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8" r:id="rId3"/>
    <p:sldId id="409" r:id="rId4"/>
    <p:sldId id="411" r:id="rId5"/>
    <p:sldId id="412" r:id="rId6"/>
    <p:sldId id="427" r:id="rId7"/>
    <p:sldId id="428" r:id="rId8"/>
    <p:sldId id="413" r:id="rId9"/>
    <p:sldId id="426" r:id="rId10"/>
    <p:sldId id="414" r:id="rId11"/>
    <p:sldId id="415" r:id="rId12"/>
    <p:sldId id="416" r:id="rId13"/>
    <p:sldId id="417" r:id="rId14"/>
    <p:sldId id="418" r:id="rId15"/>
    <p:sldId id="425" r:id="rId16"/>
    <p:sldId id="349" r:id="rId17"/>
    <p:sldId id="419" r:id="rId18"/>
    <p:sldId id="420" r:id="rId19"/>
    <p:sldId id="421" r:id="rId20"/>
    <p:sldId id="424" r:id="rId21"/>
    <p:sldId id="422" r:id="rId22"/>
    <p:sldId id="423" r:id="rId23"/>
    <p:sldId id="281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  <a:srgbClr val="FF9900"/>
    <a:srgbClr val="00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79828" autoAdjust="0"/>
  </p:normalViewPr>
  <p:slideViewPr>
    <p:cSldViewPr>
      <p:cViewPr varScale="1">
        <p:scale>
          <a:sx n="59" d="100"/>
          <a:sy n="59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2" cy="480388"/>
          </a:xfrm>
          <a:prstGeom prst="rect">
            <a:avLst/>
          </a:prstGeom>
        </p:spPr>
        <p:txBody>
          <a:bodyPr vert="horz" lIns="95597" tIns="47800" rIns="95597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2" cy="480388"/>
          </a:xfrm>
          <a:prstGeom prst="rect">
            <a:avLst/>
          </a:prstGeom>
        </p:spPr>
        <p:txBody>
          <a:bodyPr vert="horz" lIns="95597" tIns="47800" rIns="95597" bIns="47800" rtlCol="0"/>
          <a:lstStyle>
            <a:lvl1pPr algn="r">
              <a:defRPr sz="1300"/>
            </a:lvl1pPr>
          </a:lstStyle>
          <a:p>
            <a:fld id="{D9646FD1-F9AC-4B77-BC39-31C0E36483CB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4"/>
            <a:ext cx="3170582" cy="480388"/>
          </a:xfrm>
          <a:prstGeom prst="rect">
            <a:avLst/>
          </a:prstGeom>
        </p:spPr>
        <p:txBody>
          <a:bodyPr vert="horz" lIns="95597" tIns="47800" rIns="95597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4"/>
            <a:ext cx="3170582" cy="480388"/>
          </a:xfrm>
          <a:prstGeom prst="rect">
            <a:avLst/>
          </a:prstGeom>
        </p:spPr>
        <p:txBody>
          <a:bodyPr vert="horz" lIns="95597" tIns="47800" rIns="95597" bIns="47800" rtlCol="0" anchor="b"/>
          <a:lstStyle>
            <a:lvl1pPr algn="r">
              <a:defRPr sz="1300"/>
            </a:lvl1pPr>
          </a:lstStyle>
          <a:p>
            <a:fld id="{7DD345A7-D7CA-46A9-B390-C3CD3D0C1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47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920" cy="480060"/>
          </a:xfrm>
          <a:prstGeom prst="rect">
            <a:avLst/>
          </a:prstGeom>
        </p:spPr>
        <p:txBody>
          <a:bodyPr vert="horz" lIns="97413" tIns="48707" rIns="97413" bIns="487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7413" tIns="48707" rIns="97413" bIns="48707" rtlCol="0"/>
          <a:lstStyle>
            <a:lvl1pPr algn="r">
              <a:defRPr sz="1300"/>
            </a:lvl1pPr>
          </a:lstStyle>
          <a:p>
            <a:fld id="{F9D6C076-846F-4FB2-A998-5546F19D8A8C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413" tIns="48707" rIns="97413" bIns="48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7413" tIns="48707" rIns="97413" bIns="48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5"/>
            <a:ext cx="3169920" cy="480060"/>
          </a:xfrm>
          <a:prstGeom prst="rect">
            <a:avLst/>
          </a:prstGeom>
        </p:spPr>
        <p:txBody>
          <a:bodyPr vert="horz" lIns="97413" tIns="48707" rIns="97413" bIns="487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7413" tIns="48707" rIns="97413" bIns="48707" rtlCol="0" anchor="b"/>
          <a:lstStyle>
            <a:lvl1pPr algn="r">
              <a:defRPr sz="1300"/>
            </a:lvl1pPr>
          </a:lstStyle>
          <a:p>
            <a:fld id="{9B0BB3DE-D03D-43F0-8FF6-454E1AC08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68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Eric welcomes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3DE-D03D-43F0-8FF6-454E1AC08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53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3DE-D03D-43F0-8FF6-454E1AC089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6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3DE-D03D-43F0-8FF6-454E1AC089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6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75A461-FF9F-4463-A4F6-2F885A405CD5}" type="datetimeFigureOut">
              <a:rPr lang="en-US" smtClean="0"/>
              <a:t>8/25/2017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3F8E15-AD1B-420D-AA86-FF691B84B0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mtsac.edu/profiles/reques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mtsac.edu/directory/reques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tsac.edu/directo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tsac.edu/profil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tsac.edu/director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tsac.edu/profil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tsac.edu/profiles/star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276542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mbria" pitchFamily="18" charset="0"/>
              </a:rPr>
              <a:t>All Faculty Should Have a Biographical Profile to Help Students Find You </a:t>
            </a:r>
            <a:r>
              <a:rPr lang="en-US" sz="4000" b="1" dirty="0" smtClean="0">
                <a:latin typeface="Cambria" pitchFamily="18" charset="0"/>
              </a:rPr>
              <a:t>Online</a:t>
            </a:r>
            <a:endParaRPr lang="en-US" sz="4000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924800" cy="22860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presented at</a:t>
            </a:r>
            <a:br>
              <a:rPr lang="en-US" sz="2600" dirty="0" smtClean="0"/>
            </a:br>
            <a:r>
              <a:rPr lang="en-US" sz="2600" dirty="0" smtClean="0"/>
              <a:t>Faculty Flex Day</a:t>
            </a:r>
          </a:p>
          <a:p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dirty="0" smtClean="0"/>
              <a:t>Facilitated </a:t>
            </a:r>
            <a:r>
              <a:rPr lang="en-US" sz="2400" dirty="0" smtClean="0"/>
              <a:t>by </a:t>
            </a:r>
            <a:endParaRPr lang="en-US" dirty="0"/>
          </a:p>
          <a:p>
            <a:r>
              <a:rPr lang="en-US" sz="2400" dirty="0" smtClean="0"/>
              <a:t>Eric Turner</a:t>
            </a:r>
            <a:r>
              <a:rPr lang="en-US" dirty="0"/>
              <a:t> </a:t>
            </a:r>
            <a:r>
              <a:rPr lang="en-US" dirty="0" smtClean="0"/>
              <a:t>and Evelyn Ojeda</a:t>
            </a:r>
          </a:p>
          <a:p>
            <a:r>
              <a:rPr lang="en-US" dirty="0" smtClean="0"/>
              <a:t>August 25, 2017</a:t>
            </a:r>
          </a:p>
        </p:txBody>
      </p:sp>
    </p:spTree>
    <p:extLst>
      <p:ext uri="{BB962C8B-B14F-4D97-AF65-F5344CB8AC3E}">
        <p14:creationId xmlns:p14="http://schemas.microsoft.com/office/powerpoint/2010/main" val="1339606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Link to Edit Your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41060"/>
            <a:ext cx="8229600" cy="23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Your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the Edit button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the </a:t>
            </a:r>
            <a:r>
              <a:rPr lang="en-US" dirty="0"/>
              <a:t>g</a:t>
            </a:r>
            <a:r>
              <a:rPr lang="en-US" dirty="0" smtClean="0"/>
              <a:t>reen button next to an editable region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Clear out sample text and enter your own</a:t>
            </a:r>
            <a:endParaRPr lang="en-US" dirty="0"/>
          </a:p>
        </p:txBody>
      </p:sp>
      <p:pic>
        <p:nvPicPr>
          <p:cNvPr id="1026" name="Picture 2" descr="C:\Users\eturner\AppData\Local\Temp\SNAGHTML9abe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5991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047" y="4953181"/>
            <a:ext cx="3561905" cy="14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5808" y="3811527"/>
            <a:ext cx="1952381" cy="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2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&amp; Publish</a:t>
            </a:r>
            <a:endParaRPr lang="en-US" dirty="0"/>
          </a:p>
        </p:txBody>
      </p:sp>
      <p:pic>
        <p:nvPicPr>
          <p:cNvPr id="2050" name="Picture 2" descr="C:\Users\eturner\AppData\Local\Temp\SNAGHTMLa2e1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4" y="1509823"/>
            <a:ext cx="87915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2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dirty="0" smtClean="0"/>
              <a:t>Profile Image </a:t>
            </a:r>
            <a:r>
              <a:rPr lang="en-US" dirty="0"/>
              <a:t>button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the Insert Picture Button icon in the toolbar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the Browse </a:t>
            </a:r>
            <a:r>
              <a:rPr lang="en-US" dirty="0" smtClean="0"/>
              <a:t>button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P</a:t>
            </a:r>
            <a:r>
              <a:rPr lang="en-US" dirty="0" smtClean="0"/>
              <a:t>hotos </a:t>
            </a:r>
            <a:r>
              <a:rPr lang="en-US" dirty="0"/>
              <a:t>F</a:t>
            </a:r>
            <a:r>
              <a:rPr lang="en-US" dirty="0" smtClean="0"/>
              <a:t>older button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Upload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the Add button or drag your photo from your computer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Start Upload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Insert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the Save icon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Publish your photo or let IT know your photo </a:t>
            </a:r>
            <a:r>
              <a:rPr lang="en-US" dirty="0"/>
              <a:t>is </a:t>
            </a:r>
            <a:r>
              <a:rPr lang="en-US" dirty="0" smtClean="0"/>
              <a:t>ready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3086" name="Picture 14" descr="Folder But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785816"/>
            <a:ext cx="428626" cy="33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90705"/>
            <a:ext cx="961905" cy="23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13" y="2000268"/>
            <a:ext cx="326556" cy="285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39" y="2362200"/>
            <a:ext cx="334628" cy="295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352829"/>
            <a:ext cx="933333" cy="228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33886"/>
            <a:ext cx="657143" cy="285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06" y="4591086"/>
            <a:ext cx="1009524" cy="285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1" y="4972086"/>
            <a:ext cx="666667" cy="285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15" y="5435006"/>
            <a:ext cx="248886" cy="27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59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a Photo Publish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143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hlinkClick r:id="rId2"/>
              </a:rPr>
              <a:t>www.mtsac.edu/profiles/request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133600"/>
            <a:ext cx="4940236" cy="487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8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Request Title or Department Changes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629931"/>
            <a:ext cx="495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hlinkClick r:id="rId2"/>
              </a:rPr>
              <a:t>www.mtsac.edu/directory/request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93338"/>
            <a:ext cx="3962402" cy="5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0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You Had Any of These Challenges?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65" y="2057402"/>
            <a:ext cx="4137070" cy="441959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How do I get a hold of my department chair?</a:t>
            </a:r>
          </a:p>
          <a:p>
            <a:r>
              <a:rPr lang="en-US" sz="2800" dirty="0" smtClean="0"/>
              <a:t>What is the email address of my colleague?</a:t>
            </a:r>
          </a:p>
          <a:p>
            <a:r>
              <a:rPr lang="en-US" sz="2800" dirty="0" smtClean="0"/>
              <a:t>Where is building 10?</a:t>
            </a:r>
          </a:p>
          <a:p>
            <a:r>
              <a:rPr lang="en-US" sz="2800" dirty="0" smtClean="0"/>
              <a:t>How do I see someone’s profile?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0539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www.mtsac.edu/directory</a:t>
            </a:r>
          </a:p>
        </p:txBody>
      </p:sp>
      <p:pic>
        <p:nvPicPr>
          <p:cNvPr id="7" name="Picture 2" descr="C:\Users\eturner\AppData\Local\Temp\SNAGHTML1615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334065" cy="39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9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Link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0344"/>
            <a:ext cx="9144000" cy="551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666" y="1581381"/>
            <a:ext cx="3466667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2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/>
              <a:t>What is a Profile?</a:t>
            </a:r>
          </a:p>
          <a:p>
            <a:pPr lvl="1"/>
            <a:r>
              <a:rPr lang="en-US" dirty="0"/>
              <a:t>Profiles are optional</a:t>
            </a:r>
          </a:p>
          <a:p>
            <a:pPr lvl="1"/>
            <a:r>
              <a:rPr lang="en-US" dirty="0"/>
              <a:t>Profiles are responsive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is the Campus Directory?</a:t>
            </a:r>
          </a:p>
          <a:p>
            <a:pPr lvl="1"/>
            <a:r>
              <a:rPr lang="en-US" dirty="0" smtClean="0"/>
              <a:t>Common Questions</a:t>
            </a:r>
          </a:p>
          <a:p>
            <a:pPr lvl="1"/>
            <a:r>
              <a:rPr lang="en-US" dirty="0" smtClean="0"/>
              <a:t>Academic Departments</a:t>
            </a:r>
          </a:p>
          <a:p>
            <a:pPr lvl="1"/>
            <a:r>
              <a:rPr lang="en-US" dirty="0" smtClean="0"/>
              <a:t>Services &amp; Administrative Offices</a:t>
            </a:r>
          </a:p>
          <a:p>
            <a:pPr lvl="1"/>
            <a:r>
              <a:rPr lang="en-US" dirty="0" smtClean="0"/>
              <a:t>Buildings</a:t>
            </a:r>
          </a:p>
          <a:p>
            <a:pPr lvl="1"/>
            <a:r>
              <a:rPr lang="en-US" dirty="0" smtClean="0"/>
              <a:t>People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738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&amp; Administrative Offices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619" y="1705190"/>
            <a:ext cx="3304762" cy="3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Buildings &amp; Facilities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314286" cy="2876190"/>
          </a:xfrm>
          <a:prstGeom prst="rect">
            <a:avLst/>
          </a:prstGeom>
        </p:spPr>
      </p:pic>
      <p:pic>
        <p:nvPicPr>
          <p:cNvPr id="4098" name="Picture 2" descr="C:\Users\eturner\AppData\Local\Temp\SNAGHTMLc6385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7990"/>
            <a:ext cx="629047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9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95" y="1600200"/>
            <a:ext cx="3561905" cy="44952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5461"/>
            <a:ext cx="3504762" cy="4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3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See IT…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5029200"/>
            <a:ext cx="50796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www.mtsac.edu/directory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http://www.mtsac.edu/profiles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934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31" y="1714895"/>
            <a:ext cx="8933333" cy="3161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a Story?...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09" y="466725"/>
            <a:ext cx="1457325" cy="11334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5105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Mt. SAC has great faculty. </a:t>
            </a:r>
          </a:p>
          <a:p>
            <a:r>
              <a:rPr lang="en-US" dirty="0" smtClean="0"/>
              <a:t>Shouldn’t we promote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82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Profile?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“mini website” that offers biographical and areas of interest information to your readers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4733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89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Profiles are Optional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people do not want their pictures on the Web</a:t>
            </a:r>
          </a:p>
          <a:p>
            <a:r>
              <a:rPr lang="en-US" dirty="0" smtClean="0"/>
              <a:t>You must “Opt In” for your profile to be listed in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Campus Directory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4925" y="2819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3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Master List: </a:t>
            </a:r>
            <a:r>
              <a:rPr lang="en-US" dirty="0" smtClean="0">
                <a:hlinkClick r:id="rId2"/>
              </a:rPr>
              <a:t>www.mtsac.edu/profiles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52" y="1308214"/>
            <a:ext cx="7895448" cy="55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7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Start?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066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hlinkClick r:id="rId2"/>
              </a:rPr>
              <a:t>www.mtsa</a:t>
            </a:r>
            <a:r>
              <a:rPr lang="en-US" dirty="0" smtClean="0">
                <a:solidFill>
                  <a:srgbClr val="00B0F0"/>
                </a:solidFill>
                <a:hlinkClick r:id="rId2"/>
              </a:rPr>
              <a:t>c</a:t>
            </a:r>
            <a:r>
              <a:rPr lang="en-US" dirty="0" smtClean="0">
                <a:hlinkClick r:id="rId2"/>
              </a:rPr>
              <a:t>.edu/profiles/start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11272"/>
            <a:ext cx="5791200" cy="47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8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Directory Information in Banner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330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may want to: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dd </a:t>
            </a:r>
            <a:r>
              <a:rPr lang="en-US" dirty="0" smtClean="0"/>
              <a:t>a Preferred First </a:t>
            </a:r>
            <a:r>
              <a:rPr lang="en-US" dirty="0" smtClean="0"/>
              <a:t>Name (e.g., “Bill” for William)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To update your Building &amp; Room Number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 request an updated Division/Department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 request an updated Title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To update your phone number</a:t>
            </a:r>
            <a:endParaRPr lang="en-US" dirty="0"/>
          </a:p>
        </p:txBody>
      </p:sp>
      <p:pic>
        <p:nvPicPr>
          <p:cNvPr id="1030" name="Picture 6" descr="C:\Users\eturner\AppData\Local\Temp\SNAGHTMLfbabe9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/>
          <a:stretch/>
        </p:blipFill>
        <p:spPr bwMode="auto">
          <a:xfrm>
            <a:off x="190500" y="1371600"/>
            <a:ext cx="8763000" cy="315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22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Banner Configuration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95874"/>
            <a:ext cx="8229600" cy="168592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dirty="0" smtClean="0"/>
              <a:t>Enter/Update your Mt. SAC web address (if you have one)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Edit your profile address (Done for you by default)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solidFill>
                  <a:srgbClr val="FF0000"/>
                </a:solidFill>
              </a:rPr>
              <a:t>Check the Opt-In checkbox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solidFill>
                  <a:srgbClr val="FF0000"/>
                </a:solidFill>
              </a:rPr>
              <a:t>Click Save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eturner\AppData\Local\Temp\SNAGHTMLfbc9d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17611"/>
            <a:ext cx="8763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6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18057</TotalTime>
  <Words>352</Words>
  <Application>Microsoft Office PowerPoint</Application>
  <PresentationFormat>On-screen Show (4:3)</PresentationFormat>
  <Paragraphs>77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Clarity</vt:lpstr>
      <vt:lpstr>All Faculty Should Have a Biographical Profile to Help Students Find You Online</vt:lpstr>
      <vt:lpstr>Agenda</vt:lpstr>
      <vt:lpstr>Ready for a Story?...</vt:lpstr>
      <vt:lpstr>What is a Profile?</vt:lpstr>
      <vt:lpstr>Profiles are Optional</vt:lpstr>
      <vt:lpstr>Master List: www.mtsac.edu/profiles</vt:lpstr>
      <vt:lpstr>How Do I Start?</vt:lpstr>
      <vt:lpstr>Update Directory Information in Banner</vt:lpstr>
      <vt:lpstr>Banner Configuration (Continued)</vt:lpstr>
      <vt:lpstr>Click Link to Edit Your Profile</vt:lpstr>
      <vt:lpstr>Edit Your Profile</vt:lpstr>
      <vt:lpstr>Save &amp; Publish</vt:lpstr>
      <vt:lpstr>Adding Photos</vt:lpstr>
      <vt:lpstr>Request a Photo Publish</vt:lpstr>
      <vt:lpstr>To Request Title or Department Changes</vt:lpstr>
      <vt:lpstr>Have You Had Any of These Challenges?</vt:lpstr>
      <vt:lpstr>PowerPoint Presentation</vt:lpstr>
      <vt:lpstr>Homepage Link</vt:lpstr>
      <vt:lpstr>Academic Departments</vt:lpstr>
      <vt:lpstr>Services &amp; Administrative Offices</vt:lpstr>
      <vt:lpstr>Buildings &amp; Facilities</vt:lpstr>
      <vt:lpstr>People Search</vt:lpstr>
      <vt:lpstr>Let’s See IT…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T. Mai</dc:creator>
  <cp:lastModifiedBy>Turner, Eric P.</cp:lastModifiedBy>
  <cp:revision>403</cp:revision>
  <cp:lastPrinted>2015-03-18T21:08:16Z</cp:lastPrinted>
  <dcterms:created xsi:type="dcterms:W3CDTF">2012-08-21T14:55:12Z</dcterms:created>
  <dcterms:modified xsi:type="dcterms:W3CDTF">2017-08-25T14:16:23Z</dcterms:modified>
</cp:coreProperties>
</file>