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44" r:id="rId2"/>
    <p:sldId id="462" r:id="rId3"/>
    <p:sldId id="439" r:id="rId4"/>
    <p:sldId id="440" r:id="rId5"/>
    <p:sldId id="449" r:id="rId6"/>
    <p:sldId id="441" r:id="rId7"/>
    <p:sldId id="463" r:id="rId8"/>
    <p:sldId id="450" r:id="rId9"/>
    <p:sldId id="442" r:id="rId10"/>
    <p:sldId id="443" r:id="rId11"/>
    <p:sldId id="459" r:id="rId12"/>
    <p:sldId id="460" r:id="rId13"/>
    <p:sldId id="461" r:id="rId14"/>
    <p:sldId id="464" r:id="rId15"/>
    <p:sldId id="465" r:id="rId16"/>
    <p:sldId id="466" r:id="rId17"/>
    <p:sldId id="467" r:id="rId18"/>
    <p:sldId id="469" r:id="rId19"/>
    <p:sldId id="468" r:id="rId20"/>
    <p:sldId id="451" r:id="rId21"/>
    <p:sldId id="444" r:id="rId22"/>
    <p:sldId id="453" r:id="rId23"/>
    <p:sldId id="452" r:id="rId24"/>
    <p:sldId id="454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CF"/>
    <a:srgbClr val="FAF7D2"/>
    <a:srgbClr val="FABE00"/>
    <a:srgbClr val="E2AC00"/>
    <a:srgbClr val="84282C"/>
    <a:srgbClr val="D7D7D7"/>
    <a:srgbClr val="B83B1D"/>
    <a:srgbClr val="D83B01"/>
    <a:srgbClr val="C8C8C8"/>
    <a:srgbClr val="DD4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314" autoAdjust="0"/>
  </p:normalViewPr>
  <p:slideViewPr>
    <p:cSldViewPr snapToGrid="0">
      <p:cViewPr varScale="1">
        <p:scale>
          <a:sx n="70" d="100"/>
          <a:sy n="70" d="100"/>
        </p:scale>
        <p:origin x="666" y="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29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18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39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01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2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10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8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1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9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8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2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71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3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mtsac.edu/curriculum" TargetMode="External"/><Relationship Id="rId4" Type="http://schemas.openxmlformats.org/officeDocument/2006/relationships/hyperlink" Target="http://webcms2017/WebCMSMTSAC/Default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6227" y="4305160"/>
            <a:ext cx="11005773" cy="21953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 smtClean="0"/>
          </a:p>
          <a:p>
            <a:r>
              <a:rPr lang="en-US" sz="5400" b="1" dirty="0" smtClean="0"/>
              <a:t>Programs</a:t>
            </a:r>
            <a:br>
              <a:rPr lang="en-US" sz="5400" b="1" dirty="0" smtClean="0"/>
            </a:b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41" y="4507505"/>
            <a:ext cx="7471541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953" y="1154119"/>
            <a:ext cx="10608860" cy="5308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Programs (Section 1)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301942" y="4006943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361230" y="438498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330666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Enter detailed information for the new program proposal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99114" y="3591968"/>
            <a:ext cx="978131" cy="2437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16627" y="3034146"/>
            <a:ext cx="3217024" cy="368733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*You will notice comment bubbles next to required fields.  These bubbles will enable you view comments from Curriculum Office and will be highlighted when there is a comment available.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58" y="1972948"/>
            <a:ext cx="10663330" cy="4402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Programs (Section 2)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301942" y="4006943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361230" y="438498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330666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Enter detailed information for the new program proposal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63" y="1508750"/>
            <a:ext cx="10578875" cy="4996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Programs (Section 3)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904725" y="2002126"/>
            <a:ext cx="330261" cy="3174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9301942" y="4006943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361230" y="438498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330666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Enter detailed information for the new program proposal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499" y="1244477"/>
            <a:ext cx="10320483" cy="5233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Programs (Section 4)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301942" y="4006943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361230" y="438498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330666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Enter detailed information for the new program proposal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en-US" sz="3600" b="1" dirty="0"/>
          </a:p>
          <a:p>
            <a:pPr algn="ctr"/>
            <a:r>
              <a:rPr lang="en-US" sz="8000" b="1" dirty="0" smtClean="0"/>
              <a:t>Adding Courses to your Program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Adding Requirements - Programs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25" y="2139176"/>
            <a:ext cx="10676117" cy="39566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585473" y="2055924"/>
            <a:ext cx="330261" cy="3174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2826328" y="1554480"/>
            <a:ext cx="3424843" cy="58469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Select Requirements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Adding Requirements - Programs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29" y="2025052"/>
            <a:ext cx="10670771" cy="375525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31273" y="2834640"/>
            <a:ext cx="781396" cy="60218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49876" y="1812175"/>
            <a:ext cx="1837113" cy="12672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Course Catalog will display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841568" y="2385753"/>
            <a:ext cx="1057101" cy="10069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49287" y="2385753"/>
            <a:ext cx="980902" cy="10069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2363586" y="1351307"/>
            <a:ext cx="3117272" cy="12672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Able to apply filters for: Subject, Course number, title or Status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942311" y="4980079"/>
            <a:ext cx="928947" cy="80023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677592" y="4231178"/>
            <a:ext cx="779320" cy="13987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4281055" y="5466360"/>
            <a:ext cx="1837113" cy="12672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Drag and Drop feature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671459" y="1178883"/>
            <a:ext cx="3117272" cy="12672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Able to apply filters for: Subject, Course number, title or Status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Adding Requirements -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89" y="2402378"/>
            <a:ext cx="10671911" cy="31783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419898" y="4405746"/>
            <a:ext cx="432262" cy="117501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347556" y="4846320"/>
            <a:ext cx="1224742" cy="88684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3898669" y="5466360"/>
            <a:ext cx="4738255" cy="12672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Select Course, then drag to the Required Courses Section and drop where applicable: CORE or Electives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380514" y="1152263"/>
            <a:ext cx="3917668" cy="173805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*Ensure you drag and drop all courses first into the builder and saving before adding any “</a:t>
            </a:r>
            <a:r>
              <a:rPr lang="en-US" sz="2400" b="1" dirty="0" smtClean="0">
                <a:solidFill>
                  <a:schemeClr val="tx1"/>
                </a:solidFill>
              </a:rPr>
              <a:t>&amp;</a:t>
            </a:r>
            <a:r>
              <a:rPr lang="en-US" sz="2400" dirty="0" smtClean="0">
                <a:solidFill>
                  <a:schemeClr val="tx1"/>
                </a:solidFill>
              </a:rPr>
              <a:t>” / “</a:t>
            </a:r>
            <a:r>
              <a:rPr lang="en-US" sz="2400" b="1" dirty="0" smtClean="0">
                <a:solidFill>
                  <a:schemeClr val="tx1"/>
                </a:solidFill>
              </a:rPr>
              <a:t>Or</a:t>
            </a:r>
            <a:r>
              <a:rPr lang="en-US" sz="2400" dirty="0" smtClean="0">
                <a:solidFill>
                  <a:schemeClr val="tx1"/>
                </a:solidFill>
              </a:rPr>
              <a:t>”.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4" y="1587634"/>
            <a:ext cx="10873640" cy="5145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Adding Requirements -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19898" y="4405746"/>
            <a:ext cx="432262" cy="117501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347556" y="4846320"/>
            <a:ext cx="1224742" cy="88684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3152633" y="5363570"/>
            <a:ext cx="5484291" cy="149443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Select Course, then drag to the </a:t>
            </a:r>
            <a:r>
              <a:rPr lang="en-US" sz="2400" dirty="0" smtClean="0">
                <a:solidFill>
                  <a:schemeClr val="tx1"/>
                </a:solidFill>
              </a:rPr>
              <a:t>Program Schedule Section </a:t>
            </a:r>
            <a:r>
              <a:rPr lang="en-US" sz="2400" dirty="0" smtClean="0">
                <a:solidFill>
                  <a:schemeClr val="tx1"/>
                </a:solidFill>
              </a:rPr>
              <a:t>and drop where </a:t>
            </a:r>
            <a:r>
              <a:rPr lang="en-US" sz="2400" dirty="0" smtClean="0">
                <a:solidFill>
                  <a:schemeClr val="tx1"/>
                </a:solidFill>
              </a:rPr>
              <a:t>applicable by Semester, essentially building out a pathway map.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564573" y="1152263"/>
            <a:ext cx="4733609" cy="173805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*Once courses have been added to Program Requirements, they are available for the Program Schedule via the Guided Pathways Map tab.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en-US" sz="5400" b="1" dirty="0"/>
          </a:p>
          <a:p>
            <a:pPr algn="ctr"/>
            <a:r>
              <a:rPr lang="en-US" sz="8000" b="1" dirty="0" smtClean="0"/>
              <a:t>Navigating Programs continued…</a:t>
            </a:r>
            <a:endParaRPr lang="en-US" sz="8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86345" y="1311749"/>
            <a:ext cx="10076688" cy="4389120"/>
          </a:xfrm>
        </p:spPr>
        <p:txBody>
          <a:bodyPr>
            <a:normAutofit/>
          </a:bodyPr>
          <a:lstStyle/>
          <a:p>
            <a:pPr algn="ctr"/>
            <a:endParaRPr lang="en-US" sz="3600" b="1" dirty="0"/>
          </a:p>
          <a:p>
            <a:pPr algn="ctr"/>
            <a:r>
              <a:rPr lang="en-US" sz="8000" b="1" dirty="0" smtClean="0"/>
              <a:t>Navigating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18" y="3342561"/>
            <a:ext cx="7471541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2" y="2642952"/>
            <a:ext cx="10641718" cy="312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 – 2. My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9002684" y="2642952"/>
            <a:ext cx="1936865" cy="96518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6567055" y="1730452"/>
            <a:ext cx="4871258" cy="9125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2. </a:t>
            </a:r>
            <a:r>
              <a:rPr lang="en-US" sz="2400" b="1" dirty="0">
                <a:solidFill>
                  <a:schemeClr val="tx1"/>
                </a:solidFill>
              </a:rPr>
              <a:t>My Proposals – </a:t>
            </a:r>
            <a:r>
              <a:rPr lang="en-US" sz="2400" dirty="0">
                <a:solidFill>
                  <a:schemeClr val="tx1"/>
                </a:solidFill>
              </a:rPr>
              <a:t>View </a:t>
            </a:r>
            <a:r>
              <a:rPr lang="en-US" sz="2400" b="1" u="sng" dirty="0">
                <a:solidFill>
                  <a:srgbClr val="FF0000"/>
                </a:solidFill>
              </a:rPr>
              <a:t>your</a:t>
            </a:r>
            <a:r>
              <a:rPr lang="en-US" sz="2400" dirty="0">
                <a:solidFill>
                  <a:schemeClr val="tx1"/>
                </a:solidFill>
              </a:rPr>
              <a:t> current program and course </a:t>
            </a:r>
            <a:r>
              <a:rPr lang="en-US" sz="2400" dirty="0" smtClean="0">
                <a:solidFill>
                  <a:schemeClr val="tx1"/>
                </a:solidFill>
              </a:rPr>
              <a:t>proposals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1030988" y="3608139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" y="2633531"/>
            <a:ext cx="12172553" cy="2578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2. My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58792" y="2934249"/>
            <a:ext cx="806335" cy="8153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75763" y="2984067"/>
            <a:ext cx="671252" cy="7968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341716" y="1828800"/>
            <a:ext cx="4422371" cy="13072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Full menu displays with detailed information for </a:t>
            </a:r>
            <a:r>
              <a:rPr lang="en-US" sz="2400" b="1" u="sng" dirty="0" smtClean="0">
                <a:solidFill>
                  <a:srgbClr val="FF0000"/>
                </a:solidFill>
              </a:rPr>
              <a:t>your</a:t>
            </a:r>
            <a:r>
              <a:rPr lang="en-US" sz="2400" dirty="0" smtClean="0">
                <a:solidFill>
                  <a:schemeClr val="tx1"/>
                </a:solidFill>
              </a:rPr>
              <a:t> proposals (both </a:t>
            </a:r>
            <a:r>
              <a:rPr lang="en-US" sz="2400" b="1" dirty="0" smtClean="0">
                <a:solidFill>
                  <a:schemeClr val="tx1"/>
                </a:solidFill>
              </a:rPr>
              <a:t>Programs &amp; Courses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" y="2633531"/>
            <a:ext cx="12172553" cy="2578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2. My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435629" y="2844086"/>
            <a:ext cx="1224051" cy="93820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341716" y="1532561"/>
            <a:ext cx="4422371" cy="18673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Quick Links to make </a:t>
            </a:r>
            <a:r>
              <a:rPr lang="en-US" sz="2400" b="1" dirty="0">
                <a:solidFill>
                  <a:schemeClr val="tx1"/>
                </a:solidFill>
              </a:rPr>
              <a:t>Edits, Submit for </a:t>
            </a:r>
            <a:r>
              <a:rPr lang="en-US" sz="2400" b="1" dirty="0" smtClean="0">
                <a:solidFill>
                  <a:schemeClr val="tx1"/>
                </a:solidFill>
              </a:rPr>
              <a:t>Approval, Archive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b="1" dirty="0" smtClean="0">
                <a:solidFill>
                  <a:schemeClr val="tx1"/>
                </a:solidFill>
              </a:rPr>
              <a:t> Export to Excel </a:t>
            </a:r>
            <a:r>
              <a:rPr lang="en-US" sz="2400" dirty="0" smtClean="0">
                <a:solidFill>
                  <a:schemeClr val="tx1"/>
                </a:solidFill>
              </a:rPr>
              <a:t>for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only </a:t>
            </a:r>
            <a:r>
              <a:rPr lang="en-US" sz="2400" b="1" u="sng" dirty="0" smtClean="0">
                <a:solidFill>
                  <a:srgbClr val="FF0000"/>
                </a:solidFill>
              </a:rPr>
              <a:t>your</a:t>
            </a:r>
            <a:r>
              <a:rPr lang="en-US" sz="2400" dirty="0" smtClean="0">
                <a:solidFill>
                  <a:schemeClr val="tx1"/>
                </a:solidFill>
              </a:rPr>
              <a:t> proposals.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2" y="2650863"/>
            <a:ext cx="10641718" cy="312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 – 3. All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9002684" y="2642952"/>
            <a:ext cx="975359" cy="195398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6567055" y="1828800"/>
            <a:ext cx="4871258" cy="8141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All Proposals - </a:t>
            </a:r>
            <a:r>
              <a:rPr lang="en-US" sz="2400" dirty="0">
                <a:solidFill>
                  <a:schemeClr val="tx1"/>
                </a:solidFill>
              </a:rPr>
              <a:t>View </a:t>
            </a:r>
            <a:r>
              <a:rPr lang="en-US" sz="2400" b="1" u="sng" dirty="0">
                <a:solidFill>
                  <a:srgbClr val="FF0000"/>
                </a:solidFill>
              </a:rPr>
              <a:t>all</a:t>
            </a:r>
            <a:r>
              <a:rPr lang="en-US" sz="2400" dirty="0">
                <a:solidFill>
                  <a:schemeClr val="tx1"/>
                </a:solidFill>
              </a:rPr>
              <a:t> current program and course </a:t>
            </a:r>
            <a:r>
              <a:rPr lang="en-US" sz="2400" dirty="0" smtClean="0">
                <a:solidFill>
                  <a:schemeClr val="tx1"/>
                </a:solidFill>
              </a:rPr>
              <a:t>proposals.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978043" y="4700040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30006"/>
            <a:ext cx="12192000" cy="2549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3. All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54138" y="2355861"/>
            <a:ext cx="760619" cy="84666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25392" y="2405679"/>
            <a:ext cx="671252" cy="7968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689209" y="3746599"/>
            <a:ext cx="1625097" cy="3165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424844" y="1531366"/>
            <a:ext cx="4871258" cy="109864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Full menu displays with detailed information for </a:t>
            </a:r>
            <a:r>
              <a:rPr lang="en-US" sz="2400" b="1" u="sng" dirty="0" smtClean="0">
                <a:solidFill>
                  <a:srgbClr val="FF0000"/>
                </a:solidFill>
              </a:rPr>
              <a:t>all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Proposals</a:t>
            </a:r>
            <a:r>
              <a:rPr lang="en-US" sz="2400" dirty="0">
                <a:solidFill>
                  <a:schemeClr val="tx1"/>
                </a:solidFill>
              </a:rPr>
              <a:t> (both </a:t>
            </a:r>
            <a:r>
              <a:rPr lang="en-US" sz="2400" b="1" dirty="0">
                <a:solidFill>
                  <a:schemeClr val="tx1"/>
                </a:solidFill>
              </a:rPr>
              <a:t>Programs &amp; </a:t>
            </a:r>
            <a:r>
              <a:rPr lang="en-US" sz="2400" b="1" dirty="0" smtClean="0">
                <a:solidFill>
                  <a:schemeClr val="tx1"/>
                </a:solidFill>
              </a:rPr>
              <a:t>Courses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189613" y="3822475"/>
            <a:ext cx="3208714" cy="4220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Filters </a:t>
            </a:r>
            <a:r>
              <a:rPr lang="en-US" sz="2400" dirty="0" smtClean="0">
                <a:solidFill>
                  <a:schemeClr val="tx1"/>
                </a:solidFill>
              </a:rPr>
              <a:t>can be applied.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56" y="1929335"/>
            <a:ext cx="9929818" cy="430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Access </a:t>
            </a:r>
            <a:r>
              <a:rPr lang="en-US" sz="3200" b="1" dirty="0" err="1"/>
              <a:t>w</a:t>
            </a:r>
            <a:r>
              <a:rPr lang="en-US" sz="3200" b="1" dirty="0" err="1" smtClean="0"/>
              <a:t>ebCMS</a:t>
            </a:r>
            <a:r>
              <a:rPr lang="en-US" sz="3200" b="1" dirty="0" smtClean="0"/>
              <a:t> 10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92073" y="3365572"/>
            <a:ext cx="924192" cy="5539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1651356" y="3528337"/>
            <a:ext cx="4391996" cy="180618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hlinkClick r:id="rId4"/>
              </a:rPr>
              <a:t>WebCMS 10.0 </a:t>
            </a:r>
            <a:r>
              <a:rPr lang="en-US" sz="2400" b="1" dirty="0" smtClean="0">
                <a:solidFill>
                  <a:schemeClr val="tx1"/>
                </a:solidFill>
                <a:hlinkClick r:id="rId4"/>
              </a:rPr>
              <a:t>Link</a:t>
            </a:r>
            <a:r>
              <a:rPr lang="en-US" sz="2400" b="1" dirty="0" smtClean="0">
                <a:solidFill>
                  <a:schemeClr val="tx1"/>
                </a:solidFill>
              </a:rPr>
              <a:t> or </a:t>
            </a:r>
            <a:r>
              <a:rPr lang="en-US" sz="2400" b="1" dirty="0" smtClean="0">
                <a:solidFill>
                  <a:schemeClr val="tx1"/>
                </a:solidFill>
                <a:hlinkClick r:id="rId5"/>
              </a:rPr>
              <a:t>www.mtsac.edu/curriculum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Username: </a:t>
            </a:r>
            <a:r>
              <a:rPr lang="en-US" sz="2400" dirty="0">
                <a:solidFill>
                  <a:schemeClr val="tx1"/>
                </a:solidFill>
              </a:rPr>
              <a:t>Mt. SAC Credentials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Password: </a:t>
            </a:r>
            <a:r>
              <a:rPr lang="en-US" sz="2400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843261" y="5723879"/>
            <a:ext cx="3424949" cy="71848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Recommended Browser: Google Chrome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43" y="2147469"/>
            <a:ext cx="10639358" cy="4235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95775" y="2565019"/>
            <a:ext cx="679498" cy="4945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2040" y="2424260"/>
            <a:ext cx="750937" cy="6344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539863" y="1875455"/>
            <a:ext cx="2470820" cy="72835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Dashboard will appear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411324" y="4607947"/>
            <a:ext cx="724166" cy="81222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4298418" y="5356322"/>
            <a:ext cx="3060996" cy="8487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My Proposals summary displays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9171260" y="1662697"/>
            <a:ext cx="821020" cy="6232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44958" y="1739793"/>
            <a:ext cx="737079" cy="54613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8709548" y="1346133"/>
            <a:ext cx="2470820" cy="40887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Ribbon Menu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43" y="2754294"/>
            <a:ext cx="10639358" cy="4235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518756" y="2634627"/>
            <a:ext cx="623455" cy="12481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1468578" y="1787236"/>
            <a:ext cx="3541223" cy="138228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Quick Links to make </a:t>
            </a:r>
            <a:r>
              <a:rPr lang="en-US" sz="2400" b="1" dirty="0" smtClean="0">
                <a:solidFill>
                  <a:schemeClr val="tx1"/>
                </a:solidFill>
              </a:rPr>
              <a:t>Edits, Submit for Approval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b="1" dirty="0" smtClean="0">
                <a:solidFill>
                  <a:schemeClr val="tx1"/>
                </a:solidFill>
              </a:rPr>
              <a:t> Archive.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687805" y="3211298"/>
            <a:ext cx="1039253" cy="89541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Image result for remind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058" y="1334771"/>
            <a:ext cx="989500" cy="6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8214277" y="3673729"/>
            <a:ext cx="615180" cy="41813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6680658" y="2302357"/>
            <a:ext cx="3153297" cy="143185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All of your proposals will display with an indicator of the current stage.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1242254" y="2357515"/>
            <a:ext cx="270873" cy="130149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ular Callout 28"/>
          <p:cNvSpPr/>
          <p:nvPr/>
        </p:nvSpPr>
        <p:spPr>
          <a:xfrm>
            <a:off x="9734203" y="997126"/>
            <a:ext cx="2438373" cy="145103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Can also be viewed by selecting </a:t>
            </a:r>
            <a:r>
              <a:rPr lang="en-US" sz="2400" b="1" dirty="0" smtClean="0">
                <a:solidFill>
                  <a:schemeClr val="tx1"/>
                </a:solidFill>
              </a:rPr>
              <a:t>My Proposals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703" y="2665248"/>
            <a:ext cx="10639358" cy="4235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1030988" y="3608139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978043" y="3608139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978043" y="4700040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1030988" y="4700040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04918" y="2507235"/>
            <a:ext cx="2701635" cy="10562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1920239" y="1203029"/>
            <a:ext cx="9168938" cy="143992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Create Proposal – </a:t>
            </a:r>
            <a:r>
              <a:rPr lang="en-US" sz="2400" dirty="0" smtClean="0">
                <a:solidFill>
                  <a:schemeClr val="tx1"/>
                </a:solidFill>
              </a:rPr>
              <a:t>Create a new program or course.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My Proposals – </a:t>
            </a:r>
            <a:r>
              <a:rPr lang="en-US" sz="2400" dirty="0" smtClean="0">
                <a:solidFill>
                  <a:schemeClr val="tx1"/>
                </a:solidFill>
              </a:rPr>
              <a:t>View your current program and course proposals.</a:t>
            </a:r>
          </a:p>
          <a:p>
            <a:pPr marL="457200" indent="-457200">
              <a:buFontTx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All Proposals - </a:t>
            </a:r>
            <a:r>
              <a:rPr lang="en-US" sz="2400" dirty="0">
                <a:solidFill>
                  <a:schemeClr val="tx1"/>
                </a:solidFill>
              </a:rPr>
              <a:t>View </a:t>
            </a:r>
            <a:r>
              <a:rPr lang="en-US" sz="2400" dirty="0" smtClean="0">
                <a:solidFill>
                  <a:schemeClr val="tx1"/>
                </a:solidFill>
              </a:rPr>
              <a:t>all </a:t>
            </a:r>
            <a:r>
              <a:rPr lang="en-US" sz="2400" dirty="0">
                <a:solidFill>
                  <a:schemeClr val="tx1"/>
                </a:solidFill>
              </a:rPr>
              <a:t>current program and course </a:t>
            </a:r>
            <a:r>
              <a:rPr lang="en-US" sz="2400" dirty="0" smtClean="0">
                <a:solidFill>
                  <a:schemeClr val="tx1"/>
                </a:solidFill>
              </a:rPr>
              <a:t>proposals.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Meeting Agenda – </a:t>
            </a:r>
            <a:r>
              <a:rPr lang="en-US" sz="2400" dirty="0" smtClean="0">
                <a:solidFill>
                  <a:schemeClr val="tx1"/>
                </a:solidFill>
              </a:rPr>
              <a:t>View minutes/ documents.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1062366"/>
            <a:ext cx="10076688" cy="4389120"/>
          </a:xfrm>
        </p:spPr>
        <p:txBody>
          <a:bodyPr>
            <a:normAutofit/>
          </a:bodyPr>
          <a:lstStyle/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r>
              <a:rPr lang="en-US" sz="8000" b="1" dirty="0" smtClean="0"/>
              <a:t>Creating a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2" y="2642952"/>
            <a:ext cx="10641718" cy="312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 – 1. Create Proposal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60625" y="2512264"/>
            <a:ext cx="817418" cy="10538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6567055" y="1730452"/>
            <a:ext cx="3701934" cy="9125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1. Create Proposal – </a:t>
            </a:r>
            <a:r>
              <a:rPr lang="en-US" sz="2400" dirty="0" smtClean="0">
                <a:solidFill>
                  <a:schemeClr val="tx1"/>
                </a:solidFill>
              </a:rPr>
              <a:t>Create a new program or course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9978043" y="3608139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1. Create Proposal - Programs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674" y="2570650"/>
            <a:ext cx="10672326" cy="3093932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4774070" y="4422005"/>
            <a:ext cx="959548" cy="1187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5733618" y="4063504"/>
            <a:ext cx="2244437" cy="7170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Filter by Program Name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029304" y="2113404"/>
            <a:ext cx="880151" cy="153588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02131" y="2631722"/>
            <a:ext cx="1191461" cy="10476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2734886" y="1902383"/>
            <a:ext cx="2869069" cy="4220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Add New Program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12" idx="1"/>
          </p:cNvCxnSpPr>
          <p:nvPr/>
        </p:nvCxnSpPr>
        <p:spPr>
          <a:xfrm flipH="1">
            <a:off x="3137150" y="3111744"/>
            <a:ext cx="1336920" cy="79212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4474070" y="2925496"/>
            <a:ext cx="2869069" cy="37249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Archive Program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646780" y="2447538"/>
            <a:ext cx="2869069" cy="35484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Revise Program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94231</TotalTime>
  <Words>559</Words>
  <Application>Microsoft Office PowerPoint</Application>
  <PresentationFormat>Widescreen</PresentationFormat>
  <Paragraphs>115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Making Templates Accessible</vt:lpstr>
      <vt:lpstr>PowerPoint Presentation</vt:lpstr>
      <vt:lpstr>PowerPoint Presentation</vt:lpstr>
      <vt:lpstr>Access webCMS 10</vt:lpstr>
      <vt:lpstr>The Dashboard</vt:lpstr>
      <vt:lpstr>The Dashboard</vt:lpstr>
      <vt:lpstr>The Dashboard</vt:lpstr>
      <vt:lpstr>PowerPoint Presentation</vt:lpstr>
      <vt:lpstr>The Dashboard – 1. Create Proposal</vt:lpstr>
      <vt:lpstr>1. Create Proposal - Programs</vt:lpstr>
      <vt:lpstr>1. Create Proposal – Programs (Section 1)</vt:lpstr>
      <vt:lpstr>1. Create Proposal – Programs (Section 2)</vt:lpstr>
      <vt:lpstr>1. Create Proposal – Programs (Section 3)</vt:lpstr>
      <vt:lpstr>1. Create Proposal – Programs (Section 4)</vt:lpstr>
      <vt:lpstr>PowerPoint Presentation</vt:lpstr>
      <vt:lpstr>Adding Requirements - Programs</vt:lpstr>
      <vt:lpstr>Adding Requirements - Programs</vt:lpstr>
      <vt:lpstr>Adding Requirements - Programs</vt:lpstr>
      <vt:lpstr>Adding Requirements - Programs</vt:lpstr>
      <vt:lpstr>PowerPoint Presentation</vt:lpstr>
      <vt:lpstr>The Dashboard – 2. My Proposals</vt:lpstr>
      <vt:lpstr>2. My Proposals</vt:lpstr>
      <vt:lpstr>2. My Proposals</vt:lpstr>
      <vt:lpstr>The Dashboard – 3. All Proposals</vt:lpstr>
      <vt:lpstr>3. All Proposals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</cp:lastModifiedBy>
  <cp:revision>847</cp:revision>
  <dcterms:created xsi:type="dcterms:W3CDTF">2018-01-26T20:40:34Z</dcterms:created>
  <dcterms:modified xsi:type="dcterms:W3CDTF">2019-12-04T17:35:39Z</dcterms:modified>
  <cp:version/>
</cp:coreProperties>
</file>