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70" r:id="rId2"/>
    <p:sldId id="472" r:id="rId3"/>
    <p:sldId id="481" r:id="rId4"/>
    <p:sldId id="464" r:id="rId5"/>
    <p:sldId id="466" r:id="rId6"/>
    <p:sldId id="467" r:id="rId7"/>
    <p:sldId id="482" r:id="rId8"/>
    <p:sldId id="468" r:id="rId9"/>
    <p:sldId id="469" r:id="rId10"/>
    <p:sldId id="483" r:id="rId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FAF7D2"/>
    <a:srgbClr val="FABE00"/>
    <a:srgbClr val="E2AC00"/>
    <a:srgbClr val="84282C"/>
    <a:srgbClr val="D7D7D7"/>
    <a:srgbClr val="B83B1D"/>
    <a:srgbClr val="D83B01"/>
    <a:srgbClr val="C8C8C8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314" autoAdjust="0"/>
  </p:normalViewPr>
  <p:slideViewPr>
    <p:cSldViewPr snapToGrid="0">
      <p:cViewPr varScale="1">
        <p:scale>
          <a:sx n="73" d="100"/>
          <a:sy n="73" d="100"/>
        </p:scale>
        <p:origin x="5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012575" y="4927251"/>
            <a:ext cx="7179425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6000" b="1" dirty="0" smtClean="0">
                <a:latin typeface="+mn-lt"/>
              </a:rPr>
              <a:t>Supplemental Forms</a:t>
            </a:r>
            <a:br>
              <a:rPr lang="en-US" sz="6000" b="1" dirty="0" smtClean="0">
                <a:latin typeface="+mn-lt"/>
              </a:rPr>
            </a:br>
            <a:r>
              <a:rPr lang="en-US" sz="6000" b="1" dirty="0" smtClean="0">
                <a:latin typeface="Calibri" panose="020F0502020204030204" pitchFamily="34" charset="0"/>
              </a:rPr>
              <a:t/>
            </a:r>
            <a:br>
              <a:rPr lang="en-US" sz="6000" b="1" dirty="0" smtClean="0">
                <a:latin typeface="Calibri" panose="020F0502020204030204" pitchFamily="34" charset="0"/>
              </a:rPr>
            </a:br>
            <a:endParaRPr lang="en-US" sz="3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1" y="150244"/>
            <a:ext cx="6979488" cy="16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27" y="1270854"/>
            <a:ext cx="8468907" cy="526806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922192" y="2381870"/>
            <a:ext cx="1785575" cy="9883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Learning Supplemental </a:t>
            </a:r>
            <a:r>
              <a:rPr lang="en-US" b="1" dirty="0" smtClean="0"/>
              <a:t>Form </a:t>
            </a:r>
            <a:r>
              <a:rPr lang="en-US" dirty="0" smtClean="0"/>
              <a:t>– Course Weekly Schedule Add Record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1" name="Picture 2" descr="Image result for remind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66" y="3095862"/>
            <a:ext cx="856965" cy="5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>
          <a:xfrm>
            <a:off x="7262949" y="2965544"/>
            <a:ext cx="2115651" cy="8236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 Changes.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7759" y="2544792"/>
            <a:ext cx="9273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Distance Learning</a:t>
            </a:r>
            <a:endParaRPr lang="en-US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45" y="2098682"/>
            <a:ext cx="5921829" cy="3047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Supplemental Forms location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8" y="2081508"/>
            <a:ext cx="6016853" cy="30689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069524" y="2269304"/>
            <a:ext cx="601334" cy="48315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1591280" y="1465691"/>
            <a:ext cx="3333404" cy="8900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Course, then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Supplementals.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204959" y="3177749"/>
            <a:ext cx="824743" cy="8764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8555736" y="3996009"/>
            <a:ext cx="3488575" cy="10687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your desired Supplemental Form.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097772" y="1817699"/>
            <a:ext cx="803487" cy="10760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7298552" y="1532981"/>
            <a:ext cx="2912867" cy="6934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</a:rPr>
              <a:t>Add </a:t>
            </a:r>
            <a:r>
              <a:rPr lang="en-US" sz="2400" dirty="0" smtClean="0">
                <a:solidFill>
                  <a:schemeClr val="tx1"/>
                </a:solidFill>
              </a:rPr>
              <a:t>Supplemental Form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33" y="1068316"/>
            <a:ext cx="8501528" cy="569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Distance Learning Supplemental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2772" y="2483651"/>
            <a:ext cx="1185922" cy="31993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85408" y="1829975"/>
            <a:ext cx="1874728" cy="78259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Enter </a:t>
            </a:r>
            <a:r>
              <a:rPr lang="en-US" sz="2400" b="1" dirty="0" smtClean="0">
                <a:solidFill>
                  <a:schemeClr val="tx1"/>
                </a:solidFill>
              </a:rPr>
              <a:t>Comments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31784" y="4183097"/>
            <a:ext cx="393712" cy="2684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7479883" y="3402014"/>
            <a:ext cx="2199693" cy="8189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5. Upload Documents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603204" y="1787871"/>
            <a:ext cx="366686" cy="3920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85084" y="1796391"/>
            <a:ext cx="468941" cy="3918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603967" y="1108463"/>
            <a:ext cx="3095896" cy="76075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Enter </a:t>
            </a:r>
            <a:r>
              <a:rPr lang="en-US" sz="2400" dirty="0" smtClean="0">
                <a:solidFill>
                  <a:schemeClr val="tx1"/>
                </a:solidFill>
              </a:rPr>
              <a:t>information into all </a:t>
            </a:r>
            <a:r>
              <a:rPr lang="en-US" sz="2400" dirty="0" smtClean="0">
                <a:solidFill>
                  <a:schemeClr val="tx1"/>
                </a:solidFill>
              </a:rPr>
              <a:t>applicable </a:t>
            </a:r>
            <a:r>
              <a:rPr lang="en-US" sz="2400" dirty="0" smtClean="0">
                <a:solidFill>
                  <a:schemeClr val="tx1"/>
                </a:solidFill>
              </a:rPr>
              <a:t>fields.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932317" y="4796287"/>
            <a:ext cx="650850" cy="5594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134653" y="3757958"/>
            <a:ext cx="2181829" cy="11187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6. Select </a:t>
            </a:r>
            <a:r>
              <a:rPr lang="en-US" sz="2400" b="1" dirty="0" smtClean="0">
                <a:solidFill>
                  <a:schemeClr val="tx1"/>
                </a:solidFill>
              </a:rPr>
              <a:t>New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Revised</a:t>
            </a:r>
            <a:r>
              <a:rPr lang="en-US" sz="2400" dirty="0" smtClean="0">
                <a:solidFill>
                  <a:schemeClr val="tx1"/>
                </a:solidFill>
              </a:rPr>
              <a:t> DL Course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3" y="2239014"/>
            <a:ext cx="6347957" cy="453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Learning Supplemental </a:t>
            </a:r>
            <a:r>
              <a:rPr lang="en-US" b="1" dirty="0" smtClean="0"/>
              <a:t>Form </a:t>
            </a:r>
            <a:r>
              <a:rPr lang="en-US" dirty="0" smtClean="0"/>
              <a:t>– Table 1 Method Abbreviation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45129" y="4477689"/>
            <a:ext cx="2128779" cy="15312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76772" y="1869607"/>
            <a:ext cx="358231" cy="4109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24389" y="4353296"/>
            <a:ext cx="848915" cy="1243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5803949" y="3773815"/>
            <a:ext cx="2504028" cy="12789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7. </a:t>
            </a:r>
            <a:r>
              <a:rPr lang="en-US" sz="2400" dirty="0" smtClean="0">
                <a:solidFill>
                  <a:schemeClr val="tx1"/>
                </a:solidFill>
              </a:rPr>
              <a:t>Select </a:t>
            </a:r>
            <a:r>
              <a:rPr lang="en-US" sz="2400" b="1" dirty="0" smtClean="0">
                <a:solidFill>
                  <a:schemeClr val="tx1"/>
                </a:solidFill>
              </a:rPr>
              <a:t>Methods </a:t>
            </a:r>
            <a:r>
              <a:rPr lang="en-US" sz="2400" b="1" dirty="0">
                <a:solidFill>
                  <a:schemeClr val="tx1"/>
                </a:solidFill>
              </a:rPr>
              <a:t>of Abbreviation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535003" y="1887117"/>
            <a:ext cx="402624" cy="4109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3845129" y="1153992"/>
            <a:ext cx="5011487" cy="7921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Table 1 </a:t>
            </a:r>
            <a:r>
              <a:rPr lang="en-US" sz="2400" dirty="0" smtClean="0">
                <a:solidFill>
                  <a:schemeClr val="tx1"/>
                </a:solidFill>
              </a:rPr>
              <a:t>Appears with Course Components and Delivery Methods.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34" y="1304932"/>
            <a:ext cx="8135485" cy="5363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Learning Supplemental </a:t>
            </a:r>
            <a:r>
              <a:rPr lang="en-US" b="1" dirty="0" smtClean="0"/>
              <a:t>Form </a:t>
            </a:r>
            <a:r>
              <a:rPr lang="en-US" dirty="0" smtClean="0"/>
              <a:t>– Table 2 Course Weekly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81122" y="3366306"/>
            <a:ext cx="625024" cy="3213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194036" y="2597058"/>
            <a:ext cx="99495" cy="6274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8529296" y="1540994"/>
            <a:ext cx="3170474" cy="116301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9. Manage any course outline by selecting Edit.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05401" y="4060592"/>
            <a:ext cx="700745" cy="35368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17580" y="2597058"/>
            <a:ext cx="2725619" cy="26689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Table 2 </a:t>
            </a:r>
            <a:r>
              <a:rPr lang="en-US" sz="2400" dirty="0" smtClean="0">
                <a:solidFill>
                  <a:schemeClr val="tx1"/>
                </a:solidFill>
              </a:rPr>
              <a:t>appears with pre-populated </a:t>
            </a:r>
            <a:r>
              <a:rPr lang="en-US" sz="2400" dirty="0" smtClean="0">
                <a:solidFill>
                  <a:schemeClr val="tx1"/>
                </a:solidFill>
              </a:rPr>
              <a:t>course outline of </a:t>
            </a:r>
            <a:r>
              <a:rPr lang="en-US" sz="2400" dirty="0" smtClean="0">
                <a:solidFill>
                  <a:schemeClr val="tx1"/>
                </a:solidFill>
              </a:rPr>
              <a:t>records.  </a:t>
            </a:r>
            <a:r>
              <a:rPr lang="en-US" sz="2400" dirty="0" smtClean="0">
                <a:solidFill>
                  <a:schemeClr val="tx1"/>
                </a:solidFill>
              </a:rPr>
              <a:t>Simply adjust the time estimated times on the right.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488855" y="5557830"/>
            <a:ext cx="1005840" cy="6022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008914" y="5266014"/>
            <a:ext cx="3670349" cy="109054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8. Remove any Course Components or Delivery Methods if not needed.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34" y="1199381"/>
            <a:ext cx="7971616" cy="5612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Learning Supplemental </a:t>
            </a:r>
            <a:r>
              <a:rPr lang="en-US" b="1" dirty="0" smtClean="0"/>
              <a:t>Form </a:t>
            </a:r>
            <a:r>
              <a:rPr lang="en-US" dirty="0" smtClean="0"/>
              <a:t>– Table 2 Course Weekly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51684" y="2225124"/>
            <a:ext cx="748776" cy="7206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4970316" y="2782682"/>
            <a:ext cx="3170474" cy="10691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Select Methods of Abbreviation from dropdown values.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63970" y="2225124"/>
            <a:ext cx="1217432" cy="7206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0" y="2368403"/>
            <a:ext cx="3170474" cy="11546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*In Edit Mode, you can make any updates for the week.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354" y="1966607"/>
            <a:ext cx="517098" cy="1837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282" y="1966607"/>
            <a:ext cx="511048" cy="230796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9771684" y="2257729"/>
            <a:ext cx="1023401" cy="22383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495354" y="4332052"/>
            <a:ext cx="3170474" cy="10691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10. Select Estimated Time from dropdown values.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0047975" y="1588537"/>
            <a:ext cx="292121" cy="3240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10299940" y="1088136"/>
            <a:ext cx="1878746" cy="7234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11. Make sure to </a:t>
            </a:r>
            <a:r>
              <a:rPr lang="en-US" sz="2400" b="1" dirty="0" smtClean="0">
                <a:solidFill>
                  <a:schemeClr val="tx1"/>
                </a:solidFill>
              </a:rPr>
              <a:t>Save!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19" y="1477825"/>
            <a:ext cx="959167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31" y="3360258"/>
            <a:ext cx="9591675" cy="2952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Learning Supplemental </a:t>
            </a:r>
            <a:r>
              <a:rPr lang="en-US" b="1" dirty="0" smtClean="0"/>
              <a:t>Form </a:t>
            </a:r>
            <a:r>
              <a:rPr lang="en-US" dirty="0" smtClean="0"/>
              <a:t>– Course Weekly Schedule Add Record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90756" y="2937055"/>
            <a:ext cx="593621" cy="8469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36789" y="1731942"/>
            <a:ext cx="2939983" cy="2634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198560" y="1260470"/>
            <a:ext cx="5108034" cy="184655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 add a new </a:t>
            </a:r>
            <a:r>
              <a:rPr lang="en-US" sz="2400" dirty="0" smtClean="0">
                <a:solidFill>
                  <a:schemeClr val="tx1"/>
                </a:solidFill>
              </a:rPr>
              <a:t>course outline </a:t>
            </a:r>
            <a:r>
              <a:rPr lang="en-US" sz="2400" dirty="0" smtClean="0">
                <a:solidFill>
                  <a:schemeClr val="tx1"/>
                </a:solidFill>
              </a:rPr>
              <a:t>select </a:t>
            </a:r>
            <a:r>
              <a:rPr lang="en-US" sz="2400" b="1" dirty="0" smtClean="0">
                <a:solidFill>
                  <a:schemeClr val="tx1"/>
                </a:solidFill>
              </a:rPr>
              <a:t>Add New Record</a:t>
            </a:r>
            <a:r>
              <a:rPr lang="en-US" sz="2400" dirty="0" smtClean="0">
                <a:solidFill>
                  <a:schemeClr val="tx1"/>
                </a:solidFill>
              </a:rPr>
              <a:t>, this will populate a blank row underneath Week 1 that can be placed in any Week # you want to </a:t>
            </a:r>
            <a:r>
              <a:rPr lang="en-US" sz="2400" b="1" dirty="0" smtClean="0">
                <a:solidFill>
                  <a:schemeClr val="tx1"/>
                </a:solidFill>
              </a:rPr>
              <a:t>Add New Record </a:t>
            </a:r>
            <a:r>
              <a:rPr lang="en-US" sz="2400" dirty="0" smtClean="0">
                <a:solidFill>
                  <a:schemeClr val="tx1"/>
                </a:solidFill>
              </a:rPr>
              <a:t>to.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32" y="3662155"/>
            <a:ext cx="660483" cy="330241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846715" y="4099041"/>
            <a:ext cx="1042183" cy="58565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3528799" y="4488730"/>
            <a:ext cx="2647973" cy="14333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12. Enter Week Number for the new record.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067026" y="4268609"/>
            <a:ext cx="533836" cy="6915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995071" y="4836634"/>
            <a:ext cx="2647973" cy="9516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13. Select to Save new week record.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318" y="1411496"/>
            <a:ext cx="6916517" cy="504523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4047974" y="4206240"/>
            <a:ext cx="3685237" cy="64752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1435582" y="1411497"/>
            <a:ext cx="3298735" cy="11917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*You can also copy any common course outline to any specific week(s).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Learning Supplemental </a:t>
            </a:r>
            <a:r>
              <a:rPr lang="en-US" b="1" dirty="0" smtClean="0"/>
              <a:t>Form </a:t>
            </a:r>
            <a:r>
              <a:rPr lang="en-US" dirty="0" smtClean="0"/>
              <a:t>– Course Weekly Schedule Add Record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1493453" y="4072030"/>
            <a:ext cx="3182995" cy="15634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Simply </a:t>
            </a:r>
            <a:r>
              <a:rPr lang="en-US" sz="2400" dirty="0" smtClean="0">
                <a:solidFill>
                  <a:schemeClr val="tx1"/>
                </a:solidFill>
              </a:rPr>
              <a:t>right click on any course outline and “copy” to all weeks or to a specific week.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66117</TotalTime>
  <Words>322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Making Templates Accessible</vt:lpstr>
      <vt:lpstr> Supplemental Forms  </vt:lpstr>
      <vt:lpstr>PowerPoint Presentation</vt:lpstr>
      <vt:lpstr>Supplemental Forms location</vt:lpstr>
      <vt:lpstr>Distance Learning Supplemental Form</vt:lpstr>
      <vt:lpstr>Distance Learning Supplemental Form – Table 1 Method Abbreviation</vt:lpstr>
      <vt:lpstr>Distance Learning Supplemental Form – Table 2 Course Weekly Schedule</vt:lpstr>
      <vt:lpstr>Distance Learning Supplemental Form – Table 2 Course Weekly Schedule</vt:lpstr>
      <vt:lpstr>Distance Learning Supplemental Form – Course Weekly Schedule Add Record</vt:lpstr>
      <vt:lpstr>Distance Learning Supplemental Form – Course Weekly Schedule Add Record</vt:lpstr>
      <vt:lpstr>Distance Learning Supplemental Form – Course Weekly Schedule Add Record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897</cp:revision>
  <dcterms:created xsi:type="dcterms:W3CDTF">2018-01-26T20:40:34Z</dcterms:created>
  <dcterms:modified xsi:type="dcterms:W3CDTF">2020-04-07T19:51:38Z</dcterms:modified>
  <cp:version/>
</cp:coreProperties>
</file>