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2" r:id="rId4"/>
  </p:sldMasterIdLst>
  <p:notesMasterIdLst>
    <p:notesMasterId r:id="rId31"/>
  </p:notesMasterIdLst>
  <p:handoutMasterIdLst>
    <p:handoutMasterId r:id="rId32"/>
  </p:handoutMasterIdLst>
  <p:sldIdLst>
    <p:sldId id="265" r:id="rId5"/>
    <p:sldId id="289" r:id="rId6"/>
    <p:sldId id="315" r:id="rId7"/>
    <p:sldId id="308" r:id="rId8"/>
    <p:sldId id="313" r:id="rId9"/>
    <p:sldId id="318" r:id="rId10"/>
    <p:sldId id="319" r:id="rId11"/>
    <p:sldId id="320" r:id="rId12"/>
    <p:sldId id="321" r:id="rId13"/>
    <p:sldId id="286" r:id="rId14"/>
    <p:sldId id="297" r:id="rId15"/>
    <p:sldId id="303" r:id="rId16"/>
    <p:sldId id="299" r:id="rId17"/>
    <p:sldId id="298" r:id="rId18"/>
    <p:sldId id="300" r:id="rId19"/>
    <p:sldId id="304" r:id="rId20"/>
    <p:sldId id="301" r:id="rId21"/>
    <p:sldId id="292" r:id="rId22"/>
    <p:sldId id="290" r:id="rId23"/>
    <p:sldId id="294" r:id="rId24"/>
    <p:sldId id="305" r:id="rId25"/>
    <p:sldId id="317" r:id="rId26"/>
    <p:sldId id="316" r:id="rId27"/>
    <p:sldId id="322" r:id="rId28"/>
    <p:sldId id="307" r:id="rId29"/>
    <p:sldId id="302" r:id="rId3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19" autoAdjust="0"/>
  </p:normalViewPr>
  <p:slideViewPr>
    <p:cSldViewPr snapToGrid="0">
      <p:cViewPr varScale="1">
        <p:scale>
          <a:sx n="114" d="100"/>
          <a:sy n="114" d="100"/>
        </p:scale>
        <p:origin x="332" y="80"/>
      </p:cViewPr>
      <p:guideLst/>
    </p:cSldViewPr>
  </p:slideViewPr>
  <p:notesTextViewPr>
    <p:cViewPr>
      <p:scale>
        <a:sx n="3" d="2"/>
        <a:sy n="3" d="2"/>
      </p:scale>
      <p:origin x="0" y="0"/>
    </p:cViewPr>
  </p:notesTextViewPr>
  <p:sorterViewPr>
    <p:cViewPr>
      <p:scale>
        <a:sx n="200" d="100"/>
        <a:sy n="200" d="100"/>
      </p:scale>
      <p:origin x="0" y="-24304"/>
    </p:cViewPr>
  </p:sorterViewPr>
  <p:notesViewPr>
    <p:cSldViewPr snapToGrid="0" showGuides="1">
      <p:cViewPr varScale="1">
        <p:scale>
          <a:sx n="47" d="100"/>
          <a:sy n="47" d="100"/>
        </p:scale>
        <p:origin x="2648"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image" Target="../media/image9.jpg"/><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image" Target="../media/image9.jpg"/><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7931F-3248-46E1-9D52-3A75B5716FFD}" type="doc">
      <dgm:prSet loTypeId="urn:microsoft.com/office/officeart/2005/8/layout/bList2" loCatId="list" qsTypeId="urn:microsoft.com/office/officeart/2005/8/quickstyle/simple1" qsCatId="simple" csTypeId="urn:microsoft.com/office/officeart/2005/8/colors/accent3_4" csCatId="accent3" phldr="1"/>
      <dgm:spPr/>
      <dgm:t>
        <a:bodyPr/>
        <a:lstStyle/>
        <a:p>
          <a:endParaRPr lang="en-US"/>
        </a:p>
      </dgm:t>
    </dgm:pt>
    <dgm:pt modelId="{24C07E4E-A412-4C0A-9586-41C080C51D64}">
      <dgm:prSet custT="1">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pPr rtl="0"/>
          <a:r>
            <a:rPr lang="en-US" sz="1100" spc="0" dirty="0" smtClean="0"/>
            <a:t>College of Arts &amp; Letters</a:t>
          </a:r>
          <a:endParaRPr lang="en-US" sz="1100" spc="0" dirty="0"/>
        </a:p>
      </dgm:t>
    </dgm:pt>
    <dgm:pt modelId="{524F9A6F-AF99-4496-B5C1-506750E30295}" type="parTrans" cxnId="{B0FBF1E8-5858-4BB1-A6A2-FE549548E9AB}">
      <dgm:prSet/>
      <dgm:spPr/>
      <dgm:t>
        <a:bodyPr/>
        <a:lstStyle/>
        <a:p>
          <a:endParaRPr lang="en-US" sz="2400" spc="0"/>
        </a:p>
      </dgm:t>
    </dgm:pt>
    <dgm:pt modelId="{9B4E528F-F219-475E-9ECD-F0B9BDC6C225}" type="sibTrans" cxnId="{B0FBF1E8-5858-4BB1-A6A2-FE549548E9AB}">
      <dgm:prSet/>
      <dgm:spPr/>
      <dgm:t>
        <a:bodyPr/>
        <a:lstStyle/>
        <a:p>
          <a:endParaRPr lang="en-US" sz="2400" spc="0"/>
        </a:p>
      </dgm:t>
    </dgm:pt>
    <dgm:pt modelId="{0033D1F6-03B7-416F-A137-96D1BA6D2372}">
      <dgm:prSet custT="1"/>
      <dgm:spPr/>
      <dgm:t>
        <a:bodyPr/>
        <a:lstStyle/>
        <a:p>
          <a:pPr rtl="0"/>
          <a:r>
            <a:rPr lang="en-US" sz="800" spc="0" dirty="0" smtClean="0"/>
            <a:t>Art</a:t>
          </a:r>
          <a:endParaRPr lang="en-US" sz="800" spc="0" dirty="0"/>
        </a:p>
      </dgm:t>
    </dgm:pt>
    <dgm:pt modelId="{1539152B-81DB-4B78-B533-7B08AA848178}" type="parTrans" cxnId="{4ACECF0A-6B21-4456-9E67-E4AF11EFE78F}">
      <dgm:prSet/>
      <dgm:spPr/>
      <dgm:t>
        <a:bodyPr/>
        <a:lstStyle/>
        <a:p>
          <a:endParaRPr lang="en-US" sz="2400" spc="0"/>
        </a:p>
      </dgm:t>
    </dgm:pt>
    <dgm:pt modelId="{C15D5F66-EB07-4493-B475-66A0BB9ABB5F}" type="sibTrans" cxnId="{4ACECF0A-6B21-4456-9E67-E4AF11EFE78F}">
      <dgm:prSet/>
      <dgm:spPr/>
      <dgm:t>
        <a:bodyPr/>
        <a:lstStyle/>
        <a:p>
          <a:endParaRPr lang="en-US" sz="2400" spc="0"/>
        </a:p>
      </dgm:t>
    </dgm:pt>
    <dgm:pt modelId="{58DEA659-961B-4728-89EE-01C9084007F2}">
      <dgm:prSet custT="1"/>
      <dgm:spPr/>
      <dgm:t>
        <a:bodyPr/>
        <a:lstStyle/>
        <a:p>
          <a:pPr rtl="0"/>
          <a:r>
            <a:rPr lang="en-US" sz="800" spc="0" dirty="0" smtClean="0"/>
            <a:t>Communication Studies</a:t>
          </a:r>
          <a:endParaRPr lang="en-US" sz="800" spc="0" dirty="0"/>
        </a:p>
      </dgm:t>
    </dgm:pt>
    <dgm:pt modelId="{F835981E-BFE8-4693-8654-FA1348FF719C}" type="parTrans" cxnId="{792FCFAD-47DA-4605-BD18-053B20ED4A66}">
      <dgm:prSet/>
      <dgm:spPr/>
      <dgm:t>
        <a:bodyPr/>
        <a:lstStyle/>
        <a:p>
          <a:endParaRPr lang="en-US" sz="2400" spc="0"/>
        </a:p>
      </dgm:t>
    </dgm:pt>
    <dgm:pt modelId="{5948D249-6426-43CF-A8D6-16620D8EC9E0}" type="sibTrans" cxnId="{792FCFAD-47DA-4605-BD18-053B20ED4A66}">
      <dgm:prSet/>
      <dgm:spPr/>
      <dgm:t>
        <a:bodyPr/>
        <a:lstStyle/>
        <a:p>
          <a:endParaRPr lang="en-US" sz="2400" spc="0"/>
        </a:p>
      </dgm:t>
    </dgm:pt>
    <dgm:pt modelId="{80D717B1-7A85-4FC6-BDA7-A7F07BA7AA07}">
      <dgm:prSet custT="1"/>
      <dgm:spPr/>
      <dgm:t>
        <a:bodyPr/>
        <a:lstStyle/>
        <a:p>
          <a:pPr rtl="0"/>
          <a:r>
            <a:rPr lang="en-US" sz="800" spc="0" dirty="0" smtClean="0"/>
            <a:t>English</a:t>
          </a:r>
          <a:endParaRPr lang="en-US" sz="800" spc="0" dirty="0"/>
        </a:p>
      </dgm:t>
    </dgm:pt>
    <dgm:pt modelId="{D3C1F527-C38C-4E37-9249-02FF50BF21E9}" type="parTrans" cxnId="{F1CA4B37-B0B9-43C2-AC77-A4A72743B206}">
      <dgm:prSet/>
      <dgm:spPr/>
      <dgm:t>
        <a:bodyPr/>
        <a:lstStyle/>
        <a:p>
          <a:endParaRPr lang="en-US" sz="2400" spc="0"/>
        </a:p>
      </dgm:t>
    </dgm:pt>
    <dgm:pt modelId="{DE2D4AE7-E999-44A8-B4D8-DEED2AF07C3A}" type="sibTrans" cxnId="{F1CA4B37-B0B9-43C2-AC77-A4A72743B206}">
      <dgm:prSet/>
      <dgm:spPr/>
      <dgm:t>
        <a:bodyPr/>
        <a:lstStyle/>
        <a:p>
          <a:endParaRPr lang="en-US" sz="2400" spc="0"/>
        </a:p>
      </dgm:t>
    </dgm:pt>
    <dgm:pt modelId="{DD7723E5-3D65-4EEC-8103-24B72EDC83D1}">
      <dgm:prSet custT="1"/>
      <dgm:spPr/>
      <dgm:t>
        <a:bodyPr/>
        <a:lstStyle/>
        <a:p>
          <a:pPr rtl="0"/>
          <a:r>
            <a:rPr lang="en-US" sz="800" spc="0" dirty="0" smtClean="0"/>
            <a:t>Liberal Studies</a:t>
          </a:r>
          <a:endParaRPr lang="en-US" sz="800" spc="0" dirty="0"/>
        </a:p>
      </dgm:t>
    </dgm:pt>
    <dgm:pt modelId="{CA134AF4-D773-4639-932F-74B6A04E08F8}" type="parTrans" cxnId="{EAE82BDE-CC84-4B94-8C54-BDFD7E4DEC18}">
      <dgm:prSet/>
      <dgm:spPr/>
      <dgm:t>
        <a:bodyPr/>
        <a:lstStyle/>
        <a:p>
          <a:endParaRPr lang="en-US" sz="2400" spc="0"/>
        </a:p>
      </dgm:t>
    </dgm:pt>
    <dgm:pt modelId="{7AC909D9-543F-414C-A8C8-8B398AB16A62}" type="sibTrans" cxnId="{EAE82BDE-CC84-4B94-8C54-BDFD7E4DEC18}">
      <dgm:prSet/>
      <dgm:spPr/>
      <dgm:t>
        <a:bodyPr/>
        <a:lstStyle/>
        <a:p>
          <a:endParaRPr lang="en-US" sz="2400" spc="0"/>
        </a:p>
      </dgm:t>
    </dgm:pt>
    <dgm:pt modelId="{E95841D5-7F81-4FFD-BD57-425094B7EDAC}">
      <dgm:prSet custT="1"/>
      <dgm:spPr/>
      <dgm:t>
        <a:bodyPr/>
        <a:lstStyle/>
        <a:p>
          <a:pPr rtl="0"/>
          <a:r>
            <a:rPr lang="en-US" sz="800" spc="0" dirty="0" smtClean="0"/>
            <a:t>Modern Languages and Literatures</a:t>
          </a:r>
          <a:endParaRPr lang="en-US" sz="800" spc="0" dirty="0"/>
        </a:p>
      </dgm:t>
    </dgm:pt>
    <dgm:pt modelId="{48AD58EC-2D67-41DC-9603-A0E957BE37D3}" type="parTrans" cxnId="{9D96094F-49DB-42FE-8162-930D414CDC72}">
      <dgm:prSet/>
      <dgm:spPr/>
      <dgm:t>
        <a:bodyPr/>
        <a:lstStyle/>
        <a:p>
          <a:endParaRPr lang="en-US" sz="2400" spc="0"/>
        </a:p>
      </dgm:t>
    </dgm:pt>
    <dgm:pt modelId="{32C3DF97-724E-4895-914B-765F3A39D9B4}" type="sibTrans" cxnId="{9D96094F-49DB-42FE-8162-930D414CDC72}">
      <dgm:prSet/>
      <dgm:spPr/>
      <dgm:t>
        <a:bodyPr/>
        <a:lstStyle/>
        <a:p>
          <a:endParaRPr lang="en-US" sz="2400" spc="0"/>
        </a:p>
      </dgm:t>
    </dgm:pt>
    <dgm:pt modelId="{CE16ED9B-8D25-48A2-93FA-393F0D3E0533}">
      <dgm:prSet custT="1"/>
      <dgm:spPr/>
      <dgm:t>
        <a:bodyPr/>
        <a:lstStyle/>
        <a:p>
          <a:pPr rtl="0"/>
          <a:r>
            <a:rPr lang="en-US" sz="800" spc="0" dirty="0" smtClean="0"/>
            <a:t>Music, Theatre &amp; Dance</a:t>
          </a:r>
          <a:endParaRPr lang="en-US" sz="800" spc="0" dirty="0"/>
        </a:p>
      </dgm:t>
    </dgm:pt>
    <dgm:pt modelId="{9CF38EAE-52B4-47B1-8682-D40D1FE7C5F1}" type="parTrans" cxnId="{1D6E0C6A-EE48-4A80-B186-A9AF4FE74AE7}">
      <dgm:prSet/>
      <dgm:spPr/>
      <dgm:t>
        <a:bodyPr/>
        <a:lstStyle/>
        <a:p>
          <a:endParaRPr lang="en-US" sz="2400" spc="0"/>
        </a:p>
      </dgm:t>
    </dgm:pt>
    <dgm:pt modelId="{9E0BE753-3CD2-46B8-87DD-D138A6736DB3}" type="sibTrans" cxnId="{1D6E0C6A-EE48-4A80-B186-A9AF4FE74AE7}">
      <dgm:prSet/>
      <dgm:spPr/>
      <dgm:t>
        <a:bodyPr/>
        <a:lstStyle/>
        <a:p>
          <a:endParaRPr lang="en-US" sz="2400" spc="0"/>
        </a:p>
      </dgm:t>
    </dgm:pt>
    <dgm:pt modelId="{06DD711E-88E2-417B-8B59-65DD35B39266}">
      <dgm:prSet custT="1"/>
      <dgm:spPr/>
      <dgm:t>
        <a:bodyPr/>
        <a:lstStyle/>
        <a:p>
          <a:pPr rtl="0"/>
          <a:r>
            <a:rPr lang="en-US" sz="800" spc="0" dirty="0" smtClean="0"/>
            <a:t>Philosophy</a:t>
          </a:r>
          <a:endParaRPr lang="en-US" sz="800" spc="0" dirty="0"/>
        </a:p>
      </dgm:t>
    </dgm:pt>
    <dgm:pt modelId="{1F444442-0D61-4C70-9490-AA9DC214B53E}" type="parTrans" cxnId="{852D9D84-7F6E-43EF-85E6-69DE6F391A33}">
      <dgm:prSet/>
      <dgm:spPr/>
      <dgm:t>
        <a:bodyPr/>
        <a:lstStyle/>
        <a:p>
          <a:endParaRPr lang="en-US" sz="2400" spc="0"/>
        </a:p>
      </dgm:t>
    </dgm:pt>
    <dgm:pt modelId="{884F931A-AF9A-4C27-B383-864A52F4B432}" type="sibTrans" cxnId="{852D9D84-7F6E-43EF-85E6-69DE6F391A33}">
      <dgm:prSet/>
      <dgm:spPr/>
      <dgm:t>
        <a:bodyPr/>
        <a:lstStyle/>
        <a:p>
          <a:endParaRPr lang="en-US" sz="2400" spc="0"/>
        </a:p>
      </dgm:t>
    </dgm:pt>
    <dgm:pt modelId="{F4B785E1-A364-4A34-B1A7-9A89504A000F}">
      <dgm:prSet custT="1"/>
      <dgm:spPr/>
      <dgm:t>
        <a:bodyPr/>
        <a:lstStyle/>
        <a:p>
          <a:pPr rtl="0"/>
          <a:r>
            <a:rPr lang="en-US" sz="800" spc="0" dirty="0" smtClean="0"/>
            <a:t>Television, Film, &amp; Media Studies</a:t>
          </a:r>
          <a:endParaRPr lang="en-US" sz="800" spc="0" dirty="0"/>
        </a:p>
      </dgm:t>
    </dgm:pt>
    <dgm:pt modelId="{60C12778-5A67-4592-804D-26588D6CA595}" type="parTrans" cxnId="{A70B8636-B068-49C9-990E-6AD850641C8B}">
      <dgm:prSet/>
      <dgm:spPr/>
      <dgm:t>
        <a:bodyPr/>
        <a:lstStyle/>
        <a:p>
          <a:endParaRPr lang="en-US" sz="2400" spc="0"/>
        </a:p>
      </dgm:t>
    </dgm:pt>
    <dgm:pt modelId="{35108A28-E1F3-4274-B7BA-CFF9171556F8}" type="sibTrans" cxnId="{A70B8636-B068-49C9-990E-6AD850641C8B}">
      <dgm:prSet/>
      <dgm:spPr/>
      <dgm:t>
        <a:bodyPr/>
        <a:lstStyle/>
        <a:p>
          <a:endParaRPr lang="en-US" sz="2400" spc="0"/>
        </a:p>
      </dgm:t>
    </dgm:pt>
    <dgm:pt modelId="{CB89F230-C1E2-4DD9-98B0-AE98B030ADAF}">
      <dgm:prSet custT="1">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pPr rtl="0"/>
          <a:r>
            <a:rPr lang="en-US" sz="1100" spc="0" dirty="0" smtClean="0"/>
            <a:t>College of Business &amp; Economics</a:t>
          </a:r>
          <a:endParaRPr lang="en-US" sz="1100" spc="0" dirty="0"/>
        </a:p>
      </dgm:t>
    </dgm:pt>
    <dgm:pt modelId="{57E61337-6E11-4694-82C9-7BF00F1A612C}" type="parTrans" cxnId="{B480DE71-6254-4765-82C2-27DA873C0069}">
      <dgm:prSet/>
      <dgm:spPr/>
      <dgm:t>
        <a:bodyPr/>
        <a:lstStyle/>
        <a:p>
          <a:endParaRPr lang="en-US" sz="2400" spc="0"/>
        </a:p>
      </dgm:t>
    </dgm:pt>
    <dgm:pt modelId="{87406433-0567-456D-8D22-264A83355691}" type="sibTrans" cxnId="{B480DE71-6254-4765-82C2-27DA873C0069}">
      <dgm:prSet/>
      <dgm:spPr/>
      <dgm:t>
        <a:bodyPr/>
        <a:lstStyle/>
        <a:p>
          <a:endParaRPr lang="en-US" sz="2400" spc="0"/>
        </a:p>
      </dgm:t>
    </dgm:pt>
    <dgm:pt modelId="{4C41B911-F3BF-49A3-8315-C7281114D226}">
      <dgm:prSet custT="1"/>
      <dgm:spPr/>
      <dgm:t>
        <a:bodyPr/>
        <a:lstStyle/>
        <a:p>
          <a:pPr rtl="0"/>
          <a:r>
            <a:rPr lang="en-US" sz="800" spc="0" dirty="0" smtClean="0"/>
            <a:t>Accounting</a:t>
          </a:r>
          <a:endParaRPr lang="en-US" sz="800" spc="0" dirty="0"/>
        </a:p>
      </dgm:t>
    </dgm:pt>
    <dgm:pt modelId="{AE730472-0429-400C-9296-0203D0B94115}" type="parTrans" cxnId="{135CA186-33FE-4EB5-84F9-8C85C578E64D}">
      <dgm:prSet/>
      <dgm:spPr/>
      <dgm:t>
        <a:bodyPr/>
        <a:lstStyle/>
        <a:p>
          <a:endParaRPr lang="en-US" sz="2400" spc="0"/>
        </a:p>
      </dgm:t>
    </dgm:pt>
    <dgm:pt modelId="{5282795D-DC4A-4ED7-A7D9-0D71945074FD}" type="sibTrans" cxnId="{135CA186-33FE-4EB5-84F9-8C85C578E64D}">
      <dgm:prSet/>
      <dgm:spPr/>
      <dgm:t>
        <a:bodyPr/>
        <a:lstStyle/>
        <a:p>
          <a:endParaRPr lang="en-US" sz="2400" spc="0"/>
        </a:p>
      </dgm:t>
    </dgm:pt>
    <dgm:pt modelId="{5DE9F10A-F8C3-4A3A-8895-3C6A1311B39D}">
      <dgm:prSet custT="1"/>
      <dgm:spPr/>
      <dgm:t>
        <a:bodyPr/>
        <a:lstStyle/>
        <a:p>
          <a:pPr rtl="0"/>
          <a:r>
            <a:rPr lang="en-US" sz="800" spc="0" dirty="0" smtClean="0"/>
            <a:t>Economics and Statistics</a:t>
          </a:r>
          <a:endParaRPr lang="en-US" sz="800" spc="0" dirty="0"/>
        </a:p>
      </dgm:t>
    </dgm:pt>
    <dgm:pt modelId="{616E6E13-A720-4D54-8774-D6A9CCF0C247}" type="parTrans" cxnId="{0E095555-1E49-4C9F-96CE-021107E5472A}">
      <dgm:prSet/>
      <dgm:spPr/>
      <dgm:t>
        <a:bodyPr/>
        <a:lstStyle/>
        <a:p>
          <a:endParaRPr lang="en-US" sz="2400" spc="0"/>
        </a:p>
      </dgm:t>
    </dgm:pt>
    <dgm:pt modelId="{34B7179A-78C6-431C-B863-5FB225616365}" type="sibTrans" cxnId="{0E095555-1E49-4C9F-96CE-021107E5472A}">
      <dgm:prSet/>
      <dgm:spPr/>
      <dgm:t>
        <a:bodyPr/>
        <a:lstStyle/>
        <a:p>
          <a:endParaRPr lang="en-US" sz="2400" spc="0"/>
        </a:p>
      </dgm:t>
    </dgm:pt>
    <dgm:pt modelId="{C1C03FC6-BE41-4CAC-A12C-792F11B5D9C2}">
      <dgm:prSet custT="1"/>
      <dgm:spPr/>
      <dgm:t>
        <a:bodyPr/>
        <a:lstStyle/>
        <a:p>
          <a:pPr rtl="0"/>
          <a:r>
            <a:rPr lang="en-US" sz="800" spc="0" dirty="0" smtClean="0"/>
            <a:t>Finance and Law</a:t>
          </a:r>
          <a:endParaRPr lang="en-US" sz="800" spc="0" dirty="0"/>
        </a:p>
      </dgm:t>
    </dgm:pt>
    <dgm:pt modelId="{BF2ED739-D188-410B-A36F-23A65E12D65F}" type="parTrans" cxnId="{3AC240FF-E3BC-4267-B6D5-DF242B5544E8}">
      <dgm:prSet/>
      <dgm:spPr/>
      <dgm:t>
        <a:bodyPr/>
        <a:lstStyle/>
        <a:p>
          <a:endParaRPr lang="en-US" sz="2400" spc="0"/>
        </a:p>
      </dgm:t>
    </dgm:pt>
    <dgm:pt modelId="{739CDA05-8E9F-40D2-A8C0-B3E76EBBE4A9}" type="sibTrans" cxnId="{3AC240FF-E3BC-4267-B6D5-DF242B5544E8}">
      <dgm:prSet/>
      <dgm:spPr/>
      <dgm:t>
        <a:bodyPr/>
        <a:lstStyle/>
        <a:p>
          <a:endParaRPr lang="en-US" sz="2400" spc="0"/>
        </a:p>
      </dgm:t>
    </dgm:pt>
    <dgm:pt modelId="{D7B763DA-44B7-45B5-A175-6E75D7BBAFBC}">
      <dgm:prSet custT="1"/>
      <dgm:spPr/>
      <dgm:t>
        <a:bodyPr/>
        <a:lstStyle/>
        <a:p>
          <a:pPr rtl="0"/>
          <a:r>
            <a:rPr lang="en-US" sz="800" spc="0" dirty="0" smtClean="0"/>
            <a:t>Information Systems</a:t>
          </a:r>
          <a:endParaRPr lang="en-US" sz="800" spc="0" dirty="0"/>
        </a:p>
      </dgm:t>
    </dgm:pt>
    <dgm:pt modelId="{FF8E7F69-17F4-4F24-AE4C-CAED540A7BE9}" type="parTrans" cxnId="{C02CD6BC-26D8-4C06-9F05-C8A33581896C}">
      <dgm:prSet/>
      <dgm:spPr/>
      <dgm:t>
        <a:bodyPr/>
        <a:lstStyle/>
        <a:p>
          <a:endParaRPr lang="en-US" sz="2400" spc="0"/>
        </a:p>
      </dgm:t>
    </dgm:pt>
    <dgm:pt modelId="{0C06A2AD-30D3-4932-9C8A-6B9BD538CF13}" type="sibTrans" cxnId="{C02CD6BC-26D8-4C06-9F05-C8A33581896C}">
      <dgm:prSet/>
      <dgm:spPr/>
      <dgm:t>
        <a:bodyPr/>
        <a:lstStyle/>
        <a:p>
          <a:endParaRPr lang="en-US" sz="2400" spc="0"/>
        </a:p>
      </dgm:t>
    </dgm:pt>
    <dgm:pt modelId="{334C2B68-7D58-40CF-AC13-7914A497FA2E}">
      <dgm:prSet custT="1"/>
      <dgm:spPr/>
      <dgm:t>
        <a:bodyPr/>
        <a:lstStyle/>
        <a:p>
          <a:pPr rtl="0"/>
          <a:r>
            <a:rPr lang="en-US" sz="800" spc="0" dirty="0" smtClean="0"/>
            <a:t>Management</a:t>
          </a:r>
          <a:endParaRPr lang="en-US" sz="800" spc="0" dirty="0"/>
        </a:p>
      </dgm:t>
    </dgm:pt>
    <dgm:pt modelId="{9F8E6141-4BED-4D4D-8C0D-7AF68BD9EDE5}" type="parTrans" cxnId="{53856A5B-858C-4F9B-A235-BF42558850DC}">
      <dgm:prSet/>
      <dgm:spPr/>
      <dgm:t>
        <a:bodyPr/>
        <a:lstStyle/>
        <a:p>
          <a:endParaRPr lang="en-US" sz="2400" spc="0"/>
        </a:p>
      </dgm:t>
    </dgm:pt>
    <dgm:pt modelId="{E0602A95-4A9D-4469-9F02-A1D101129AB3}" type="sibTrans" cxnId="{53856A5B-858C-4F9B-A235-BF42558850DC}">
      <dgm:prSet/>
      <dgm:spPr/>
      <dgm:t>
        <a:bodyPr/>
        <a:lstStyle/>
        <a:p>
          <a:endParaRPr lang="en-US" sz="2400" spc="0"/>
        </a:p>
      </dgm:t>
    </dgm:pt>
    <dgm:pt modelId="{888E672C-EE7C-45E9-B409-EBA67E90A4D0}">
      <dgm:prSet custT="1"/>
      <dgm:spPr/>
      <dgm:t>
        <a:bodyPr/>
        <a:lstStyle/>
        <a:p>
          <a:pPr rtl="0"/>
          <a:r>
            <a:rPr lang="en-US" sz="800" spc="0" dirty="0" smtClean="0"/>
            <a:t>Marketing</a:t>
          </a:r>
          <a:endParaRPr lang="en-US" sz="800" spc="0" dirty="0"/>
        </a:p>
      </dgm:t>
    </dgm:pt>
    <dgm:pt modelId="{FF94A418-B95F-4C31-9FD5-834C50F1C742}" type="parTrans" cxnId="{CEE82795-1CB5-4D84-B77A-05D1B511D663}">
      <dgm:prSet/>
      <dgm:spPr/>
      <dgm:t>
        <a:bodyPr/>
        <a:lstStyle/>
        <a:p>
          <a:endParaRPr lang="en-US" sz="2400" spc="0"/>
        </a:p>
      </dgm:t>
    </dgm:pt>
    <dgm:pt modelId="{353858E7-BAB4-4CE9-9694-072CC9BBC2B8}" type="sibTrans" cxnId="{CEE82795-1CB5-4D84-B77A-05D1B511D663}">
      <dgm:prSet/>
      <dgm:spPr/>
      <dgm:t>
        <a:bodyPr/>
        <a:lstStyle/>
        <a:p>
          <a:endParaRPr lang="en-US" sz="2400" spc="0"/>
        </a:p>
      </dgm:t>
    </dgm:pt>
    <dgm:pt modelId="{C0CE7458-8EC5-4821-AE80-7CFA99FE9F50}">
      <dgm:prSet custT="1">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pPr rtl="0"/>
          <a:r>
            <a:rPr lang="en-US" sz="1100" spc="0" dirty="0" smtClean="0"/>
            <a:t>Charter College of Education</a:t>
          </a:r>
          <a:endParaRPr lang="en-US" sz="1100" spc="0" dirty="0"/>
        </a:p>
      </dgm:t>
    </dgm:pt>
    <dgm:pt modelId="{6BC070B4-AD81-4642-A8BC-06FC0958A50E}" type="parTrans" cxnId="{8F0EE691-17D3-4E8D-A96D-F168109635FA}">
      <dgm:prSet/>
      <dgm:spPr/>
      <dgm:t>
        <a:bodyPr/>
        <a:lstStyle/>
        <a:p>
          <a:endParaRPr lang="en-US" sz="2400" spc="0"/>
        </a:p>
      </dgm:t>
    </dgm:pt>
    <dgm:pt modelId="{1AC2BF66-6AA1-42A8-A0D5-F28F437FED33}" type="sibTrans" cxnId="{8F0EE691-17D3-4E8D-A96D-F168109635FA}">
      <dgm:prSet/>
      <dgm:spPr/>
      <dgm:t>
        <a:bodyPr/>
        <a:lstStyle/>
        <a:p>
          <a:endParaRPr lang="en-US" sz="2400" spc="0"/>
        </a:p>
      </dgm:t>
    </dgm:pt>
    <dgm:pt modelId="{5EDE9678-386D-4376-87FF-CD069155A38F}">
      <dgm:prSet custT="1"/>
      <dgm:spPr/>
      <dgm:t>
        <a:bodyPr/>
        <a:lstStyle/>
        <a:p>
          <a:pPr rtl="0"/>
          <a:r>
            <a:rPr lang="en-US" sz="800" spc="0" dirty="0" smtClean="0"/>
            <a:t>Applied and Advanced Studies in Education</a:t>
          </a:r>
          <a:endParaRPr lang="en-US" sz="800" spc="0" dirty="0"/>
        </a:p>
      </dgm:t>
    </dgm:pt>
    <dgm:pt modelId="{4DA114A9-F069-4274-9010-B3F8ED435CF4}" type="parTrans" cxnId="{E156F599-D4F9-4694-9CEC-0188E4B27317}">
      <dgm:prSet/>
      <dgm:spPr/>
      <dgm:t>
        <a:bodyPr/>
        <a:lstStyle/>
        <a:p>
          <a:endParaRPr lang="en-US" sz="2400" spc="0"/>
        </a:p>
      </dgm:t>
    </dgm:pt>
    <dgm:pt modelId="{82C181DD-A85D-4F13-A563-B738182BDAB3}" type="sibTrans" cxnId="{E156F599-D4F9-4694-9CEC-0188E4B27317}">
      <dgm:prSet/>
      <dgm:spPr/>
      <dgm:t>
        <a:bodyPr/>
        <a:lstStyle/>
        <a:p>
          <a:endParaRPr lang="en-US" sz="2400" spc="0"/>
        </a:p>
      </dgm:t>
    </dgm:pt>
    <dgm:pt modelId="{647C3187-798C-443F-A110-D0266461DCDD}">
      <dgm:prSet custT="1"/>
      <dgm:spPr/>
      <dgm:t>
        <a:bodyPr/>
        <a:lstStyle/>
        <a:p>
          <a:pPr rtl="0"/>
          <a:r>
            <a:rPr lang="en-US" sz="800" spc="0" dirty="0" smtClean="0"/>
            <a:t>Curriculum and Instruction</a:t>
          </a:r>
          <a:endParaRPr lang="en-US" sz="800" spc="0" dirty="0"/>
        </a:p>
      </dgm:t>
    </dgm:pt>
    <dgm:pt modelId="{5DFC8732-42EE-4225-BCCD-F1A796338AD3}" type="parTrans" cxnId="{54EB6D7A-F795-4226-9B06-4045F6C30CE9}">
      <dgm:prSet/>
      <dgm:spPr/>
      <dgm:t>
        <a:bodyPr/>
        <a:lstStyle/>
        <a:p>
          <a:endParaRPr lang="en-US" sz="2400" spc="0"/>
        </a:p>
      </dgm:t>
    </dgm:pt>
    <dgm:pt modelId="{11A89BBF-2424-44A1-8811-B6122D9498CF}" type="sibTrans" cxnId="{54EB6D7A-F795-4226-9B06-4045F6C30CE9}">
      <dgm:prSet/>
      <dgm:spPr/>
      <dgm:t>
        <a:bodyPr/>
        <a:lstStyle/>
        <a:p>
          <a:endParaRPr lang="en-US" sz="2400" spc="0"/>
        </a:p>
      </dgm:t>
    </dgm:pt>
    <dgm:pt modelId="{DC9A3030-7C21-42C0-95AD-E999E1CA903B}">
      <dgm:prSet custT="1"/>
      <dgm:spPr/>
      <dgm:t>
        <a:bodyPr/>
        <a:lstStyle/>
        <a:p>
          <a:pPr rtl="0"/>
          <a:r>
            <a:rPr lang="en-US" sz="800" spc="0" dirty="0" smtClean="0"/>
            <a:t>Special Education and Counseling</a:t>
          </a:r>
          <a:endParaRPr lang="en-US" sz="800" spc="0" dirty="0"/>
        </a:p>
      </dgm:t>
    </dgm:pt>
    <dgm:pt modelId="{3DFD4DC5-C4C8-44A3-B6DF-BEDA566D7B4A}" type="parTrans" cxnId="{CB8496C5-DB48-4342-9DB8-580BF5457271}">
      <dgm:prSet/>
      <dgm:spPr/>
      <dgm:t>
        <a:bodyPr/>
        <a:lstStyle/>
        <a:p>
          <a:endParaRPr lang="en-US" sz="2400" spc="0"/>
        </a:p>
      </dgm:t>
    </dgm:pt>
    <dgm:pt modelId="{F0E7A1F7-2419-49B9-A4B8-8ED99309952F}" type="sibTrans" cxnId="{CB8496C5-DB48-4342-9DB8-580BF5457271}">
      <dgm:prSet/>
      <dgm:spPr/>
      <dgm:t>
        <a:bodyPr/>
        <a:lstStyle/>
        <a:p>
          <a:endParaRPr lang="en-US" sz="2400" spc="0"/>
        </a:p>
      </dgm:t>
    </dgm:pt>
    <dgm:pt modelId="{9600154B-F19C-4155-A34B-D5F52DA8EDFD}">
      <dgm:prSet custT="1">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pPr rtl="0"/>
          <a:r>
            <a:rPr lang="en-US" sz="1050" spc="0" dirty="0" smtClean="0"/>
            <a:t>College of Engineering, Computer Science, &amp; Technology</a:t>
          </a:r>
          <a:endParaRPr lang="en-US" sz="1050" spc="0" dirty="0"/>
        </a:p>
      </dgm:t>
    </dgm:pt>
    <dgm:pt modelId="{BF7336CC-D206-4CE3-B9DF-EA7130938DC5}" type="parTrans" cxnId="{D48EC565-71E5-41E2-8E2A-1CA44CBA2DD8}">
      <dgm:prSet/>
      <dgm:spPr/>
      <dgm:t>
        <a:bodyPr/>
        <a:lstStyle/>
        <a:p>
          <a:endParaRPr lang="en-US" sz="2400" spc="0"/>
        </a:p>
      </dgm:t>
    </dgm:pt>
    <dgm:pt modelId="{7DDD89D0-A1ED-42E6-B484-4262730702BA}" type="sibTrans" cxnId="{D48EC565-71E5-41E2-8E2A-1CA44CBA2DD8}">
      <dgm:prSet/>
      <dgm:spPr/>
      <dgm:t>
        <a:bodyPr/>
        <a:lstStyle/>
        <a:p>
          <a:endParaRPr lang="en-US" sz="2400" spc="0"/>
        </a:p>
      </dgm:t>
    </dgm:pt>
    <dgm:pt modelId="{A918AC46-369B-4CDF-8F69-7534B4BF9111}">
      <dgm:prSet custT="1"/>
      <dgm:spPr/>
      <dgm:t>
        <a:bodyPr/>
        <a:lstStyle/>
        <a:p>
          <a:pPr rtl="0"/>
          <a:r>
            <a:rPr lang="en-US" sz="800" spc="0" dirty="0" smtClean="0"/>
            <a:t>Civil Engineering</a:t>
          </a:r>
          <a:endParaRPr lang="en-US" sz="800" spc="0" dirty="0"/>
        </a:p>
      </dgm:t>
    </dgm:pt>
    <dgm:pt modelId="{1F82DC24-506B-4663-933F-695AF405B027}" type="parTrans" cxnId="{DFD7B8E2-3AC4-4204-83F1-C62D9248BAF4}">
      <dgm:prSet/>
      <dgm:spPr/>
      <dgm:t>
        <a:bodyPr/>
        <a:lstStyle/>
        <a:p>
          <a:endParaRPr lang="en-US" sz="2400" spc="0"/>
        </a:p>
      </dgm:t>
    </dgm:pt>
    <dgm:pt modelId="{74A1A9C2-C458-4DB1-A5E6-6EC4329D6B83}" type="sibTrans" cxnId="{DFD7B8E2-3AC4-4204-83F1-C62D9248BAF4}">
      <dgm:prSet/>
      <dgm:spPr/>
      <dgm:t>
        <a:bodyPr/>
        <a:lstStyle/>
        <a:p>
          <a:endParaRPr lang="en-US" sz="2400" spc="0"/>
        </a:p>
      </dgm:t>
    </dgm:pt>
    <dgm:pt modelId="{A1DBF7C4-3B1C-4DBF-9CE3-ADB3175F0D0F}">
      <dgm:prSet custT="1"/>
      <dgm:spPr/>
      <dgm:t>
        <a:bodyPr/>
        <a:lstStyle/>
        <a:p>
          <a:pPr rtl="0"/>
          <a:r>
            <a:rPr lang="en-US" sz="800" spc="0" dirty="0" smtClean="0"/>
            <a:t>Computer Science</a:t>
          </a:r>
          <a:endParaRPr lang="en-US" sz="800" spc="0" dirty="0"/>
        </a:p>
      </dgm:t>
    </dgm:pt>
    <dgm:pt modelId="{BB76CB63-A909-42B5-9713-28BE60EE260E}" type="parTrans" cxnId="{2C1ACAEE-DD70-484E-8D13-2FB092783BF7}">
      <dgm:prSet/>
      <dgm:spPr/>
      <dgm:t>
        <a:bodyPr/>
        <a:lstStyle/>
        <a:p>
          <a:endParaRPr lang="en-US" sz="2400" spc="0"/>
        </a:p>
      </dgm:t>
    </dgm:pt>
    <dgm:pt modelId="{6C593369-8C05-47D8-B3EC-68D9CF013A25}" type="sibTrans" cxnId="{2C1ACAEE-DD70-484E-8D13-2FB092783BF7}">
      <dgm:prSet/>
      <dgm:spPr/>
      <dgm:t>
        <a:bodyPr/>
        <a:lstStyle/>
        <a:p>
          <a:endParaRPr lang="en-US" sz="2400" spc="0"/>
        </a:p>
      </dgm:t>
    </dgm:pt>
    <dgm:pt modelId="{2729C973-9D4F-44CC-9CA3-4FEFE710AA6A}">
      <dgm:prSet custT="1"/>
      <dgm:spPr/>
      <dgm:t>
        <a:bodyPr/>
        <a:lstStyle/>
        <a:p>
          <a:pPr rtl="0"/>
          <a:r>
            <a:rPr lang="en-US" sz="800" spc="0" dirty="0" smtClean="0"/>
            <a:t>Electrical and Computer Engineering</a:t>
          </a:r>
          <a:endParaRPr lang="en-US" sz="800" spc="0" dirty="0"/>
        </a:p>
      </dgm:t>
    </dgm:pt>
    <dgm:pt modelId="{3393A208-C39A-4E73-9697-A40A23A6EF09}" type="parTrans" cxnId="{0D696A47-62B8-4264-A2E4-D1D78C5F0728}">
      <dgm:prSet/>
      <dgm:spPr/>
      <dgm:t>
        <a:bodyPr/>
        <a:lstStyle/>
        <a:p>
          <a:endParaRPr lang="en-US" sz="2400" spc="0"/>
        </a:p>
      </dgm:t>
    </dgm:pt>
    <dgm:pt modelId="{2BF3FE2F-9975-4B36-A327-7859463148B0}" type="sibTrans" cxnId="{0D696A47-62B8-4264-A2E4-D1D78C5F0728}">
      <dgm:prSet/>
      <dgm:spPr/>
      <dgm:t>
        <a:bodyPr/>
        <a:lstStyle/>
        <a:p>
          <a:endParaRPr lang="en-US" sz="2400" spc="0"/>
        </a:p>
      </dgm:t>
    </dgm:pt>
    <dgm:pt modelId="{494C1368-DBB9-412D-9AAA-CA9DD66B3928}">
      <dgm:prSet custT="1"/>
      <dgm:spPr/>
      <dgm:t>
        <a:bodyPr/>
        <a:lstStyle/>
        <a:p>
          <a:pPr rtl="0"/>
          <a:r>
            <a:rPr lang="en-US" sz="800" spc="0" dirty="0" smtClean="0"/>
            <a:t>Mechanical Engineering</a:t>
          </a:r>
          <a:endParaRPr lang="en-US" sz="800" spc="0" dirty="0"/>
        </a:p>
      </dgm:t>
    </dgm:pt>
    <dgm:pt modelId="{BA59558C-102F-45F0-A5C9-8AA3C9CA3F0C}" type="parTrans" cxnId="{2A6357FF-015B-45AA-8123-AC99B77BF96B}">
      <dgm:prSet/>
      <dgm:spPr/>
      <dgm:t>
        <a:bodyPr/>
        <a:lstStyle/>
        <a:p>
          <a:endParaRPr lang="en-US" sz="2400" spc="0"/>
        </a:p>
      </dgm:t>
    </dgm:pt>
    <dgm:pt modelId="{93797F37-BB29-4C97-9925-DF49AEC8BD3E}" type="sibTrans" cxnId="{2A6357FF-015B-45AA-8123-AC99B77BF96B}">
      <dgm:prSet/>
      <dgm:spPr/>
      <dgm:t>
        <a:bodyPr/>
        <a:lstStyle/>
        <a:p>
          <a:endParaRPr lang="en-US" sz="2400" spc="0"/>
        </a:p>
      </dgm:t>
    </dgm:pt>
    <dgm:pt modelId="{11419F7D-5CFE-46F7-ADF3-3AA20CB49845}">
      <dgm:prSet custT="1"/>
      <dgm:spPr/>
      <dgm:t>
        <a:bodyPr/>
        <a:lstStyle/>
        <a:p>
          <a:pPr rtl="0"/>
          <a:r>
            <a:rPr lang="en-US" sz="800" spc="0" dirty="0" smtClean="0"/>
            <a:t>Technology</a:t>
          </a:r>
          <a:endParaRPr lang="en-US" sz="800" spc="0" dirty="0"/>
        </a:p>
      </dgm:t>
    </dgm:pt>
    <dgm:pt modelId="{8DF114A2-3729-40E8-A780-C4344DFF4707}" type="parTrans" cxnId="{370B2C72-0E02-43F6-A1C1-E43A35D05967}">
      <dgm:prSet/>
      <dgm:spPr/>
      <dgm:t>
        <a:bodyPr/>
        <a:lstStyle/>
        <a:p>
          <a:endParaRPr lang="en-US" sz="2400" spc="0"/>
        </a:p>
      </dgm:t>
    </dgm:pt>
    <dgm:pt modelId="{61B10EB2-6ED0-4568-8CB9-D712000B0D05}" type="sibTrans" cxnId="{370B2C72-0E02-43F6-A1C1-E43A35D05967}">
      <dgm:prSet/>
      <dgm:spPr/>
      <dgm:t>
        <a:bodyPr/>
        <a:lstStyle/>
        <a:p>
          <a:endParaRPr lang="en-US" sz="2400" spc="0"/>
        </a:p>
      </dgm:t>
    </dgm:pt>
    <dgm:pt modelId="{46D35276-AC7D-412F-8AAC-665524031255}">
      <dgm:prSet custT="1">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pPr rtl="0"/>
          <a:r>
            <a:rPr lang="en-US" sz="1100" spc="0" dirty="0" smtClean="0"/>
            <a:t>College of Health &amp; Human Services</a:t>
          </a:r>
          <a:endParaRPr lang="en-US" sz="1100" spc="0" dirty="0"/>
        </a:p>
      </dgm:t>
    </dgm:pt>
    <dgm:pt modelId="{7243919D-9531-4D45-838D-DA2DCA792E38}" type="parTrans" cxnId="{E8A961CE-A3A9-4605-9EA0-0348B0788A8E}">
      <dgm:prSet/>
      <dgm:spPr/>
      <dgm:t>
        <a:bodyPr/>
        <a:lstStyle/>
        <a:p>
          <a:endParaRPr lang="en-US" sz="2400" spc="0"/>
        </a:p>
      </dgm:t>
    </dgm:pt>
    <dgm:pt modelId="{4F248D51-9B12-4A54-8A47-1ED55CF9785A}" type="sibTrans" cxnId="{E8A961CE-A3A9-4605-9EA0-0348B0788A8E}">
      <dgm:prSet/>
      <dgm:spPr/>
      <dgm:t>
        <a:bodyPr/>
        <a:lstStyle/>
        <a:p>
          <a:endParaRPr lang="en-US" sz="2400" spc="0"/>
        </a:p>
      </dgm:t>
    </dgm:pt>
    <dgm:pt modelId="{5DCDB296-5890-4804-A3BE-08D941EB4BBD}">
      <dgm:prSet/>
      <dgm:spPr/>
      <dgm:t>
        <a:bodyPr/>
        <a:lstStyle/>
        <a:p>
          <a:pPr rtl="0"/>
          <a:r>
            <a:rPr lang="en-US" dirty="0" smtClean="0"/>
            <a:t>Child and Family Studies</a:t>
          </a:r>
          <a:endParaRPr lang="en-US" dirty="0"/>
        </a:p>
      </dgm:t>
    </dgm:pt>
    <dgm:pt modelId="{30F8FBAF-CB61-4DFA-B78A-6A5EB7370E96}" type="parTrans" cxnId="{0AC0C062-4B4E-433C-B6E4-864C3163E57F}">
      <dgm:prSet/>
      <dgm:spPr/>
      <dgm:t>
        <a:bodyPr/>
        <a:lstStyle/>
        <a:p>
          <a:endParaRPr lang="en-US" sz="2400" spc="0"/>
        </a:p>
      </dgm:t>
    </dgm:pt>
    <dgm:pt modelId="{176DBBF7-9590-4EFE-8379-6757D152FB94}" type="sibTrans" cxnId="{0AC0C062-4B4E-433C-B6E4-864C3163E57F}">
      <dgm:prSet/>
      <dgm:spPr/>
      <dgm:t>
        <a:bodyPr/>
        <a:lstStyle/>
        <a:p>
          <a:endParaRPr lang="en-US" sz="2400" spc="0"/>
        </a:p>
      </dgm:t>
    </dgm:pt>
    <dgm:pt modelId="{392E0BF5-D70E-4557-BAA1-0CE7D34C5D4C}">
      <dgm:prSet/>
      <dgm:spPr/>
      <dgm:t>
        <a:bodyPr/>
        <a:lstStyle/>
        <a:p>
          <a:pPr rtl="0"/>
          <a:r>
            <a:rPr lang="en-US" dirty="0" smtClean="0"/>
            <a:t>Communication Disorders</a:t>
          </a:r>
          <a:endParaRPr lang="en-US" dirty="0"/>
        </a:p>
      </dgm:t>
    </dgm:pt>
    <dgm:pt modelId="{30D07249-AA0B-48D2-8FB2-BEDA5A5A166A}" type="parTrans" cxnId="{5B7F4313-852F-49DE-88D2-B8FAF1709E91}">
      <dgm:prSet/>
      <dgm:spPr/>
      <dgm:t>
        <a:bodyPr/>
        <a:lstStyle/>
        <a:p>
          <a:endParaRPr lang="en-US" sz="2400" spc="0"/>
        </a:p>
      </dgm:t>
    </dgm:pt>
    <dgm:pt modelId="{31A39DD4-D265-46D4-B4FA-84231ED80D01}" type="sibTrans" cxnId="{5B7F4313-852F-49DE-88D2-B8FAF1709E91}">
      <dgm:prSet/>
      <dgm:spPr/>
      <dgm:t>
        <a:bodyPr/>
        <a:lstStyle/>
        <a:p>
          <a:endParaRPr lang="en-US" sz="2400" spc="0"/>
        </a:p>
      </dgm:t>
    </dgm:pt>
    <dgm:pt modelId="{08B8AB94-94E4-4F69-827B-413BDBD3F580}">
      <dgm:prSet/>
      <dgm:spPr/>
      <dgm:t>
        <a:bodyPr/>
        <a:lstStyle/>
        <a:p>
          <a:pPr rtl="0"/>
          <a:r>
            <a:rPr lang="en-US" dirty="0" smtClean="0"/>
            <a:t>Criminal Justice &amp; Criminalistics</a:t>
          </a:r>
          <a:endParaRPr lang="en-US" dirty="0"/>
        </a:p>
      </dgm:t>
    </dgm:pt>
    <dgm:pt modelId="{4601DC28-52C8-458F-A791-53AE7890B06F}" type="parTrans" cxnId="{196052DF-E46C-40A6-8D61-A7A09F4FD970}">
      <dgm:prSet/>
      <dgm:spPr/>
      <dgm:t>
        <a:bodyPr/>
        <a:lstStyle/>
        <a:p>
          <a:endParaRPr lang="en-US" sz="2400" spc="0"/>
        </a:p>
      </dgm:t>
    </dgm:pt>
    <dgm:pt modelId="{E82E2FE7-F79C-49F6-B589-C69630B02261}" type="sibTrans" cxnId="{196052DF-E46C-40A6-8D61-A7A09F4FD970}">
      <dgm:prSet/>
      <dgm:spPr/>
      <dgm:t>
        <a:bodyPr/>
        <a:lstStyle/>
        <a:p>
          <a:endParaRPr lang="en-US" sz="2400" spc="0"/>
        </a:p>
      </dgm:t>
    </dgm:pt>
    <dgm:pt modelId="{FF71C713-0B9F-48A3-9567-D271059C508F}">
      <dgm:prSet/>
      <dgm:spPr/>
      <dgm:t>
        <a:bodyPr/>
        <a:lstStyle/>
        <a:p>
          <a:pPr rtl="0"/>
          <a:r>
            <a:rPr lang="en-US" dirty="0" smtClean="0"/>
            <a:t>Kinesiology and Nutritional Science</a:t>
          </a:r>
          <a:endParaRPr lang="en-US" dirty="0"/>
        </a:p>
      </dgm:t>
    </dgm:pt>
    <dgm:pt modelId="{C62596D2-A06C-45ED-8D91-FE479DBAE32E}" type="parTrans" cxnId="{E420F167-0FF2-42B0-894E-8C9C1024CF28}">
      <dgm:prSet/>
      <dgm:spPr/>
      <dgm:t>
        <a:bodyPr/>
        <a:lstStyle/>
        <a:p>
          <a:endParaRPr lang="en-US" sz="2400" spc="0"/>
        </a:p>
      </dgm:t>
    </dgm:pt>
    <dgm:pt modelId="{D683C7DB-AF9F-4E2A-B2ED-4DAE1EDEA503}" type="sibTrans" cxnId="{E420F167-0FF2-42B0-894E-8C9C1024CF28}">
      <dgm:prSet/>
      <dgm:spPr/>
      <dgm:t>
        <a:bodyPr/>
        <a:lstStyle/>
        <a:p>
          <a:endParaRPr lang="en-US" sz="2400" spc="0"/>
        </a:p>
      </dgm:t>
    </dgm:pt>
    <dgm:pt modelId="{4ACC7C09-6942-4964-9CD9-53EAED72B8E1}">
      <dgm:prSet/>
      <dgm:spPr/>
      <dgm:t>
        <a:bodyPr/>
        <a:lstStyle/>
        <a:p>
          <a:pPr rtl="0"/>
          <a:r>
            <a:rPr lang="en-US" dirty="0" smtClean="0"/>
            <a:t>Nursing</a:t>
          </a:r>
          <a:endParaRPr lang="en-US" dirty="0"/>
        </a:p>
      </dgm:t>
    </dgm:pt>
    <dgm:pt modelId="{DBA8F90A-B429-4A35-B1EB-FC9D27C2F730}" type="parTrans" cxnId="{86EB96B2-9412-4744-8DC2-0C8C7BB7B9E3}">
      <dgm:prSet/>
      <dgm:spPr/>
      <dgm:t>
        <a:bodyPr/>
        <a:lstStyle/>
        <a:p>
          <a:endParaRPr lang="en-US" sz="2400" spc="0"/>
        </a:p>
      </dgm:t>
    </dgm:pt>
    <dgm:pt modelId="{03D3F75A-D4C9-4E17-95FB-2620F15382F9}" type="sibTrans" cxnId="{86EB96B2-9412-4744-8DC2-0C8C7BB7B9E3}">
      <dgm:prSet/>
      <dgm:spPr/>
      <dgm:t>
        <a:bodyPr/>
        <a:lstStyle/>
        <a:p>
          <a:endParaRPr lang="en-US" sz="2400" spc="0"/>
        </a:p>
      </dgm:t>
    </dgm:pt>
    <dgm:pt modelId="{9DFD1C25-A443-4AB0-A21E-90DCDB4A0A63}">
      <dgm:prSet/>
      <dgm:spPr/>
      <dgm:t>
        <a:bodyPr/>
        <a:lstStyle/>
        <a:p>
          <a:pPr rtl="0"/>
          <a:r>
            <a:rPr lang="en-US" dirty="0" smtClean="0"/>
            <a:t>Public Health</a:t>
          </a:r>
          <a:endParaRPr lang="en-US" dirty="0"/>
        </a:p>
      </dgm:t>
    </dgm:pt>
    <dgm:pt modelId="{92354862-8025-4D2E-AD8E-620682651DF8}" type="parTrans" cxnId="{B6E97B23-CB7F-4EB3-A07C-DD9BD612559C}">
      <dgm:prSet/>
      <dgm:spPr/>
      <dgm:t>
        <a:bodyPr/>
        <a:lstStyle/>
        <a:p>
          <a:endParaRPr lang="en-US" sz="2400" spc="0"/>
        </a:p>
      </dgm:t>
    </dgm:pt>
    <dgm:pt modelId="{884B6DC0-3FBA-4024-A7BF-64ED216EE1FD}" type="sibTrans" cxnId="{B6E97B23-CB7F-4EB3-A07C-DD9BD612559C}">
      <dgm:prSet/>
      <dgm:spPr/>
      <dgm:t>
        <a:bodyPr/>
        <a:lstStyle/>
        <a:p>
          <a:endParaRPr lang="en-US" sz="2400" spc="0"/>
        </a:p>
      </dgm:t>
    </dgm:pt>
    <dgm:pt modelId="{E6B36D9C-D81A-4442-9408-9080E496F05D}">
      <dgm:prSet/>
      <dgm:spPr/>
      <dgm:t>
        <a:bodyPr/>
        <a:lstStyle/>
        <a:p>
          <a:pPr rtl="0"/>
          <a:r>
            <a:rPr lang="en-US" dirty="0" smtClean="0"/>
            <a:t>Social Work</a:t>
          </a:r>
          <a:endParaRPr lang="en-US" dirty="0"/>
        </a:p>
      </dgm:t>
    </dgm:pt>
    <dgm:pt modelId="{C165A2E0-05E7-459D-AA22-967E17FFF707}" type="parTrans" cxnId="{6527EB7E-5997-4136-BFB2-AAF81BDF34A7}">
      <dgm:prSet/>
      <dgm:spPr/>
      <dgm:t>
        <a:bodyPr/>
        <a:lstStyle/>
        <a:p>
          <a:endParaRPr lang="en-US" sz="2400" spc="0"/>
        </a:p>
      </dgm:t>
    </dgm:pt>
    <dgm:pt modelId="{6C0A238C-9D9D-436F-87FB-2B95724757AC}" type="sibTrans" cxnId="{6527EB7E-5997-4136-BFB2-AAF81BDF34A7}">
      <dgm:prSet/>
      <dgm:spPr/>
      <dgm:t>
        <a:bodyPr/>
        <a:lstStyle/>
        <a:p>
          <a:endParaRPr lang="en-US" sz="2400" spc="0"/>
        </a:p>
      </dgm:t>
    </dgm:pt>
    <dgm:pt modelId="{12315E40-9BB4-486A-B235-81EDC85EA04D}">
      <dgm:prSet/>
      <dgm:spPr/>
      <dgm:t>
        <a:bodyPr/>
        <a:lstStyle/>
        <a:p>
          <a:pPr rtl="0"/>
          <a:r>
            <a:rPr lang="en-US" dirty="0" smtClean="0"/>
            <a:t>Youth Agency Administration(Certificate Program)</a:t>
          </a:r>
          <a:endParaRPr lang="en-US" dirty="0"/>
        </a:p>
      </dgm:t>
    </dgm:pt>
    <dgm:pt modelId="{71AD9FAF-E2EE-42C7-ACC3-44A4CF7F185F}" type="parTrans" cxnId="{31F0C3A9-6D72-4DCA-B965-4F7540AF7087}">
      <dgm:prSet/>
      <dgm:spPr/>
      <dgm:t>
        <a:bodyPr/>
        <a:lstStyle/>
        <a:p>
          <a:endParaRPr lang="en-US" sz="2400" spc="0"/>
        </a:p>
      </dgm:t>
    </dgm:pt>
    <dgm:pt modelId="{ED2C8D56-799E-4616-939A-4A9B698349CB}" type="sibTrans" cxnId="{31F0C3A9-6D72-4DCA-B965-4F7540AF7087}">
      <dgm:prSet/>
      <dgm:spPr/>
      <dgm:t>
        <a:bodyPr/>
        <a:lstStyle/>
        <a:p>
          <a:endParaRPr lang="en-US" sz="2400" spc="0"/>
        </a:p>
      </dgm:t>
    </dgm:pt>
    <dgm:pt modelId="{69588841-64F6-43DE-80D5-19DE56B21A6C}">
      <dgm:prSet/>
      <dgm:spPr/>
      <dgm:t>
        <a:bodyPr/>
        <a:lstStyle/>
        <a:p>
          <a:pPr rtl="0"/>
          <a:r>
            <a:rPr lang="en-US" dirty="0" smtClean="0"/>
            <a:t>Applied Gerontology (Certificate Program)</a:t>
          </a:r>
          <a:endParaRPr lang="en-US" dirty="0"/>
        </a:p>
      </dgm:t>
    </dgm:pt>
    <dgm:pt modelId="{719C2CAE-5491-4382-8E79-74B280C17236}" type="parTrans" cxnId="{2BEE83D9-4A79-4521-B865-F6C7763FF27D}">
      <dgm:prSet/>
      <dgm:spPr/>
      <dgm:t>
        <a:bodyPr/>
        <a:lstStyle/>
        <a:p>
          <a:endParaRPr lang="en-US" sz="2400" spc="0"/>
        </a:p>
      </dgm:t>
    </dgm:pt>
    <dgm:pt modelId="{283C23FA-A31F-4D6B-808C-A068C8C854D2}" type="sibTrans" cxnId="{2BEE83D9-4A79-4521-B865-F6C7763FF27D}">
      <dgm:prSet/>
      <dgm:spPr/>
      <dgm:t>
        <a:bodyPr/>
        <a:lstStyle/>
        <a:p>
          <a:endParaRPr lang="en-US" sz="2400" spc="0"/>
        </a:p>
      </dgm:t>
    </dgm:pt>
    <dgm:pt modelId="{EBB70898-C7EA-434E-9F2C-08FB7A5DAD79}">
      <dgm:prSet custT="1">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pPr rtl="0"/>
          <a:r>
            <a:rPr lang="en-US" sz="1100" spc="0" dirty="0" smtClean="0"/>
            <a:t>College of Natural &amp; Social Sciences</a:t>
          </a:r>
          <a:endParaRPr lang="en-US" sz="1100" spc="0" dirty="0"/>
        </a:p>
      </dgm:t>
    </dgm:pt>
    <dgm:pt modelId="{D4DE80A5-0C9B-4823-ACFD-B25FA6F37EB4}" type="parTrans" cxnId="{CC41348E-740F-4103-9960-604D3D3E1D4E}">
      <dgm:prSet/>
      <dgm:spPr/>
      <dgm:t>
        <a:bodyPr/>
        <a:lstStyle/>
        <a:p>
          <a:endParaRPr lang="en-US" sz="2400" spc="0"/>
        </a:p>
      </dgm:t>
    </dgm:pt>
    <dgm:pt modelId="{C5D77C0A-3467-435D-8548-7A0CBA9F3B04}" type="sibTrans" cxnId="{CC41348E-740F-4103-9960-604D3D3E1D4E}">
      <dgm:prSet/>
      <dgm:spPr/>
      <dgm:t>
        <a:bodyPr/>
        <a:lstStyle/>
        <a:p>
          <a:endParaRPr lang="en-US" sz="2400" spc="0"/>
        </a:p>
      </dgm:t>
    </dgm:pt>
    <dgm:pt modelId="{07C3A1AF-B680-451B-ABAA-3CCE2D4A8191}">
      <dgm:prSet/>
      <dgm:spPr/>
      <dgm:t>
        <a:bodyPr/>
        <a:lstStyle/>
        <a:p>
          <a:pPr rtl="0"/>
          <a:r>
            <a:rPr lang="en-US" dirty="0" smtClean="0"/>
            <a:t>Anthropology</a:t>
          </a:r>
          <a:endParaRPr lang="en-US" dirty="0"/>
        </a:p>
      </dgm:t>
    </dgm:pt>
    <dgm:pt modelId="{D2C1716C-1FF2-441F-B8EC-7410B393F970}" type="parTrans" cxnId="{28ECE316-0468-4A29-8A4C-72FED7E5DAFA}">
      <dgm:prSet/>
      <dgm:spPr/>
      <dgm:t>
        <a:bodyPr/>
        <a:lstStyle/>
        <a:p>
          <a:endParaRPr lang="en-US" sz="2400" spc="0"/>
        </a:p>
      </dgm:t>
    </dgm:pt>
    <dgm:pt modelId="{3189E064-30DE-4FBD-8932-4A6635F8A9E5}" type="sibTrans" cxnId="{28ECE316-0468-4A29-8A4C-72FED7E5DAFA}">
      <dgm:prSet/>
      <dgm:spPr/>
      <dgm:t>
        <a:bodyPr/>
        <a:lstStyle/>
        <a:p>
          <a:endParaRPr lang="en-US" sz="2400" spc="0"/>
        </a:p>
      </dgm:t>
    </dgm:pt>
    <dgm:pt modelId="{EE1696FA-5617-4D6A-A2C8-A877DF29CE0B}">
      <dgm:prSet/>
      <dgm:spPr/>
      <dgm:t>
        <a:bodyPr/>
        <a:lstStyle/>
        <a:p>
          <a:pPr rtl="0"/>
          <a:r>
            <a:rPr lang="en-US" dirty="0" smtClean="0"/>
            <a:t>Biological Sciences</a:t>
          </a:r>
          <a:endParaRPr lang="en-US" dirty="0"/>
        </a:p>
      </dgm:t>
    </dgm:pt>
    <dgm:pt modelId="{EE9B7AB1-A056-4F33-AAFA-58914389C5E8}" type="parTrans" cxnId="{CEFC94DF-FBF8-4894-9794-03BEC68DCE56}">
      <dgm:prSet/>
      <dgm:spPr/>
      <dgm:t>
        <a:bodyPr/>
        <a:lstStyle/>
        <a:p>
          <a:endParaRPr lang="en-US" sz="2400" spc="0"/>
        </a:p>
      </dgm:t>
    </dgm:pt>
    <dgm:pt modelId="{CA061A95-9B8D-4178-8A1F-43175F81A40F}" type="sibTrans" cxnId="{CEFC94DF-FBF8-4894-9794-03BEC68DCE56}">
      <dgm:prSet/>
      <dgm:spPr/>
      <dgm:t>
        <a:bodyPr/>
        <a:lstStyle/>
        <a:p>
          <a:endParaRPr lang="en-US" sz="2400" spc="0"/>
        </a:p>
      </dgm:t>
    </dgm:pt>
    <dgm:pt modelId="{28449CA1-9B8F-4A2C-8800-C1FF957C134D}">
      <dgm:prSet/>
      <dgm:spPr/>
      <dgm:t>
        <a:bodyPr/>
        <a:lstStyle/>
        <a:p>
          <a:pPr rtl="0"/>
          <a:r>
            <a:rPr lang="en-US" dirty="0" smtClean="0"/>
            <a:t>Chemistry and Biochemistry</a:t>
          </a:r>
          <a:endParaRPr lang="en-US" dirty="0"/>
        </a:p>
      </dgm:t>
    </dgm:pt>
    <dgm:pt modelId="{046375CE-3444-4E2B-B93B-AE4B00EE04D2}" type="parTrans" cxnId="{1209911E-0DB7-4353-B245-2D06A61B738A}">
      <dgm:prSet/>
      <dgm:spPr/>
      <dgm:t>
        <a:bodyPr/>
        <a:lstStyle/>
        <a:p>
          <a:endParaRPr lang="en-US" sz="2400" spc="0"/>
        </a:p>
      </dgm:t>
    </dgm:pt>
    <dgm:pt modelId="{18DF32A4-94D8-43CC-9AAF-1CF0CE173F7B}" type="sibTrans" cxnId="{1209911E-0DB7-4353-B245-2D06A61B738A}">
      <dgm:prSet/>
      <dgm:spPr/>
      <dgm:t>
        <a:bodyPr/>
        <a:lstStyle/>
        <a:p>
          <a:endParaRPr lang="en-US" sz="2400" spc="0"/>
        </a:p>
      </dgm:t>
    </dgm:pt>
    <dgm:pt modelId="{CDA39ED3-A5AD-448B-811D-B2452D358C61}">
      <dgm:prSet/>
      <dgm:spPr/>
      <dgm:t>
        <a:bodyPr/>
        <a:lstStyle/>
        <a:p>
          <a:pPr rtl="0"/>
          <a:r>
            <a:rPr lang="en-US" dirty="0" smtClean="0"/>
            <a:t>Geosciences and Environment</a:t>
          </a:r>
          <a:endParaRPr lang="en-US" dirty="0"/>
        </a:p>
      </dgm:t>
    </dgm:pt>
    <dgm:pt modelId="{8180103A-FFBF-4C5D-B26C-8FA35AC2641A}" type="parTrans" cxnId="{8AEC0664-9542-43E0-8CF0-D3B5342A9295}">
      <dgm:prSet/>
      <dgm:spPr/>
      <dgm:t>
        <a:bodyPr/>
        <a:lstStyle/>
        <a:p>
          <a:endParaRPr lang="en-US" sz="2400" spc="0"/>
        </a:p>
      </dgm:t>
    </dgm:pt>
    <dgm:pt modelId="{D0B6A1EC-8631-40C1-AA7D-08127425262A}" type="sibTrans" cxnId="{8AEC0664-9542-43E0-8CF0-D3B5342A9295}">
      <dgm:prSet/>
      <dgm:spPr/>
      <dgm:t>
        <a:bodyPr/>
        <a:lstStyle/>
        <a:p>
          <a:endParaRPr lang="en-US" sz="2400" spc="0"/>
        </a:p>
      </dgm:t>
    </dgm:pt>
    <dgm:pt modelId="{4E94AEAC-5217-448F-AEFB-90250E3E7638}">
      <dgm:prSet/>
      <dgm:spPr/>
      <dgm:t>
        <a:bodyPr/>
        <a:lstStyle/>
        <a:p>
          <a:pPr rtl="0"/>
          <a:r>
            <a:rPr lang="en-US" dirty="0" smtClean="0"/>
            <a:t>History</a:t>
          </a:r>
          <a:endParaRPr lang="en-US" dirty="0"/>
        </a:p>
      </dgm:t>
    </dgm:pt>
    <dgm:pt modelId="{B5E73700-88D0-436B-8179-487B327688D5}" type="parTrans" cxnId="{68F670E4-71E2-4451-B474-CD569F648CCC}">
      <dgm:prSet/>
      <dgm:spPr/>
      <dgm:t>
        <a:bodyPr/>
        <a:lstStyle/>
        <a:p>
          <a:endParaRPr lang="en-US" sz="2400" spc="0"/>
        </a:p>
      </dgm:t>
    </dgm:pt>
    <dgm:pt modelId="{84D8CDF3-13B5-412B-8606-4DE1AD49C8C1}" type="sibTrans" cxnId="{68F670E4-71E2-4451-B474-CD569F648CCC}">
      <dgm:prSet/>
      <dgm:spPr/>
      <dgm:t>
        <a:bodyPr/>
        <a:lstStyle/>
        <a:p>
          <a:endParaRPr lang="en-US" sz="2400" spc="0"/>
        </a:p>
      </dgm:t>
    </dgm:pt>
    <dgm:pt modelId="{5B5CB7A5-145F-4046-B1FA-A3104AED4C4D}">
      <dgm:prSet/>
      <dgm:spPr/>
      <dgm:t>
        <a:bodyPr/>
        <a:lstStyle/>
        <a:p>
          <a:pPr rtl="0"/>
          <a:r>
            <a:rPr lang="en-US" dirty="0" smtClean="0"/>
            <a:t>Latin American Studies</a:t>
          </a:r>
          <a:endParaRPr lang="en-US" dirty="0"/>
        </a:p>
      </dgm:t>
    </dgm:pt>
    <dgm:pt modelId="{F956DD0A-70EB-4D5A-A20C-DC30CEAB4889}" type="parTrans" cxnId="{34C9459E-9CDB-40DD-9888-FCBD0BB71FCB}">
      <dgm:prSet/>
      <dgm:spPr/>
      <dgm:t>
        <a:bodyPr/>
        <a:lstStyle/>
        <a:p>
          <a:endParaRPr lang="en-US" sz="2400" spc="0"/>
        </a:p>
      </dgm:t>
    </dgm:pt>
    <dgm:pt modelId="{D8FCC2E4-EE96-489D-9EEC-FB513A2AE757}" type="sibTrans" cxnId="{34C9459E-9CDB-40DD-9888-FCBD0BB71FCB}">
      <dgm:prSet/>
      <dgm:spPr/>
      <dgm:t>
        <a:bodyPr/>
        <a:lstStyle/>
        <a:p>
          <a:endParaRPr lang="en-US" sz="2400" spc="0"/>
        </a:p>
      </dgm:t>
    </dgm:pt>
    <dgm:pt modelId="{D3871CDB-F621-4039-B54B-B5D20DB927DB}">
      <dgm:prSet/>
      <dgm:spPr/>
      <dgm:t>
        <a:bodyPr/>
        <a:lstStyle/>
        <a:p>
          <a:pPr rtl="0"/>
          <a:r>
            <a:rPr lang="en-US" dirty="0" smtClean="0"/>
            <a:t>Mathematics</a:t>
          </a:r>
          <a:endParaRPr lang="en-US" dirty="0"/>
        </a:p>
      </dgm:t>
    </dgm:pt>
    <dgm:pt modelId="{F206810B-526F-40A3-BF12-F8BCE39C04E2}" type="parTrans" cxnId="{15D0119F-DB12-479A-9D2B-DE9893820906}">
      <dgm:prSet/>
      <dgm:spPr/>
      <dgm:t>
        <a:bodyPr/>
        <a:lstStyle/>
        <a:p>
          <a:endParaRPr lang="en-US" sz="2400" spc="0"/>
        </a:p>
      </dgm:t>
    </dgm:pt>
    <dgm:pt modelId="{7EC27E05-F66F-4B79-8CE3-E7A0CEC471DE}" type="sibTrans" cxnId="{15D0119F-DB12-479A-9D2B-DE9893820906}">
      <dgm:prSet/>
      <dgm:spPr/>
      <dgm:t>
        <a:bodyPr/>
        <a:lstStyle/>
        <a:p>
          <a:endParaRPr lang="en-US" sz="2400" spc="0"/>
        </a:p>
      </dgm:t>
    </dgm:pt>
    <dgm:pt modelId="{05E4E1D4-63F3-4F76-AC8E-5A4D7AD68F49}">
      <dgm:prSet/>
      <dgm:spPr/>
      <dgm:t>
        <a:bodyPr/>
        <a:lstStyle/>
        <a:p>
          <a:pPr rtl="0"/>
          <a:r>
            <a:rPr lang="en-US" dirty="0" smtClean="0"/>
            <a:t>Natural Science (Interdisciplinary Program)</a:t>
          </a:r>
          <a:endParaRPr lang="en-US" dirty="0"/>
        </a:p>
      </dgm:t>
    </dgm:pt>
    <dgm:pt modelId="{C2F57DCC-AED9-4CC0-B136-682F8B2B87A4}" type="parTrans" cxnId="{1962D1D0-F251-44C0-AB2C-2FEC8A7D1551}">
      <dgm:prSet/>
      <dgm:spPr/>
      <dgm:t>
        <a:bodyPr/>
        <a:lstStyle/>
        <a:p>
          <a:endParaRPr lang="en-US" sz="2400" spc="0"/>
        </a:p>
      </dgm:t>
    </dgm:pt>
    <dgm:pt modelId="{21227525-CAAE-4FBF-AE25-598574C3B055}" type="sibTrans" cxnId="{1962D1D0-F251-44C0-AB2C-2FEC8A7D1551}">
      <dgm:prSet/>
      <dgm:spPr/>
      <dgm:t>
        <a:bodyPr/>
        <a:lstStyle/>
        <a:p>
          <a:endParaRPr lang="en-US" sz="2400" spc="0"/>
        </a:p>
      </dgm:t>
    </dgm:pt>
    <dgm:pt modelId="{31B96D2B-80C7-4201-9DFD-29636C2F86F5}">
      <dgm:prSet/>
      <dgm:spPr/>
      <dgm:t>
        <a:bodyPr/>
        <a:lstStyle/>
        <a:p>
          <a:pPr rtl="0"/>
          <a:r>
            <a:rPr lang="en-US" dirty="0" smtClean="0"/>
            <a:t>Physics and Astronomy</a:t>
          </a:r>
          <a:endParaRPr lang="en-US" dirty="0"/>
        </a:p>
      </dgm:t>
    </dgm:pt>
    <dgm:pt modelId="{CFD1CB26-0E71-41B2-97D5-CB72394DBAD7}" type="parTrans" cxnId="{07E2320C-D7E6-4FC6-BC36-74447E1BF4A8}">
      <dgm:prSet/>
      <dgm:spPr/>
      <dgm:t>
        <a:bodyPr/>
        <a:lstStyle/>
        <a:p>
          <a:endParaRPr lang="en-US" sz="2400" spc="0"/>
        </a:p>
      </dgm:t>
    </dgm:pt>
    <dgm:pt modelId="{6452C076-C21E-475B-82E1-FF582BE64377}" type="sibTrans" cxnId="{07E2320C-D7E6-4FC6-BC36-74447E1BF4A8}">
      <dgm:prSet/>
      <dgm:spPr/>
      <dgm:t>
        <a:bodyPr/>
        <a:lstStyle/>
        <a:p>
          <a:endParaRPr lang="en-US" sz="2400" spc="0"/>
        </a:p>
      </dgm:t>
    </dgm:pt>
    <dgm:pt modelId="{0BE57D42-46BB-47C0-874A-DD29214969DF}">
      <dgm:prSet/>
      <dgm:spPr/>
      <dgm:t>
        <a:bodyPr/>
        <a:lstStyle/>
        <a:p>
          <a:pPr rtl="0"/>
          <a:r>
            <a:rPr lang="en-US" dirty="0" smtClean="0"/>
            <a:t>Political Science</a:t>
          </a:r>
          <a:endParaRPr lang="en-US" dirty="0"/>
        </a:p>
      </dgm:t>
    </dgm:pt>
    <dgm:pt modelId="{F51B43F9-8DFA-430B-B363-1DAE12E8AE0D}" type="parTrans" cxnId="{0B8F5ECE-582A-4390-9305-E518DD21AB03}">
      <dgm:prSet/>
      <dgm:spPr/>
      <dgm:t>
        <a:bodyPr/>
        <a:lstStyle/>
        <a:p>
          <a:endParaRPr lang="en-US" sz="2400" spc="0"/>
        </a:p>
      </dgm:t>
    </dgm:pt>
    <dgm:pt modelId="{E869F0AE-1B7A-46E4-94E1-E95FF4FE1D77}" type="sibTrans" cxnId="{0B8F5ECE-582A-4390-9305-E518DD21AB03}">
      <dgm:prSet/>
      <dgm:spPr/>
      <dgm:t>
        <a:bodyPr/>
        <a:lstStyle/>
        <a:p>
          <a:endParaRPr lang="en-US" sz="2400" spc="0"/>
        </a:p>
      </dgm:t>
    </dgm:pt>
    <dgm:pt modelId="{1764BE95-DDA8-441A-99CA-7715B40E8292}">
      <dgm:prSet/>
      <dgm:spPr/>
      <dgm:t>
        <a:bodyPr/>
        <a:lstStyle/>
        <a:p>
          <a:pPr rtl="0"/>
          <a:r>
            <a:rPr lang="en-US" dirty="0" smtClean="0"/>
            <a:t>Psychology</a:t>
          </a:r>
          <a:endParaRPr lang="en-US" dirty="0"/>
        </a:p>
      </dgm:t>
    </dgm:pt>
    <dgm:pt modelId="{BF59AAB4-F4AE-465A-81B1-352E9FAAD02A}" type="parTrans" cxnId="{046BE39D-28C7-43BE-8407-BFB907471F0D}">
      <dgm:prSet/>
      <dgm:spPr/>
      <dgm:t>
        <a:bodyPr/>
        <a:lstStyle/>
        <a:p>
          <a:endParaRPr lang="en-US" sz="2400" spc="0"/>
        </a:p>
      </dgm:t>
    </dgm:pt>
    <dgm:pt modelId="{5C158712-67E2-4843-96C6-B78867F9EABB}" type="sibTrans" cxnId="{046BE39D-28C7-43BE-8407-BFB907471F0D}">
      <dgm:prSet/>
      <dgm:spPr/>
      <dgm:t>
        <a:bodyPr/>
        <a:lstStyle/>
        <a:p>
          <a:endParaRPr lang="en-US" sz="2400" spc="0"/>
        </a:p>
      </dgm:t>
    </dgm:pt>
    <dgm:pt modelId="{2BBDD727-DA00-4C7C-80D1-BF10192BD9D5}">
      <dgm:prSet/>
      <dgm:spPr/>
      <dgm:t>
        <a:bodyPr/>
        <a:lstStyle/>
        <a:p>
          <a:pPr rtl="0"/>
          <a:r>
            <a:rPr lang="en-US" dirty="0" smtClean="0"/>
            <a:t>Sociology</a:t>
          </a:r>
          <a:endParaRPr lang="en-US" dirty="0"/>
        </a:p>
      </dgm:t>
    </dgm:pt>
    <dgm:pt modelId="{74A96C88-C4CA-487E-873F-C843B40A1471}" type="parTrans" cxnId="{AF14477D-8D35-4A7E-820E-F3D1F4139027}">
      <dgm:prSet/>
      <dgm:spPr/>
      <dgm:t>
        <a:bodyPr/>
        <a:lstStyle/>
        <a:p>
          <a:endParaRPr lang="en-US" sz="2400" spc="0"/>
        </a:p>
      </dgm:t>
    </dgm:pt>
    <dgm:pt modelId="{40810351-BFD3-404F-B8F2-E88FED78B488}" type="sibTrans" cxnId="{AF14477D-8D35-4A7E-820E-F3D1F4139027}">
      <dgm:prSet/>
      <dgm:spPr/>
      <dgm:t>
        <a:bodyPr/>
        <a:lstStyle/>
        <a:p>
          <a:endParaRPr lang="en-US" sz="2400" spc="0"/>
        </a:p>
      </dgm:t>
    </dgm:pt>
    <dgm:pt modelId="{FBBFE544-DC8C-4C59-9825-0E4E4CCF948F}">
      <dgm:prSet custT="1">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pPr rtl="0"/>
          <a:r>
            <a:rPr lang="en-US" sz="1100" spc="0" dirty="0" smtClean="0"/>
            <a:t>College of Ethnic Studies</a:t>
          </a:r>
          <a:endParaRPr lang="en-US" sz="1100" spc="0" dirty="0"/>
        </a:p>
      </dgm:t>
    </dgm:pt>
    <dgm:pt modelId="{EAB694E6-2B0F-4078-AF29-E08778208558}" type="parTrans" cxnId="{5054E201-F792-44FD-A9C4-BD0F35546A26}">
      <dgm:prSet/>
      <dgm:spPr/>
      <dgm:t>
        <a:bodyPr/>
        <a:lstStyle/>
        <a:p>
          <a:endParaRPr lang="en-US" sz="2400" spc="0"/>
        </a:p>
      </dgm:t>
    </dgm:pt>
    <dgm:pt modelId="{BA54E8E0-CCB9-4D3D-93C3-16DAB4FCF4A7}" type="sibTrans" cxnId="{5054E201-F792-44FD-A9C4-BD0F35546A26}">
      <dgm:prSet/>
      <dgm:spPr/>
      <dgm:t>
        <a:bodyPr/>
        <a:lstStyle/>
        <a:p>
          <a:endParaRPr lang="en-US" sz="2400" spc="0"/>
        </a:p>
      </dgm:t>
    </dgm:pt>
    <dgm:pt modelId="{B3205084-81E4-44A5-BEAC-DC3A4DD6C85C}">
      <dgm:prSet/>
      <dgm:spPr/>
      <dgm:t>
        <a:bodyPr/>
        <a:lstStyle/>
        <a:p>
          <a:pPr rtl="0"/>
          <a:r>
            <a:rPr lang="en-US" dirty="0" smtClean="0"/>
            <a:t>Academic Programs</a:t>
          </a:r>
          <a:endParaRPr lang="en-US" dirty="0"/>
        </a:p>
      </dgm:t>
    </dgm:pt>
    <dgm:pt modelId="{23F65160-ABA2-4910-A292-4D3970BED667}" type="parTrans" cxnId="{C35C9AD7-02F1-4D81-ABAD-465FA716F6C5}">
      <dgm:prSet/>
      <dgm:spPr/>
      <dgm:t>
        <a:bodyPr/>
        <a:lstStyle/>
        <a:p>
          <a:endParaRPr lang="en-US" sz="2400" spc="0"/>
        </a:p>
      </dgm:t>
    </dgm:pt>
    <dgm:pt modelId="{9A67FC4D-C1D8-4707-860D-FC3A46D97040}" type="sibTrans" cxnId="{C35C9AD7-02F1-4D81-ABAD-465FA716F6C5}">
      <dgm:prSet/>
      <dgm:spPr/>
      <dgm:t>
        <a:bodyPr/>
        <a:lstStyle/>
        <a:p>
          <a:endParaRPr lang="en-US" sz="2400" spc="0"/>
        </a:p>
      </dgm:t>
    </dgm:pt>
    <dgm:pt modelId="{3788E56E-C071-431D-9958-1155F55AF57D}">
      <dgm:prSet/>
      <dgm:spPr/>
      <dgm:t>
        <a:bodyPr/>
        <a:lstStyle/>
        <a:p>
          <a:pPr rtl="0"/>
          <a:r>
            <a:rPr lang="en-US" dirty="0" smtClean="0"/>
            <a:t>English Language Program</a:t>
          </a:r>
          <a:endParaRPr lang="en-US" dirty="0"/>
        </a:p>
      </dgm:t>
    </dgm:pt>
    <dgm:pt modelId="{12E1FEBD-7B44-41F8-BA49-B5D133AD3C5F}" type="parTrans" cxnId="{E27C054D-EFB7-4593-8F9C-79BCA4204FA8}">
      <dgm:prSet/>
      <dgm:spPr/>
      <dgm:t>
        <a:bodyPr/>
        <a:lstStyle/>
        <a:p>
          <a:endParaRPr lang="en-US" sz="2400" spc="0"/>
        </a:p>
      </dgm:t>
    </dgm:pt>
    <dgm:pt modelId="{EFCC51F0-99E1-4E6C-8CAC-7AC742E48532}" type="sibTrans" cxnId="{E27C054D-EFB7-4593-8F9C-79BCA4204FA8}">
      <dgm:prSet/>
      <dgm:spPr/>
      <dgm:t>
        <a:bodyPr/>
        <a:lstStyle/>
        <a:p>
          <a:endParaRPr lang="en-US" sz="2400" spc="0"/>
        </a:p>
      </dgm:t>
    </dgm:pt>
    <dgm:pt modelId="{D99B337D-D2E0-452C-B204-C52BC3F082AF}">
      <dgm:prSet/>
      <dgm:spPr/>
      <dgm:t>
        <a:bodyPr/>
        <a:lstStyle/>
        <a:p>
          <a:pPr rtl="0"/>
          <a:r>
            <a:rPr lang="en-US" dirty="0" smtClean="0"/>
            <a:t>International Office</a:t>
          </a:r>
          <a:endParaRPr lang="en-US" dirty="0"/>
        </a:p>
      </dgm:t>
    </dgm:pt>
    <dgm:pt modelId="{293DFF17-0C7E-4F5D-BA9A-C03FE5E4F8E5}" type="parTrans" cxnId="{A7DF889F-2060-4DB4-89A4-1B6A85F448EF}">
      <dgm:prSet/>
      <dgm:spPr/>
      <dgm:t>
        <a:bodyPr/>
        <a:lstStyle/>
        <a:p>
          <a:endParaRPr lang="en-US" sz="2400" spc="0"/>
        </a:p>
      </dgm:t>
    </dgm:pt>
    <dgm:pt modelId="{C68A5C6F-F422-42D5-8B92-5287E22E1CAB}" type="sibTrans" cxnId="{A7DF889F-2060-4DB4-89A4-1B6A85F448EF}">
      <dgm:prSet/>
      <dgm:spPr/>
      <dgm:t>
        <a:bodyPr/>
        <a:lstStyle/>
        <a:p>
          <a:endParaRPr lang="en-US" sz="2400" spc="0"/>
        </a:p>
      </dgm:t>
    </dgm:pt>
    <dgm:pt modelId="{01A17E3B-21C7-40D1-A430-70596898C4EB}">
      <dgm:prSet/>
      <dgm:spPr/>
      <dgm:t>
        <a:bodyPr/>
        <a:lstStyle/>
        <a:p>
          <a:pPr rtl="0"/>
          <a:r>
            <a:rPr lang="en-US" dirty="0" smtClean="0"/>
            <a:t>International Summer Session</a:t>
          </a:r>
          <a:endParaRPr lang="en-US" dirty="0"/>
        </a:p>
      </dgm:t>
    </dgm:pt>
    <dgm:pt modelId="{8B978224-E983-4D89-97F6-F1FF61F70A16}" type="parTrans" cxnId="{63A73021-6828-4C1F-8950-EB42768EB8E6}">
      <dgm:prSet/>
      <dgm:spPr/>
      <dgm:t>
        <a:bodyPr/>
        <a:lstStyle/>
        <a:p>
          <a:endParaRPr lang="en-US" sz="2400" spc="0"/>
        </a:p>
      </dgm:t>
    </dgm:pt>
    <dgm:pt modelId="{55F07FDC-567A-4440-BD1A-B7072F1EFD1B}" type="sibTrans" cxnId="{63A73021-6828-4C1F-8950-EB42768EB8E6}">
      <dgm:prSet/>
      <dgm:spPr/>
      <dgm:t>
        <a:bodyPr/>
        <a:lstStyle/>
        <a:p>
          <a:endParaRPr lang="en-US" sz="2400" spc="0"/>
        </a:p>
      </dgm:t>
    </dgm:pt>
    <dgm:pt modelId="{AF73E6BD-755D-4E78-B598-DFE30D1656E5}">
      <dgm:prSet/>
      <dgm:spPr/>
      <dgm:t>
        <a:bodyPr/>
        <a:lstStyle/>
        <a:p>
          <a:pPr rtl="0"/>
          <a:r>
            <a:rPr lang="en-US" dirty="0" smtClean="0"/>
            <a:t>Open University</a:t>
          </a:r>
          <a:endParaRPr lang="en-US" dirty="0"/>
        </a:p>
      </dgm:t>
    </dgm:pt>
    <dgm:pt modelId="{CDFD2810-B1BE-4B54-808E-54176F5D372C}" type="parTrans" cxnId="{F82D9579-57D0-440E-B68F-866B1EF22D05}">
      <dgm:prSet/>
      <dgm:spPr/>
      <dgm:t>
        <a:bodyPr/>
        <a:lstStyle/>
        <a:p>
          <a:endParaRPr lang="en-US" sz="2400" spc="0"/>
        </a:p>
      </dgm:t>
    </dgm:pt>
    <dgm:pt modelId="{E39A1565-026F-4AA5-AF62-8C6D5259EF55}" type="sibTrans" cxnId="{F82D9579-57D0-440E-B68F-866B1EF22D05}">
      <dgm:prSet/>
      <dgm:spPr/>
      <dgm:t>
        <a:bodyPr/>
        <a:lstStyle/>
        <a:p>
          <a:endParaRPr lang="en-US" sz="2400" spc="0"/>
        </a:p>
      </dgm:t>
    </dgm:pt>
    <dgm:pt modelId="{5FBB1226-319F-40D4-A98F-177DFF1EA16B}">
      <dgm:prSet/>
      <dgm:spPr/>
      <dgm:t>
        <a:bodyPr/>
        <a:lstStyle/>
        <a:p>
          <a:pPr rtl="0"/>
          <a:r>
            <a:rPr lang="en-US" dirty="0" smtClean="0"/>
            <a:t>Professional Development and Training</a:t>
          </a:r>
          <a:endParaRPr lang="en-US" dirty="0"/>
        </a:p>
      </dgm:t>
    </dgm:pt>
    <dgm:pt modelId="{C65D8322-767D-4155-93FC-6E8286CDA28B}" type="parTrans" cxnId="{2A6764CF-2F9A-44F1-B99B-38302B6BE340}">
      <dgm:prSet/>
      <dgm:spPr/>
      <dgm:t>
        <a:bodyPr/>
        <a:lstStyle/>
        <a:p>
          <a:endParaRPr lang="en-US" sz="2400" spc="0"/>
        </a:p>
      </dgm:t>
    </dgm:pt>
    <dgm:pt modelId="{41B8C64F-D8F0-455C-8ACB-0274DF4B2789}" type="sibTrans" cxnId="{2A6764CF-2F9A-44F1-B99B-38302B6BE340}">
      <dgm:prSet/>
      <dgm:spPr/>
      <dgm:t>
        <a:bodyPr/>
        <a:lstStyle/>
        <a:p>
          <a:endParaRPr lang="en-US" sz="2400" spc="0"/>
        </a:p>
      </dgm:t>
    </dgm:pt>
    <dgm:pt modelId="{7D5C71C3-D63D-40FF-93D2-271FF949DC95}">
      <dgm:prSet/>
      <dgm:spPr/>
      <dgm:t>
        <a:bodyPr/>
        <a:lstStyle/>
        <a:p>
          <a:pPr rtl="0"/>
          <a:r>
            <a:rPr lang="en-US" dirty="0" smtClean="0"/>
            <a:t>Study Abroad</a:t>
          </a:r>
          <a:endParaRPr lang="en-US" dirty="0"/>
        </a:p>
      </dgm:t>
    </dgm:pt>
    <dgm:pt modelId="{D34BD9CB-1E4E-4495-B36E-C85413BF406A}" type="parTrans" cxnId="{51036DE6-C122-4236-BCC0-00E28FB88568}">
      <dgm:prSet/>
      <dgm:spPr/>
      <dgm:t>
        <a:bodyPr/>
        <a:lstStyle/>
        <a:p>
          <a:endParaRPr lang="en-US" sz="2400" spc="0"/>
        </a:p>
      </dgm:t>
    </dgm:pt>
    <dgm:pt modelId="{C9F6273C-B53D-4BF8-BA1B-5879D8A18955}" type="sibTrans" cxnId="{51036DE6-C122-4236-BCC0-00E28FB88568}">
      <dgm:prSet/>
      <dgm:spPr/>
      <dgm:t>
        <a:bodyPr/>
        <a:lstStyle/>
        <a:p>
          <a:endParaRPr lang="en-US" sz="2400" spc="0"/>
        </a:p>
      </dgm:t>
    </dgm:pt>
    <dgm:pt modelId="{289B6D5E-826A-452D-B7E4-41E82FCED6D0}">
      <dgm:prSet/>
      <dgm:spPr/>
      <dgm:t>
        <a:bodyPr/>
        <a:lstStyle/>
        <a:p>
          <a:pPr rtl="0"/>
          <a:r>
            <a:rPr lang="en-US" dirty="0" smtClean="0"/>
            <a:t>Study in L.A.</a:t>
          </a:r>
          <a:endParaRPr lang="en-US" dirty="0"/>
        </a:p>
      </dgm:t>
    </dgm:pt>
    <dgm:pt modelId="{C7331BD3-442E-464C-993F-BD3CBA1D7D24}" type="parTrans" cxnId="{769678D3-1338-4A6A-97AD-1C5B8CF6D949}">
      <dgm:prSet/>
      <dgm:spPr/>
      <dgm:t>
        <a:bodyPr/>
        <a:lstStyle/>
        <a:p>
          <a:endParaRPr lang="en-US" sz="2400" spc="0"/>
        </a:p>
      </dgm:t>
    </dgm:pt>
    <dgm:pt modelId="{9C4E632B-8F79-45C6-9B0D-A4206C0361FE}" type="sibTrans" cxnId="{769678D3-1338-4A6A-97AD-1C5B8CF6D949}">
      <dgm:prSet/>
      <dgm:spPr/>
      <dgm:t>
        <a:bodyPr/>
        <a:lstStyle/>
        <a:p>
          <a:endParaRPr lang="en-US" sz="2400" spc="0"/>
        </a:p>
      </dgm:t>
    </dgm:pt>
    <dgm:pt modelId="{FDEE8E43-CC0A-4F5C-BC6B-82DE4E073F92}">
      <dgm:prSet/>
      <dgm:spPr/>
      <dgm:t>
        <a:bodyPr/>
        <a:lstStyle/>
        <a:p>
          <a:pPr rtl="0"/>
          <a:r>
            <a:rPr lang="en-US" dirty="0" smtClean="0"/>
            <a:t>Summer Session</a:t>
          </a:r>
          <a:endParaRPr lang="en-US" dirty="0"/>
        </a:p>
      </dgm:t>
    </dgm:pt>
    <dgm:pt modelId="{E5ED2C6F-56E0-46D4-93B3-2CD7860E321E}" type="parTrans" cxnId="{A3015F71-0318-4A54-813D-3D21640D73F8}">
      <dgm:prSet/>
      <dgm:spPr/>
      <dgm:t>
        <a:bodyPr/>
        <a:lstStyle/>
        <a:p>
          <a:endParaRPr lang="en-US" sz="2400" spc="0"/>
        </a:p>
      </dgm:t>
    </dgm:pt>
    <dgm:pt modelId="{FFAD163F-2409-4BCE-B992-1FAFF59D54D7}" type="sibTrans" cxnId="{A3015F71-0318-4A54-813D-3D21640D73F8}">
      <dgm:prSet/>
      <dgm:spPr/>
      <dgm:t>
        <a:bodyPr/>
        <a:lstStyle/>
        <a:p>
          <a:endParaRPr lang="en-US" sz="2400" spc="0"/>
        </a:p>
      </dgm:t>
    </dgm:pt>
    <dgm:pt modelId="{CCF349E2-B5F7-4FCD-ADFC-16381B92DB1A}">
      <dgm:prSet/>
      <dgm:spPr/>
      <dgm:t>
        <a:bodyPr/>
        <a:lstStyle/>
        <a:p>
          <a:pPr rtl="0"/>
          <a:r>
            <a:rPr lang="en-US" dirty="0" smtClean="0"/>
            <a:t>Test Preparation</a:t>
          </a:r>
          <a:endParaRPr lang="en-US" dirty="0"/>
        </a:p>
      </dgm:t>
    </dgm:pt>
    <dgm:pt modelId="{BC4400E8-FB29-494F-A760-3DCBC8008FAF}" type="parTrans" cxnId="{3DD24E4D-BF68-4445-9A91-0064CECDEB9E}">
      <dgm:prSet/>
      <dgm:spPr/>
      <dgm:t>
        <a:bodyPr/>
        <a:lstStyle/>
        <a:p>
          <a:endParaRPr lang="en-US" sz="2400" spc="0"/>
        </a:p>
      </dgm:t>
    </dgm:pt>
    <dgm:pt modelId="{80DAE300-187F-4872-B5D4-D20B9CF5843A}" type="sibTrans" cxnId="{3DD24E4D-BF68-4445-9A91-0064CECDEB9E}">
      <dgm:prSet/>
      <dgm:spPr/>
      <dgm:t>
        <a:bodyPr/>
        <a:lstStyle/>
        <a:p>
          <a:endParaRPr lang="en-US" sz="2400" spc="0"/>
        </a:p>
      </dgm:t>
    </dgm:pt>
    <dgm:pt modelId="{396280BB-F949-42D3-980E-F1D395D56AAA}">
      <dgm:prSet custT="1"/>
      <dgm:spPr/>
      <dgm:t>
        <a:bodyPr/>
        <a:lstStyle/>
        <a:p>
          <a:pPr rtl="0"/>
          <a:r>
            <a:rPr lang="en-US" sz="800" spc="0" dirty="0" smtClean="0"/>
            <a:t>Asian and Asian American Studies (Interdisciplinary Program)</a:t>
          </a:r>
          <a:endParaRPr lang="en-US" sz="800" spc="0" dirty="0"/>
        </a:p>
      </dgm:t>
    </dgm:pt>
    <dgm:pt modelId="{05A32049-4F02-4F57-91EF-A5CF1ACF3531}" type="parTrans" cxnId="{B63E9EB0-2AE1-4BBA-9A8F-45849D745473}">
      <dgm:prSet/>
      <dgm:spPr/>
      <dgm:t>
        <a:bodyPr/>
        <a:lstStyle/>
        <a:p>
          <a:endParaRPr lang="en-US" sz="2400" spc="0"/>
        </a:p>
      </dgm:t>
    </dgm:pt>
    <dgm:pt modelId="{3E5BF93A-3332-4A9F-8E8D-3CEB8CF8D0AC}" type="sibTrans" cxnId="{B63E9EB0-2AE1-4BBA-9A8F-45849D745473}">
      <dgm:prSet/>
      <dgm:spPr/>
      <dgm:t>
        <a:bodyPr/>
        <a:lstStyle/>
        <a:p>
          <a:endParaRPr lang="en-US" sz="2400" spc="0"/>
        </a:p>
      </dgm:t>
    </dgm:pt>
    <dgm:pt modelId="{8AAD66E9-FC6B-4EDA-882C-9860D39D950F}">
      <dgm:prSet custT="1"/>
      <dgm:spPr/>
      <dgm:t>
        <a:bodyPr/>
        <a:lstStyle/>
        <a:p>
          <a:pPr rtl="0"/>
          <a:r>
            <a:rPr lang="en-US" sz="800" spc="0" dirty="0" smtClean="0"/>
            <a:t>Chicanx Studies</a:t>
          </a:r>
          <a:endParaRPr lang="en-US" sz="800" spc="0" dirty="0"/>
        </a:p>
      </dgm:t>
    </dgm:pt>
    <dgm:pt modelId="{379C8A57-1BC1-4CBC-BAA5-F2B192BF30D6}" type="parTrans" cxnId="{F125257A-97BE-4E58-B01D-CB8333CE0F41}">
      <dgm:prSet/>
      <dgm:spPr/>
      <dgm:t>
        <a:bodyPr/>
        <a:lstStyle/>
        <a:p>
          <a:endParaRPr lang="en-US" sz="2400" spc="0"/>
        </a:p>
      </dgm:t>
    </dgm:pt>
    <dgm:pt modelId="{BFD46629-F84E-4779-95EA-0CE4D8A7148A}" type="sibTrans" cxnId="{F125257A-97BE-4E58-B01D-CB8333CE0F41}">
      <dgm:prSet/>
      <dgm:spPr/>
      <dgm:t>
        <a:bodyPr/>
        <a:lstStyle/>
        <a:p>
          <a:endParaRPr lang="en-US" sz="2400" spc="0"/>
        </a:p>
      </dgm:t>
    </dgm:pt>
    <dgm:pt modelId="{CDED9C1F-7BBF-48C9-B225-90C88B1EDAEE}">
      <dgm:prSet custT="1"/>
      <dgm:spPr/>
      <dgm:t>
        <a:bodyPr/>
        <a:lstStyle/>
        <a:p>
          <a:pPr rtl="0"/>
          <a:r>
            <a:rPr lang="en-US" sz="800" spc="0" dirty="0" smtClean="0"/>
            <a:t>Pan-African Studies</a:t>
          </a:r>
          <a:endParaRPr lang="en-US" sz="800" spc="0" dirty="0"/>
        </a:p>
      </dgm:t>
    </dgm:pt>
    <dgm:pt modelId="{7F04FCA2-EAAF-480A-BB14-C77E6E4A1140}" type="parTrans" cxnId="{59820C0B-96EE-4061-ADD7-2968B87B5265}">
      <dgm:prSet/>
      <dgm:spPr/>
      <dgm:t>
        <a:bodyPr/>
        <a:lstStyle/>
        <a:p>
          <a:endParaRPr lang="en-US" sz="2400" spc="0"/>
        </a:p>
      </dgm:t>
    </dgm:pt>
    <dgm:pt modelId="{41BA97B9-9899-40B0-840E-06CD3AAF30B6}" type="sibTrans" cxnId="{59820C0B-96EE-4061-ADD7-2968B87B5265}">
      <dgm:prSet/>
      <dgm:spPr/>
      <dgm:t>
        <a:bodyPr/>
        <a:lstStyle/>
        <a:p>
          <a:endParaRPr lang="en-US" sz="2400" spc="0"/>
        </a:p>
      </dgm:t>
    </dgm:pt>
    <dgm:pt modelId="{C027EBF8-BCE7-4D4F-AC37-303A61C0B719}">
      <dgm:prSet custT="1">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r>
            <a:rPr lang="en-US" sz="1100" spc="0" dirty="0" smtClean="0"/>
            <a:t>Honors College</a:t>
          </a:r>
          <a:endParaRPr lang="en-US" sz="1100" spc="0" dirty="0"/>
        </a:p>
      </dgm:t>
    </dgm:pt>
    <dgm:pt modelId="{FD1A5551-E1C5-4E33-8814-6021F124242F}" type="parTrans" cxnId="{1EBD6D3C-2B2F-4EB2-B8DF-D2456F93CFD2}">
      <dgm:prSet/>
      <dgm:spPr/>
      <dgm:t>
        <a:bodyPr/>
        <a:lstStyle/>
        <a:p>
          <a:endParaRPr lang="en-US" sz="2400" spc="0"/>
        </a:p>
      </dgm:t>
    </dgm:pt>
    <dgm:pt modelId="{5A4A3DD3-A044-48CD-95C2-34AC7DF11234}" type="sibTrans" cxnId="{1EBD6D3C-2B2F-4EB2-B8DF-D2456F93CFD2}">
      <dgm:prSet/>
      <dgm:spPr/>
      <dgm:t>
        <a:bodyPr/>
        <a:lstStyle/>
        <a:p>
          <a:endParaRPr lang="en-US" sz="2400" spc="0"/>
        </a:p>
      </dgm:t>
    </dgm:pt>
    <dgm:pt modelId="{65A1DAC3-8C0C-4D3B-9A20-72E36F9F430C}">
      <dgm:prSet custT="1"/>
      <dgm:spPr/>
      <dgm:t>
        <a:bodyPr/>
        <a:lstStyle/>
        <a:p>
          <a:pPr rtl="0"/>
          <a:r>
            <a:rPr lang="en-US" sz="800" spc="0" dirty="0" smtClean="0"/>
            <a:t>Nursing</a:t>
          </a:r>
          <a:endParaRPr lang="en-US" sz="800" spc="0" dirty="0"/>
        </a:p>
      </dgm:t>
    </dgm:pt>
    <dgm:pt modelId="{FA4F1C8F-BA1D-43C6-9C40-DEC433803BA0}" type="parTrans" cxnId="{0F0A4479-1B9D-4601-9F0F-E053CF2CDEB2}">
      <dgm:prSet/>
      <dgm:spPr/>
      <dgm:t>
        <a:bodyPr/>
        <a:lstStyle/>
        <a:p>
          <a:endParaRPr lang="en-US" sz="2400" spc="0"/>
        </a:p>
      </dgm:t>
    </dgm:pt>
    <dgm:pt modelId="{463DAFE0-53E9-4448-8301-D2D9D395BC84}" type="sibTrans" cxnId="{0F0A4479-1B9D-4601-9F0F-E053CF2CDEB2}">
      <dgm:prSet/>
      <dgm:spPr/>
      <dgm:t>
        <a:bodyPr/>
        <a:lstStyle/>
        <a:p>
          <a:endParaRPr lang="en-US" sz="2400" spc="0"/>
        </a:p>
      </dgm:t>
    </dgm:pt>
    <dgm:pt modelId="{974E429F-00B0-43E9-AB93-CF8841E8DA10}">
      <dgm:prSet custT="1"/>
      <dgm:spPr/>
      <dgm:t>
        <a:bodyPr/>
        <a:lstStyle/>
        <a:p>
          <a:pPr rtl="0"/>
          <a:r>
            <a:rPr lang="en-US" sz="800" spc="0" dirty="0" smtClean="0"/>
            <a:t>Public Health</a:t>
          </a:r>
          <a:endParaRPr lang="en-US" sz="800" spc="0" dirty="0"/>
        </a:p>
      </dgm:t>
    </dgm:pt>
    <dgm:pt modelId="{577DEC29-D884-4278-98F9-97C3D0B7A595}" type="parTrans" cxnId="{3BDBB9F4-3F31-481A-A5AD-10D26580727D}">
      <dgm:prSet/>
      <dgm:spPr/>
      <dgm:t>
        <a:bodyPr/>
        <a:lstStyle/>
        <a:p>
          <a:endParaRPr lang="en-US" sz="2400" spc="0"/>
        </a:p>
      </dgm:t>
    </dgm:pt>
    <dgm:pt modelId="{CE49E341-7370-4710-B438-7741DBD1342D}" type="sibTrans" cxnId="{3BDBB9F4-3F31-481A-A5AD-10D26580727D}">
      <dgm:prSet/>
      <dgm:spPr/>
      <dgm:t>
        <a:bodyPr/>
        <a:lstStyle/>
        <a:p>
          <a:endParaRPr lang="en-US" sz="2400" spc="0"/>
        </a:p>
      </dgm:t>
    </dgm:pt>
    <dgm:pt modelId="{B427BB2F-F315-4C85-A295-47C658C35C5A}">
      <dgm:prSet custT="1"/>
      <dgm:spPr/>
      <dgm:t>
        <a:bodyPr/>
        <a:lstStyle/>
        <a:p>
          <a:pPr rtl="0"/>
          <a:r>
            <a:rPr lang="en-US" sz="800" spc="0" dirty="0" smtClean="0"/>
            <a:t>Social Work</a:t>
          </a:r>
          <a:endParaRPr lang="en-US" sz="800" spc="0" dirty="0"/>
        </a:p>
      </dgm:t>
    </dgm:pt>
    <dgm:pt modelId="{0B0AB097-FE50-4781-9D2C-1CE7EF7D0873}" type="parTrans" cxnId="{DCC726B8-B1FD-4219-A3DE-7ADBCFB9E250}">
      <dgm:prSet/>
      <dgm:spPr/>
      <dgm:t>
        <a:bodyPr/>
        <a:lstStyle/>
        <a:p>
          <a:endParaRPr lang="en-US" sz="2400" spc="0"/>
        </a:p>
      </dgm:t>
    </dgm:pt>
    <dgm:pt modelId="{49E3D228-26CB-4F09-AB05-B55D752CE11D}" type="sibTrans" cxnId="{DCC726B8-B1FD-4219-A3DE-7ADBCFB9E250}">
      <dgm:prSet/>
      <dgm:spPr/>
      <dgm:t>
        <a:bodyPr/>
        <a:lstStyle/>
        <a:p>
          <a:endParaRPr lang="en-US" sz="2400" spc="0"/>
        </a:p>
      </dgm:t>
    </dgm:pt>
    <dgm:pt modelId="{EAF3B72E-6211-4EB0-B7E9-9BF7695D48A8}">
      <dgm:prSet custT="1"/>
      <dgm:spPr/>
      <dgm:t>
        <a:bodyPr/>
        <a:lstStyle/>
        <a:p>
          <a:pPr rtl="0"/>
          <a:r>
            <a:rPr lang="en-US" sz="800" spc="0" dirty="0" smtClean="0"/>
            <a:t>Youth Agency</a:t>
          </a:r>
          <a:endParaRPr lang="en-US" sz="800" spc="0" dirty="0"/>
        </a:p>
      </dgm:t>
    </dgm:pt>
    <dgm:pt modelId="{A59B98E3-A9B9-4169-8E9D-5F3398FCAED9}" type="parTrans" cxnId="{DEAF177B-F43A-463C-BD15-77CAC028A73F}">
      <dgm:prSet/>
      <dgm:spPr/>
      <dgm:t>
        <a:bodyPr/>
        <a:lstStyle/>
        <a:p>
          <a:endParaRPr lang="en-US" sz="2400" spc="0"/>
        </a:p>
      </dgm:t>
    </dgm:pt>
    <dgm:pt modelId="{40D6E7D4-4152-4455-9F70-BF2EF9CCB0E0}" type="sibTrans" cxnId="{DEAF177B-F43A-463C-BD15-77CAC028A73F}">
      <dgm:prSet/>
      <dgm:spPr/>
      <dgm:t>
        <a:bodyPr/>
        <a:lstStyle/>
        <a:p>
          <a:endParaRPr lang="en-US" sz="2400" spc="0"/>
        </a:p>
      </dgm:t>
    </dgm:pt>
    <dgm:pt modelId="{52D44618-0CC7-4BFF-A2C8-30169CF93FDB}">
      <dgm:prSet custT="1"/>
      <dgm:spPr/>
      <dgm:t>
        <a:bodyPr/>
        <a:lstStyle/>
        <a:p>
          <a:pPr rtl="0"/>
          <a:r>
            <a:rPr lang="en-US" sz="800" spc="0" dirty="0" smtClean="0"/>
            <a:t>Administration (Certificate Program)</a:t>
          </a:r>
          <a:endParaRPr lang="en-US" sz="800" spc="0" dirty="0"/>
        </a:p>
      </dgm:t>
    </dgm:pt>
    <dgm:pt modelId="{C843867E-2641-4085-849A-F4DC50883FDB}" type="parTrans" cxnId="{6AF72057-9CA3-47CB-968F-72CE585D80D5}">
      <dgm:prSet/>
      <dgm:spPr/>
      <dgm:t>
        <a:bodyPr/>
        <a:lstStyle/>
        <a:p>
          <a:endParaRPr lang="en-US" sz="2400" spc="0"/>
        </a:p>
      </dgm:t>
    </dgm:pt>
    <dgm:pt modelId="{10AAEFDD-9CC1-4507-AD15-72B897AC8006}" type="sibTrans" cxnId="{6AF72057-9CA3-47CB-968F-72CE585D80D5}">
      <dgm:prSet/>
      <dgm:spPr/>
      <dgm:t>
        <a:bodyPr/>
        <a:lstStyle/>
        <a:p>
          <a:endParaRPr lang="en-US" sz="2400" spc="0"/>
        </a:p>
      </dgm:t>
    </dgm:pt>
    <dgm:pt modelId="{ABF639F7-41F0-4215-9A0B-9BC70EFAE269}">
      <dgm:prSet custT="1"/>
      <dgm:spPr/>
      <dgm:t>
        <a:bodyPr/>
        <a:lstStyle/>
        <a:p>
          <a:pPr rtl="0"/>
          <a:r>
            <a:rPr lang="en-US" sz="800" spc="0" dirty="0" smtClean="0"/>
            <a:t>Applied Gerontology (Certificate Program)</a:t>
          </a:r>
          <a:endParaRPr lang="en-US" sz="800" spc="0" dirty="0"/>
        </a:p>
      </dgm:t>
    </dgm:pt>
    <dgm:pt modelId="{E4B25536-BEDF-4A0D-AD64-8E9C1889D733}" type="parTrans" cxnId="{49B2E231-7061-4A4A-8823-E806FB29AFF6}">
      <dgm:prSet/>
      <dgm:spPr/>
      <dgm:t>
        <a:bodyPr/>
        <a:lstStyle/>
        <a:p>
          <a:endParaRPr lang="en-US" sz="2400" spc="0"/>
        </a:p>
      </dgm:t>
    </dgm:pt>
    <dgm:pt modelId="{42DB2870-6593-4B10-B62C-79CD4D6284F7}" type="sibTrans" cxnId="{49B2E231-7061-4A4A-8823-E806FB29AFF6}">
      <dgm:prSet/>
      <dgm:spPr/>
      <dgm:t>
        <a:bodyPr/>
        <a:lstStyle/>
        <a:p>
          <a:endParaRPr lang="en-US" sz="2400" spc="0"/>
        </a:p>
      </dgm:t>
    </dgm:pt>
    <dgm:pt modelId="{F8D1A9C8-D3AE-43FF-9EFF-B7575082FF5A}">
      <dgm:prSet custT="1">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r>
            <a:rPr lang="en-US" sz="1100" spc="0" dirty="0" smtClean="0"/>
            <a:t>College of Professional and Global Education</a:t>
          </a:r>
          <a:endParaRPr lang="en-US" sz="1100" spc="0" dirty="0"/>
        </a:p>
      </dgm:t>
    </dgm:pt>
    <dgm:pt modelId="{D3B70B15-68B1-47AB-AAF6-4E41133ED021}" type="parTrans" cxnId="{03CD7A9B-56A8-4D2F-B6E5-CE7DB6D0D6BF}">
      <dgm:prSet/>
      <dgm:spPr/>
      <dgm:t>
        <a:bodyPr/>
        <a:lstStyle/>
        <a:p>
          <a:endParaRPr lang="en-US" sz="2400" spc="0"/>
        </a:p>
      </dgm:t>
    </dgm:pt>
    <dgm:pt modelId="{605B49F0-EE05-4906-9DA5-1CDA134660A9}" type="sibTrans" cxnId="{03CD7A9B-56A8-4D2F-B6E5-CE7DB6D0D6BF}">
      <dgm:prSet/>
      <dgm:spPr/>
      <dgm:t>
        <a:bodyPr/>
        <a:lstStyle/>
        <a:p>
          <a:endParaRPr lang="en-US" sz="2400" spc="0"/>
        </a:p>
      </dgm:t>
    </dgm:pt>
    <dgm:pt modelId="{F9889A16-206A-4626-828C-ED3E8520D8E5}" type="pres">
      <dgm:prSet presAssocID="{AF77931F-3248-46E1-9D52-3A75B5716FFD}" presName="diagram" presStyleCnt="0">
        <dgm:presLayoutVars>
          <dgm:dir/>
          <dgm:animLvl val="lvl"/>
          <dgm:resizeHandles val="exact"/>
        </dgm:presLayoutVars>
      </dgm:prSet>
      <dgm:spPr/>
      <dgm:t>
        <a:bodyPr/>
        <a:lstStyle/>
        <a:p>
          <a:endParaRPr lang="en-US"/>
        </a:p>
      </dgm:t>
    </dgm:pt>
    <dgm:pt modelId="{60D19C31-82E3-4750-8E53-F3A397DB3BA2}" type="pres">
      <dgm:prSet presAssocID="{24C07E4E-A412-4C0A-9586-41C080C51D64}" presName="compNode" presStyleCnt="0"/>
      <dgm:spPr/>
    </dgm:pt>
    <dgm:pt modelId="{381CC151-E528-48EE-824A-A64B9D45C1DA}" type="pres">
      <dgm:prSet presAssocID="{24C07E4E-A412-4C0A-9586-41C080C51D64}" presName="childRect" presStyleLbl="bgAcc1" presStyleIdx="0" presStyleCnt="9">
        <dgm:presLayoutVars>
          <dgm:bulletEnabled val="1"/>
        </dgm:presLayoutVars>
      </dgm:prSet>
      <dgm:spPr/>
      <dgm:t>
        <a:bodyPr/>
        <a:lstStyle/>
        <a:p>
          <a:endParaRPr lang="en-US"/>
        </a:p>
      </dgm:t>
    </dgm:pt>
    <dgm:pt modelId="{261A228E-A5A2-434B-99B9-7DFDB1090804}" type="pres">
      <dgm:prSet presAssocID="{24C07E4E-A412-4C0A-9586-41C080C51D64}" presName="parentText" presStyleLbl="node1" presStyleIdx="0" presStyleCnt="0">
        <dgm:presLayoutVars>
          <dgm:chMax val="0"/>
          <dgm:bulletEnabled val="1"/>
        </dgm:presLayoutVars>
      </dgm:prSet>
      <dgm:spPr/>
      <dgm:t>
        <a:bodyPr/>
        <a:lstStyle/>
        <a:p>
          <a:endParaRPr lang="en-US"/>
        </a:p>
      </dgm:t>
    </dgm:pt>
    <dgm:pt modelId="{9C05414E-4138-422F-A20E-B2A58CF1CE0E}" type="pres">
      <dgm:prSet presAssocID="{24C07E4E-A412-4C0A-9586-41C080C51D64}" presName="parentRect" presStyleLbl="alignNode1" presStyleIdx="0" presStyleCnt="9"/>
      <dgm:spPr/>
      <dgm:t>
        <a:bodyPr/>
        <a:lstStyle/>
        <a:p>
          <a:endParaRPr lang="en-US"/>
        </a:p>
      </dgm:t>
    </dgm:pt>
    <dgm:pt modelId="{239FA03F-D1B0-4244-9403-B49E54D3BB07}" type="pres">
      <dgm:prSet presAssocID="{24C07E4E-A412-4C0A-9586-41C080C51D64}" presName="adorn" presStyleLbl="fgAccFollowNode1" presStyleIdx="0" presStyleCnt="9"/>
      <dgm:spPr>
        <a:prstGeom prst="flowChartProcess">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0332ACC-EBC5-4826-B86E-8F9F2ABCF95C}" type="pres">
      <dgm:prSet presAssocID="{9B4E528F-F219-475E-9ECD-F0B9BDC6C225}" presName="sibTrans" presStyleLbl="sibTrans2D1" presStyleIdx="0" presStyleCnt="0"/>
      <dgm:spPr/>
      <dgm:t>
        <a:bodyPr/>
        <a:lstStyle/>
        <a:p>
          <a:endParaRPr lang="en-US"/>
        </a:p>
      </dgm:t>
    </dgm:pt>
    <dgm:pt modelId="{1F7B819C-24B9-45F6-A2E9-79ECE09A059E}" type="pres">
      <dgm:prSet presAssocID="{CB89F230-C1E2-4DD9-98B0-AE98B030ADAF}" presName="compNode" presStyleCnt="0"/>
      <dgm:spPr/>
    </dgm:pt>
    <dgm:pt modelId="{535FD52A-8034-49A7-8782-18C0CA87E22B}" type="pres">
      <dgm:prSet presAssocID="{CB89F230-C1E2-4DD9-98B0-AE98B030ADAF}" presName="childRect" presStyleLbl="bgAcc1" presStyleIdx="1" presStyleCnt="9">
        <dgm:presLayoutVars>
          <dgm:bulletEnabled val="1"/>
        </dgm:presLayoutVars>
      </dgm:prSet>
      <dgm:spPr/>
      <dgm:t>
        <a:bodyPr/>
        <a:lstStyle/>
        <a:p>
          <a:endParaRPr lang="en-US"/>
        </a:p>
      </dgm:t>
    </dgm:pt>
    <dgm:pt modelId="{3A6A924F-CD06-4660-A533-6E1454A4B257}" type="pres">
      <dgm:prSet presAssocID="{CB89F230-C1E2-4DD9-98B0-AE98B030ADAF}" presName="parentText" presStyleLbl="node1" presStyleIdx="0" presStyleCnt="0">
        <dgm:presLayoutVars>
          <dgm:chMax val="0"/>
          <dgm:bulletEnabled val="1"/>
        </dgm:presLayoutVars>
      </dgm:prSet>
      <dgm:spPr/>
      <dgm:t>
        <a:bodyPr/>
        <a:lstStyle/>
        <a:p>
          <a:endParaRPr lang="en-US"/>
        </a:p>
      </dgm:t>
    </dgm:pt>
    <dgm:pt modelId="{31387C96-3ADA-44DA-A1A4-D10746184FC9}" type="pres">
      <dgm:prSet presAssocID="{CB89F230-C1E2-4DD9-98B0-AE98B030ADAF}" presName="parentRect" presStyleLbl="alignNode1" presStyleIdx="1" presStyleCnt="9"/>
      <dgm:spPr/>
      <dgm:t>
        <a:bodyPr/>
        <a:lstStyle/>
        <a:p>
          <a:endParaRPr lang="en-US"/>
        </a:p>
      </dgm:t>
    </dgm:pt>
    <dgm:pt modelId="{28816C41-CC81-4CFD-9D3F-BD164DACB675}" type="pres">
      <dgm:prSet presAssocID="{CB89F230-C1E2-4DD9-98B0-AE98B030ADAF}" presName="adorn" presStyleLbl="fgAccFollowNode1" presStyleIdx="1" presStyleCnt="9"/>
      <dgm:spPr>
        <a:prstGeom prst="flowChartProcess">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4AB672B6-0D6B-4FCC-B5FD-74CD49ECB550}" type="pres">
      <dgm:prSet presAssocID="{87406433-0567-456D-8D22-264A83355691}" presName="sibTrans" presStyleLbl="sibTrans2D1" presStyleIdx="0" presStyleCnt="0"/>
      <dgm:spPr/>
      <dgm:t>
        <a:bodyPr/>
        <a:lstStyle/>
        <a:p>
          <a:endParaRPr lang="en-US"/>
        </a:p>
      </dgm:t>
    </dgm:pt>
    <dgm:pt modelId="{CE83E0AA-983B-42A2-A89B-B78537C94021}" type="pres">
      <dgm:prSet presAssocID="{C0CE7458-8EC5-4821-AE80-7CFA99FE9F50}" presName="compNode" presStyleCnt="0"/>
      <dgm:spPr/>
    </dgm:pt>
    <dgm:pt modelId="{F38EF716-237F-43F4-B705-C51F33D62CCA}" type="pres">
      <dgm:prSet presAssocID="{C0CE7458-8EC5-4821-AE80-7CFA99FE9F50}" presName="childRect" presStyleLbl="bgAcc1" presStyleIdx="2" presStyleCnt="9">
        <dgm:presLayoutVars>
          <dgm:bulletEnabled val="1"/>
        </dgm:presLayoutVars>
      </dgm:prSet>
      <dgm:spPr/>
      <dgm:t>
        <a:bodyPr/>
        <a:lstStyle/>
        <a:p>
          <a:endParaRPr lang="en-US"/>
        </a:p>
      </dgm:t>
    </dgm:pt>
    <dgm:pt modelId="{E49B3BAF-9259-4FA2-B10E-72491749F625}" type="pres">
      <dgm:prSet presAssocID="{C0CE7458-8EC5-4821-AE80-7CFA99FE9F50}" presName="parentText" presStyleLbl="node1" presStyleIdx="0" presStyleCnt="0">
        <dgm:presLayoutVars>
          <dgm:chMax val="0"/>
          <dgm:bulletEnabled val="1"/>
        </dgm:presLayoutVars>
      </dgm:prSet>
      <dgm:spPr/>
      <dgm:t>
        <a:bodyPr/>
        <a:lstStyle/>
        <a:p>
          <a:endParaRPr lang="en-US"/>
        </a:p>
      </dgm:t>
    </dgm:pt>
    <dgm:pt modelId="{DCD115F0-CB54-4B93-854B-AD81B9369E20}" type="pres">
      <dgm:prSet presAssocID="{C0CE7458-8EC5-4821-AE80-7CFA99FE9F50}" presName="parentRect" presStyleLbl="alignNode1" presStyleIdx="2" presStyleCnt="9"/>
      <dgm:spPr/>
      <dgm:t>
        <a:bodyPr/>
        <a:lstStyle/>
        <a:p>
          <a:endParaRPr lang="en-US"/>
        </a:p>
      </dgm:t>
    </dgm:pt>
    <dgm:pt modelId="{B21E6735-D335-466C-AD41-E6EADCB34DC8}" type="pres">
      <dgm:prSet presAssocID="{C0CE7458-8EC5-4821-AE80-7CFA99FE9F50}" presName="adorn" presStyleLbl="fgAccFollowNode1" presStyleIdx="2" presStyleCnt="9"/>
      <dgm:spPr>
        <a:prstGeom prst="flowChartProcess">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6FF1170-1606-4A4F-8EE7-F5E26FE5D478}" type="pres">
      <dgm:prSet presAssocID="{1AC2BF66-6AA1-42A8-A0D5-F28F437FED33}" presName="sibTrans" presStyleLbl="sibTrans2D1" presStyleIdx="0" presStyleCnt="0"/>
      <dgm:spPr/>
      <dgm:t>
        <a:bodyPr/>
        <a:lstStyle/>
        <a:p>
          <a:endParaRPr lang="en-US"/>
        </a:p>
      </dgm:t>
    </dgm:pt>
    <dgm:pt modelId="{CE215235-D3D0-4091-B356-AF6969E34922}" type="pres">
      <dgm:prSet presAssocID="{9600154B-F19C-4155-A34B-D5F52DA8EDFD}" presName="compNode" presStyleCnt="0"/>
      <dgm:spPr/>
    </dgm:pt>
    <dgm:pt modelId="{0BCEE40F-0CC1-4783-928A-629819E8B59D}" type="pres">
      <dgm:prSet presAssocID="{9600154B-F19C-4155-A34B-D5F52DA8EDFD}" presName="childRect" presStyleLbl="bgAcc1" presStyleIdx="3" presStyleCnt="9">
        <dgm:presLayoutVars>
          <dgm:bulletEnabled val="1"/>
        </dgm:presLayoutVars>
      </dgm:prSet>
      <dgm:spPr/>
      <dgm:t>
        <a:bodyPr/>
        <a:lstStyle/>
        <a:p>
          <a:endParaRPr lang="en-US"/>
        </a:p>
      </dgm:t>
    </dgm:pt>
    <dgm:pt modelId="{16154EAC-EA1F-48E9-ACF4-AB31B10F51F6}" type="pres">
      <dgm:prSet presAssocID="{9600154B-F19C-4155-A34B-D5F52DA8EDFD}" presName="parentText" presStyleLbl="node1" presStyleIdx="0" presStyleCnt="0">
        <dgm:presLayoutVars>
          <dgm:chMax val="0"/>
          <dgm:bulletEnabled val="1"/>
        </dgm:presLayoutVars>
      </dgm:prSet>
      <dgm:spPr/>
      <dgm:t>
        <a:bodyPr/>
        <a:lstStyle/>
        <a:p>
          <a:endParaRPr lang="en-US"/>
        </a:p>
      </dgm:t>
    </dgm:pt>
    <dgm:pt modelId="{C0E7EAE6-6C83-4A02-A7AF-3206BE920544}" type="pres">
      <dgm:prSet presAssocID="{9600154B-F19C-4155-A34B-D5F52DA8EDFD}" presName="parentRect" presStyleLbl="alignNode1" presStyleIdx="3" presStyleCnt="9"/>
      <dgm:spPr/>
      <dgm:t>
        <a:bodyPr/>
        <a:lstStyle/>
        <a:p>
          <a:endParaRPr lang="en-US"/>
        </a:p>
      </dgm:t>
    </dgm:pt>
    <dgm:pt modelId="{23DB6188-1953-4BDA-8C6C-64804B22A54D}" type="pres">
      <dgm:prSet presAssocID="{9600154B-F19C-4155-A34B-D5F52DA8EDFD}" presName="adorn" presStyleLbl="fgAccFollowNode1" presStyleIdx="3" presStyleCnt="9"/>
      <dgm:spPr>
        <a:prstGeom prst="flowChartProcess">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41E24AB9-7653-43DF-B3EA-74E9597F4722}" type="pres">
      <dgm:prSet presAssocID="{7DDD89D0-A1ED-42E6-B484-4262730702BA}" presName="sibTrans" presStyleLbl="sibTrans2D1" presStyleIdx="0" presStyleCnt="0"/>
      <dgm:spPr/>
      <dgm:t>
        <a:bodyPr/>
        <a:lstStyle/>
        <a:p>
          <a:endParaRPr lang="en-US"/>
        </a:p>
      </dgm:t>
    </dgm:pt>
    <dgm:pt modelId="{7B89E3C7-1C3D-4831-A4B1-6E724E5A6FBE}" type="pres">
      <dgm:prSet presAssocID="{46D35276-AC7D-412F-8AAC-665524031255}" presName="compNode" presStyleCnt="0"/>
      <dgm:spPr/>
    </dgm:pt>
    <dgm:pt modelId="{1106455F-8056-4D30-9C29-16BC02C60103}" type="pres">
      <dgm:prSet presAssocID="{46D35276-AC7D-412F-8AAC-665524031255}" presName="childRect" presStyleLbl="bgAcc1" presStyleIdx="4" presStyleCnt="9">
        <dgm:presLayoutVars>
          <dgm:bulletEnabled val="1"/>
        </dgm:presLayoutVars>
      </dgm:prSet>
      <dgm:spPr/>
      <dgm:t>
        <a:bodyPr/>
        <a:lstStyle/>
        <a:p>
          <a:endParaRPr lang="en-US"/>
        </a:p>
      </dgm:t>
    </dgm:pt>
    <dgm:pt modelId="{46E913F9-B52A-4B84-B122-9D3351403F15}" type="pres">
      <dgm:prSet presAssocID="{46D35276-AC7D-412F-8AAC-665524031255}" presName="parentText" presStyleLbl="node1" presStyleIdx="0" presStyleCnt="0">
        <dgm:presLayoutVars>
          <dgm:chMax val="0"/>
          <dgm:bulletEnabled val="1"/>
        </dgm:presLayoutVars>
      </dgm:prSet>
      <dgm:spPr/>
      <dgm:t>
        <a:bodyPr/>
        <a:lstStyle/>
        <a:p>
          <a:endParaRPr lang="en-US"/>
        </a:p>
      </dgm:t>
    </dgm:pt>
    <dgm:pt modelId="{168A34E1-5887-4075-B7EC-4037545352BA}" type="pres">
      <dgm:prSet presAssocID="{46D35276-AC7D-412F-8AAC-665524031255}" presName="parentRect" presStyleLbl="alignNode1" presStyleIdx="4" presStyleCnt="9"/>
      <dgm:spPr/>
      <dgm:t>
        <a:bodyPr/>
        <a:lstStyle/>
        <a:p>
          <a:endParaRPr lang="en-US"/>
        </a:p>
      </dgm:t>
    </dgm:pt>
    <dgm:pt modelId="{2CB17890-CD48-4CFA-A515-50CE8F21EBA8}" type="pres">
      <dgm:prSet presAssocID="{46D35276-AC7D-412F-8AAC-665524031255}" presName="adorn" presStyleLbl="fgAccFollowNode1" presStyleIdx="4" presStyleCnt="9"/>
      <dgm:spPr>
        <a:prstGeom prst="flowChartProcess">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E883D2AE-8A12-4B5B-99B4-EB8B1528203E}" type="pres">
      <dgm:prSet presAssocID="{4F248D51-9B12-4A54-8A47-1ED55CF9785A}" presName="sibTrans" presStyleLbl="sibTrans2D1" presStyleIdx="0" presStyleCnt="0"/>
      <dgm:spPr/>
      <dgm:t>
        <a:bodyPr/>
        <a:lstStyle/>
        <a:p>
          <a:endParaRPr lang="en-US"/>
        </a:p>
      </dgm:t>
    </dgm:pt>
    <dgm:pt modelId="{177DB446-8153-4C52-9187-FF75E273DD41}" type="pres">
      <dgm:prSet presAssocID="{EBB70898-C7EA-434E-9F2C-08FB7A5DAD79}" presName="compNode" presStyleCnt="0"/>
      <dgm:spPr/>
    </dgm:pt>
    <dgm:pt modelId="{C207D1F6-2327-4C97-B913-CA480A1849F3}" type="pres">
      <dgm:prSet presAssocID="{EBB70898-C7EA-434E-9F2C-08FB7A5DAD79}" presName="childRect" presStyleLbl="bgAcc1" presStyleIdx="5" presStyleCnt="9">
        <dgm:presLayoutVars>
          <dgm:bulletEnabled val="1"/>
        </dgm:presLayoutVars>
      </dgm:prSet>
      <dgm:spPr/>
      <dgm:t>
        <a:bodyPr/>
        <a:lstStyle/>
        <a:p>
          <a:endParaRPr lang="en-US"/>
        </a:p>
      </dgm:t>
    </dgm:pt>
    <dgm:pt modelId="{27B21EFB-286C-4913-88F9-8253065FD722}" type="pres">
      <dgm:prSet presAssocID="{EBB70898-C7EA-434E-9F2C-08FB7A5DAD79}" presName="parentText" presStyleLbl="node1" presStyleIdx="0" presStyleCnt="0">
        <dgm:presLayoutVars>
          <dgm:chMax val="0"/>
          <dgm:bulletEnabled val="1"/>
        </dgm:presLayoutVars>
      </dgm:prSet>
      <dgm:spPr/>
      <dgm:t>
        <a:bodyPr/>
        <a:lstStyle/>
        <a:p>
          <a:endParaRPr lang="en-US"/>
        </a:p>
      </dgm:t>
    </dgm:pt>
    <dgm:pt modelId="{54AF360F-C450-4B74-9B8F-4B6F8FBF4816}" type="pres">
      <dgm:prSet presAssocID="{EBB70898-C7EA-434E-9F2C-08FB7A5DAD79}" presName="parentRect" presStyleLbl="alignNode1" presStyleIdx="5" presStyleCnt="9"/>
      <dgm:spPr/>
      <dgm:t>
        <a:bodyPr/>
        <a:lstStyle/>
        <a:p>
          <a:endParaRPr lang="en-US"/>
        </a:p>
      </dgm:t>
    </dgm:pt>
    <dgm:pt modelId="{1B52C280-1F5D-4A8F-A788-E813BA4108DF}" type="pres">
      <dgm:prSet presAssocID="{EBB70898-C7EA-434E-9F2C-08FB7A5DAD79}" presName="adorn" presStyleLbl="fgAccFollowNode1" presStyleIdx="5" presStyleCnt="9"/>
      <dgm:spPr>
        <a:prstGeom prst="flowChartProcess">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172" t="1302" r="2298" b="1168"/>
          </a:stretch>
        </a:blipFill>
      </dgm:spPr>
    </dgm:pt>
    <dgm:pt modelId="{C5469756-986E-4637-A9DB-CA26FCFDB548}" type="pres">
      <dgm:prSet presAssocID="{C5D77C0A-3467-435D-8548-7A0CBA9F3B04}" presName="sibTrans" presStyleLbl="sibTrans2D1" presStyleIdx="0" presStyleCnt="0"/>
      <dgm:spPr/>
      <dgm:t>
        <a:bodyPr/>
        <a:lstStyle/>
        <a:p>
          <a:endParaRPr lang="en-US"/>
        </a:p>
      </dgm:t>
    </dgm:pt>
    <dgm:pt modelId="{F4DAAEC5-E18F-41D2-8733-3D3321D060BD}" type="pres">
      <dgm:prSet presAssocID="{FBBFE544-DC8C-4C59-9825-0E4E4CCF948F}" presName="compNode" presStyleCnt="0"/>
      <dgm:spPr/>
    </dgm:pt>
    <dgm:pt modelId="{62609066-7F95-4640-94AC-43FE87B7F06A}" type="pres">
      <dgm:prSet presAssocID="{FBBFE544-DC8C-4C59-9825-0E4E4CCF948F}" presName="childRect" presStyleLbl="bgAcc1" presStyleIdx="6" presStyleCnt="9">
        <dgm:presLayoutVars>
          <dgm:bulletEnabled val="1"/>
        </dgm:presLayoutVars>
      </dgm:prSet>
      <dgm:spPr/>
      <dgm:t>
        <a:bodyPr/>
        <a:lstStyle/>
        <a:p>
          <a:endParaRPr lang="en-US"/>
        </a:p>
      </dgm:t>
    </dgm:pt>
    <dgm:pt modelId="{D357555B-454B-468A-8CDD-0A8C9E18D5CA}" type="pres">
      <dgm:prSet presAssocID="{FBBFE544-DC8C-4C59-9825-0E4E4CCF948F}" presName="parentText" presStyleLbl="node1" presStyleIdx="0" presStyleCnt="0">
        <dgm:presLayoutVars>
          <dgm:chMax val="0"/>
          <dgm:bulletEnabled val="1"/>
        </dgm:presLayoutVars>
      </dgm:prSet>
      <dgm:spPr/>
      <dgm:t>
        <a:bodyPr/>
        <a:lstStyle/>
        <a:p>
          <a:endParaRPr lang="en-US"/>
        </a:p>
      </dgm:t>
    </dgm:pt>
    <dgm:pt modelId="{D718F671-4A10-49FC-AB10-21C8FAF64521}" type="pres">
      <dgm:prSet presAssocID="{FBBFE544-DC8C-4C59-9825-0E4E4CCF948F}" presName="parentRect" presStyleLbl="alignNode1" presStyleIdx="6" presStyleCnt="9"/>
      <dgm:spPr/>
      <dgm:t>
        <a:bodyPr/>
        <a:lstStyle/>
        <a:p>
          <a:endParaRPr lang="en-US"/>
        </a:p>
      </dgm:t>
    </dgm:pt>
    <dgm:pt modelId="{9D29552B-E5C3-4C36-A895-3F4008A5BBFE}" type="pres">
      <dgm:prSet presAssocID="{FBBFE544-DC8C-4C59-9825-0E4E4CCF948F}" presName="adorn" presStyleLbl="fgAccFollowNode1" presStyleIdx="6" presStyleCnt="9"/>
      <dgm:spPr>
        <a:prstGeom prst="flowChartProcess">
          <a:avLst/>
        </a:prstGeom>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12415" t="-12415" r="-7619" b="-7619"/>
          </a:stretch>
        </a:blipFill>
      </dgm:spPr>
    </dgm:pt>
    <dgm:pt modelId="{0F6E55A9-0A54-48C1-B6FA-7F448EE6B4AA}" type="pres">
      <dgm:prSet presAssocID="{BA54E8E0-CCB9-4D3D-93C3-16DAB4FCF4A7}" presName="sibTrans" presStyleLbl="sibTrans2D1" presStyleIdx="0" presStyleCnt="0"/>
      <dgm:spPr/>
      <dgm:t>
        <a:bodyPr/>
        <a:lstStyle/>
        <a:p>
          <a:endParaRPr lang="en-US"/>
        </a:p>
      </dgm:t>
    </dgm:pt>
    <dgm:pt modelId="{C8B1F9BF-B20E-450F-B432-986849D14B3A}" type="pres">
      <dgm:prSet presAssocID="{C027EBF8-BCE7-4D4F-AC37-303A61C0B719}" presName="compNode" presStyleCnt="0"/>
      <dgm:spPr/>
    </dgm:pt>
    <dgm:pt modelId="{7259F3E5-BEA1-46C9-A799-5E5CD1A889EF}" type="pres">
      <dgm:prSet presAssocID="{C027EBF8-BCE7-4D4F-AC37-303A61C0B719}" presName="childRect" presStyleLbl="bgAcc1" presStyleIdx="7" presStyleCnt="9">
        <dgm:presLayoutVars>
          <dgm:bulletEnabled val="1"/>
        </dgm:presLayoutVars>
      </dgm:prSet>
      <dgm:spPr/>
      <dgm:t>
        <a:bodyPr/>
        <a:lstStyle/>
        <a:p>
          <a:endParaRPr lang="en-US"/>
        </a:p>
      </dgm:t>
    </dgm:pt>
    <dgm:pt modelId="{263CEDB7-4BB8-4C48-B56D-10AA8D5FF1F2}" type="pres">
      <dgm:prSet presAssocID="{C027EBF8-BCE7-4D4F-AC37-303A61C0B719}" presName="parentText" presStyleLbl="node1" presStyleIdx="0" presStyleCnt="0">
        <dgm:presLayoutVars>
          <dgm:chMax val="0"/>
          <dgm:bulletEnabled val="1"/>
        </dgm:presLayoutVars>
      </dgm:prSet>
      <dgm:spPr/>
      <dgm:t>
        <a:bodyPr/>
        <a:lstStyle/>
        <a:p>
          <a:endParaRPr lang="en-US"/>
        </a:p>
      </dgm:t>
    </dgm:pt>
    <dgm:pt modelId="{69B90A64-EAF1-4258-87A1-D70D7623995A}" type="pres">
      <dgm:prSet presAssocID="{C027EBF8-BCE7-4D4F-AC37-303A61C0B719}" presName="parentRect" presStyleLbl="alignNode1" presStyleIdx="7" presStyleCnt="9"/>
      <dgm:spPr/>
      <dgm:t>
        <a:bodyPr/>
        <a:lstStyle/>
        <a:p>
          <a:endParaRPr lang="en-US"/>
        </a:p>
      </dgm:t>
    </dgm:pt>
    <dgm:pt modelId="{B91D9DCC-E888-43A0-87B4-C89B4C4062DF}" type="pres">
      <dgm:prSet presAssocID="{C027EBF8-BCE7-4D4F-AC37-303A61C0B719}" presName="adorn" presStyleLbl="fgAccFollowNode1" presStyleIdx="7" presStyleCnt="9"/>
      <dgm:spPr>
        <a:prstGeom prst="flowChartProcess">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dgm:spPr>
    </dgm:pt>
    <dgm:pt modelId="{CF5FC85E-99F0-4BB7-8F05-C48F6F726D9A}" type="pres">
      <dgm:prSet presAssocID="{5A4A3DD3-A044-48CD-95C2-34AC7DF11234}" presName="sibTrans" presStyleLbl="sibTrans2D1" presStyleIdx="0" presStyleCnt="0"/>
      <dgm:spPr/>
      <dgm:t>
        <a:bodyPr/>
        <a:lstStyle/>
        <a:p>
          <a:endParaRPr lang="en-US"/>
        </a:p>
      </dgm:t>
    </dgm:pt>
    <dgm:pt modelId="{7050E47F-2D83-4AB8-85E5-FC57B2971AB7}" type="pres">
      <dgm:prSet presAssocID="{F8D1A9C8-D3AE-43FF-9EFF-B7575082FF5A}" presName="compNode" presStyleCnt="0"/>
      <dgm:spPr/>
    </dgm:pt>
    <dgm:pt modelId="{B96C2365-DBCC-4A40-9AF1-D4ACB8C5B59F}" type="pres">
      <dgm:prSet presAssocID="{F8D1A9C8-D3AE-43FF-9EFF-B7575082FF5A}" presName="childRect" presStyleLbl="bgAcc1" presStyleIdx="8" presStyleCnt="9">
        <dgm:presLayoutVars>
          <dgm:bulletEnabled val="1"/>
        </dgm:presLayoutVars>
      </dgm:prSet>
      <dgm:spPr/>
      <dgm:t>
        <a:bodyPr/>
        <a:lstStyle/>
        <a:p>
          <a:endParaRPr lang="en-US"/>
        </a:p>
      </dgm:t>
    </dgm:pt>
    <dgm:pt modelId="{E0231DD0-8351-423D-B836-0CA2A1191807}" type="pres">
      <dgm:prSet presAssocID="{F8D1A9C8-D3AE-43FF-9EFF-B7575082FF5A}" presName="parentText" presStyleLbl="node1" presStyleIdx="0" presStyleCnt="0">
        <dgm:presLayoutVars>
          <dgm:chMax val="0"/>
          <dgm:bulletEnabled val="1"/>
        </dgm:presLayoutVars>
      </dgm:prSet>
      <dgm:spPr/>
      <dgm:t>
        <a:bodyPr/>
        <a:lstStyle/>
        <a:p>
          <a:endParaRPr lang="en-US"/>
        </a:p>
      </dgm:t>
    </dgm:pt>
    <dgm:pt modelId="{1C307592-73C6-4CF1-A2F0-E82A66D73303}" type="pres">
      <dgm:prSet presAssocID="{F8D1A9C8-D3AE-43FF-9EFF-B7575082FF5A}" presName="parentRect" presStyleLbl="alignNode1" presStyleIdx="8" presStyleCnt="9"/>
      <dgm:spPr/>
      <dgm:t>
        <a:bodyPr/>
        <a:lstStyle/>
        <a:p>
          <a:endParaRPr lang="en-US"/>
        </a:p>
      </dgm:t>
    </dgm:pt>
    <dgm:pt modelId="{5BE56777-98B9-4373-80DF-EC82E83521F7}" type="pres">
      <dgm:prSet presAssocID="{F8D1A9C8-D3AE-43FF-9EFF-B7575082FF5A}" presName="adorn" presStyleLbl="fgAccFollowNode1" presStyleIdx="8" presStyleCnt="9"/>
      <dgm:spPr>
        <a:prstGeom prst="flowChartProcess">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dgm:spPr>
    </dgm:pt>
  </dgm:ptLst>
  <dgm:cxnLst>
    <dgm:cxn modelId="{3153DDFC-B58A-4CBA-B421-45B0BE3449CE}" type="presOf" srcId="{7D5C71C3-D63D-40FF-93D2-271FF949DC95}" destId="{B96C2365-DBCC-4A40-9AF1-D4ACB8C5B59F}" srcOrd="0" destOrd="6" presId="urn:microsoft.com/office/officeart/2005/8/layout/bList2"/>
    <dgm:cxn modelId="{2A6764CF-2F9A-44F1-B99B-38302B6BE340}" srcId="{F8D1A9C8-D3AE-43FF-9EFF-B7575082FF5A}" destId="{5FBB1226-319F-40D4-A98F-177DFF1EA16B}" srcOrd="5" destOrd="0" parTransId="{C65D8322-767D-4155-93FC-6E8286CDA28B}" sibTransId="{41B8C64F-D8F0-455C-8ACB-0274DF4B2789}"/>
    <dgm:cxn modelId="{3DD23035-3291-432F-ABBA-40BC4B3D67A8}" type="presOf" srcId="{C5D77C0A-3467-435D-8548-7A0CBA9F3B04}" destId="{C5469756-986E-4637-A9DB-CA26FCFDB548}" srcOrd="0" destOrd="0" presId="urn:microsoft.com/office/officeart/2005/8/layout/bList2"/>
    <dgm:cxn modelId="{5EBA880A-0B4B-47FA-ADB4-B0316C308770}" type="presOf" srcId="{2BBDD727-DA00-4C7C-80D1-BF10192BD9D5}" destId="{C207D1F6-2327-4C97-B913-CA480A1849F3}" srcOrd="0" destOrd="11" presId="urn:microsoft.com/office/officeart/2005/8/layout/bList2"/>
    <dgm:cxn modelId="{D48EC565-71E5-41E2-8E2A-1CA44CBA2DD8}" srcId="{AF77931F-3248-46E1-9D52-3A75B5716FFD}" destId="{9600154B-F19C-4155-A34B-D5F52DA8EDFD}" srcOrd="3" destOrd="0" parTransId="{BF7336CC-D206-4CE3-B9DF-EA7130938DC5}" sibTransId="{7DDD89D0-A1ED-42E6-B484-4262730702BA}"/>
    <dgm:cxn modelId="{F8BD92FD-0CD9-4390-B417-6101C8968B5F}" type="presOf" srcId="{AF73E6BD-755D-4E78-B598-DFE30D1656E5}" destId="{B96C2365-DBCC-4A40-9AF1-D4ACB8C5B59F}" srcOrd="0" destOrd="4" presId="urn:microsoft.com/office/officeart/2005/8/layout/bList2"/>
    <dgm:cxn modelId="{984118D5-4C02-472D-9EEB-DA5C056DAC1C}" type="presOf" srcId="{CCF349E2-B5F7-4FCD-ADFC-16381B92DB1A}" destId="{B96C2365-DBCC-4A40-9AF1-D4ACB8C5B59F}" srcOrd="0" destOrd="9" presId="urn:microsoft.com/office/officeart/2005/8/layout/bList2"/>
    <dgm:cxn modelId="{1962D1D0-F251-44C0-AB2C-2FEC8A7D1551}" srcId="{EBB70898-C7EA-434E-9F2C-08FB7A5DAD79}" destId="{05E4E1D4-63F3-4F76-AC8E-5A4D7AD68F49}" srcOrd="7" destOrd="0" parTransId="{C2F57DCC-AED9-4CC0-B136-682F8B2B87A4}" sibTransId="{21227525-CAAE-4FBF-AE25-598574C3B055}"/>
    <dgm:cxn modelId="{CEFC94DF-FBF8-4894-9794-03BEC68DCE56}" srcId="{EBB70898-C7EA-434E-9F2C-08FB7A5DAD79}" destId="{EE1696FA-5617-4D6A-A2C8-A877DF29CE0B}" srcOrd="1" destOrd="0" parTransId="{EE9B7AB1-A056-4F33-AAFA-58914389C5E8}" sibTransId="{CA061A95-9B8D-4178-8A1F-43175F81A40F}"/>
    <dgm:cxn modelId="{E6A08992-E6C4-4248-A2DD-6F07A3629A2E}" type="presOf" srcId="{12315E40-9BB4-486A-B235-81EDC85EA04D}" destId="{1106455F-8056-4D30-9C29-16BC02C60103}" srcOrd="0" destOrd="7" presId="urn:microsoft.com/office/officeart/2005/8/layout/bList2"/>
    <dgm:cxn modelId="{4ACCF3B5-C8BC-49BC-A503-D099BABBB548}" type="presOf" srcId="{FBBFE544-DC8C-4C59-9825-0E4E4CCF948F}" destId="{D718F671-4A10-49FC-AB10-21C8FAF64521}" srcOrd="1" destOrd="0" presId="urn:microsoft.com/office/officeart/2005/8/layout/bList2"/>
    <dgm:cxn modelId="{0D696A47-62B8-4264-A2E4-D1D78C5F0728}" srcId="{9600154B-F19C-4155-A34B-D5F52DA8EDFD}" destId="{2729C973-9D4F-44CC-9CA3-4FEFE710AA6A}" srcOrd="2" destOrd="0" parTransId="{3393A208-C39A-4E73-9697-A40A23A6EF09}" sibTransId="{2BF3FE2F-9975-4B36-A327-7859463148B0}"/>
    <dgm:cxn modelId="{73C3267A-6B59-4E7F-97D3-880495D72391}" type="presOf" srcId="{1764BE95-DDA8-441A-99CA-7715B40E8292}" destId="{C207D1F6-2327-4C97-B913-CA480A1849F3}" srcOrd="0" destOrd="10" presId="urn:microsoft.com/office/officeart/2005/8/layout/bList2"/>
    <dgm:cxn modelId="{F82D9579-57D0-440E-B68F-866B1EF22D05}" srcId="{F8D1A9C8-D3AE-43FF-9EFF-B7575082FF5A}" destId="{AF73E6BD-755D-4E78-B598-DFE30D1656E5}" srcOrd="4" destOrd="0" parTransId="{CDFD2810-B1BE-4B54-808E-54176F5D372C}" sibTransId="{E39A1565-026F-4AA5-AF62-8C6D5259EF55}"/>
    <dgm:cxn modelId="{15D0119F-DB12-479A-9D2B-DE9893820906}" srcId="{EBB70898-C7EA-434E-9F2C-08FB7A5DAD79}" destId="{D3871CDB-F621-4039-B54B-B5D20DB927DB}" srcOrd="6" destOrd="0" parTransId="{F206810B-526F-40A3-BF12-F8BCE39C04E2}" sibTransId="{7EC27E05-F66F-4B79-8CE3-E7A0CEC471DE}"/>
    <dgm:cxn modelId="{5054E201-F792-44FD-A9C4-BD0F35546A26}" srcId="{AF77931F-3248-46E1-9D52-3A75B5716FFD}" destId="{FBBFE544-DC8C-4C59-9825-0E4E4CCF948F}" srcOrd="6" destOrd="0" parTransId="{EAB694E6-2B0F-4078-AF29-E08778208558}" sibTransId="{BA54E8E0-CCB9-4D3D-93C3-16DAB4FCF4A7}"/>
    <dgm:cxn modelId="{D95D1119-E431-40EA-80F5-82D8A25FFB72}" type="presOf" srcId="{5A4A3DD3-A044-48CD-95C2-34AC7DF11234}" destId="{CF5FC85E-99F0-4BB7-8F05-C48F6F726D9A}" srcOrd="0" destOrd="0" presId="urn:microsoft.com/office/officeart/2005/8/layout/bList2"/>
    <dgm:cxn modelId="{DFD7B8E2-3AC4-4204-83F1-C62D9248BAF4}" srcId="{9600154B-F19C-4155-A34B-D5F52DA8EDFD}" destId="{A918AC46-369B-4CDF-8F69-7534B4BF9111}" srcOrd="0" destOrd="0" parTransId="{1F82DC24-506B-4663-933F-695AF405B027}" sibTransId="{74A1A9C2-C458-4DB1-A5E6-6EC4329D6B83}"/>
    <dgm:cxn modelId="{E27C054D-EFB7-4593-8F9C-79BCA4204FA8}" srcId="{F8D1A9C8-D3AE-43FF-9EFF-B7575082FF5A}" destId="{3788E56E-C071-431D-9958-1155F55AF57D}" srcOrd="1" destOrd="0" parTransId="{12E1FEBD-7B44-41F8-BA49-B5D133AD3C5F}" sibTransId="{EFCC51F0-99E1-4E6C-8CAC-7AC742E48532}"/>
    <dgm:cxn modelId="{5969DAAD-9938-400E-B0C7-E8FCE60DD9CD}" type="presOf" srcId="{F8D1A9C8-D3AE-43FF-9EFF-B7575082FF5A}" destId="{1C307592-73C6-4CF1-A2F0-E82A66D73303}" srcOrd="1" destOrd="0" presId="urn:microsoft.com/office/officeart/2005/8/layout/bList2"/>
    <dgm:cxn modelId="{B480DE71-6254-4765-82C2-27DA873C0069}" srcId="{AF77931F-3248-46E1-9D52-3A75B5716FFD}" destId="{CB89F230-C1E2-4DD9-98B0-AE98B030ADAF}" srcOrd="1" destOrd="0" parTransId="{57E61337-6E11-4694-82C9-7BF00F1A612C}" sibTransId="{87406433-0567-456D-8D22-264A83355691}"/>
    <dgm:cxn modelId="{3C97DF24-CFE4-4A45-A807-E40A5D7CB8A7}" type="presOf" srcId="{AF77931F-3248-46E1-9D52-3A75B5716FFD}" destId="{F9889A16-206A-4626-828C-ED3E8520D8E5}" srcOrd="0" destOrd="0" presId="urn:microsoft.com/office/officeart/2005/8/layout/bList2"/>
    <dgm:cxn modelId="{3DD24E4D-BF68-4445-9A91-0064CECDEB9E}" srcId="{F8D1A9C8-D3AE-43FF-9EFF-B7575082FF5A}" destId="{CCF349E2-B5F7-4FCD-ADFC-16381B92DB1A}" srcOrd="9" destOrd="0" parTransId="{BC4400E8-FB29-494F-A760-3DCBC8008FAF}" sibTransId="{80DAE300-187F-4872-B5D4-D20B9CF5843A}"/>
    <dgm:cxn modelId="{AB3F340D-A2BD-4763-A701-ADD1FE8C73B6}" type="presOf" srcId="{5EDE9678-386D-4376-87FF-CD069155A38F}" destId="{F38EF716-237F-43F4-B705-C51F33D62CCA}" srcOrd="0" destOrd="0" presId="urn:microsoft.com/office/officeart/2005/8/layout/bList2"/>
    <dgm:cxn modelId="{D857A589-DE02-42A2-951F-976DCB484669}" type="presOf" srcId="{4F248D51-9B12-4A54-8A47-1ED55CF9785A}" destId="{E883D2AE-8A12-4B5B-99B4-EB8B1528203E}" srcOrd="0" destOrd="0" presId="urn:microsoft.com/office/officeart/2005/8/layout/bList2"/>
    <dgm:cxn modelId="{B996AE96-1B42-400C-AA82-111B469805E2}" type="presOf" srcId="{0033D1F6-03B7-416F-A137-96D1BA6D2372}" destId="{381CC151-E528-48EE-824A-A64B9D45C1DA}" srcOrd="0" destOrd="0" presId="urn:microsoft.com/office/officeart/2005/8/layout/bList2"/>
    <dgm:cxn modelId="{0E095555-1E49-4C9F-96CE-021107E5472A}" srcId="{CB89F230-C1E2-4DD9-98B0-AE98B030ADAF}" destId="{5DE9F10A-F8C3-4A3A-8895-3C6A1311B39D}" srcOrd="1" destOrd="0" parTransId="{616E6E13-A720-4D54-8774-D6A9CCF0C247}" sibTransId="{34B7179A-78C6-431C-B863-5FB225616365}"/>
    <dgm:cxn modelId="{68F670E4-71E2-4451-B474-CD569F648CCC}" srcId="{EBB70898-C7EA-434E-9F2C-08FB7A5DAD79}" destId="{4E94AEAC-5217-448F-AEFB-90250E3E7638}" srcOrd="4" destOrd="0" parTransId="{B5E73700-88D0-436B-8179-487B327688D5}" sibTransId="{84D8CDF3-13B5-412B-8606-4DE1AD49C8C1}"/>
    <dgm:cxn modelId="{025B5CCB-DDAB-4311-B4D7-E0A5BAAF55B8}" type="presOf" srcId="{396280BB-F949-42D3-980E-F1D395D56AAA}" destId="{62609066-7F95-4640-94AC-43FE87B7F06A}" srcOrd="0" destOrd="0" presId="urn:microsoft.com/office/officeart/2005/8/layout/bList2"/>
    <dgm:cxn modelId="{E9A5CDF6-455F-48B0-B7CF-6705527BD179}" type="presOf" srcId="{EBB70898-C7EA-434E-9F2C-08FB7A5DAD79}" destId="{27B21EFB-286C-4913-88F9-8253065FD722}" srcOrd="0" destOrd="0" presId="urn:microsoft.com/office/officeart/2005/8/layout/bList2"/>
    <dgm:cxn modelId="{E2BAF3B5-1E66-4DBF-A2A6-13E39B9199A1}" type="presOf" srcId="{289B6D5E-826A-452D-B7E4-41E82FCED6D0}" destId="{B96C2365-DBCC-4A40-9AF1-D4ACB8C5B59F}" srcOrd="0" destOrd="7" presId="urn:microsoft.com/office/officeart/2005/8/layout/bList2"/>
    <dgm:cxn modelId="{1DCD28AF-9978-4F65-9F3F-A91859F25316}" type="presOf" srcId="{05E4E1D4-63F3-4F76-AC8E-5A4D7AD68F49}" destId="{C207D1F6-2327-4C97-B913-CA480A1849F3}" srcOrd="0" destOrd="7" presId="urn:microsoft.com/office/officeart/2005/8/layout/bList2"/>
    <dgm:cxn modelId="{31F0C3A9-6D72-4DCA-B965-4F7540AF7087}" srcId="{46D35276-AC7D-412F-8AAC-665524031255}" destId="{12315E40-9BB4-486A-B235-81EDC85EA04D}" srcOrd="7" destOrd="0" parTransId="{71AD9FAF-E2EE-42C7-ACC3-44A4CF7F185F}" sibTransId="{ED2C8D56-799E-4616-939A-4A9B698349CB}"/>
    <dgm:cxn modelId="{53856A5B-858C-4F9B-A235-BF42558850DC}" srcId="{CB89F230-C1E2-4DD9-98B0-AE98B030ADAF}" destId="{334C2B68-7D58-40CF-AC13-7914A497FA2E}" srcOrd="4" destOrd="0" parTransId="{9F8E6141-4BED-4D4D-8C0D-7AF68BD9EDE5}" sibTransId="{E0602A95-4A9D-4469-9F02-A1D101129AB3}"/>
    <dgm:cxn modelId="{54A89E97-CCE5-46A5-9DCD-0D87AF2BF7C2}" type="presOf" srcId="{87406433-0567-456D-8D22-264A83355691}" destId="{4AB672B6-0D6B-4FCC-B5FD-74CD49ECB550}" srcOrd="0" destOrd="0" presId="urn:microsoft.com/office/officeart/2005/8/layout/bList2"/>
    <dgm:cxn modelId="{ECD4575A-0239-4F86-982D-0601C37E1A65}" type="presOf" srcId="{11419F7D-5CFE-46F7-ADF3-3AA20CB49845}" destId="{0BCEE40F-0CC1-4783-928A-629819E8B59D}" srcOrd="0" destOrd="4" presId="urn:microsoft.com/office/officeart/2005/8/layout/bList2"/>
    <dgm:cxn modelId="{CB8496C5-DB48-4342-9DB8-580BF5457271}" srcId="{C0CE7458-8EC5-4821-AE80-7CFA99FE9F50}" destId="{DC9A3030-7C21-42C0-95AD-E999E1CA903B}" srcOrd="2" destOrd="0" parTransId="{3DFD4DC5-C4C8-44A3-B6DF-BEDA566D7B4A}" sibTransId="{F0E7A1F7-2419-49B9-A4B8-8ED99309952F}"/>
    <dgm:cxn modelId="{DC256AD7-93E6-408F-A57D-3DAF7BA7E1E9}" type="presOf" srcId="{CE16ED9B-8D25-48A2-93FA-393F0D3E0533}" destId="{381CC151-E528-48EE-824A-A64B9D45C1DA}" srcOrd="0" destOrd="5" presId="urn:microsoft.com/office/officeart/2005/8/layout/bList2"/>
    <dgm:cxn modelId="{769678D3-1338-4A6A-97AD-1C5B8CF6D949}" srcId="{F8D1A9C8-D3AE-43FF-9EFF-B7575082FF5A}" destId="{289B6D5E-826A-452D-B7E4-41E82FCED6D0}" srcOrd="7" destOrd="0" parTransId="{C7331BD3-442E-464C-993F-BD3CBA1D7D24}" sibTransId="{9C4E632B-8F79-45C6-9B0D-A4206C0361FE}"/>
    <dgm:cxn modelId="{0AC0C062-4B4E-433C-B6E4-864C3163E57F}" srcId="{46D35276-AC7D-412F-8AAC-665524031255}" destId="{5DCDB296-5890-4804-A3BE-08D941EB4BBD}" srcOrd="0" destOrd="0" parTransId="{30F8FBAF-CB61-4DFA-B78A-6A5EB7370E96}" sibTransId="{176DBBF7-9590-4EFE-8379-6757D152FB94}"/>
    <dgm:cxn modelId="{52C38454-85E6-4F31-862E-27EF71BF867A}" type="presOf" srcId="{EBB70898-C7EA-434E-9F2C-08FB7A5DAD79}" destId="{54AF360F-C450-4B74-9B8F-4B6F8FBF4816}" srcOrd="1" destOrd="0" presId="urn:microsoft.com/office/officeart/2005/8/layout/bList2"/>
    <dgm:cxn modelId="{EBABF003-6AA2-4B42-AE64-70BA20C34EE4}" type="presOf" srcId="{8AAD66E9-FC6B-4EDA-882C-9860D39D950F}" destId="{62609066-7F95-4640-94AC-43FE87B7F06A}" srcOrd="0" destOrd="1" presId="urn:microsoft.com/office/officeart/2005/8/layout/bList2"/>
    <dgm:cxn modelId="{8E397A18-CD7B-41EB-B8ED-060D292EC252}" type="presOf" srcId="{647C3187-798C-443F-A110-D0266461DCDD}" destId="{F38EF716-237F-43F4-B705-C51F33D62CCA}" srcOrd="0" destOrd="1" presId="urn:microsoft.com/office/officeart/2005/8/layout/bList2"/>
    <dgm:cxn modelId="{7DA9C060-59EF-4B52-B440-E7F7FC3086F9}" type="presOf" srcId="{9DFD1C25-A443-4AB0-A21E-90DCDB4A0A63}" destId="{1106455F-8056-4D30-9C29-16BC02C60103}" srcOrd="0" destOrd="5" presId="urn:microsoft.com/office/officeart/2005/8/layout/bList2"/>
    <dgm:cxn modelId="{27375F94-0879-4B24-A965-BA984992C067}" type="presOf" srcId="{494C1368-DBB9-412D-9AAA-CA9DD66B3928}" destId="{0BCEE40F-0CC1-4783-928A-629819E8B59D}" srcOrd="0" destOrd="3" presId="urn:microsoft.com/office/officeart/2005/8/layout/bList2"/>
    <dgm:cxn modelId="{196052DF-E46C-40A6-8D61-A7A09F4FD970}" srcId="{46D35276-AC7D-412F-8AAC-665524031255}" destId="{08B8AB94-94E4-4F69-827B-413BDBD3F580}" srcOrd="2" destOrd="0" parTransId="{4601DC28-52C8-458F-A791-53AE7890B06F}" sibTransId="{E82E2FE7-F79C-49F6-B589-C69630B02261}"/>
    <dgm:cxn modelId="{DC8BD1CF-D8C8-4D0B-AF99-93594A92B738}" type="presOf" srcId="{FDEE8E43-CC0A-4F5C-BC6B-82DE4E073F92}" destId="{B96C2365-DBCC-4A40-9AF1-D4ACB8C5B59F}" srcOrd="0" destOrd="8" presId="urn:microsoft.com/office/officeart/2005/8/layout/bList2"/>
    <dgm:cxn modelId="{49B2E231-7061-4A4A-8823-E806FB29AFF6}" srcId="{C027EBF8-BCE7-4D4F-AC37-303A61C0B719}" destId="{ABF639F7-41F0-4215-9A0B-9BC70EFAE269}" srcOrd="5" destOrd="0" parTransId="{E4B25536-BEDF-4A0D-AD64-8E9C1889D733}" sibTransId="{42DB2870-6593-4B10-B62C-79CD4D6284F7}"/>
    <dgm:cxn modelId="{8F0EE691-17D3-4E8D-A96D-F168109635FA}" srcId="{AF77931F-3248-46E1-9D52-3A75B5716FFD}" destId="{C0CE7458-8EC5-4821-AE80-7CFA99FE9F50}" srcOrd="2" destOrd="0" parTransId="{6BC070B4-AD81-4642-A8BC-06FC0958A50E}" sibTransId="{1AC2BF66-6AA1-42A8-A0D5-F28F437FED33}"/>
    <dgm:cxn modelId="{63A73021-6828-4C1F-8950-EB42768EB8E6}" srcId="{F8D1A9C8-D3AE-43FF-9EFF-B7575082FF5A}" destId="{01A17E3B-21C7-40D1-A430-70596898C4EB}" srcOrd="3" destOrd="0" parTransId="{8B978224-E983-4D89-97F6-F1FF61F70A16}" sibTransId="{55F07FDC-567A-4440-BD1A-B7072F1EFD1B}"/>
    <dgm:cxn modelId="{6AF72057-9CA3-47CB-968F-72CE585D80D5}" srcId="{C027EBF8-BCE7-4D4F-AC37-303A61C0B719}" destId="{52D44618-0CC7-4BFF-A2C8-30169CF93FDB}" srcOrd="4" destOrd="0" parTransId="{C843867E-2641-4085-849A-F4DC50883FDB}" sibTransId="{10AAEFDD-9CC1-4507-AD15-72B897AC8006}"/>
    <dgm:cxn modelId="{28ECE316-0468-4A29-8A4C-72FED7E5DAFA}" srcId="{EBB70898-C7EA-434E-9F2C-08FB7A5DAD79}" destId="{07C3A1AF-B680-451B-ABAA-3CCE2D4A8191}" srcOrd="0" destOrd="0" parTransId="{D2C1716C-1FF2-441F-B8EC-7410B393F970}" sibTransId="{3189E064-30DE-4FBD-8932-4A6635F8A9E5}"/>
    <dgm:cxn modelId="{3BDBB9F4-3F31-481A-A5AD-10D26580727D}" srcId="{C027EBF8-BCE7-4D4F-AC37-303A61C0B719}" destId="{974E429F-00B0-43E9-AB93-CF8841E8DA10}" srcOrd="1" destOrd="0" parTransId="{577DEC29-D884-4278-98F9-97C3D0B7A595}" sibTransId="{CE49E341-7370-4710-B438-7741DBD1342D}"/>
    <dgm:cxn modelId="{0842948A-5219-4ED7-831A-B2BA047FB35F}" type="presOf" srcId="{4E94AEAC-5217-448F-AEFB-90250E3E7638}" destId="{C207D1F6-2327-4C97-B913-CA480A1849F3}" srcOrd="0" destOrd="4" presId="urn:microsoft.com/office/officeart/2005/8/layout/bList2"/>
    <dgm:cxn modelId="{99E1715C-7F6E-4F51-A1DA-71EAE7689EDB}" type="presOf" srcId="{CB89F230-C1E2-4DD9-98B0-AE98B030ADAF}" destId="{31387C96-3ADA-44DA-A1A4-D10746184FC9}" srcOrd="1" destOrd="0" presId="urn:microsoft.com/office/officeart/2005/8/layout/bList2"/>
    <dgm:cxn modelId="{C5F4919D-66C0-4D6A-B38C-B352BA9223C4}" type="presOf" srcId="{1AC2BF66-6AA1-42A8-A0D5-F28F437FED33}" destId="{86FF1170-1606-4A4F-8EE7-F5E26FE5D478}" srcOrd="0" destOrd="0" presId="urn:microsoft.com/office/officeart/2005/8/layout/bList2"/>
    <dgm:cxn modelId="{0EA42A1F-3A97-4EFB-B241-B8F5093FD2F8}" type="presOf" srcId="{E95841D5-7F81-4FFD-BD57-425094B7EDAC}" destId="{381CC151-E528-48EE-824A-A64B9D45C1DA}" srcOrd="0" destOrd="4" presId="urn:microsoft.com/office/officeart/2005/8/layout/bList2"/>
    <dgm:cxn modelId="{E420F167-0FF2-42B0-894E-8C9C1024CF28}" srcId="{46D35276-AC7D-412F-8AAC-665524031255}" destId="{FF71C713-0B9F-48A3-9567-D271059C508F}" srcOrd="3" destOrd="0" parTransId="{C62596D2-A06C-45ED-8D91-FE479DBAE32E}" sibTransId="{D683C7DB-AF9F-4E2A-B2ED-4DAE1EDEA503}"/>
    <dgm:cxn modelId="{1034915E-D6D8-471B-B709-B83BD1B801D7}" type="presOf" srcId="{334C2B68-7D58-40CF-AC13-7914A497FA2E}" destId="{535FD52A-8034-49A7-8782-18C0CA87E22B}" srcOrd="0" destOrd="4" presId="urn:microsoft.com/office/officeart/2005/8/layout/bList2"/>
    <dgm:cxn modelId="{C44E4DAC-7F7E-4E1D-A935-38660C924A8B}" type="presOf" srcId="{9600154B-F19C-4155-A34B-D5F52DA8EDFD}" destId="{C0E7EAE6-6C83-4A02-A7AF-3206BE920544}" srcOrd="1" destOrd="0" presId="urn:microsoft.com/office/officeart/2005/8/layout/bList2"/>
    <dgm:cxn modelId="{6B2D309E-12F6-44D8-BA4E-4E6861007B5A}" type="presOf" srcId="{392E0BF5-D70E-4557-BAA1-0CE7D34C5D4C}" destId="{1106455F-8056-4D30-9C29-16BC02C60103}" srcOrd="0" destOrd="1" presId="urn:microsoft.com/office/officeart/2005/8/layout/bList2"/>
    <dgm:cxn modelId="{7E90FECA-0120-4584-9ADD-B1A2A2CBBD12}" type="presOf" srcId="{46D35276-AC7D-412F-8AAC-665524031255}" destId="{168A34E1-5887-4075-B7EC-4037545352BA}" srcOrd="1" destOrd="0" presId="urn:microsoft.com/office/officeart/2005/8/layout/bList2"/>
    <dgm:cxn modelId="{9D331BBA-29F6-46E5-9F74-D12A29EFC05B}" type="presOf" srcId="{5DE9F10A-F8C3-4A3A-8895-3C6A1311B39D}" destId="{535FD52A-8034-49A7-8782-18C0CA87E22B}" srcOrd="0" destOrd="1" presId="urn:microsoft.com/office/officeart/2005/8/layout/bList2"/>
    <dgm:cxn modelId="{34C9459E-9CDB-40DD-9888-FCBD0BB71FCB}" srcId="{EBB70898-C7EA-434E-9F2C-08FB7A5DAD79}" destId="{5B5CB7A5-145F-4046-B1FA-A3104AED4C4D}" srcOrd="5" destOrd="0" parTransId="{F956DD0A-70EB-4D5A-A20C-DC30CEAB4889}" sibTransId="{D8FCC2E4-EE96-489D-9EEC-FB513A2AE757}"/>
    <dgm:cxn modelId="{370B2C72-0E02-43F6-A1C1-E43A35D05967}" srcId="{9600154B-F19C-4155-A34B-D5F52DA8EDFD}" destId="{11419F7D-5CFE-46F7-ADF3-3AA20CB49845}" srcOrd="4" destOrd="0" parTransId="{8DF114A2-3729-40E8-A780-C4344DFF4707}" sibTransId="{61B10EB2-6ED0-4568-8CB9-D712000B0D05}"/>
    <dgm:cxn modelId="{C35C9AD7-02F1-4D81-ABAD-465FA716F6C5}" srcId="{F8D1A9C8-D3AE-43FF-9EFF-B7575082FF5A}" destId="{B3205084-81E4-44A5-BEAC-DC3A4DD6C85C}" srcOrd="0" destOrd="0" parTransId="{23F65160-ABA2-4910-A292-4D3970BED667}" sibTransId="{9A67FC4D-C1D8-4707-860D-FC3A46D97040}"/>
    <dgm:cxn modelId="{C2246083-3347-4EE8-B858-1169F08AEBED}" type="presOf" srcId="{24C07E4E-A412-4C0A-9586-41C080C51D64}" destId="{261A228E-A5A2-434B-99B9-7DFDB1090804}" srcOrd="0" destOrd="0" presId="urn:microsoft.com/office/officeart/2005/8/layout/bList2"/>
    <dgm:cxn modelId="{A70B8636-B068-49C9-990E-6AD850641C8B}" srcId="{24C07E4E-A412-4C0A-9586-41C080C51D64}" destId="{F4B785E1-A364-4A34-B1A7-9A89504A000F}" srcOrd="7" destOrd="0" parTransId="{60C12778-5A67-4592-804D-26588D6CA595}" sibTransId="{35108A28-E1F3-4274-B7BA-CFF9171556F8}"/>
    <dgm:cxn modelId="{4ACECF0A-6B21-4456-9E67-E4AF11EFE78F}" srcId="{24C07E4E-A412-4C0A-9586-41C080C51D64}" destId="{0033D1F6-03B7-416F-A137-96D1BA6D2372}" srcOrd="0" destOrd="0" parTransId="{1539152B-81DB-4B78-B533-7B08AA848178}" sibTransId="{C15D5F66-EB07-4493-B475-66A0BB9ABB5F}"/>
    <dgm:cxn modelId="{2A6357FF-015B-45AA-8123-AC99B77BF96B}" srcId="{9600154B-F19C-4155-A34B-D5F52DA8EDFD}" destId="{494C1368-DBB9-412D-9AAA-CA9DD66B3928}" srcOrd="3" destOrd="0" parTransId="{BA59558C-102F-45F0-A5C9-8AA3C9CA3F0C}" sibTransId="{93797F37-BB29-4C97-9925-DF49AEC8BD3E}"/>
    <dgm:cxn modelId="{8066A156-B5F8-438D-A0A3-7830D2AD4FC9}" type="presOf" srcId="{C0CE7458-8EC5-4821-AE80-7CFA99FE9F50}" destId="{DCD115F0-CB54-4B93-854B-AD81B9369E20}" srcOrd="1" destOrd="0" presId="urn:microsoft.com/office/officeart/2005/8/layout/bList2"/>
    <dgm:cxn modelId="{CEE82795-1CB5-4D84-B77A-05D1B511D663}" srcId="{CB89F230-C1E2-4DD9-98B0-AE98B030ADAF}" destId="{888E672C-EE7C-45E9-B409-EBA67E90A4D0}" srcOrd="5" destOrd="0" parTransId="{FF94A418-B95F-4C31-9FD5-834C50F1C742}" sibTransId="{353858E7-BAB4-4CE9-9694-072CC9BBC2B8}"/>
    <dgm:cxn modelId="{31D6153A-B4E0-4C1D-A6E5-9C1879C97755}" type="presOf" srcId="{CDED9C1F-7BBF-48C9-B225-90C88B1EDAEE}" destId="{62609066-7F95-4640-94AC-43FE87B7F06A}" srcOrd="0" destOrd="2" presId="urn:microsoft.com/office/officeart/2005/8/layout/bList2"/>
    <dgm:cxn modelId="{01D8E5B2-7BE3-41F9-92AF-D2A3FBEEECC3}" type="presOf" srcId="{A1DBF7C4-3B1C-4DBF-9CE3-ADB3175F0D0F}" destId="{0BCEE40F-0CC1-4783-928A-629819E8B59D}" srcOrd="0" destOrd="1" presId="urn:microsoft.com/office/officeart/2005/8/layout/bList2"/>
    <dgm:cxn modelId="{135CA186-33FE-4EB5-84F9-8C85C578E64D}" srcId="{CB89F230-C1E2-4DD9-98B0-AE98B030ADAF}" destId="{4C41B911-F3BF-49A3-8315-C7281114D226}" srcOrd="0" destOrd="0" parTransId="{AE730472-0429-400C-9296-0203D0B94115}" sibTransId="{5282795D-DC4A-4ED7-A7D9-0D71945074FD}"/>
    <dgm:cxn modelId="{3146D527-E8AD-4018-80FE-78DE4A56D6A4}" type="presOf" srcId="{C0CE7458-8EC5-4821-AE80-7CFA99FE9F50}" destId="{E49B3BAF-9259-4FA2-B10E-72491749F625}" srcOrd="0" destOrd="0" presId="urn:microsoft.com/office/officeart/2005/8/layout/bList2"/>
    <dgm:cxn modelId="{55CFE2E6-138C-444D-862D-995DDFB9C3A7}" type="presOf" srcId="{C027EBF8-BCE7-4D4F-AC37-303A61C0B719}" destId="{69B90A64-EAF1-4258-87A1-D70D7623995A}" srcOrd="1" destOrd="0" presId="urn:microsoft.com/office/officeart/2005/8/layout/bList2"/>
    <dgm:cxn modelId="{0F0A4479-1B9D-4601-9F0F-E053CF2CDEB2}" srcId="{C027EBF8-BCE7-4D4F-AC37-303A61C0B719}" destId="{65A1DAC3-8C0C-4D3B-9A20-72E36F9F430C}" srcOrd="0" destOrd="0" parTransId="{FA4F1C8F-BA1D-43C6-9C40-DEC433803BA0}" sibTransId="{463DAFE0-53E9-4448-8301-D2D9D395BC84}"/>
    <dgm:cxn modelId="{B4A811F9-1CC3-4541-B8B6-82B0ADB40768}" type="presOf" srcId="{DD7723E5-3D65-4EEC-8103-24B72EDC83D1}" destId="{381CC151-E528-48EE-824A-A64B9D45C1DA}" srcOrd="0" destOrd="3" presId="urn:microsoft.com/office/officeart/2005/8/layout/bList2"/>
    <dgm:cxn modelId="{332E7F70-8415-4CD7-B5E1-1869175602B8}" type="presOf" srcId="{C1C03FC6-BE41-4CAC-A12C-792F11B5D9C2}" destId="{535FD52A-8034-49A7-8782-18C0CA87E22B}" srcOrd="0" destOrd="2" presId="urn:microsoft.com/office/officeart/2005/8/layout/bList2"/>
    <dgm:cxn modelId="{B0E813B0-D334-480C-9036-56C49DC072CE}" type="presOf" srcId="{5FBB1226-319F-40D4-A98F-177DFF1EA16B}" destId="{B96C2365-DBCC-4A40-9AF1-D4ACB8C5B59F}" srcOrd="0" destOrd="5" presId="urn:microsoft.com/office/officeart/2005/8/layout/bList2"/>
    <dgm:cxn modelId="{4143B830-7585-462B-AF58-D8A78E4F83DB}" type="presOf" srcId="{BA54E8E0-CCB9-4D3D-93C3-16DAB4FCF4A7}" destId="{0F6E55A9-0A54-48C1-B6FA-7F448EE6B4AA}" srcOrd="0" destOrd="0" presId="urn:microsoft.com/office/officeart/2005/8/layout/bList2"/>
    <dgm:cxn modelId="{D4C2775F-B161-49A2-9892-20DBD1D2AE11}" type="presOf" srcId="{52D44618-0CC7-4BFF-A2C8-30169CF93FDB}" destId="{7259F3E5-BEA1-46C9-A799-5E5CD1A889EF}" srcOrd="0" destOrd="4" presId="urn:microsoft.com/office/officeart/2005/8/layout/bList2"/>
    <dgm:cxn modelId="{F125257A-97BE-4E58-B01D-CB8333CE0F41}" srcId="{FBBFE544-DC8C-4C59-9825-0E4E4CCF948F}" destId="{8AAD66E9-FC6B-4EDA-882C-9860D39D950F}" srcOrd="1" destOrd="0" parTransId="{379C8A57-1BC1-4CBC-BAA5-F2B192BF30D6}" sibTransId="{BFD46629-F84E-4779-95EA-0CE4D8A7148A}"/>
    <dgm:cxn modelId="{42EEDA2B-AD2D-433C-9FFB-6768684939BC}" type="presOf" srcId="{E6B36D9C-D81A-4442-9408-9080E496F05D}" destId="{1106455F-8056-4D30-9C29-16BC02C60103}" srcOrd="0" destOrd="6" presId="urn:microsoft.com/office/officeart/2005/8/layout/bList2"/>
    <dgm:cxn modelId="{51A7527B-D829-4625-9F91-B7B404C5682A}" type="presOf" srcId="{80D717B1-7A85-4FC6-BDA7-A7F07BA7AA07}" destId="{381CC151-E528-48EE-824A-A64B9D45C1DA}" srcOrd="0" destOrd="2" presId="urn:microsoft.com/office/officeart/2005/8/layout/bList2"/>
    <dgm:cxn modelId="{F3EC1152-206C-401B-8D14-48070C3E1E40}" type="presOf" srcId="{69588841-64F6-43DE-80D5-19DE56B21A6C}" destId="{1106455F-8056-4D30-9C29-16BC02C60103}" srcOrd="0" destOrd="8" presId="urn:microsoft.com/office/officeart/2005/8/layout/bList2"/>
    <dgm:cxn modelId="{C8FDC572-C64F-4E47-9CFF-120E09400FD9}" type="presOf" srcId="{2729C973-9D4F-44CC-9CA3-4FEFE710AA6A}" destId="{0BCEE40F-0CC1-4783-928A-629819E8B59D}" srcOrd="0" destOrd="2" presId="urn:microsoft.com/office/officeart/2005/8/layout/bList2"/>
    <dgm:cxn modelId="{A7DF889F-2060-4DB4-89A4-1B6A85F448EF}" srcId="{F8D1A9C8-D3AE-43FF-9EFF-B7575082FF5A}" destId="{D99B337D-D2E0-452C-B204-C52BC3F082AF}" srcOrd="2" destOrd="0" parTransId="{293DFF17-0C7E-4F5D-BA9A-C03FE5E4F8E5}" sibTransId="{C68A5C6F-F422-42D5-8B92-5287E22E1CAB}"/>
    <dgm:cxn modelId="{078097F8-E2BD-4BB1-83EE-4126F81FBCB6}" type="presOf" srcId="{F8D1A9C8-D3AE-43FF-9EFF-B7575082FF5A}" destId="{E0231DD0-8351-423D-B836-0CA2A1191807}" srcOrd="0" destOrd="0" presId="urn:microsoft.com/office/officeart/2005/8/layout/bList2"/>
    <dgm:cxn modelId="{73E69BF5-401E-4692-9C25-8D2A3E0ABFDB}" type="presOf" srcId="{B427BB2F-F315-4C85-A295-47C658C35C5A}" destId="{7259F3E5-BEA1-46C9-A799-5E5CD1A889EF}" srcOrd="0" destOrd="2" presId="urn:microsoft.com/office/officeart/2005/8/layout/bList2"/>
    <dgm:cxn modelId="{2BEE83D9-4A79-4521-B865-F6C7763FF27D}" srcId="{46D35276-AC7D-412F-8AAC-665524031255}" destId="{69588841-64F6-43DE-80D5-19DE56B21A6C}" srcOrd="8" destOrd="0" parTransId="{719C2CAE-5491-4382-8E79-74B280C17236}" sibTransId="{283C23FA-A31F-4D6B-808C-A068C8C854D2}"/>
    <dgm:cxn modelId="{75F915E6-AB40-42FC-ABA2-4CD8C1E9447B}" type="presOf" srcId="{F4B785E1-A364-4A34-B1A7-9A89504A000F}" destId="{381CC151-E528-48EE-824A-A64B9D45C1DA}" srcOrd="0" destOrd="7" presId="urn:microsoft.com/office/officeart/2005/8/layout/bList2"/>
    <dgm:cxn modelId="{EAE82BDE-CC84-4B94-8C54-BDFD7E4DEC18}" srcId="{24C07E4E-A412-4C0A-9586-41C080C51D64}" destId="{DD7723E5-3D65-4EEC-8103-24B72EDC83D1}" srcOrd="3" destOrd="0" parTransId="{CA134AF4-D773-4639-932F-74B6A04E08F8}" sibTransId="{7AC909D9-543F-414C-A8C8-8B398AB16A62}"/>
    <dgm:cxn modelId="{E7CF03C0-4D87-4910-BC07-F3A232701977}" type="presOf" srcId="{D7B763DA-44B7-45B5-A175-6E75D7BBAFBC}" destId="{535FD52A-8034-49A7-8782-18C0CA87E22B}" srcOrd="0" destOrd="3" presId="urn:microsoft.com/office/officeart/2005/8/layout/bList2"/>
    <dgm:cxn modelId="{CC41348E-740F-4103-9960-604D3D3E1D4E}" srcId="{AF77931F-3248-46E1-9D52-3A75B5716FFD}" destId="{EBB70898-C7EA-434E-9F2C-08FB7A5DAD79}" srcOrd="5" destOrd="0" parTransId="{D4DE80A5-0C9B-4823-ACFD-B25FA6F37EB4}" sibTransId="{C5D77C0A-3467-435D-8548-7A0CBA9F3B04}"/>
    <dgm:cxn modelId="{B63E9EB0-2AE1-4BBA-9A8F-45849D745473}" srcId="{FBBFE544-DC8C-4C59-9825-0E4E4CCF948F}" destId="{396280BB-F949-42D3-980E-F1D395D56AAA}" srcOrd="0" destOrd="0" parTransId="{05A32049-4F02-4F57-91EF-A5CF1ACF3531}" sibTransId="{3E5BF93A-3332-4A9F-8E8D-3CEB8CF8D0AC}"/>
    <dgm:cxn modelId="{59820C0B-96EE-4061-ADD7-2968B87B5265}" srcId="{FBBFE544-DC8C-4C59-9825-0E4E4CCF948F}" destId="{CDED9C1F-7BBF-48C9-B225-90C88B1EDAEE}" srcOrd="2" destOrd="0" parTransId="{7F04FCA2-EAAF-480A-BB14-C77E6E4A1140}" sibTransId="{41BA97B9-9899-40B0-840E-06CD3AAF30B6}"/>
    <dgm:cxn modelId="{2F143FEE-B823-4C2C-8D9D-E8547011C11D}" type="presOf" srcId="{0BE57D42-46BB-47C0-874A-DD29214969DF}" destId="{C207D1F6-2327-4C97-B913-CA480A1849F3}" srcOrd="0" destOrd="9" presId="urn:microsoft.com/office/officeart/2005/8/layout/bList2"/>
    <dgm:cxn modelId="{E156F599-D4F9-4694-9CEC-0188E4B27317}" srcId="{C0CE7458-8EC5-4821-AE80-7CFA99FE9F50}" destId="{5EDE9678-386D-4376-87FF-CD069155A38F}" srcOrd="0" destOrd="0" parTransId="{4DA114A9-F069-4274-9010-B3F8ED435CF4}" sibTransId="{82C181DD-A85D-4F13-A563-B738182BDAB3}"/>
    <dgm:cxn modelId="{0B8F5ECE-582A-4390-9305-E518DD21AB03}" srcId="{EBB70898-C7EA-434E-9F2C-08FB7A5DAD79}" destId="{0BE57D42-46BB-47C0-874A-DD29214969DF}" srcOrd="9" destOrd="0" parTransId="{F51B43F9-8DFA-430B-B363-1DAE12E8AE0D}" sibTransId="{E869F0AE-1B7A-46E4-94E1-E95FF4FE1D77}"/>
    <dgm:cxn modelId="{2C1ACAEE-DD70-484E-8D13-2FB092783BF7}" srcId="{9600154B-F19C-4155-A34B-D5F52DA8EDFD}" destId="{A1DBF7C4-3B1C-4DBF-9CE3-ADB3175F0D0F}" srcOrd="1" destOrd="0" parTransId="{BB76CB63-A909-42B5-9713-28BE60EE260E}" sibTransId="{6C593369-8C05-47D8-B3EC-68D9CF013A25}"/>
    <dgm:cxn modelId="{D7DFCC24-5801-4BE9-8D99-CD87DE345472}" type="presOf" srcId="{5B5CB7A5-145F-4046-B1FA-A3104AED4C4D}" destId="{C207D1F6-2327-4C97-B913-CA480A1849F3}" srcOrd="0" destOrd="5" presId="urn:microsoft.com/office/officeart/2005/8/layout/bList2"/>
    <dgm:cxn modelId="{EA8F645D-E669-43D6-8185-4BC7D59BA6EE}" type="presOf" srcId="{7DDD89D0-A1ED-42E6-B484-4262730702BA}" destId="{41E24AB9-7653-43DF-B3EA-74E9597F4722}" srcOrd="0" destOrd="0" presId="urn:microsoft.com/office/officeart/2005/8/layout/bList2"/>
    <dgm:cxn modelId="{8AEC0664-9542-43E0-8CF0-D3B5342A9295}" srcId="{EBB70898-C7EA-434E-9F2C-08FB7A5DAD79}" destId="{CDA39ED3-A5AD-448B-811D-B2452D358C61}" srcOrd="3" destOrd="0" parTransId="{8180103A-FFBF-4C5D-B26C-8FA35AC2641A}" sibTransId="{D0B6A1EC-8631-40C1-AA7D-08127425262A}"/>
    <dgm:cxn modelId="{04482C61-2F29-4907-B85E-2C343748DAA3}" type="presOf" srcId="{5DCDB296-5890-4804-A3BE-08D941EB4BBD}" destId="{1106455F-8056-4D30-9C29-16BC02C60103}" srcOrd="0" destOrd="0" presId="urn:microsoft.com/office/officeart/2005/8/layout/bList2"/>
    <dgm:cxn modelId="{AF14477D-8D35-4A7E-820E-F3D1F4139027}" srcId="{EBB70898-C7EA-434E-9F2C-08FB7A5DAD79}" destId="{2BBDD727-DA00-4C7C-80D1-BF10192BD9D5}" srcOrd="11" destOrd="0" parTransId="{74A96C88-C4CA-487E-873F-C843B40A1471}" sibTransId="{40810351-BFD3-404F-B8F2-E88FED78B488}"/>
    <dgm:cxn modelId="{A6A30C56-861F-407C-965A-560D55AE4642}" type="presOf" srcId="{07C3A1AF-B680-451B-ABAA-3CCE2D4A8191}" destId="{C207D1F6-2327-4C97-B913-CA480A1849F3}" srcOrd="0" destOrd="0" presId="urn:microsoft.com/office/officeart/2005/8/layout/bList2"/>
    <dgm:cxn modelId="{083B0F01-DB62-4D11-B1EF-8D1F04871F46}" type="presOf" srcId="{CDA39ED3-A5AD-448B-811D-B2452D358C61}" destId="{C207D1F6-2327-4C97-B913-CA480A1849F3}" srcOrd="0" destOrd="3" presId="urn:microsoft.com/office/officeart/2005/8/layout/bList2"/>
    <dgm:cxn modelId="{1209911E-0DB7-4353-B245-2D06A61B738A}" srcId="{EBB70898-C7EA-434E-9F2C-08FB7A5DAD79}" destId="{28449CA1-9B8F-4A2C-8800-C1FF957C134D}" srcOrd="2" destOrd="0" parTransId="{046375CE-3444-4E2B-B93B-AE4B00EE04D2}" sibTransId="{18DF32A4-94D8-43CC-9AAF-1CF0CE173F7B}"/>
    <dgm:cxn modelId="{DEAF177B-F43A-463C-BD15-77CAC028A73F}" srcId="{C027EBF8-BCE7-4D4F-AC37-303A61C0B719}" destId="{EAF3B72E-6211-4EB0-B7E9-9BF7695D48A8}" srcOrd="3" destOrd="0" parTransId="{A59B98E3-A9B9-4169-8E9D-5F3398FCAED9}" sibTransId="{40D6E7D4-4152-4455-9F70-BF2EF9CCB0E0}"/>
    <dgm:cxn modelId="{1EBD6D3C-2B2F-4EB2-B8DF-D2456F93CFD2}" srcId="{AF77931F-3248-46E1-9D52-3A75B5716FFD}" destId="{C027EBF8-BCE7-4D4F-AC37-303A61C0B719}" srcOrd="7" destOrd="0" parTransId="{FD1A5551-E1C5-4E33-8814-6021F124242F}" sibTransId="{5A4A3DD3-A044-48CD-95C2-34AC7DF11234}"/>
    <dgm:cxn modelId="{A4F181E5-7A7F-4511-A3B4-D8708C006AFB}" type="presOf" srcId="{46D35276-AC7D-412F-8AAC-665524031255}" destId="{46E913F9-B52A-4B84-B122-9D3351403F15}" srcOrd="0" destOrd="0" presId="urn:microsoft.com/office/officeart/2005/8/layout/bList2"/>
    <dgm:cxn modelId="{A3015F71-0318-4A54-813D-3D21640D73F8}" srcId="{F8D1A9C8-D3AE-43FF-9EFF-B7575082FF5A}" destId="{FDEE8E43-CC0A-4F5C-BC6B-82DE4E073F92}" srcOrd="8" destOrd="0" parTransId="{E5ED2C6F-56E0-46D4-93B3-2CD7860E321E}" sibTransId="{FFAD163F-2409-4BCE-B992-1FAFF59D54D7}"/>
    <dgm:cxn modelId="{B6E97B23-CB7F-4EB3-A07C-DD9BD612559C}" srcId="{46D35276-AC7D-412F-8AAC-665524031255}" destId="{9DFD1C25-A443-4AB0-A21E-90DCDB4A0A63}" srcOrd="5" destOrd="0" parTransId="{92354862-8025-4D2E-AD8E-620682651DF8}" sibTransId="{884B6DC0-3FBA-4024-A7BF-64ED216EE1FD}"/>
    <dgm:cxn modelId="{3AC240FF-E3BC-4267-B6D5-DF242B5544E8}" srcId="{CB89F230-C1E2-4DD9-98B0-AE98B030ADAF}" destId="{C1C03FC6-BE41-4CAC-A12C-792F11B5D9C2}" srcOrd="2" destOrd="0" parTransId="{BF2ED739-D188-410B-A36F-23A65E12D65F}" sibTransId="{739CDA05-8E9F-40D2-A8C0-B3E76EBBE4A9}"/>
    <dgm:cxn modelId="{792FCFAD-47DA-4605-BD18-053B20ED4A66}" srcId="{24C07E4E-A412-4C0A-9586-41C080C51D64}" destId="{58DEA659-961B-4728-89EE-01C9084007F2}" srcOrd="1" destOrd="0" parTransId="{F835981E-BFE8-4693-8654-FA1348FF719C}" sibTransId="{5948D249-6426-43CF-A8D6-16620D8EC9E0}"/>
    <dgm:cxn modelId="{650F2BCF-89C1-417C-B587-465575332D37}" type="presOf" srcId="{DC9A3030-7C21-42C0-95AD-E999E1CA903B}" destId="{F38EF716-237F-43F4-B705-C51F33D62CCA}" srcOrd="0" destOrd="2" presId="urn:microsoft.com/office/officeart/2005/8/layout/bList2"/>
    <dgm:cxn modelId="{E451B81F-5C68-4219-A366-A008B15A0E3E}" type="presOf" srcId="{08B8AB94-94E4-4F69-827B-413BDBD3F580}" destId="{1106455F-8056-4D30-9C29-16BC02C60103}" srcOrd="0" destOrd="2" presId="urn:microsoft.com/office/officeart/2005/8/layout/bList2"/>
    <dgm:cxn modelId="{748F8466-6011-431E-8BE5-7031639A5E96}" type="presOf" srcId="{D99B337D-D2E0-452C-B204-C52BC3F082AF}" destId="{B96C2365-DBCC-4A40-9AF1-D4ACB8C5B59F}" srcOrd="0" destOrd="2" presId="urn:microsoft.com/office/officeart/2005/8/layout/bList2"/>
    <dgm:cxn modelId="{A0AD9E6C-A637-454D-B768-1FB9EA763448}" type="presOf" srcId="{24C07E4E-A412-4C0A-9586-41C080C51D64}" destId="{9C05414E-4138-422F-A20E-B2A58CF1CE0E}" srcOrd="1" destOrd="0" presId="urn:microsoft.com/office/officeart/2005/8/layout/bList2"/>
    <dgm:cxn modelId="{1D6E0C6A-EE48-4A80-B186-A9AF4FE74AE7}" srcId="{24C07E4E-A412-4C0A-9586-41C080C51D64}" destId="{CE16ED9B-8D25-48A2-93FA-393F0D3E0533}" srcOrd="5" destOrd="0" parTransId="{9CF38EAE-52B4-47B1-8682-D40D1FE7C5F1}" sibTransId="{9E0BE753-3CD2-46B8-87DD-D138A6736DB3}"/>
    <dgm:cxn modelId="{6049B5F6-89D6-42F4-8BDB-DC37559C500A}" type="presOf" srcId="{4C41B911-F3BF-49A3-8315-C7281114D226}" destId="{535FD52A-8034-49A7-8782-18C0CA87E22B}" srcOrd="0" destOrd="0" presId="urn:microsoft.com/office/officeart/2005/8/layout/bList2"/>
    <dgm:cxn modelId="{75026D48-7283-447E-BE03-1D83D9CF3328}" type="presOf" srcId="{FF71C713-0B9F-48A3-9567-D271059C508F}" destId="{1106455F-8056-4D30-9C29-16BC02C60103}" srcOrd="0" destOrd="3" presId="urn:microsoft.com/office/officeart/2005/8/layout/bList2"/>
    <dgm:cxn modelId="{56DC6EDC-38CF-4F74-996D-7BDEB35CA109}" type="presOf" srcId="{31B96D2B-80C7-4201-9DFD-29636C2F86F5}" destId="{C207D1F6-2327-4C97-B913-CA480A1849F3}" srcOrd="0" destOrd="8" presId="urn:microsoft.com/office/officeart/2005/8/layout/bList2"/>
    <dgm:cxn modelId="{B0FBF1E8-5858-4BB1-A6A2-FE549548E9AB}" srcId="{AF77931F-3248-46E1-9D52-3A75B5716FFD}" destId="{24C07E4E-A412-4C0A-9586-41C080C51D64}" srcOrd="0" destOrd="0" parTransId="{524F9A6F-AF99-4496-B5C1-506750E30295}" sibTransId="{9B4E528F-F219-475E-9ECD-F0B9BDC6C225}"/>
    <dgm:cxn modelId="{03CD7A9B-56A8-4D2F-B6E5-CE7DB6D0D6BF}" srcId="{AF77931F-3248-46E1-9D52-3A75B5716FFD}" destId="{F8D1A9C8-D3AE-43FF-9EFF-B7575082FF5A}" srcOrd="8" destOrd="0" parTransId="{D3B70B15-68B1-47AB-AAF6-4E41133ED021}" sibTransId="{605B49F0-EE05-4906-9DA5-1CDA134660A9}"/>
    <dgm:cxn modelId="{9D96094F-49DB-42FE-8162-930D414CDC72}" srcId="{24C07E4E-A412-4C0A-9586-41C080C51D64}" destId="{E95841D5-7F81-4FFD-BD57-425094B7EDAC}" srcOrd="4" destOrd="0" parTransId="{48AD58EC-2D67-41DC-9603-A0E957BE37D3}" sibTransId="{32C3DF97-724E-4895-914B-765F3A39D9B4}"/>
    <dgm:cxn modelId="{F04562B8-C004-418B-AD61-29A153BE6C1D}" type="presOf" srcId="{58DEA659-961B-4728-89EE-01C9084007F2}" destId="{381CC151-E528-48EE-824A-A64B9D45C1DA}" srcOrd="0" destOrd="1" presId="urn:microsoft.com/office/officeart/2005/8/layout/bList2"/>
    <dgm:cxn modelId="{046CBDA8-329A-42C2-990B-34B91BDD4340}" type="presOf" srcId="{28449CA1-9B8F-4A2C-8800-C1FF957C134D}" destId="{C207D1F6-2327-4C97-B913-CA480A1849F3}" srcOrd="0" destOrd="2" presId="urn:microsoft.com/office/officeart/2005/8/layout/bList2"/>
    <dgm:cxn modelId="{1E379DAF-341B-4319-BD9D-B8E3544BDAD9}" type="presOf" srcId="{65A1DAC3-8C0C-4D3B-9A20-72E36F9F430C}" destId="{7259F3E5-BEA1-46C9-A799-5E5CD1A889EF}" srcOrd="0" destOrd="0" presId="urn:microsoft.com/office/officeart/2005/8/layout/bList2"/>
    <dgm:cxn modelId="{5E49E963-542B-426B-A275-C698CE03FFED}" type="presOf" srcId="{974E429F-00B0-43E9-AB93-CF8841E8DA10}" destId="{7259F3E5-BEA1-46C9-A799-5E5CD1A889EF}" srcOrd="0" destOrd="1" presId="urn:microsoft.com/office/officeart/2005/8/layout/bList2"/>
    <dgm:cxn modelId="{97730CF1-8A01-4C08-8C9B-C4618AFCEA6E}" type="presOf" srcId="{A918AC46-369B-4CDF-8F69-7534B4BF9111}" destId="{0BCEE40F-0CC1-4783-928A-629819E8B59D}" srcOrd="0" destOrd="0" presId="urn:microsoft.com/office/officeart/2005/8/layout/bList2"/>
    <dgm:cxn modelId="{2567234F-15F6-4C36-B6FF-44C66C9D7F36}" type="presOf" srcId="{ABF639F7-41F0-4215-9A0B-9BC70EFAE269}" destId="{7259F3E5-BEA1-46C9-A799-5E5CD1A889EF}" srcOrd="0" destOrd="5" presId="urn:microsoft.com/office/officeart/2005/8/layout/bList2"/>
    <dgm:cxn modelId="{4E0D0A44-F935-4568-80B2-9B060E655EC1}" type="presOf" srcId="{EE1696FA-5617-4D6A-A2C8-A877DF29CE0B}" destId="{C207D1F6-2327-4C97-B913-CA480A1849F3}" srcOrd="0" destOrd="1" presId="urn:microsoft.com/office/officeart/2005/8/layout/bList2"/>
    <dgm:cxn modelId="{07E2320C-D7E6-4FC6-BC36-74447E1BF4A8}" srcId="{EBB70898-C7EA-434E-9F2C-08FB7A5DAD79}" destId="{31B96D2B-80C7-4201-9DFD-29636C2F86F5}" srcOrd="8" destOrd="0" parTransId="{CFD1CB26-0E71-41B2-97D5-CB72394DBAD7}" sibTransId="{6452C076-C21E-475B-82E1-FF582BE64377}"/>
    <dgm:cxn modelId="{86EB96B2-9412-4744-8DC2-0C8C7BB7B9E3}" srcId="{46D35276-AC7D-412F-8AAC-665524031255}" destId="{4ACC7C09-6942-4964-9CD9-53EAED72B8E1}" srcOrd="4" destOrd="0" parTransId="{DBA8F90A-B429-4A35-B1EB-FC9D27C2F730}" sibTransId="{03D3F75A-D4C9-4E17-95FB-2620F15382F9}"/>
    <dgm:cxn modelId="{563D1C56-D791-4EAB-9EDB-2538350B1851}" type="presOf" srcId="{B3205084-81E4-44A5-BEAC-DC3A4DD6C85C}" destId="{B96C2365-DBCC-4A40-9AF1-D4ACB8C5B59F}" srcOrd="0" destOrd="0" presId="urn:microsoft.com/office/officeart/2005/8/layout/bList2"/>
    <dgm:cxn modelId="{E07A7915-FAD3-4C60-9C58-0E36134E436A}" type="presOf" srcId="{EAF3B72E-6211-4EB0-B7E9-9BF7695D48A8}" destId="{7259F3E5-BEA1-46C9-A799-5E5CD1A889EF}" srcOrd="0" destOrd="3" presId="urn:microsoft.com/office/officeart/2005/8/layout/bList2"/>
    <dgm:cxn modelId="{54EB6D7A-F795-4226-9B06-4045F6C30CE9}" srcId="{C0CE7458-8EC5-4821-AE80-7CFA99FE9F50}" destId="{647C3187-798C-443F-A110-D0266461DCDD}" srcOrd="1" destOrd="0" parTransId="{5DFC8732-42EE-4225-BCCD-F1A796338AD3}" sibTransId="{11A89BBF-2424-44A1-8811-B6122D9498CF}"/>
    <dgm:cxn modelId="{852D9D84-7F6E-43EF-85E6-69DE6F391A33}" srcId="{24C07E4E-A412-4C0A-9586-41C080C51D64}" destId="{06DD711E-88E2-417B-8B59-65DD35B39266}" srcOrd="6" destOrd="0" parTransId="{1F444442-0D61-4C70-9490-AA9DC214B53E}" sibTransId="{884F931A-AF9A-4C27-B383-864A52F4B432}"/>
    <dgm:cxn modelId="{6527EB7E-5997-4136-BFB2-AAF81BDF34A7}" srcId="{46D35276-AC7D-412F-8AAC-665524031255}" destId="{E6B36D9C-D81A-4442-9408-9080E496F05D}" srcOrd="6" destOrd="0" parTransId="{C165A2E0-05E7-459D-AA22-967E17FFF707}" sibTransId="{6C0A238C-9D9D-436F-87FB-2B95724757AC}"/>
    <dgm:cxn modelId="{5B7F4313-852F-49DE-88D2-B8FAF1709E91}" srcId="{46D35276-AC7D-412F-8AAC-665524031255}" destId="{392E0BF5-D70E-4557-BAA1-0CE7D34C5D4C}" srcOrd="1" destOrd="0" parTransId="{30D07249-AA0B-48D2-8FB2-BEDA5A5A166A}" sibTransId="{31A39DD4-D265-46D4-B4FA-84231ED80D01}"/>
    <dgm:cxn modelId="{8D54BAA8-286F-43BC-9E8D-8904A8516606}" type="presOf" srcId="{3788E56E-C071-431D-9958-1155F55AF57D}" destId="{B96C2365-DBCC-4A40-9AF1-D4ACB8C5B59F}" srcOrd="0" destOrd="1" presId="urn:microsoft.com/office/officeart/2005/8/layout/bList2"/>
    <dgm:cxn modelId="{C619FDAC-81CA-4C07-81D4-6C647B272F34}" type="presOf" srcId="{9B4E528F-F219-475E-9ECD-F0B9BDC6C225}" destId="{60332ACC-EBC5-4826-B86E-8F9F2ABCF95C}" srcOrd="0" destOrd="0" presId="urn:microsoft.com/office/officeart/2005/8/layout/bList2"/>
    <dgm:cxn modelId="{DCC726B8-B1FD-4219-A3DE-7ADBCFB9E250}" srcId="{C027EBF8-BCE7-4D4F-AC37-303A61C0B719}" destId="{B427BB2F-F315-4C85-A295-47C658C35C5A}" srcOrd="2" destOrd="0" parTransId="{0B0AB097-FE50-4781-9D2C-1CE7EF7D0873}" sibTransId="{49E3D228-26CB-4F09-AB05-B55D752CE11D}"/>
    <dgm:cxn modelId="{F1CA4B37-B0B9-43C2-AC77-A4A72743B206}" srcId="{24C07E4E-A412-4C0A-9586-41C080C51D64}" destId="{80D717B1-7A85-4FC6-BDA7-A7F07BA7AA07}" srcOrd="2" destOrd="0" parTransId="{D3C1F527-C38C-4E37-9249-02FF50BF21E9}" sibTransId="{DE2D4AE7-E999-44A8-B4D8-DEED2AF07C3A}"/>
    <dgm:cxn modelId="{1E83D77F-B175-473C-8B97-50138763D2E1}" type="presOf" srcId="{FBBFE544-DC8C-4C59-9825-0E4E4CCF948F}" destId="{D357555B-454B-468A-8CDD-0A8C9E18D5CA}" srcOrd="0" destOrd="0" presId="urn:microsoft.com/office/officeart/2005/8/layout/bList2"/>
    <dgm:cxn modelId="{51036DE6-C122-4236-BCC0-00E28FB88568}" srcId="{F8D1A9C8-D3AE-43FF-9EFF-B7575082FF5A}" destId="{7D5C71C3-D63D-40FF-93D2-271FF949DC95}" srcOrd="6" destOrd="0" parTransId="{D34BD9CB-1E4E-4495-B36E-C85413BF406A}" sibTransId="{C9F6273C-B53D-4BF8-BA1B-5879D8A18955}"/>
    <dgm:cxn modelId="{F4EE192E-3165-49E2-B9A3-B33840D76513}" type="presOf" srcId="{D3871CDB-F621-4039-B54B-B5D20DB927DB}" destId="{C207D1F6-2327-4C97-B913-CA480A1849F3}" srcOrd="0" destOrd="6" presId="urn:microsoft.com/office/officeart/2005/8/layout/bList2"/>
    <dgm:cxn modelId="{1BFD42F3-6439-460D-A72E-5DEF165E98A1}" type="presOf" srcId="{4ACC7C09-6942-4964-9CD9-53EAED72B8E1}" destId="{1106455F-8056-4D30-9C29-16BC02C60103}" srcOrd="0" destOrd="4" presId="urn:microsoft.com/office/officeart/2005/8/layout/bList2"/>
    <dgm:cxn modelId="{9C314C2F-677C-45C9-A9D1-8E69680AFBD1}" type="presOf" srcId="{CB89F230-C1E2-4DD9-98B0-AE98B030ADAF}" destId="{3A6A924F-CD06-4660-A533-6E1454A4B257}" srcOrd="0" destOrd="0" presId="urn:microsoft.com/office/officeart/2005/8/layout/bList2"/>
    <dgm:cxn modelId="{A7591EB6-5F79-496B-BC7A-D99E24F27D9F}" type="presOf" srcId="{06DD711E-88E2-417B-8B59-65DD35B39266}" destId="{381CC151-E528-48EE-824A-A64B9D45C1DA}" srcOrd="0" destOrd="6" presId="urn:microsoft.com/office/officeart/2005/8/layout/bList2"/>
    <dgm:cxn modelId="{C02CD6BC-26D8-4C06-9F05-C8A33581896C}" srcId="{CB89F230-C1E2-4DD9-98B0-AE98B030ADAF}" destId="{D7B763DA-44B7-45B5-A175-6E75D7BBAFBC}" srcOrd="3" destOrd="0" parTransId="{FF8E7F69-17F4-4F24-AE4C-CAED540A7BE9}" sibTransId="{0C06A2AD-30D3-4932-9C8A-6B9BD538CF13}"/>
    <dgm:cxn modelId="{428F1975-7D1B-4D75-864A-B34FDE2A32CA}" type="presOf" srcId="{C027EBF8-BCE7-4D4F-AC37-303A61C0B719}" destId="{263CEDB7-4BB8-4C48-B56D-10AA8D5FF1F2}" srcOrd="0" destOrd="0" presId="urn:microsoft.com/office/officeart/2005/8/layout/bList2"/>
    <dgm:cxn modelId="{E8A961CE-A3A9-4605-9EA0-0348B0788A8E}" srcId="{AF77931F-3248-46E1-9D52-3A75B5716FFD}" destId="{46D35276-AC7D-412F-8AAC-665524031255}" srcOrd="4" destOrd="0" parTransId="{7243919D-9531-4D45-838D-DA2DCA792E38}" sibTransId="{4F248D51-9B12-4A54-8A47-1ED55CF9785A}"/>
    <dgm:cxn modelId="{1C97088A-39B9-4F0A-88AF-76F4EEC6EBE6}" type="presOf" srcId="{9600154B-F19C-4155-A34B-D5F52DA8EDFD}" destId="{16154EAC-EA1F-48E9-ACF4-AB31B10F51F6}" srcOrd="0" destOrd="0" presId="urn:microsoft.com/office/officeart/2005/8/layout/bList2"/>
    <dgm:cxn modelId="{046BE39D-28C7-43BE-8407-BFB907471F0D}" srcId="{EBB70898-C7EA-434E-9F2C-08FB7A5DAD79}" destId="{1764BE95-DDA8-441A-99CA-7715B40E8292}" srcOrd="10" destOrd="0" parTransId="{BF59AAB4-F4AE-465A-81B1-352E9FAAD02A}" sibTransId="{5C158712-67E2-4843-96C6-B78867F9EABB}"/>
    <dgm:cxn modelId="{0235075A-24A1-403A-A7DF-F95486CE7BF5}" type="presOf" srcId="{888E672C-EE7C-45E9-B409-EBA67E90A4D0}" destId="{535FD52A-8034-49A7-8782-18C0CA87E22B}" srcOrd="0" destOrd="5" presId="urn:microsoft.com/office/officeart/2005/8/layout/bList2"/>
    <dgm:cxn modelId="{CA57DB0F-C6FF-4B8E-B4DF-43B4F25AA9F6}" type="presOf" srcId="{01A17E3B-21C7-40D1-A430-70596898C4EB}" destId="{B96C2365-DBCC-4A40-9AF1-D4ACB8C5B59F}" srcOrd="0" destOrd="3" presId="urn:microsoft.com/office/officeart/2005/8/layout/bList2"/>
    <dgm:cxn modelId="{9BECD0BC-14D4-4207-8B74-9D4941F3C7B7}" type="presParOf" srcId="{F9889A16-206A-4626-828C-ED3E8520D8E5}" destId="{60D19C31-82E3-4750-8E53-F3A397DB3BA2}" srcOrd="0" destOrd="0" presId="urn:microsoft.com/office/officeart/2005/8/layout/bList2"/>
    <dgm:cxn modelId="{D3BC6AAD-E7AF-48D4-81BB-8326E899F883}" type="presParOf" srcId="{60D19C31-82E3-4750-8E53-F3A397DB3BA2}" destId="{381CC151-E528-48EE-824A-A64B9D45C1DA}" srcOrd="0" destOrd="0" presId="urn:microsoft.com/office/officeart/2005/8/layout/bList2"/>
    <dgm:cxn modelId="{ADBCD08E-EE81-4663-B755-49A53F0838A9}" type="presParOf" srcId="{60D19C31-82E3-4750-8E53-F3A397DB3BA2}" destId="{261A228E-A5A2-434B-99B9-7DFDB1090804}" srcOrd="1" destOrd="0" presId="urn:microsoft.com/office/officeart/2005/8/layout/bList2"/>
    <dgm:cxn modelId="{F58FAFDE-81A9-4B93-AB54-6670C8884470}" type="presParOf" srcId="{60D19C31-82E3-4750-8E53-F3A397DB3BA2}" destId="{9C05414E-4138-422F-A20E-B2A58CF1CE0E}" srcOrd="2" destOrd="0" presId="urn:microsoft.com/office/officeart/2005/8/layout/bList2"/>
    <dgm:cxn modelId="{1B904E64-6CD8-45C1-8A9A-3D24D46314F4}" type="presParOf" srcId="{60D19C31-82E3-4750-8E53-F3A397DB3BA2}" destId="{239FA03F-D1B0-4244-9403-B49E54D3BB07}" srcOrd="3" destOrd="0" presId="urn:microsoft.com/office/officeart/2005/8/layout/bList2"/>
    <dgm:cxn modelId="{5361B22A-2651-437F-A2D7-46ED58B14EC5}" type="presParOf" srcId="{F9889A16-206A-4626-828C-ED3E8520D8E5}" destId="{60332ACC-EBC5-4826-B86E-8F9F2ABCF95C}" srcOrd="1" destOrd="0" presId="urn:microsoft.com/office/officeart/2005/8/layout/bList2"/>
    <dgm:cxn modelId="{0CD2DA0A-D880-43EC-B409-BB17AFC6F870}" type="presParOf" srcId="{F9889A16-206A-4626-828C-ED3E8520D8E5}" destId="{1F7B819C-24B9-45F6-A2E9-79ECE09A059E}" srcOrd="2" destOrd="0" presId="urn:microsoft.com/office/officeart/2005/8/layout/bList2"/>
    <dgm:cxn modelId="{A98CA877-E1B6-4D99-B195-A2D6FB91B87A}" type="presParOf" srcId="{1F7B819C-24B9-45F6-A2E9-79ECE09A059E}" destId="{535FD52A-8034-49A7-8782-18C0CA87E22B}" srcOrd="0" destOrd="0" presId="urn:microsoft.com/office/officeart/2005/8/layout/bList2"/>
    <dgm:cxn modelId="{437712D2-83BD-455E-8804-616DCA0A206C}" type="presParOf" srcId="{1F7B819C-24B9-45F6-A2E9-79ECE09A059E}" destId="{3A6A924F-CD06-4660-A533-6E1454A4B257}" srcOrd="1" destOrd="0" presId="urn:microsoft.com/office/officeart/2005/8/layout/bList2"/>
    <dgm:cxn modelId="{20B6DB4A-A605-4266-947F-16F32F50EC13}" type="presParOf" srcId="{1F7B819C-24B9-45F6-A2E9-79ECE09A059E}" destId="{31387C96-3ADA-44DA-A1A4-D10746184FC9}" srcOrd="2" destOrd="0" presId="urn:microsoft.com/office/officeart/2005/8/layout/bList2"/>
    <dgm:cxn modelId="{83E19BB9-47C1-4D9A-99CD-DF13EEA13F1B}" type="presParOf" srcId="{1F7B819C-24B9-45F6-A2E9-79ECE09A059E}" destId="{28816C41-CC81-4CFD-9D3F-BD164DACB675}" srcOrd="3" destOrd="0" presId="urn:microsoft.com/office/officeart/2005/8/layout/bList2"/>
    <dgm:cxn modelId="{74AAC390-EFE4-4E51-94F0-7EB1EF1BB988}" type="presParOf" srcId="{F9889A16-206A-4626-828C-ED3E8520D8E5}" destId="{4AB672B6-0D6B-4FCC-B5FD-74CD49ECB550}" srcOrd="3" destOrd="0" presId="urn:microsoft.com/office/officeart/2005/8/layout/bList2"/>
    <dgm:cxn modelId="{989B0060-694C-421D-A5C6-4633DFC20BEE}" type="presParOf" srcId="{F9889A16-206A-4626-828C-ED3E8520D8E5}" destId="{CE83E0AA-983B-42A2-A89B-B78537C94021}" srcOrd="4" destOrd="0" presId="urn:microsoft.com/office/officeart/2005/8/layout/bList2"/>
    <dgm:cxn modelId="{896B5259-DCE2-459C-8159-91545C10BE6C}" type="presParOf" srcId="{CE83E0AA-983B-42A2-A89B-B78537C94021}" destId="{F38EF716-237F-43F4-B705-C51F33D62CCA}" srcOrd="0" destOrd="0" presId="urn:microsoft.com/office/officeart/2005/8/layout/bList2"/>
    <dgm:cxn modelId="{46A5EF8B-66C5-42E3-A434-73F16A3DAC2A}" type="presParOf" srcId="{CE83E0AA-983B-42A2-A89B-B78537C94021}" destId="{E49B3BAF-9259-4FA2-B10E-72491749F625}" srcOrd="1" destOrd="0" presId="urn:microsoft.com/office/officeart/2005/8/layout/bList2"/>
    <dgm:cxn modelId="{6E5E459B-7CFF-4B73-AAA2-36F8070B4ADF}" type="presParOf" srcId="{CE83E0AA-983B-42A2-A89B-B78537C94021}" destId="{DCD115F0-CB54-4B93-854B-AD81B9369E20}" srcOrd="2" destOrd="0" presId="urn:microsoft.com/office/officeart/2005/8/layout/bList2"/>
    <dgm:cxn modelId="{F681D42C-D76D-4E44-9E13-5D7C868AE5EC}" type="presParOf" srcId="{CE83E0AA-983B-42A2-A89B-B78537C94021}" destId="{B21E6735-D335-466C-AD41-E6EADCB34DC8}" srcOrd="3" destOrd="0" presId="urn:microsoft.com/office/officeart/2005/8/layout/bList2"/>
    <dgm:cxn modelId="{2AC717E5-B7BD-4218-9B73-CE490D2D02A5}" type="presParOf" srcId="{F9889A16-206A-4626-828C-ED3E8520D8E5}" destId="{86FF1170-1606-4A4F-8EE7-F5E26FE5D478}" srcOrd="5" destOrd="0" presId="urn:microsoft.com/office/officeart/2005/8/layout/bList2"/>
    <dgm:cxn modelId="{A4DA6C9D-CEBF-4640-A37C-8047920E0BFE}" type="presParOf" srcId="{F9889A16-206A-4626-828C-ED3E8520D8E5}" destId="{CE215235-D3D0-4091-B356-AF6969E34922}" srcOrd="6" destOrd="0" presId="urn:microsoft.com/office/officeart/2005/8/layout/bList2"/>
    <dgm:cxn modelId="{223B0C8A-655D-4711-A2F5-45A83803D017}" type="presParOf" srcId="{CE215235-D3D0-4091-B356-AF6969E34922}" destId="{0BCEE40F-0CC1-4783-928A-629819E8B59D}" srcOrd="0" destOrd="0" presId="urn:microsoft.com/office/officeart/2005/8/layout/bList2"/>
    <dgm:cxn modelId="{3E536882-6F86-4146-9381-2A4FA9EEE9B6}" type="presParOf" srcId="{CE215235-D3D0-4091-B356-AF6969E34922}" destId="{16154EAC-EA1F-48E9-ACF4-AB31B10F51F6}" srcOrd="1" destOrd="0" presId="urn:microsoft.com/office/officeart/2005/8/layout/bList2"/>
    <dgm:cxn modelId="{703B4C78-F83C-4A46-8D07-71EFC6B6A2DC}" type="presParOf" srcId="{CE215235-D3D0-4091-B356-AF6969E34922}" destId="{C0E7EAE6-6C83-4A02-A7AF-3206BE920544}" srcOrd="2" destOrd="0" presId="urn:microsoft.com/office/officeart/2005/8/layout/bList2"/>
    <dgm:cxn modelId="{619E8BE5-06BB-42F7-97F0-22A4E7F82FA5}" type="presParOf" srcId="{CE215235-D3D0-4091-B356-AF6969E34922}" destId="{23DB6188-1953-4BDA-8C6C-64804B22A54D}" srcOrd="3" destOrd="0" presId="urn:microsoft.com/office/officeart/2005/8/layout/bList2"/>
    <dgm:cxn modelId="{A2BAD17E-C2D7-46B6-A94F-E7F3FE65CB66}" type="presParOf" srcId="{F9889A16-206A-4626-828C-ED3E8520D8E5}" destId="{41E24AB9-7653-43DF-B3EA-74E9597F4722}" srcOrd="7" destOrd="0" presId="urn:microsoft.com/office/officeart/2005/8/layout/bList2"/>
    <dgm:cxn modelId="{78DA3B30-6F58-4261-B230-B91C8FBD2CA5}" type="presParOf" srcId="{F9889A16-206A-4626-828C-ED3E8520D8E5}" destId="{7B89E3C7-1C3D-4831-A4B1-6E724E5A6FBE}" srcOrd="8" destOrd="0" presId="urn:microsoft.com/office/officeart/2005/8/layout/bList2"/>
    <dgm:cxn modelId="{0A62FA8C-80BC-4D39-8A1D-DB8A22C1F88B}" type="presParOf" srcId="{7B89E3C7-1C3D-4831-A4B1-6E724E5A6FBE}" destId="{1106455F-8056-4D30-9C29-16BC02C60103}" srcOrd="0" destOrd="0" presId="urn:microsoft.com/office/officeart/2005/8/layout/bList2"/>
    <dgm:cxn modelId="{0813E8C9-243A-4ABC-9AC2-3C615FD0A237}" type="presParOf" srcId="{7B89E3C7-1C3D-4831-A4B1-6E724E5A6FBE}" destId="{46E913F9-B52A-4B84-B122-9D3351403F15}" srcOrd="1" destOrd="0" presId="urn:microsoft.com/office/officeart/2005/8/layout/bList2"/>
    <dgm:cxn modelId="{7A781731-2D36-41F2-998E-41AA301B5603}" type="presParOf" srcId="{7B89E3C7-1C3D-4831-A4B1-6E724E5A6FBE}" destId="{168A34E1-5887-4075-B7EC-4037545352BA}" srcOrd="2" destOrd="0" presId="urn:microsoft.com/office/officeart/2005/8/layout/bList2"/>
    <dgm:cxn modelId="{09BD7B2A-BF48-4CD5-B7BB-724C271D6A0E}" type="presParOf" srcId="{7B89E3C7-1C3D-4831-A4B1-6E724E5A6FBE}" destId="{2CB17890-CD48-4CFA-A515-50CE8F21EBA8}" srcOrd="3" destOrd="0" presId="urn:microsoft.com/office/officeart/2005/8/layout/bList2"/>
    <dgm:cxn modelId="{4718B669-BC62-4859-8A01-AB6D11E36276}" type="presParOf" srcId="{F9889A16-206A-4626-828C-ED3E8520D8E5}" destId="{E883D2AE-8A12-4B5B-99B4-EB8B1528203E}" srcOrd="9" destOrd="0" presId="urn:microsoft.com/office/officeart/2005/8/layout/bList2"/>
    <dgm:cxn modelId="{B95BCA06-A30B-4E97-AB3D-2D2C742DC978}" type="presParOf" srcId="{F9889A16-206A-4626-828C-ED3E8520D8E5}" destId="{177DB446-8153-4C52-9187-FF75E273DD41}" srcOrd="10" destOrd="0" presId="urn:microsoft.com/office/officeart/2005/8/layout/bList2"/>
    <dgm:cxn modelId="{F4C28871-520B-4227-B7C2-41695B900509}" type="presParOf" srcId="{177DB446-8153-4C52-9187-FF75E273DD41}" destId="{C207D1F6-2327-4C97-B913-CA480A1849F3}" srcOrd="0" destOrd="0" presId="urn:microsoft.com/office/officeart/2005/8/layout/bList2"/>
    <dgm:cxn modelId="{B7BDA892-6C88-4E55-A2B8-73EA2B1A90C4}" type="presParOf" srcId="{177DB446-8153-4C52-9187-FF75E273DD41}" destId="{27B21EFB-286C-4913-88F9-8253065FD722}" srcOrd="1" destOrd="0" presId="urn:microsoft.com/office/officeart/2005/8/layout/bList2"/>
    <dgm:cxn modelId="{3752EE73-A74B-4096-B456-D7D692EE2C59}" type="presParOf" srcId="{177DB446-8153-4C52-9187-FF75E273DD41}" destId="{54AF360F-C450-4B74-9B8F-4B6F8FBF4816}" srcOrd="2" destOrd="0" presId="urn:microsoft.com/office/officeart/2005/8/layout/bList2"/>
    <dgm:cxn modelId="{10B61582-E816-4417-912E-962F4A4B30E3}" type="presParOf" srcId="{177DB446-8153-4C52-9187-FF75E273DD41}" destId="{1B52C280-1F5D-4A8F-A788-E813BA4108DF}" srcOrd="3" destOrd="0" presId="urn:microsoft.com/office/officeart/2005/8/layout/bList2"/>
    <dgm:cxn modelId="{FE5D2B70-560F-49C4-A9D1-9D6FF0C63E1F}" type="presParOf" srcId="{F9889A16-206A-4626-828C-ED3E8520D8E5}" destId="{C5469756-986E-4637-A9DB-CA26FCFDB548}" srcOrd="11" destOrd="0" presId="urn:microsoft.com/office/officeart/2005/8/layout/bList2"/>
    <dgm:cxn modelId="{1795741C-B727-48A2-BB25-49689D4C70B9}" type="presParOf" srcId="{F9889A16-206A-4626-828C-ED3E8520D8E5}" destId="{F4DAAEC5-E18F-41D2-8733-3D3321D060BD}" srcOrd="12" destOrd="0" presId="urn:microsoft.com/office/officeart/2005/8/layout/bList2"/>
    <dgm:cxn modelId="{2FD58BFC-6FD2-49A4-9407-DD0822028BBE}" type="presParOf" srcId="{F4DAAEC5-E18F-41D2-8733-3D3321D060BD}" destId="{62609066-7F95-4640-94AC-43FE87B7F06A}" srcOrd="0" destOrd="0" presId="urn:microsoft.com/office/officeart/2005/8/layout/bList2"/>
    <dgm:cxn modelId="{C7B68E9C-DD5A-42DA-9F97-2E875C374CAA}" type="presParOf" srcId="{F4DAAEC5-E18F-41D2-8733-3D3321D060BD}" destId="{D357555B-454B-468A-8CDD-0A8C9E18D5CA}" srcOrd="1" destOrd="0" presId="urn:microsoft.com/office/officeart/2005/8/layout/bList2"/>
    <dgm:cxn modelId="{E2C18240-1415-4455-9A5B-49CD137C6B49}" type="presParOf" srcId="{F4DAAEC5-E18F-41D2-8733-3D3321D060BD}" destId="{D718F671-4A10-49FC-AB10-21C8FAF64521}" srcOrd="2" destOrd="0" presId="urn:microsoft.com/office/officeart/2005/8/layout/bList2"/>
    <dgm:cxn modelId="{9E5F8C98-7032-4EBF-9121-013E58406F4B}" type="presParOf" srcId="{F4DAAEC5-E18F-41D2-8733-3D3321D060BD}" destId="{9D29552B-E5C3-4C36-A895-3F4008A5BBFE}" srcOrd="3" destOrd="0" presId="urn:microsoft.com/office/officeart/2005/8/layout/bList2"/>
    <dgm:cxn modelId="{7D5E7A50-A9A9-4EE2-B602-77D29A1BA9B1}" type="presParOf" srcId="{F9889A16-206A-4626-828C-ED3E8520D8E5}" destId="{0F6E55A9-0A54-48C1-B6FA-7F448EE6B4AA}" srcOrd="13" destOrd="0" presId="urn:microsoft.com/office/officeart/2005/8/layout/bList2"/>
    <dgm:cxn modelId="{797C381C-0094-48E0-B72E-70B0523B1DF9}" type="presParOf" srcId="{F9889A16-206A-4626-828C-ED3E8520D8E5}" destId="{C8B1F9BF-B20E-450F-B432-986849D14B3A}" srcOrd="14" destOrd="0" presId="urn:microsoft.com/office/officeart/2005/8/layout/bList2"/>
    <dgm:cxn modelId="{AAC303D7-B017-4A9E-B9B7-78B3FD3763F2}" type="presParOf" srcId="{C8B1F9BF-B20E-450F-B432-986849D14B3A}" destId="{7259F3E5-BEA1-46C9-A799-5E5CD1A889EF}" srcOrd="0" destOrd="0" presId="urn:microsoft.com/office/officeart/2005/8/layout/bList2"/>
    <dgm:cxn modelId="{9864A12A-452F-4A09-A085-9FA6730849A2}" type="presParOf" srcId="{C8B1F9BF-B20E-450F-B432-986849D14B3A}" destId="{263CEDB7-4BB8-4C48-B56D-10AA8D5FF1F2}" srcOrd="1" destOrd="0" presId="urn:microsoft.com/office/officeart/2005/8/layout/bList2"/>
    <dgm:cxn modelId="{7C5A2C49-378A-47D7-BD57-AFA147BA6119}" type="presParOf" srcId="{C8B1F9BF-B20E-450F-B432-986849D14B3A}" destId="{69B90A64-EAF1-4258-87A1-D70D7623995A}" srcOrd="2" destOrd="0" presId="urn:microsoft.com/office/officeart/2005/8/layout/bList2"/>
    <dgm:cxn modelId="{668C1A17-74A0-489B-8586-8434F02800EB}" type="presParOf" srcId="{C8B1F9BF-B20E-450F-B432-986849D14B3A}" destId="{B91D9DCC-E888-43A0-87B4-C89B4C4062DF}" srcOrd="3" destOrd="0" presId="urn:microsoft.com/office/officeart/2005/8/layout/bList2"/>
    <dgm:cxn modelId="{7513F195-ABCB-46D9-8C9E-A2A0AD8A8B9C}" type="presParOf" srcId="{F9889A16-206A-4626-828C-ED3E8520D8E5}" destId="{CF5FC85E-99F0-4BB7-8F05-C48F6F726D9A}" srcOrd="15" destOrd="0" presId="urn:microsoft.com/office/officeart/2005/8/layout/bList2"/>
    <dgm:cxn modelId="{6C3CC34D-5ADF-40A6-BF11-327C7FB3D04B}" type="presParOf" srcId="{F9889A16-206A-4626-828C-ED3E8520D8E5}" destId="{7050E47F-2D83-4AB8-85E5-FC57B2971AB7}" srcOrd="16" destOrd="0" presId="urn:microsoft.com/office/officeart/2005/8/layout/bList2"/>
    <dgm:cxn modelId="{B9EB43D1-C593-4C64-9C5C-CF49BFBFD3A1}" type="presParOf" srcId="{7050E47F-2D83-4AB8-85E5-FC57B2971AB7}" destId="{B96C2365-DBCC-4A40-9AF1-D4ACB8C5B59F}" srcOrd="0" destOrd="0" presId="urn:microsoft.com/office/officeart/2005/8/layout/bList2"/>
    <dgm:cxn modelId="{0CE66D43-5628-4E10-B79C-53C006BD609E}" type="presParOf" srcId="{7050E47F-2D83-4AB8-85E5-FC57B2971AB7}" destId="{E0231DD0-8351-423D-B836-0CA2A1191807}" srcOrd="1" destOrd="0" presId="urn:microsoft.com/office/officeart/2005/8/layout/bList2"/>
    <dgm:cxn modelId="{3E2BAE8F-DEB3-4805-B011-6166E7F7F148}" type="presParOf" srcId="{7050E47F-2D83-4AB8-85E5-FC57B2971AB7}" destId="{1C307592-73C6-4CF1-A2F0-E82A66D73303}" srcOrd="2" destOrd="0" presId="urn:microsoft.com/office/officeart/2005/8/layout/bList2"/>
    <dgm:cxn modelId="{6C6F8EE1-E8FD-4283-B31C-4F72DBDA1FE9}" type="presParOf" srcId="{7050E47F-2D83-4AB8-85E5-FC57B2971AB7}" destId="{5BE56777-98B9-4373-80DF-EC82E83521F7}"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7931F-3248-46E1-9D52-3A75B5716FF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24C07E4E-A412-4C0A-9586-41C080C51D64}">
      <dgm:prSet/>
      <dgm:spPr/>
      <dgm:t>
        <a:bodyPr/>
        <a:lstStyle/>
        <a:p>
          <a:pPr rtl="0"/>
          <a:r>
            <a:rPr lang="en-US" dirty="0" smtClean="0"/>
            <a:t>College of Arts &amp; Letters</a:t>
          </a:r>
          <a:endParaRPr lang="en-US" dirty="0"/>
        </a:p>
      </dgm:t>
    </dgm:pt>
    <dgm:pt modelId="{524F9A6F-AF99-4496-B5C1-506750E30295}" type="parTrans" cxnId="{B0FBF1E8-5858-4BB1-A6A2-FE549548E9AB}">
      <dgm:prSet/>
      <dgm:spPr/>
      <dgm:t>
        <a:bodyPr/>
        <a:lstStyle/>
        <a:p>
          <a:endParaRPr lang="en-US"/>
        </a:p>
      </dgm:t>
    </dgm:pt>
    <dgm:pt modelId="{9B4E528F-F219-475E-9ECD-F0B9BDC6C225}" type="sibTrans" cxnId="{B0FBF1E8-5858-4BB1-A6A2-FE549548E9AB}">
      <dgm:prSet/>
      <dgm:spPr/>
      <dgm:t>
        <a:bodyPr/>
        <a:lstStyle/>
        <a:p>
          <a:endParaRPr lang="en-US"/>
        </a:p>
      </dgm:t>
    </dgm:pt>
    <dgm:pt modelId="{0033D1F6-03B7-416F-A137-96D1BA6D2372}">
      <dgm:prSet/>
      <dgm:spPr/>
      <dgm:t>
        <a:bodyPr/>
        <a:lstStyle/>
        <a:p>
          <a:pPr rtl="0"/>
          <a:r>
            <a:rPr lang="en-US" dirty="0" smtClean="0"/>
            <a:t>Art</a:t>
          </a:r>
          <a:endParaRPr lang="en-US" dirty="0"/>
        </a:p>
      </dgm:t>
    </dgm:pt>
    <dgm:pt modelId="{1539152B-81DB-4B78-B533-7B08AA848178}" type="parTrans" cxnId="{4ACECF0A-6B21-4456-9E67-E4AF11EFE78F}">
      <dgm:prSet/>
      <dgm:spPr/>
      <dgm:t>
        <a:bodyPr/>
        <a:lstStyle/>
        <a:p>
          <a:endParaRPr lang="en-US"/>
        </a:p>
      </dgm:t>
    </dgm:pt>
    <dgm:pt modelId="{C15D5F66-EB07-4493-B475-66A0BB9ABB5F}" type="sibTrans" cxnId="{4ACECF0A-6B21-4456-9E67-E4AF11EFE78F}">
      <dgm:prSet/>
      <dgm:spPr/>
      <dgm:t>
        <a:bodyPr/>
        <a:lstStyle/>
        <a:p>
          <a:endParaRPr lang="en-US"/>
        </a:p>
      </dgm:t>
    </dgm:pt>
    <dgm:pt modelId="{80D717B1-7A85-4FC6-BDA7-A7F07BA7AA07}">
      <dgm:prSet/>
      <dgm:spPr/>
      <dgm:t>
        <a:bodyPr/>
        <a:lstStyle/>
        <a:p>
          <a:pPr rtl="0"/>
          <a:r>
            <a:rPr lang="en-US" dirty="0" smtClean="0"/>
            <a:t>English</a:t>
          </a:r>
          <a:endParaRPr lang="en-US" dirty="0"/>
        </a:p>
      </dgm:t>
    </dgm:pt>
    <dgm:pt modelId="{D3C1F527-C38C-4E37-9249-02FF50BF21E9}" type="parTrans" cxnId="{F1CA4B37-B0B9-43C2-AC77-A4A72743B206}">
      <dgm:prSet/>
      <dgm:spPr/>
      <dgm:t>
        <a:bodyPr/>
        <a:lstStyle/>
        <a:p>
          <a:endParaRPr lang="en-US"/>
        </a:p>
      </dgm:t>
    </dgm:pt>
    <dgm:pt modelId="{DE2D4AE7-E999-44A8-B4D8-DEED2AF07C3A}" type="sibTrans" cxnId="{F1CA4B37-B0B9-43C2-AC77-A4A72743B206}">
      <dgm:prSet/>
      <dgm:spPr/>
      <dgm:t>
        <a:bodyPr/>
        <a:lstStyle/>
        <a:p>
          <a:endParaRPr lang="en-US"/>
        </a:p>
      </dgm:t>
    </dgm:pt>
    <dgm:pt modelId="{DD7723E5-3D65-4EEC-8103-24B72EDC83D1}">
      <dgm:prSet/>
      <dgm:spPr/>
      <dgm:t>
        <a:bodyPr/>
        <a:lstStyle/>
        <a:p>
          <a:pPr rtl="0"/>
          <a:r>
            <a:rPr lang="en-US" dirty="0" smtClean="0"/>
            <a:t>Liberal Studies</a:t>
          </a:r>
          <a:endParaRPr lang="en-US" dirty="0"/>
        </a:p>
      </dgm:t>
    </dgm:pt>
    <dgm:pt modelId="{CA134AF4-D773-4639-932F-74B6A04E08F8}" type="parTrans" cxnId="{EAE82BDE-CC84-4B94-8C54-BDFD7E4DEC18}">
      <dgm:prSet/>
      <dgm:spPr/>
      <dgm:t>
        <a:bodyPr/>
        <a:lstStyle/>
        <a:p>
          <a:endParaRPr lang="en-US"/>
        </a:p>
      </dgm:t>
    </dgm:pt>
    <dgm:pt modelId="{7AC909D9-543F-414C-A8C8-8B398AB16A62}" type="sibTrans" cxnId="{EAE82BDE-CC84-4B94-8C54-BDFD7E4DEC18}">
      <dgm:prSet/>
      <dgm:spPr/>
      <dgm:t>
        <a:bodyPr/>
        <a:lstStyle/>
        <a:p>
          <a:endParaRPr lang="en-US"/>
        </a:p>
      </dgm:t>
    </dgm:pt>
    <dgm:pt modelId="{CE16ED9B-8D25-48A2-93FA-393F0D3E0533}">
      <dgm:prSet/>
      <dgm:spPr/>
      <dgm:t>
        <a:bodyPr/>
        <a:lstStyle/>
        <a:p>
          <a:pPr rtl="0"/>
          <a:r>
            <a:rPr lang="en-US" dirty="0" smtClean="0"/>
            <a:t>Music, Theatre &amp; Dance</a:t>
          </a:r>
          <a:endParaRPr lang="en-US" dirty="0"/>
        </a:p>
      </dgm:t>
    </dgm:pt>
    <dgm:pt modelId="{9CF38EAE-52B4-47B1-8682-D40D1FE7C5F1}" type="parTrans" cxnId="{1D6E0C6A-EE48-4A80-B186-A9AF4FE74AE7}">
      <dgm:prSet/>
      <dgm:spPr/>
      <dgm:t>
        <a:bodyPr/>
        <a:lstStyle/>
        <a:p>
          <a:endParaRPr lang="en-US"/>
        </a:p>
      </dgm:t>
    </dgm:pt>
    <dgm:pt modelId="{9E0BE753-3CD2-46B8-87DD-D138A6736DB3}" type="sibTrans" cxnId="{1D6E0C6A-EE48-4A80-B186-A9AF4FE74AE7}">
      <dgm:prSet/>
      <dgm:spPr/>
      <dgm:t>
        <a:bodyPr/>
        <a:lstStyle/>
        <a:p>
          <a:endParaRPr lang="en-US"/>
        </a:p>
      </dgm:t>
    </dgm:pt>
    <dgm:pt modelId="{C0CE7458-8EC5-4821-AE80-7CFA99FE9F50}">
      <dgm:prSet/>
      <dgm:spPr/>
      <dgm:t>
        <a:bodyPr/>
        <a:lstStyle/>
        <a:p>
          <a:pPr rtl="0"/>
          <a:r>
            <a:rPr lang="en-US" dirty="0" smtClean="0"/>
            <a:t>Charter College of Education</a:t>
          </a:r>
          <a:endParaRPr lang="en-US" dirty="0"/>
        </a:p>
      </dgm:t>
    </dgm:pt>
    <dgm:pt modelId="{6BC070B4-AD81-4642-A8BC-06FC0958A50E}" type="parTrans" cxnId="{8F0EE691-17D3-4E8D-A96D-F168109635FA}">
      <dgm:prSet/>
      <dgm:spPr/>
      <dgm:t>
        <a:bodyPr/>
        <a:lstStyle/>
        <a:p>
          <a:endParaRPr lang="en-US"/>
        </a:p>
      </dgm:t>
    </dgm:pt>
    <dgm:pt modelId="{1AC2BF66-6AA1-42A8-A0D5-F28F437FED33}" type="sibTrans" cxnId="{8F0EE691-17D3-4E8D-A96D-F168109635FA}">
      <dgm:prSet/>
      <dgm:spPr/>
      <dgm:t>
        <a:bodyPr/>
        <a:lstStyle/>
        <a:p>
          <a:endParaRPr lang="en-US"/>
        </a:p>
      </dgm:t>
    </dgm:pt>
    <dgm:pt modelId="{5EDE9678-386D-4376-87FF-CD069155A38F}">
      <dgm:prSet/>
      <dgm:spPr/>
      <dgm:t>
        <a:bodyPr/>
        <a:lstStyle/>
        <a:p>
          <a:pPr rtl="0"/>
          <a:r>
            <a:rPr lang="en-US" dirty="0" smtClean="0"/>
            <a:t>Urban Learning</a:t>
          </a:r>
          <a:endParaRPr lang="en-US" dirty="0"/>
        </a:p>
      </dgm:t>
    </dgm:pt>
    <dgm:pt modelId="{4DA114A9-F069-4274-9010-B3F8ED435CF4}" type="parTrans" cxnId="{E156F599-D4F9-4694-9CEC-0188E4B27317}">
      <dgm:prSet/>
      <dgm:spPr/>
      <dgm:t>
        <a:bodyPr/>
        <a:lstStyle/>
        <a:p>
          <a:endParaRPr lang="en-US"/>
        </a:p>
      </dgm:t>
    </dgm:pt>
    <dgm:pt modelId="{82C181DD-A85D-4F13-A563-B738182BDAB3}" type="sibTrans" cxnId="{E156F599-D4F9-4694-9CEC-0188E4B27317}">
      <dgm:prSet/>
      <dgm:spPr/>
      <dgm:t>
        <a:bodyPr/>
        <a:lstStyle/>
        <a:p>
          <a:endParaRPr lang="en-US"/>
        </a:p>
      </dgm:t>
    </dgm:pt>
    <dgm:pt modelId="{9600154B-F19C-4155-A34B-D5F52DA8EDFD}">
      <dgm:prSet/>
      <dgm:spPr/>
      <dgm:t>
        <a:bodyPr/>
        <a:lstStyle/>
        <a:p>
          <a:pPr rtl="0"/>
          <a:r>
            <a:rPr lang="en-US" dirty="0" smtClean="0"/>
            <a:t>College of Engineering, Computer Science, &amp; Technology</a:t>
          </a:r>
          <a:endParaRPr lang="en-US" dirty="0"/>
        </a:p>
      </dgm:t>
    </dgm:pt>
    <dgm:pt modelId="{BF7336CC-D206-4CE3-B9DF-EA7130938DC5}" type="parTrans" cxnId="{D48EC565-71E5-41E2-8E2A-1CA44CBA2DD8}">
      <dgm:prSet/>
      <dgm:spPr/>
      <dgm:t>
        <a:bodyPr/>
        <a:lstStyle/>
        <a:p>
          <a:endParaRPr lang="en-US"/>
        </a:p>
      </dgm:t>
    </dgm:pt>
    <dgm:pt modelId="{7DDD89D0-A1ED-42E6-B484-4262730702BA}" type="sibTrans" cxnId="{D48EC565-71E5-41E2-8E2A-1CA44CBA2DD8}">
      <dgm:prSet/>
      <dgm:spPr/>
      <dgm:t>
        <a:bodyPr/>
        <a:lstStyle/>
        <a:p>
          <a:endParaRPr lang="en-US"/>
        </a:p>
      </dgm:t>
    </dgm:pt>
    <dgm:pt modelId="{A918AC46-369B-4CDF-8F69-7534B4BF9111}">
      <dgm:prSet/>
      <dgm:spPr/>
      <dgm:t>
        <a:bodyPr/>
        <a:lstStyle/>
        <a:p>
          <a:pPr rtl="0"/>
          <a:r>
            <a:rPr lang="en-US" dirty="0" smtClean="0"/>
            <a:t>Industrial Technology</a:t>
          </a:r>
          <a:endParaRPr lang="en-US" dirty="0"/>
        </a:p>
      </dgm:t>
    </dgm:pt>
    <dgm:pt modelId="{1F82DC24-506B-4663-933F-695AF405B027}" type="parTrans" cxnId="{DFD7B8E2-3AC4-4204-83F1-C62D9248BAF4}">
      <dgm:prSet/>
      <dgm:spPr/>
      <dgm:t>
        <a:bodyPr/>
        <a:lstStyle/>
        <a:p>
          <a:endParaRPr lang="en-US"/>
        </a:p>
      </dgm:t>
    </dgm:pt>
    <dgm:pt modelId="{74A1A9C2-C458-4DB1-A5E6-6EC4329D6B83}" type="sibTrans" cxnId="{DFD7B8E2-3AC4-4204-83F1-C62D9248BAF4}">
      <dgm:prSet/>
      <dgm:spPr/>
      <dgm:t>
        <a:bodyPr/>
        <a:lstStyle/>
        <a:p>
          <a:endParaRPr lang="en-US"/>
        </a:p>
      </dgm:t>
    </dgm:pt>
    <dgm:pt modelId="{46D35276-AC7D-412F-8AAC-665524031255}">
      <dgm:prSet/>
      <dgm:spPr/>
      <dgm:t>
        <a:bodyPr/>
        <a:lstStyle/>
        <a:p>
          <a:pPr rtl="0"/>
          <a:r>
            <a:rPr lang="en-US" dirty="0" smtClean="0"/>
            <a:t>College of Health &amp; Human Services</a:t>
          </a:r>
          <a:endParaRPr lang="en-US" dirty="0"/>
        </a:p>
      </dgm:t>
    </dgm:pt>
    <dgm:pt modelId="{7243919D-9531-4D45-838D-DA2DCA792E38}" type="parTrans" cxnId="{E8A961CE-A3A9-4605-9EA0-0348B0788A8E}">
      <dgm:prSet/>
      <dgm:spPr/>
      <dgm:t>
        <a:bodyPr/>
        <a:lstStyle/>
        <a:p>
          <a:endParaRPr lang="en-US"/>
        </a:p>
      </dgm:t>
    </dgm:pt>
    <dgm:pt modelId="{4F248D51-9B12-4A54-8A47-1ED55CF9785A}" type="sibTrans" cxnId="{E8A961CE-A3A9-4605-9EA0-0348B0788A8E}">
      <dgm:prSet/>
      <dgm:spPr/>
      <dgm:t>
        <a:bodyPr/>
        <a:lstStyle/>
        <a:p>
          <a:endParaRPr lang="en-US"/>
        </a:p>
      </dgm:t>
    </dgm:pt>
    <dgm:pt modelId="{5DCDB296-5890-4804-A3BE-08D941EB4BBD}">
      <dgm:prSet/>
      <dgm:spPr/>
      <dgm:t>
        <a:bodyPr/>
        <a:lstStyle/>
        <a:p>
          <a:pPr rtl="0"/>
          <a:r>
            <a:rPr lang="en-US" dirty="0" smtClean="0"/>
            <a:t>Child and Family Studies</a:t>
          </a:r>
          <a:endParaRPr lang="en-US" dirty="0"/>
        </a:p>
      </dgm:t>
    </dgm:pt>
    <dgm:pt modelId="{30F8FBAF-CB61-4DFA-B78A-6A5EB7370E96}" type="parTrans" cxnId="{0AC0C062-4B4E-433C-B6E4-864C3163E57F}">
      <dgm:prSet/>
      <dgm:spPr/>
      <dgm:t>
        <a:bodyPr/>
        <a:lstStyle/>
        <a:p>
          <a:endParaRPr lang="en-US"/>
        </a:p>
      </dgm:t>
    </dgm:pt>
    <dgm:pt modelId="{176DBBF7-9590-4EFE-8379-6757D152FB94}" type="sibTrans" cxnId="{0AC0C062-4B4E-433C-B6E4-864C3163E57F}">
      <dgm:prSet/>
      <dgm:spPr/>
      <dgm:t>
        <a:bodyPr/>
        <a:lstStyle/>
        <a:p>
          <a:endParaRPr lang="en-US"/>
        </a:p>
      </dgm:t>
    </dgm:pt>
    <dgm:pt modelId="{FF71C713-0B9F-48A3-9567-D271059C508F}">
      <dgm:prSet/>
      <dgm:spPr/>
      <dgm:t>
        <a:bodyPr/>
        <a:lstStyle/>
        <a:p>
          <a:pPr rtl="0"/>
          <a:r>
            <a:rPr lang="en-US" dirty="0" smtClean="0"/>
            <a:t>Kinesiology and Nutritional Science</a:t>
          </a:r>
          <a:endParaRPr lang="en-US" dirty="0"/>
        </a:p>
      </dgm:t>
    </dgm:pt>
    <dgm:pt modelId="{C62596D2-A06C-45ED-8D91-FE479DBAE32E}" type="parTrans" cxnId="{E420F167-0FF2-42B0-894E-8C9C1024CF28}">
      <dgm:prSet/>
      <dgm:spPr/>
      <dgm:t>
        <a:bodyPr/>
        <a:lstStyle/>
        <a:p>
          <a:endParaRPr lang="en-US"/>
        </a:p>
      </dgm:t>
    </dgm:pt>
    <dgm:pt modelId="{D683C7DB-AF9F-4E2A-B2ED-4DAE1EDEA503}" type="sibTrans" cxnId="{E420F167-0FF2-42B0-894E-8C9C1024CF28}">
      <dgm:prSet/>
      <dgm:spPr/>
      <dgm:t>
        <a:bodyPr/>
        <a:lstStyle/>
        <a:p>
          <a:endParaRPr lang="en-US"/>
        </a:p>
      </dgm:t>
    </dgm:pt>
    <dgm:pt modelId="{EBB70898-C7EA-434E-9F2C-08FB7A5DAD79}">
      <dgm:prSet/>
      <dgm:spPr/>
      <dgm:t>
        <a:bodyPr/>
        <a:lstStyle/>
        <a:p>
          <a:pPr rtl="0"/>
          <a:r>
            <a:rPr lang="en-US" dirty="0" smtClean="0"/>
            <a:t>College of Natural &amp; Social Sciences</a:t>
          </a:r>
          <a:endParaRPr lang="en-US" dirty="0"/>
        </a:p>
      </dgm:t>
    </dgm:pt>
    <dgm:pt modelId="{D4DE80A5-0C9B-4823-ACFD-B25FA6F37EB4}" type="parTrans" cxnId="{CC41348E-740F-4103-9960-604D3D3E1D4E}">
      <dgm:prSet/>
      <dgm:spPr/>
      <dgm:t>
        <a:bodyPr/>
        <a:lstStyle/>
        <a:p>
          <a:endParaRPr lang="en-US"/>
        </a:p>
      </dgm:t>
    </dgm:pt>
    <dgm:pt modelId="{C5D77C0A-3467-435D-8548-7A0CBA9F3B04}" type="sibTrans" cxnId="{CC41348E-740F-4103-9960-604D3D3E1D4E}">
      <dgm:prSet/>
      <dgm:spPr/>
      <dgm:t>
        <a:bodyPr/>
        <a:lstStyle/>
        <a:p>
          <a:endParaRPr lang="en-US"/>
        </a:p>
      </dgm:t>
    </dgm:pt>
    <dgm:pt modelId="{EE1696FA-5617-4D6A-A2C8-A877DF29CE0B}">
      <dgm:prSet/>
      <dgm:spPr/>
      <dgm:t>
        <a:bodyPr/>
        <a:lstStyle/>
        <a:p>
          <a:pPr rtl="0"/>
          <a:r>
            <a:rPr lang="en-US" dirty="0" smtClean="0"/>
            <a:t>Biological Sciences</a:t>
          </a:r>
          <a:endParaRPr lang="en-US" dirty="0"/>
        </a:p>
      </dgm:t>
    </dgm:pt>
    <dgm:pt modelId="{EE9B7AB1-A056-4F33-AAFA-58914389C5E8}" type="parTrans" cxnId="{CEFC94DF-FBF8-4894-9794-03BEC68DCE56}">
      <dgm:prSet/>
      <dgm:spPr/>
      <dgm:t>
        <a:bodyPr/>
        <a:lstStyle/>
        <a:p>
          <a:endParaRPr lang="en-US"/>
        </a:p>
      </dgm:t>
    </dgm:pt>
    <dgm:pt modelId="{CA061A95-9B8D-4178-8A1F-43175F81A40F}" type="sibTrans" cxnId="{CEFC94DF-FBF8-4894-9794-03BEC68DCE56}">
      <dgm:prSet/>
      <dgm:spPr/>
      <dgm:t>
        <a:bodyPr/>
        <a:lstStyle/>
        <a:p>
          <a:endParaRPr lang="en-US"/>
        </a:p>
      </dgm:t>
    </dgm:pt>
    <dgm:pt modelId="{28449CA1-9B8F-4A2C-8800-C1FF957C134D}">
      <dgm:prSet/>
      <dgm:spPr/>
      <dgm:t>
        <a:bodyPr/>
        <a:lstStyle/>
        <a:p>
          <a:pPr rtl="0"/>
          <a:r>
            <a:rPr lang="en-US" dirty="0" smtClean="0"/>
            <a:t>Chemistry and Biochemistry</a:t>
          </a:r>
          <a:endParaRPr lang="en-US" dirty="0"/>
        </a:p>
      </dgm:t>
    </dgm:pt>
    <dgm:pt modelId="{046375CE-3444-4E2B-B93B-AE4B00EE04D2}" type="parTrans" cxnId="{1209911E-0DB7-4353-B245-2D06A61B738A}">
      <dgm:prSet/>
      <dgm:spPr/>
      <dgm:t>
        <a:bodyPr/>
        <a:lstStyle/>
        <a:p>
          <a:endParaRPr lang="en-US"/>
        </a:p>
      </dgm:t>
    </dgm:pt>
    <dgm:pt modelId="{18DF32A4-94D8-43CC-9AAF-1CF0CE173F7B}" type="sibTrans" cxnId="{1209911E-0DB7-4353-B245-2D06A61B738A}">
      <dgm:prSet/>
      <dgm:spPr/>
      <dgm:t>
        <a:bodyPr/>
        <a:lstStyle/>
        <a:p>
          <a:endParaRPr lang="en-US"/>
        </a:p>
      </dgm:t>
    </dgm:pt>
    <dgm:pt modelId="{CDA39ED3-A5AD-448B-811D-B2452D358C61}">
      <dgm:prSet/>
      <dgm:spPr/>
      <dgm:t>
        <a:bodyPr/>
        <a:lstStyle/>
        <a:p>
          <a:pPr rtl="0"/>
          <a:r>
            <a:rPr lang="en-US" dirty="0" smtClean="0"/>
            <a:t>Geosciences and Environment</a:t>
          </a:r>
          <a:endParaRPr lang="en-US" dirty="0"/>
        </a:p>
      </dgm:t>
    </dgm:pt>
    <dgm:pt modelId="{8180103A-FFBF-4C5D-B26C-8FA35AC2641A}" type="parTrans" cxnId="{8AEC0664-9542-43E0-8CF0-D3B5342A9295}">
      <dgm:prSet/>
      <dgm:spPr/>
      <dgm:t>
        <a:bodyPr/>
        <a:lstStyle/>
        <a:p>
          <a:endParaRPr lang="en-US"/>
        </a:p>
      </dgm:t>
    </dgm:pt>
    <dgm:pt modelId="{D0B6A1EC-8631-40C1-AA7D-08127425262A}" type="sibTrans" cxnId="{8AEC0664-9542-43E0-8CF0-D3B5342A9295}">
      <dgm:prSet/>
      <dgm:spPr/>
      <dgm:t>
        <a:bodyPr/>
        <a:lstStyle/>
        <a:p>
          <a:endParaRPr lang="en-US"/>
        </a:p>
      </dgm:t>
    </dgm:pt>
    <dgm:pt modelId="{4E94AEAC-5217-448F-AEFB-90250E3E7638}">
      <dgm:prSet/>
      <dgm:spPr/>
      <dgm:t>
        <a:bodyPr/>
        <a:lstStyle/>
        <a:p>
          <a:pPr rtl="0"/>
          <a:r>
            <a:rPr lang="en-US" dirty="0" smtClean="0"/>
            <a:t>History</a:t>
          </a:r>
          <a:endParaRPr lang="en-US" dirty="0"/>
        </a:p>
      </dgm:t>
    </dgm:pt>
    <dgm:pt modelId="{B5E73700-88D0-436B-8179-487B327688D5}" type="parTrans" cxnId="{68F670E4-71E2-4451-B474-CD569F648CCC}">
      <dgm:prSet/>
      <dgm:spPr/>
      <dgm:t>
        <a:bodyPr/>
        <a:lstStyle/>
        <a:p>
          <a:endParaRPr lang="en-US"/>
        </a:p>
      </dgm:t>
    </dgm:pt>
    <dgm:pt modelId="{84D8CDF3-13B5-412B-8606-4DE1AD49C8C1}" type="sibTrans" cxnId="{68F670E4-71E2-4451-B474-CD569F648CCC}">
      <dgm:prSet/>
      <dgm:spPr/>
      <dgm:t>
        <a:bodyPr/>
        <a:lstStyle/>
        <a:p>
          <a:endParaRPr lang="en-US"/>
        </a:p>
      </dgm:t>
    </dgm:pt>
    <dgm:pt modelId="{D3871CDB-F621-4039-B54B-B5D20DB927DB}">
      <dgm:prSet/>
      <dgm:spPr/>
      <dgm:t>
        <a:bodyPr/>
        <a:lstStyle/>
        <a:p>
          <a:pPr rtl="0"/>
          <a:r>
            <a:rPr lang="en-US" dirty="0" smtClean="0"/>
            <a:t>Mathematics</a:t>
          </a:r>
          <a:endParaRPr lang="en-US" dirty="0"/>
        </a:p>
      </dgm:t>
    </dgm:pt>
    <dgm:pt modelId="{F206810B-526F-40A3-BF12-F8BCE39C04E2}" type="parTrans" cxnId="{15D0119F-DB12-479A-9D2B-DE9893820906}">
      <dgm:prSet/>
      <dgm:spPr/>
      <dgm:t>
        <a:bodyPr/>
        <a:lstStyle/>
        <a:p>
          <a:endParaRPr lang="en-US"/>
        </a:p>
      </dgm:t>
    </dgm:pt>
    <dgm:pt modelId="{7EC27E05-F66F-4B79-8CE3-E7A0CEC471DE}" type="sibTrans" cxnId="{15D0119F-DB12-479A-9D2B-DE9893820906}">
      <dgm:prSet/>
      <dgm:spPr/>
      <dgm:t>
        <a:bodyPr/>
        <a:lstStyle/>
        <a:p>
          <a:endParaRPr lang="en-US"/>
        </a:p>
      </dgm:t>
    </dgm:pt>
    <dgm:pt modelId="{05E4E1D4-63F3-4F76-AC8E-5A4D7AD68F49}">
      <dgm:prSet/>
      <dgm:spPr/>
      <dgm:t>
        <a:bodyPr/>
        <a:lstStyle/>
        <a:p>
          <a:pPr rtl="0"/>
          <a:r>
            <a:rPr lang="en-US" dirty="0" smtClean="0"/>
            <a:t>Natural Science (Interdisciplinary Program)</a:t>
          </a:r>
          <a:endParaRPr lang="en-US" dirty="0"/>
        </a:p>
      </dgm:t>
    </dgm:pt>
    <dgm:pt modelId="{C2F57DCC-AED9-4CC0-B136-682F8B2B87A4}" type="parTrans" cxnId="{1962D1D0-F251-44C0-AB2C-2FEC8A7D1551}">
      <dgm:prSet/>
      <dgm:spPr/>
      <dgm:t>
        <a:bodyPr/>
        <a:lstStyle/>
        <a:p>
          <a:endParaRPr lang="en-US"/>
        </a:p>
      </dgm:t>
    </dgm:pt>
    <dgm:pt modelId="{21227525-CAAE-4FBF-AE25-598574C3B055}" type="sibTrans" cxnId="{1962D1D0-F251-44C0-AB2C-2FEC8A7D1551}">
      <dgm:prSet/>
      <dgm:spPr/>
      <dgm:t>
        <a:bodyPr/>
        <a:lstStyle/>
        <a:p>
          <a:endParaRPr lang="en-US"/>
        </a:p>
      </dgm:t>
    </dgm:pt>
    <dgm:pt modelId="{31B96D2B-80C7-4201-9DFD-29636C2F86F5}">
      <dgm:prSet/>
      <dgm:spPr/>
      <dgm:t>
        <a:bodyPr/>
        <a:lstStyle/>
        <a:p>
          <a:pPr rtl="0"/>
          <a:r>
            <a:rPr lang="en-US" dirty="0" smtClean="0"/>
            <a:t>Physics and Astronomy</a:t>
          </a:r>
          <a:endParaRPr lang="en-US" dirty="0"/>
        </a:p>
      </dgm:t>
    </dgm:pt>
    <dgm:pt modelId="{CFD1CB26-0E71-41B2-97D5-CB72394DBAD7}" type="parTrans" cxnId="{07E2320C-D7E6-4FC6-BC36-74447E1BF4A8}">
      <dgm:prSet/>
      <dgm:spPr/>
      <dgm:t>
        <a:bodyPr/>
        <a:lstStyle/>
        <a:p>
          <a:endParaRPr lang="en-US"/>
        </a:p>
      </dgm:t>
    </dgm:pt>
    <dgm:pt modelId="{6452C076-C21E-475B-82E1-FF582BE64377}" type="sibTrans" cxnId="{07E2320C-D7E6-4FC6-BC36-74447E1BF4A8}">
      <dgm:prSet/>
      <dgm:spPr/>
      <dgm:t>
        <a:bodyPr/>
        <a:lstStyle/>
        <a:p>
          <a:endParaRPr lang="en-US"/>
        </a:p>
      </dgm:t>
    </dgm:pt>
    <dgm:pt modelId="{FBBFE544-DC8C-4C59-9825-0E4E4CCF948F}">
      <dgm:prSet/>
      <dgm:spPr/>
      <dgm:t>
        <a:bodyPr/>
        <a:lstStyle/>
        <a:p>
          <a:pPr rtl="0"/>
          <a:r>
            <a:rPr lang="en-US" dirty="0" smtClean="0"/>
            <a:t>College of Ethnic Studies</a:t>
          </a:r>
          <a:endParaRPr lang="en-US" dirty="0"/>
        </a:p>
      </dgm:t>
    </dgm:pt>
    <dgm:pt modelId="{EAB694E6-2B0F-4078-AF29-E08778208558}" type="parTrans" cxnId="{5054E201-F792-44FD-A9C4-BD0F35546A26}">
      <dgm:prSet/>
      <dgm:spPr/>
      <dgm:t>
        <a:bodyPr/>
        <a:lstStyle/>
        <a:p>
          <a:endParaRPr lang="en-US"/>
        </a:p>
      </dgm:t>
    </dgm:pt>
    <dgm:pt modelId="{BA54E8E0-CCB9-4D3D-93C3-16DAB4FCF4A7}" type="sibTrans" cxnId="{5054E201-F792-44FD-A9C4-BD0F35546A26}">
      <dgm:prSet/>
      <dgm:spPr/>
      <dgm:t>
        <a:bodyPr/>
        <a:lstStyle/>
        <a:p>
          <a:endParaRPr lang="en-US"/>
        </a:p>
      </dgm:t>
    </dgm:pt>
    <dgm:pt modelId="{8AAD66E9-FC6B-4EDA-882C-9860D39D950F}">
      <dgm:prSet/>
      <dgm:spPr/>
      <dgm:t>
        <a:bodyPr/>
        <a:lstStyle/>
        <a:p>
          <a:pPr rtl="0"/>
          <a:r>
            <a:rPr lang="en-US" dirty="0" smtClean="0"/>
            <a:t>Chicanx Studies</a:t>
          </a:r>
          <a:endParaRPr lang="en-US" dirty="0"/>
        </a:p>
      </dgm:t>
    </dgm:pt>
    <dgm:pt modelId="{379C8A57-1BC1-4CBC-BAA5-F2B192BF30D6}" type="parTrans" cxnId="{F125257A-97BE-4E58-B01D-CB8333CE0F41}">
      <dgm:prSet/>
      <dgm:spPr/>
      <dgm:t>
        <a:bodyPr/>
        <a:lstStyle/>
        <a:p>
          <a:endParaRPr lang="en-US"/>
        </a:p>
      </dgm:t>
    </dgm:pt>
    <dgm:pt modelId="{BFD46629-F84E-4779-95EA-0CE4D8A7148A}" type="sibTrans" cxnId="{F125257A-97BE-4E58-B01D-CB8333CE0F41}">
      <dgm:prSet/>
      <dgm:spPr/>
      <dgm:t>
        <a:bodyPr/>
        <a:lstStyle/>
        <a:p>
          <a:endParaRPr lang="en-US"/>
        </a:p>
      </dgm:t>
    </dgm:pt>
    <dgm:pt modelId="{F9889A16-206A-4626-828C-ED3E8520D8E5}" type="pres">
      <dgm:prSet presAssocID="{AF77931F-3248-46E1-9D52-3A75B5716FFD}" presName="diagram" presStyleCnt="0">
        <dgm:presLayoutVars>
          <dgm:dir/>
          <dgm:animLvl val="lvl"/>
          <dgm:resizeHandles val="exact"/>
        </dgm:presLayoutVars>
      </dgm:prSet>
      <dgm:spPr/>
      <dgm:t>
        <a:bodyPr/>
        <a:lstStyle/>
        <a:p>
          <a:endParaRPr lang="en-US"/>
        </a:p>
      </dgm:t>
    </dgm:pt>
    <dgm:pt modelId="{CE83E0AA-983B-42A2-A89B-B78537C94021}" type="pres">
      <dgm:prSet presAssocID="{C0CE7458-8EC5-4821-AE80-7CFA99FE9F50}" presName="compNode" presStyleCnt="0"/>
      <dgm:spPr/>
    </dgm:pt>
    <dgm:pt modelId="{F38EF716-237F-43F4-B705-C51F33D62CCA}" type="pres">
      <dgm:prSet presAssocID="{C0CE7458-8EC5-4821-AE80-7CFA99FE9F50}" presName="childRect" presStyleLbl="bgAcc1" presStyleIdx="0" presStyleCnt="6">
        <dgm:presLayoutVars>
          <dgm:bulletEnabled val="1"/>
        </dgm:presLayoutVars>
      </dgm:prSet>
      <dgm:spPr/>
      <dgm:t>
        <a:bodyPr/>
        <a:lstStyle/>
        <a:p>
          <a:endParaRPr lang="en-US"/>
        </a:p>
      </dgm:t>
    </dgm:pt>
    <dgm:pt modelId="{E49B3BAF-9259-4FA2-B10E-72491749F625}" type="pres">
      <dgm:prSet presAssocID="{C0CE7458-8EC5-4821-AE80-7CFA99FE9F50}" presName="parentText" presStyleLbl="node1" presStyleIdx="0" presStyleCnt="0">
        <dgm:presLayoutVars>
          <dgm:chMax val="0"/>
          <dgm:bulletEnabled val="1"/>
        </dgm:presLayoutVars>
      </dgm:prSet>
      <dgm:spPr/>
      <dgm:t>
        <a:bodyPr/>
        <a:lstStyle/>
        <a:p>
          <a:endParaRPr lang="en-US"/>
        </a:p>
      </dgm:t>
    </dgm:pt>
    <dgm:pt modelId="{DCD115F0-CB54-4B93-854B-AD81B9369E20}" type="pres">
      <dgm:prSet presAssocID="{C0CE7458-8EC5-4821-AE80-7CFA99FE9F50}" presName="parentRect" presStyleLbl="alignNode1" presStyleIdx="0" presStyleCnt="6"/>
      <dgm:spPr/>
      <dgm:t>
        <a:bodyPr/>
        <a:lstStyle/>
        <a:p>
          <a:endParaRPr lang="en-US"/>
        </a:p>
      </dgm:t>
    </dgm:pt>
    <dgm:pt modelId="{B21E6735-D335-466C-AD41-E6EADCB34DC8}" type="pres">
      <dgm:prSet presAssocID="{C0CE7458-8EC5-4821-AE80-7CFA99FE9F50}" presName="adorn" presStyleLbl="fgAccFollow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6FF1170-1606-4A4F-8EE7-F5E26FE5D478}" type="pres">
      <dgm:prSet presAssocID="{1AC2BF66-6AA1-42A8-A0D5-F28F437FED33}" presName="sibTrans" presStyleLbl="sibTrans2D1" presStyleIdx="0" presStyleCnt="0"/>
      <dgm:spPr/>
      <dgm:t>
        <a:bodyPr/>
        <a:lstStyle/>
        <a:p>
          <a:endParaRPr lang="en-US"/>
        </a:p>
      </dgm:t>
    </dgm:pt>
    <dgm:pt modelId="{60D19C31-82E3-4750-8E53-F3A397DB3BA2}" type="pres">
      <dgm:prSet presAssocID="{24C07E4E-A412-4C0A-9586-41C080C51D64}" presName="compNode" presStyleCnt="0"/>
      <dgm:spPr/>
    </dgm:pt>
    <dgm:pt modelId="{381CC151-E528-48EE-824A-A64B9D45C1DA}" type="pres">
      <dgm:prSet presAssocID="{24C07E4E-A412-4C0A-9586-41C080C51D64}" presName="childRect" presStyleLbl="bgAcc1" presStyleIdx="1" presStyleCnt="6">
        <dgm:presLayoutVars>
          <dgm:bulletEnabled val="1"/>
        </dgm:presLayoutVars>
      </dgm:prSet>
      <dgm:spPr/>
      <dgm:t>
        <a:bodyPr/>
        <a:lstStyle/>
        <a:p>
          <a:endParaRPr lang="en-US"/>
        </a:p>
      </dgm:t>
    </dgm:pt>
    <dgm:pt modelId="{261A228E-A5A2-434B-99B9-7DFDB1090804}" type="pres">
      <dgm:prSet presAssocID="{24C07E4E-A412-4C0A-9586-41C080C51D64}" presName="parentText" presStyleLbl="node1" presStyleIdx="0" presStyleCnt="0">
        <dgm:presLayoutVars>
          <dgm:chMax val="0"/>
          <dgm:bulletEnabled val="1"/>
        </dgm:presLayoutVars>
      </dgm:prSet>
      <dgm:spPr/>
      <dgm:t>
        <a:bodyPr/>
        <a:lstStyle/>
        <a:p>
          <a:endParaRPr lang="en-US"/>
        </a:p>
      </dgm:t>
    </dgm:pt>
    <dgm:pt modelId="{9C05414E-4138-422F-A20E-B2A58CF1CE0E}" type="pres">
      <dgm:prSet presAssocID="{24C07E4E-A412-4C0A-9586-41C080C51D64}" presName="parentRect" presStyleLbl="alignNode1" presStyleIdx="1" presStyleCnt="6"/>
      <dgm:spPr/>
      <dgm:t>
        <a:bodyPr/>
        <a:lstStyle/>
        <a:p>
          <a:endParaRPr lang="en-US"/>
        </a:p>
      </dgm:t>
    </dgm:pt>
    <dgm:pt modelId="{239FA03F-D1B0-4244-9403-B49E54D3BB07}" type="pres">
      <dgm:prSet presAssocID="{24C07E4E-A412-4C0A-9586-41C080C51D64}" presName="adorn" presStyleLbl="fgAccFollowNode1" presStyleIdx="1" presStyleCnt="6"/>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381" t="-15031" r="-9973" b="-6323"/>
          </a:stretch>
        </a:blipFill>
      </dgm:spPr>
    </dgm:pt>
    <dgm:pt modelId="{60332ACC-EBC5-4826-B86E-8F9F2ABCF95C}" type="pres">
      <dgm:prSet presAssocID="{9B4E528F-F219-475E-9ECD-F0B9BDC6C225}" presName="sibTrans" presStyleLbl="sibTrans2D1" presStyleIdx="0" presStyleCnt="0"/>
      <dgm:spPr/>
      <dgm:t>
        <a:bodyPr/>
        <a:lstStyle/>
        <a:p>
          <a:endParaRPr lang="en-US"/>
        </a:p>
      </dgm:t>
    </dgm:pt>
    <dgm:pt modelId="{CE215235-D3D0-4091-B356-AF6969E34922}" type="pres">
      <dgm:prSet presAssocID="{9600154B-F19C-4155-A34B-D5F52DA8EDFD}" presName="compNode" presStyleCnt="0"/>
      <dgm:spPr/>
    </dgm:pt>
    <dgm:pt modelId="{0BCEE40F-0CC1-4783-928A-629819E8B59D}" type="pres">
      <dgm:prSet presAssocID="{9600154B-F19C-4155-A34B-D5F52DA8EDFD}" presName="childRect" presStyleLbl="bgAcc1" presStyleIdx="2" presStyleCnt="6">
        <dgm:presLayoutVars>
          <dgm:bulletEnabled val="1"/>
        </dgm:presLayoutVars>
      </dgm:prSet>
      <dgm:spPr/>
      <dgm:t>
        <a:bodyPr/>
        <a:lstStyle/>
        <a:p>
          <a:endParaRPr lang="en-US"/>
        </a:p>
      </dgm:t>
    </dgm:pt>
    <dgm:pt modelId="{16154EAC-EA1F-48E9-ACF4-AB31B10F51F6}" type="pres">
      <dgm:prSet presAssocID="{9600154B-F19C-4155-A34B-D5F52DA8EDFD}" presName="parentText" presStyleLbl="node1" presStyleIdx="0" presStyleCnt="0">
        <dgm:presLayoutVars>
          <dgm:chMax val="0"/>
          <dgm:bulletEnabled val="1"/>
        </dgm:presLayoutVars>
      </dgm:prSet>
      <dgm:spPr/>
      <dgm:t>
        <a:bodyPr/>
        <a:lstStyle/>
        <a:p>
          <a:endParaRPr lang="en-US"/>
        </a:p>
      </dgm:t>
    </dgm:pt>
    <dgm:pt modelId="{C0E7EAE6-6C83-4A02-A7AF-3206BE920544}" type="pres">
      <dgm:prSet presAssocID="{9600154B-F19C-4155-A34B-D5F52DA8EDFD}" presName="parentRect" presStyleLbl="alignNode1" presStyleIdx="2" presStyleCnt="6"/>
      <dgm:spPr/>
      <dgm:t>
        <a:bodyPr/>
        <a:lstStyle/>
        <a:p>
          <a:endParaRPr lang="en-US"/>
        </a:p>
      </dgm:t>
    </dgm:pt>
    <dgm:pt modelId="{23DB6188-1953-4BDA-8C6C-64804B22A54D}" type="pres">
      <dgm:prSet presAssocID="{9600154B-F19C-4155-A34B-D5F52DA8EDFD}" presName="adorn" presStyleLbl="fgAccFollowNod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1E24AB9-7653-43DF-B3EA-74E9597F4722}" type="pres">
      <dgm:prSet presAssocID="{7DDD89D0-A1ED-42E6-B484-4262730702BA}" presName="sibTrans" presStyleLbl="sibTrans2D1" presStyleIdx="0" presStyleCnt="0"/>
      <dgm:spPr/>
      <dgm:t>
        <a:bodyPr/>
        <a:lstStyle/>
        <a:p>
          <a:endParaRPr lang="en-US"/>
        </a:p>
      </dgm:t>
    </dgm:pt>
    <dgm:pt modelId="{7B89E3C7-1C3D-4831-A4B1-6E724E5A6FBE}" type="pres">
      <dgm:prSet presAssocID="{46D35276-AC7D-412F-8AAC-665524031255}" presName="compNode" presStyleCnt="0"/>
      <dgm:spPr/>
    </dgm:pt>
    <dgm:pt modelId="{1106455F-8056-4D30-9C29-16BC02C60103}" type="pres">
      <dgm:prSet presAssocID="{46D35276-AC7D-412F-8AAC-665524031255}" presName="childRect" presStyleLbl="bgAcc1" presStyleIdx="3" presStyleCnt="6">
        <dgm:presLayoutVars>
          <dgm:bulletEnabled val="1"/>
        </dgm:presLayoutVars>
      </dgm:prSet>
      <dgm:spPr/>
      <dgm:t>
        <a:bodyPr/>
        <a:lstStyle/>
        <a:p>
          <a:endParaRPr lang="en-US"/>
        </a:p>
      </dgm:t>
    </dgm:pt>
    <dgm:pt modelId="{46E913F9-B52A-4B84-B122-9D3351403F15}" type="pres">
      <dgm:prSet presAssocID="{46D35276-AC7D-412F-8AAC-665524031255}" presName="parentText" presStyleLbl="node1" presStyleIdx="0" presStyleCnt="0">
        <dgm:presLayoutVars>
          <dgm:chMax val="0"/>
          <dgm:bulletEnabled val="1"/>
        </dgm:presLayoutVars>
      </dgm:prSet>
      <dgm:spPr/>
      <dgm:t>
        <a:bodyPr/>
        <a:lstStyle/>
        <a:p>
          <a:endParaRPr lang="en-US"/>
        </a:p>
      </dgm:t>
    </dgm:pt>
    <dgm:pt modelId="{168A34E1-5887-4075-B7EC-4037545352BA}" type="pres">
      <dgm:prSet presAssocID="{46D35276-AC7D-412F-8AAC-665524031255}" presName="parentRect" presStyleLbl="alignNode1" presStyleIdx="3" presStyleCnt="6"/>
      <dgm:spPr/>
      <dgm:t>
        <a:bodyPr/>
        <a:lstStyle/>
        <a:p>
          <a:endParaRPr lang="en-US"/>
        </a:p>
      </dgm:t>
    </dgm:pt>
    <dgm:pt modelId="{2CB17890-CD48-4CFA-A515-50CE8F21EBA8}" type="pres">
      <dgm:prSet presAssocID="{46D35276-AC7D-412F-8AAC-665524031255}" presName="adorn" presStyleLbl="fgAccFollowNode1" presStyleIdx="3" presStyleCnt="6" custLinFactNeighborY="5056"/>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3753" t="-7444" r="143" b="11340"/>
          </a:stretch>
        </a:blipFill>
      </dgm:spPr>
    </dgm:pt>
    <dgm:pt modelId="{E883D2AE-8A12-4B5B-99B4-EB8B1528203E}" type="pres">
      <dgm:prSet presAssocID="{4F248D51-9B12-4A54-8A47-1ED55CF9785A}" presName="sibTrans" presStyleLbl="sibTrans2D1" presStyleIdx="0" presStyleCnt="0"/>
      <dgm:spPr/>
      <dgm:t>
        <a:bodyPr/>
        <a:lstStyle/>
        <a:p>
          <a:endParaRPr lang="en-US"/>
        </a:p>
      </dgm:t>
    </dgm:pt>
    <dgm:pt modelId="{177DB446-8153-4C52-9187-FF75E273DD41}" type="pres">
      <dgm:prSet presAssocID="{EBB70898-C7EA-434E-9F2C-08FB7A5DAD79}" presName="compNode" presStyleCnt="0"/>
      <dgm:spPr/>
    </dgm:pt>
    <dgm:pt modelId="{C207D1F6-2327-4C97-B913-CA480A1849F3}" type="pres">
      <dgm:prSet presAssocID="{EBB70898-C7EA-434E-9F2C-08FB7A5DAD79}" presName="childRect" presStyleLbl="bgAcc1" presStyleIdx="4" presStyleCnt="6">
        <dgm:presLayoutVars>
          <dgm:bulletEnabled val="1"/>
        </dgm:presLayoutVars>
      </dgm:prSet>
      <dgm:spPr/>
      <dgm:t>
        <a:bodyPr/>
        <a:lstStyle/>
        <a:p>
          <a:endParaRPr lang="en-US"/>
        </a:p>
      </dgm:t>
    </dgm:pt>
    <dgm:pt modelId="{27B21EFB-286C-4913-88F9-8253065FD722}" type="pres">
      <dgm:prSet presAssocID="{EBB70898-C7EA-434E-9F2C-08FB7A5DAD79}" presName="parentText" presStyleLbl="node1" presStyleIdx="0" presStyleCnt="0">
        <dgm:presLayoutVars>
          <dgm:chMax val="0"/>
          <dgm:bulletEnabled val="1"/>
        </dgm:presLayoutVars>
      </dgm:prSet>
      <dgm:spPr/>
      <dgm:t>
        <a:bodyPr/>
        <a:lstStyle/>
        <a:p>
          <a:endParaRPr lang="en-US"/>
        </a:p>
      </dgm:t>
    </dgm:pt>
    <dgm:pt modelId="{54AF360F-C450-4B74-9B8F-4B6F8FBF4816}" type="pres">
      <dgm:prSet presAssocID="{EBB70898-C7EA-434E-9F2C-08FB7A5DAD79}" presName="parentRect" presStyleLbl="alignNode1" presStyleIdx="4" presStyleCnt="6"/>
      <dgm:spPr/>
      <dgm:t>
        <a:bodyPr/>
        <a:lstStyle/>
        <a:p>
          <a:endParaRPr lang="en-US"/>
        </a:p>
      </dgm:t>
    </dgm:pt>
    <dgm:pt modelId="{1B52C280-1F5D-4A8F-A788-E813BA4108DF}" type="pres">
      <dgm:prSet presAssocID="{EBB70898-C7EA-434E-9F2C-08FB7A5DAD79}" presName="adorn" presStyleLbl="fgAccFollowNode1" presStyleIdx="4" presStyleCnt="6"/>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528" t="-10628" r="2015" b="15171"/>
          </a:stretch>
        </a:blipFill>
      </dgm:spPr>
    </dgm:pt>
    <dgm:pt modelId="{C5469756-986E-4637-A9DB-CA26FCFDB548}" type="pres">
      <dgm:prSet presAssocID="{C5D77C0A-3467-435D-8548-7A0CBA9F3B04}" presName="sibTrans" presStyleLbl="sibTrans2D1" presStyleIdx="0" presStyleCnt="0"/>
      <dgm:spPr/>
      <dgm:t>
        <a:bodyPr/>
        <a:lstStyle/>
        <a:p>
          <a:endParaRPr lang="en-US"/>
        </a:p>
      </dgm:t>
    </dgm:pt>
    <dgm:pt modelId="{F4DAAEC5-E18F-41D2-8733-3D3321D060BD}" type="pres">
      <dgm:prSet presAssocID="{FBBFE544-DC8C-4C59-9825-0E4E4CCF948F}" presName="compNode" presStyleCnt="0"/>
      <dgm:spPr/>
    </dgm:pt>
    <dgm:pt modelId="{62609066-7F95-4640-94AC-43FE87B7F06A}" type="pres">
      <dgm:prSet presAssocID="{FBBFE544-DC8C-4C59-9825-0E4E4CCF948F}" presName="childRect" presStyleLbl="bgAcc1" presStyleIdx="5" presStyleCnt="6">
        <dgm:presLayoutVars>
          <dgm:bulletEnabled val="1"/>
        </dgm:presLayoutVars>
      </dgm:prSet>
      <dgm:spPr/>
      <dgm:t>
        <a:bodyPr/>
        <a:lstStyle/>
        <a:p>
          <a:endParaRPr lang="en-US"/>
        </a:p>
      </dgm:t>
    </dgm:pt>
    <dgm:pt modelId="{D357555B-454B-468A-8CDD-0A8C9E18D5CA}" type="pres">
      <dgm:prSet presAssocID="{FBBFE544-DC8C-4C59-9825-0E4E4CCF948F}" presName="parentText" presStyleLbl="node1" presStyleIdx="0" presStyleCnt="0">
        <dgm:presLayoutVars>
          <dgm:chMax val="0"/>
          <dgm:bulletEnabled val="1"/>
        </dgm:presLayoutVars>
      </dgm:prSet>
      <dgm:spPr/>
      <dgm:t>
        <a:bodyPr/>
        <a:lstStyle/>
        <a:p>
          <a:endParaRPr lang="en-US"/>
        </a:p>
      </dgm:t>
    </dgm:pt>
    <dgm:pt modelId="{D718F671-4A10-49FC-AB10-21C8FAF64521}" type="pres">
      <dgm:prSet presAssocID="{FBBFE544-DC8C-4C59-9825-0E4E4CCF948F}" presName="parentRect" presStyleLbl="alignNode1" presStyleIdx="5" presStyleCnt="6"/>
      <dgm:spPr/>
      <dgm:t>
        <a:bodyPr/>
        <a:lstStyle/>
        <a:p>
          <a:endParaRPr lang="en-US"/>
        </a:p>
      </dgm:t>
    </dgm:pt>
    <dgm:pt modelId="{9D29552B-E5C3-4C36-A895-3F4008A5BBFE}" type="pres">
      <dgm:prSet presAssocID="{FBBFE544-DC8C-4C59-9825-0E4E4CCF948F}" presName="adorn" presStyleLbl="fgAccFollowNode1" presStyleIdx="5" presStyleCnt="6"/>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10117" t="-18365" r="-8247" b="1"/>
          </a:stretch>
        </a:blipFill>
      </dgm:spPr>
    </dgm:pt>
  </dgm:ptLst>
  <dgm:cxnLst>
    <dgm:cxn modelId="{CA998B6F-887D-421E-BEFD-96DB52DA661A}" type="presOf" srcId="{5EDE9678-386D-4376-87FF-CD069155A38F}" destId="{F38EF716-237F-43F4-B705-C51F33D62CCA}" srcOrd="0" destOrd="0" presId="urn:microsoft.com/office/officeart/2005/8/layout/bList2"/>
    <dgm:cxn modelId="{20186C5B-D82B-4128-ABAE-24AEADF94E1E}" type="presOf" srcId="{FBBFE544-DC8C-4C59-9825-0E4E4CCF948F}" destId="{D718F671-4A10-49FC-AB10-21C8FAF64521}" srcOrd="1" destOrd="0" presId="urn:microsoft.com/office/officeart/2005/8/layout/bList2"/>
    <dgm:cxn modelId="{25B98E17-EEB5-4A59-9029-AADF7C61E054}" type="presOf" srcId="{8AAD66E9-FC6B-4EDA-882C-9860D39D950F}" destId="{62609066-7F95-4640-94AC-43FE87B7F06A}" srcOrd="0" destOrd="0" presId="urn:microsoft.com/office/officeart/2005/8/layout/bList2"/>
    <dgm:cxn modelId="{1D6E0C6A-EE48-4A80-B186-A9AF4FE74AE7}" srcId="{24C07E4E-A412-4C0A-9586-41C080C51D64}" destId="{CE16ED9B-8D25-48A2-93FA-393F0D3E0533}" srcOrd="3" destOrd="0" parTransId="{9CF38EAE-52B4-47B1-8682-D40D1FE7C5F1}" sibTransId="{9E0BE753-3CD2-46B8-87DD-D138A6736DB3}"/>
    <dgm:cxn modelId="{B0FBF1E8-5858-4BB1-A6A2-FE549548E9AB}" srcId="{AF77931F-3248-46E1-9D52-3A75B5716FFD}" destId="{24C07E4E-A412-4C0A-9586-41C080C51D64}" srcOrd="1" destOrd="0" parTransId="{524F9A6F-AF99-4496-B5C1-506750E30295}" sibTransId="{9B4E528F-F219-475E-9ECD-F0B9BDC6C225}"/>
    <dgm:cxn modelId="{26940AB4-D1CB-483D-A830-FD4CA64BB0DB}" type="presOf" srcId="{CE16ED9B-8D25-48A2-93FA-393F0D3E0533}" destId="{381CC151-E528-48EE-824A-A64B9D45C1DA}" srcOrd="0" destOrd="3" presId="urn:microsoft.com/office/officeart/2005/8/layout/bList2"/>
    <dgm:cxn modelId="{F409A474-BEB0-4A6E-9064-BDA4F4927F09}" type="presOf" srcId="{EBB70898-C7EA-434E-9F2C-08FB7A5DAD79}" destId="{54AF360F-C450-4B74-9B8F-4B6F8FBF4816}" srcOrd="1" destOrd="0" presId="urn:microsoft.com/office/officeart/2005/8/layout/bList2"/>
    <dgm:cxn modelId="{E9786455-B9CE-4D45-8776-391219F5BA48}" type="presOf" srcId="{46D35276-AC7D-412F-8AAC-665524031255}" destId="{168A34E1-5887-4075-B7EC-4037545352BA}" srcOrd="1" destOrd="0" presId="urn:microsoft.com/office/officeart/2005/8/layout/bList2"/>
    <dgm:cxn modelId="{1A689BE2-7913-4552-9672-5B3867975F8F}" type="presOf" srcId="{FF71C713-0B9F-48A3-9567-D271059C508F}" destId="{1106455F-8056-4D30-9C29-16BC02C60103}" srcOrd="0" destOrd="1" presId="urn:microsoft.com/office/officeart/2005/8/layout/bList2"/>
    <dgm:cxn modelId="{CC41348E-740F-4103-9960-604D3D3E1D4E}" srcId="{AF77931F-3248-46E1-9D52-3A75B5716FFD}" destId="{EBB70898-C7EA-434E-9F2C-08FB7A5DAD79}" srcOrd="4" destOrd="0" parTransId="{D4DE80A5-0C9B-4823-ACFD-B25FA6F37EB4}" sibTransId="{C5D77C0A-3467-435D-8548-7A0CBA9F3B04}"/>
    <dgm:cxn modelId="{F1CA4B37-B0B9-43C2-AC77-A4A72743B206}" srcId="{24C07E4E-A412-4C0A-9586-41C080C51D64}" destId="{80D717B1-7A85-4FC6-BDA7-A7F07BA7AA07}" srcOrd="1" destOrd="0" parTransId="{D3C1F527-C38C-4E37-9249-02FF50BF21E9}" sibTransId="{DE2D4AE7-E999-44A8-B4D8-DEED2AF07C3A}"/>
    <dgm:cxn modelId="{8F0EE691-17D3-4E8D-A96D-F168109635FA}" srcId="{AF77931F-3248-46E1-9D52-3A75B5716FFD}" destId="{C0CE7458-8EC5-4821-AE80-7CFA99FE9F50}" srcOrd="0" destOrd="0" parTransId="{6BC070B4-AD81-4642-A8BC-06FC0958A50E}" sibTransId="{1AC2BF66-6AA1-42A8-A0D5-F28F437FED33}"/>
    <dgm:cxn modelId="{B280A1B0-E84C-4B45-A825-12F6CB6057C3}" type="presOf" srcId="{28449CA1-9B8F-4A2C-8800-C1FF957C134D}" destId="{C207D1F6-2327-4C97-B913-CA480A1849F3}" srcOrd="0" destOrd="1" presId="urn:microsoft.com/office/officeart/2005/8/layout/bList2"/>
    <dgm:cxn modelId="{E5EDB921-6874-46ED-BC54-603B147A0A98}" type="presOf" srcId="{0033D1F6-03B7-416F-A137-96D1BA6D2372}" destId="{381CC151-E528-48EE-824A-A64B9D45C1DA}" srcOrd="0" destOrd="0" presId="urn:microsoft.com/office/officeart/2005/8/layout/bList2"/>
    <dgm:cxn modelId="{9495DB04-413B-42AD-A8DE-23C8F177F4DB}" type="presOf" srcId="{A918AC46-369B-4CDF-8F69-7534B4BF9111}" destId="{0BCEE40F-0CC1-4783-928A-629819E8B59D}" srcOrd="0" destOrd="0" presId="urn:microsoft.com/office/officeart/2005/8/layout/bList2"/>
    <dgm:cxn modelId="{EB19E548-2961-4AEC-8849-D5736F30E22D}" type="presOf" srcId="{4F248D51-9B12-4A54-8A47-1ED55CF9785A}" destId="{E883D2AE-8A12-4B5B-99B4-EB8B1528203E}" srcOrd="0" destOrd="0" presId="urn:microsoft.com/office/officeart/2005/8/layout/bList2"/>
    <dgm:cxn modelId="{CEFC94DF-FBF8-4894-9794-03BEC68DCE56}" srcId="{EBB70898-C7EA-434E-9F2C-08FB7A5DAD79}" destId="{EE1696FA-5617-4D6A-A2C8-A877DF29CE0B}" srcOrd="0" destOrd="0" parTransId="{EE9B7AB1-A056-4F33-AAFA-58914389C5E8}" sibTransId="{CA061A95-9B8D-4178-8A1F-43175F81A40F}"/>
    <dgm:cxn modelId="{68F670E4-71E2-4451-B474-CD569F648CCC}" srcId="{EBB70898-C7EA-434E-9F2C-08FB7A5DAD79}" destId="{4E94AEAC-5217-448F-AEFB-90250E3E7638}" srcOrd="3" destOrd="0" parTransId="{B5E73700-88D0-436B-8179-487B327688D5}" sibTransId="{84D8CDF3-13B5-412B-8606-4DE1AD49C8C1}"/>
    <dgm:cxn modelId="{452AFD24-AD22-4A0A-80BD-8AD37523CD4F}" type="presOf" srcId="{24C07E4E-A412-4C0A-9586-41C080C51D64}" destId="{261A228E-A5A2-434B-99B9-7DFDB1090804}" srcOrd="0" destOrd="0" presId="urn:microsoft.com/office/officeart/2005/8/layout/bList2"/>
    <dgm:cxn modelId="{5054E201-F792-44FD-A9C4-BD0F35546A26}" srcId="{AF77931F-3248-46E1-9D52-3A75B5716FFD}" destId="{FBBFE544-DC8C-4C59-9825-0E4E4CCF948F}" srcOrd="5" destOrd="0" parTransId="{EAB694E6-2B0F-4078-AF29-E08778208558}" sibTransId="{BA54E8E0-CCB9-4D3D-93C3-16DAB4FCF4A7}"/>
    <dgm:cxn modelId="{07E2320C-D7E6-4FC6-BC36-74447E1BF4A8}" srcId="{EBB70898-C7EA-434E-9F2C-08FB7A5DAD79}" destId="{31B96D2B-80C7-4201-9DFD-29636C2F86F5}" srcOrd="6" destOrd="0" parTransId="{CFD1CB26-0E71-41B2-97D5-CB72394DBAD7}" sibTransId="{6452C076-C21E-475B-82E1-FF582BE64377}"/>
    <dgm:cxn modelId="{D48EC565-71E5-41E2-8E2A-1CA44CBA2DD8}" srcId="{AF77931F-3248-46E1-9D52-3A75B5716FFD}" destId="{9600154B-F19C-4155-A34B-D5F52DA8EDFD}" srcOrd="2" destOrd="0" parTransId="{BF7336CC-D206-4CE3-B9DF-EA7130938DC5}" sibTransId="{7DDD89D0-A1ED-42E6-B484-4262730702BA}"/>
    <dgm:cxn modelId="{ADFD6F58-8A5B-4540-BB8F-80A75D7005E8}" type="presOf" srcId="{9600154B-F19C-4155-A34B-D5F52DA8EDFD}" destId="{16154EAC-EA1F-48E9-ACF4-AB31B10F51F6}" srcOrd="0" destOrd="0" presId="urn:microsoft.com/office/officeart/2005/8/layout/bList2"/>
    <dgm:cxn modelId="{760291DE-0B7B-42ED-A6E0-5D83708F947C}" type="presOf" srcId="{EE1696FA-5617-4D6A-A2C8-A877DF29CE0B}" destId="{C207D1F6-2327-4C97-B913-CA480A1849F3}" srcOrd="0" destOrd="0" presId="urn:microsoft.com/office/officeart/2005/8/layout/bList2"/>
    <dgm:cxn modelId="{FA5B0C52-B08A-4B3C-8DF8-31579BB48D40}" type="presOf" srcId="{80D717B1-7A85-4FC6-BDA7-A7F07BA7AA07}" destId="{381CC151-E528-48EE-824A-A64B9D45C1DA}" srcOrd="0" destOrd="1" presId="urn:microsoft.com/office/officeart/2005/8/layout/bList2"/>
    <dgm:cxn modelId="{DFD7B8E2-3AC4-4204-83F1-C62D9248BAF4}" srcId="{9600154B-F19C-4155-A34B-D5F52DA8EDFD}" destId="{A918AC46-369B-4CDF-8F69-7534B4BF9111}" srcOrd="0" destOrd="0" parTransId="{1F82DC24-506B-4663-933F-695AF405B027}" sibTransId="{74A1A9C2-C458-4DB1-A5E6-6EC4329D6B83}"/>
    <dgm:cxn modelId="{E8A961CE-A3A9-4605-9EA0-0348B0788A8E}" srcId="{AF77931F-3248-46E1-9D52-3A75B5716FFD}" destId="{46D35276-AC7D-412F-8AAC-665524031255}" srcOrd="3" destOrd="0" parTransId="{7243919D-9531-4D45-838D-DA2DCA792E38}" sibTransId="{4F248D51-9B12-4A54-8A47-1ED55CF9785A}"/>
    <dgm:cxn modelId="{92C5E84B-4938-4E24-A0A9-79699A0297B5}" type="presOf" srcId="{7DDD89D0-A1ED-42E6-B484-4262730702BA}" destId="{41E24AB9-7653-43DF-B3EA-74E9597F4722}" srcOrd="0" destOrd="0" presId="urn:microsoft.com/office/officeart/2005/8/layout/bList2"/>
    <dgm:cxn modelId="{DEF894B1-0165-4C23-92EE-E2E9E988ECC5}" type="presOf" srcId="{9600154B-F19C-4155-A34B-D5F52DA8EDFD}" destId="{C0E7EAE6-6C83-4A02-A7AF-3206BE920544}" srcOrd="1" destOrd="0" presId="urn:microsoft.com/office/officeart/2005/8/layout/bList2"/>
    <dgm:cxn modelId="{BFD3F160-568A-4537-95DB-82C98A6C145A}" type="presOf" srcId="{24C07E4E-A412-4C0A-9586-41C080C51D64}" destId="{9C05414E-4138-422F-A20E-B2A58CF1CE0E}" srcOrd="1" destOrd="0" presId="urn:microsoft.com/office/officeart/2005/8/layout/bList2"/>
    <dgm:cxn modelId="{82E7BA5B-933F-4238-8191-AF4134E63548}" type="presOf" srcId="{FBBFE544-DC8C-4C59-9825-0E4E4CCF948F}" destId="{D357555B-454B-468A-8CDD-0A8C9E18D5CA}" srcOrd="0" destOrd="0" presId="urn:microsoft.com/office/officeart/2005/8/layout/bList2"/>
    <dgm:cxn modelId="{7653EDB7-FB2C-46DA-918E-D0B31996F068}" type="presOf" srcId="{DD7723E5-3D65-4EEC-8103-24B72EDC83D1}" destId="{381CC151-E528-48EE-824A-A64B9D45C1DA}" srcOrd="0" destOrd="2" presId="urn:microsoft.com/office/officeart/2005/8/layout/bList2"/>
    <dgm:cxn modelId="{2BF454FD-BF94-4E60-931C-88CA64DAA181}" type="presOf" srcId="{CDA39ED3-A5AD-448B-811D-B2452D358C61}" destId="{C207D1F6-2327-4C97-B913-CA480A1849F3}" srcOrd="0" destOrd="2" presId="urn:microsoft.com/office/officeart/2005/8/layout/bList2"/>
    <dgm:cxn modelId="{61CCFDF2-C77C-43B3-A499-94B5D1D2890E}" type="presOf" srcId="{9B4E528F-F219-475E-9ECD-F0B9BDC6C225}" destId="{60332ACC-EBC5-4826-B86E-8F9F2ABCF95C}" srcOrd="0" destOrd="0" presId="urn:microsoft.com/office/officeart/2005/8/layout/bList2"/>
    <dgm:cxn modelId="{7CBC3BE1-BD1E-40AF-8286-C6CA6983BF4E}" type="presOf" srcId="{D3871CDB-F621-4039-B54B-B5D20DB927DB}" destId="{C207D1F6-2327-4C97-B913-CA480A1849F3}" srcOrd="0" destOrd="4" presId="urn:microsoft.com/office/officeart/2005/8/layout/bList2"/>
    <dgm:cxn modelId="{34DE8654-79C4-4D93-B05A-402D4B93ADA9}" type="presOf" srcId="{31B96D2B-80C7-4201-9DFD-29636C2F86F5}" destId="{C207D1F6-2327-4C97-B913-CA480A1849F3}" srcOrd="0" destOrd="6" presId="urn:microsoft.com/office/officeart/2005/8/layout/bList2"/>
    <dgm:cxn modelId="{231F911F-CDC6-48FF-9B37-05B788628850}" type="presOf" srcId="{5DCDB296-5890-4804-A3BE-08D941EB4BBD}" destId="{1106455F-8056-4D30-9C29-16BC02C60103}" srcOrd="0" destOrd="0" presId="urn:microsoft.com/office/officeart/2005/8/layout/bList2"/>
    <dgm:cxn modelId="{0AC0C062-4B4E-433C-B6E4-864C3163E57F}" srcId="{46D35276-AC7D-412F-8AAC-665524031255}" destId="{5DCDB296-5890-4804-A3BE-08D941EB4BBD}" srcOrd="0" destOrd="0" parTransId="{30F8FBAF-CB61-4DFA-B78A-6A5EB7370E96}" sibTransId="{176DBBF7-9590-4EFE-8379-6757D152FB94}"/>
    <dgm:cxn modelId="{8AEC0664-9542-43E0-8CF0-D3B5342A9295}" srcId="{EBB70898-C7EA-434E-9F2C-08FB7A5DAD79}" destId="{CDA39ED3-A5AD-448B-811D-B2452D358C61}" srcOrd="2" destOrd="0" parTransId="{8180103A-FFBF-4C5D-B26C-8FA35AC2641A}" sibTransId="{D0B6A1EC-8631-40C1-AA7D-08127425262A}"/>
    <dgm:cxn modelId="{6D01DA5C-3A9E-4A25-BA70-729E88C8BE40}" type="presOf" srcId="{C0CE7458-8EC5-4821-AE80-7CFA99FE9F50}" destId="{DCD115F0-CB54-4B93-854B-AD81B9369E20}" srcOrd="1" destOrd="0" presId="urn:microsoft.com/office/officeart/2005/8/layout/bList2"/>
    <dgm:cxn modelId="{F125257A-97BE-4E58-B01D-CB8333CE0F41}" srcId="{FBBFE544-DC8C-4C59-9825-0E4E4CCF948F}" destId="{8AAD66E9-FC6B-4EDA-882C-9860D39D950F}" srcOrd="0" destOrd="0" parTransId="{379C8A57-1BC1-4CBC-BAA5-F2B192BF30D6}" sibTransId="{BFD46629-F84E-4779-95EA-0CE4D8A7148A}"/>
    <dgm:cxn modelId="{3BA4AE3A-5CEF-4B15-9161-898BD6CB6D2B}" type="presOf" srcId="{05E4E1D4-63F3-4F76-AC8E-5A4D7AD68F49}" destId="{C207D1F6-2327-4C97-B913-CA480A1849F3}" srcOrd="0" destOrd="5" presId="urn:microsoft.com/office/officeart/2005/8/layout/bList2"/>
    <dgm:cxn modelId="{E420F167-0FF2-42B0-894E-8C9C1024CF28}" srcId="{46D35276-AC7D-412F-8AAC-665524031255}" destId="{FF71C713-0B9F-48A3-9567-D271059C508F}" srcOrd="1" destOrd="0" parTransId="{C62596D2-A06C-45ED-8D91-FE479DBAE32E}" sibTransId="{D683C7DB-AF9F-4E2A-B2ED-4DAE1EDEA503}"/>
    <dgm:cxn modelId="{991B8BF3-053F-43B2-9E26-55C8C08393BE}" type="presOf" srcId="{C5D77C0A-3467-435D-8548-7A0CBA9F3B04}" destId="{C5469756-986E-4637-A9DB-CA26FCFDB548}" srcOrd="0" destOrd="0" presId="urn:microsoft.com/office/officeart/2005/8/layout/bList2"/>
    <dgm:cxn modelId="{15D0119F-DB12-479A-9D2B-DE9893820906}" srcId="{EBB70898-C7EA-434E-9F2C-08FB7A5DAD79}" destId="{D3871CDB-F621-4039-B54B-B5D20DB927DB}" srcOrd="4" destOrd="0" parTransId="{F206810B-526F-40A3-BF12-F8BCE39C04E2}" sibTransId="{7EC27E05-F66F-4B79-8CE3-E7A0CEC471DE}"/>
    <dgm:cxn modelId="{1962D1D0-F251-44C0-AB2C-2FEC8A7D1551}" srcId="{EBB70898-C7EA-434E-9F2C-08FB7A5DAD79}" destId="{05E4E1D4-63F3-4F76-AC8E-5A4D7AD68F49}" srcOrd="5" destOrd="0" parTransId="{C2F57DCC-AED9-4CC0-B136-682F8B2B87A4}" sibTransId="{21227525-CAAE-4FBF-AE25-598574C3B055}"/>
    <dgm:cxn modelId="{0FDF0740-3F77-4DFF-B190-B9C6089FC88F}" type="presOf" srcId="{46D35276-AC7D-412F-8AAC-665524031255}" destId="{46E913F9-B52A-4B84-B122-9D3351403F15}" srcOrd="0" destOrd="0" presId="urn:microsoft.com/office/officeart/2005/8/layout/bList2"/>
    <dgm:cxn modelId="{4ACECF0A-6B21-4456-9E67-E4AF11EFE78F}" srcId="{24C07E4E-A412-4C0A-9586-41C080C51D64}" destId="{0033D1F6-03B7-416F-A137-96D1BA6D2372}" srcOrd="0" destOrd="0" parTransId="{1539152B-81DB-4B78-B533-7B08AA848178}" sibTransId="{C15D5F66-EB07-4493-B475-66A0BB9ABB5F}"/>
    <dgm:cxn modelId="{E156F599-D4F9-4694-9CEC-0188E4B27317}" srcId="{C0CE7458-8EC5-4821-AE80-7CFA99FE9F50}" destId="{5EDE9678-386D-4376-87FF-CD069155A38F}" srcOrd="0" destOrd="0" parTransId="{4DA114A9-F069-4274-9010-B3F8ED435CF4}" sibTransId="{82C181DD-A85D-4F13-A563-B738182BDAB3}"/>
    <dgm:cxn modelId="{EAE82BDE-CC84-4B94-8C54-BDFD7E4DEC18}" srcId="{24C07E4E-A412-4C0A-9586-41C080C51D64}" destId="{DD7723E5-3D65-4EEC-8103-24B72EDC83D1}" srcOrd="2" destOrd="0" parTransId="{CA134AF4-D773-4639-932F-74B6A04E08F8}" sibTransId="{7AC909D9-543F-414C-A8C8-8B398AB16A62}"/>
    <dgm:cxn modelId="{3C97DF24-CFE4-4A45-A807-E40A5D7CB8A7}" type="presOf" srcId="{AF77931F-3248-46E1-9D52-3A75B5716FFD}" destId="{F9889A16-206A-4626-828C-ED3E8520D8E5}" srcOrd="0" destOrd="0" presId="urn:microsoft.com/office/officeart/2005/8/layout/bList2"/>
    <dgm:cxn modelId="{09F02860-A685-4414-986B-607FFAFBC681}" type="presOf" srcId="{C0CE7458-8EC5-4821-AE80-7CFA99FE9F50}" destId="{E49B3BAF-9259-4FA2-B10E-72491749F625}" srcOrd="0" destOrd="0" presId="urn:microsoft.com/office/officeart/2005/8/layout/bList2"/>
    <dgm:cxn modelId="{1209911E-0DB7-4353-B245-2D06A61B738A}" srcId="{EBB70898-C7EA-434E-9F2C-08FB7A5DAD79}" destId="{28449CA1-9B8F-4A2C-8800-C1FF957C134D}" srcOrd="1" destOrd="0" parTransId="{046375CE-3444-4E2B-B93B-AE4B00EE04D2}" sibTransId="{18DF32A4-94D8-43CC-9AAF-1CF0CE173F7B}"/>
    <dgm:cxn modelId="{842C8576-A766-4666-9BC6-5BE73E265EFC}" type="presOf" srcId="{1AC2BF66-6AA1-42A8-A0D5-F28F437FED33}" destId="{86FF1170-1606-4A4F-8EE7-F5E26FE5D478}" srcOrd="0" destOrd="0" presId="urn:microsoft.com/office/officeart/2005/8/layout/bList2"/>
    <dgm:cxn modelId="{09D1C817-3DA1-4D8E-B5F5-9E15AD147143}" type="presOf" srcId="{4E94AEAC-5217-448F-AEFB-90250E3E7638}" destId="{C207D1F6-2327-4C97-B913-CA480A1849F3}" srcOrd="0" destOrd="3" presId="urn:microsoft.com/office/officeart/2005/8/layout/bList2"/>
    <dgm:cxn modelId="{A745DA17-644A-43E7-91C2-3FB6A8DA17D6}" type="presOf" srcId="{EBB70898-C7EA-434E-9F2C-08FB7A5DAD79}" destId="{27B21EFB-286C-4913-88F9-8253065FD722}" srcOrd="0" destOrd="0" presId="urn:microsoft.com/office/officeart/2005/8/layout/bList2"/>
    <dgm:cxn modelId="{C9A20CBE-325A-4EA2-98B1-48A588D45ABC}" type="presParOf" srcId="{F9889A16-206A-4626-828C-ED3E8520D8E5}" destId="{CE83E0AA-983B-42A2-A89B-B78537C94021}" srcOrd="0" destOrd="0" presId="urn:microsoft.com/office/officeart/2005/8/layout/bList2"/>
    <dgm:cxn modelId="{DBAE7987-1C88-4C01-8ED1-D1612436440A}" type="presParOf" srcId="{CE83E0AA-983B-42A2-A89B-B78537C94021}" destId="{F38EF716-237F-43F4-B705-C51F33D62CCA}" srcOrd="0" destOrd="0" presId="urn:microsoft.com/office/officeart/2005/8/layout/bList2"/>
    <dgm:cxn modelId="{72A89F86-2BC7-4226-AF09-1FA617FF4204}" type="presParOf" srcId="{CE83E0AA-983B-42A2-A89B-B78537C94021}" destId="{E49B3BAF-9259-4FA2-B10E-72491749F625}" srcOrd="1" destOrd="0" presId="urn:microsoft.com/office/officeart/2005/8/layout/bList2"/>
    <dgm:cxn modelId="{C9E855B8-8955-4EB4-AA9C-38953385BCD4}" type="presParOf" srcId="{CE83E0AA-983B-42A2-A89B-B78537C94021}" destId="{DCD115F0-CB54-4B93-854B-AD81B9369E20}" srcOrd="2" destOrd="0" presId="urn:microsoft.com/office/officeart/2005/8/layout/bList2"/>
    <dgm:cxn modelId="{72DE0086-AB7F-40C2-938A-E5B74EDF97E4}" type="presParOf" srcId="{CE83E0AA-983B-42A2-A89B-B78537C94021}" destId="{B21E6735-D335-466C-AD41-E6EADCB34DC8}" srcOrd="3" destOrd="0" presId="urn:microsoft.com/office/officeart/2005/8/layout/bList2"/>
    <dgm:cxn modelId="{8F987B10-3943-46E8-B82A-FBBD19CB5809}" type="presParOf" srcId="{F9889A16-206A-4626-828C-ED3E8520D8E5}" destId="{86FF1170-1606-4A4F-8EE7-F5E26FE5D478}" srcOrd="1" destOrd="0" presId="urn:microsoft.com/office/officeart/2005/8/layout/bList2"/>
    <dgm:cxn modelId="{CD399025-4E42-48F8-BEFC-4A5570479561}" type="presParOf" srcId="{F9889A16-206A-4626-828C-ED3E8520D8E5}" destId="{60D19C31-82E3-4750-8E53-F3A397DB3BA2}" srcOrd="2" destOrd="0" presId="urn:microsoft.com/office/officeart/2005/8/layout/bList2"/>
    <dgm:cxn modelId="{18BEBD78-A500-49E0-A3B9-4A788BB11397}" type="presParOf" srcId="{60D19C31-82E3-4750-8E53-F3A397DB3BA2}" destId="{381CC151-E528-48EE-824A-A64B9D45C1DA}" srcOrd="0" destOrd="0" presId="urn:microsoft.com/office/officeart/2005/8/layout/bList2"/>
    <dgm:cxn modelId="{C2C9F04D-A5B4-498F-9C3D-3416E61174E7}" type="presParOf" srcId="{60D19C31-82E3-4750-8E53-F3A397DB3BA2}" destId="{261A228E-A5A2-434B-99B9-7DFDB1090804}" srcOrd="1" destOrd="0" presId="urn:microsoft.com/office/officeart/2005/8/layout/bList2"/>
    <dgm:cxn modelId="{984C5984-F7BF-4240-AB24-BAF5E14DC553}" type="presParOf" srcId="{60D19C31-82E3-4750-8E53-F3A397DB3BA2}" destId="{9C05414E-4138-422F-A20E-B2A58CF1CE0E}" srcOrd="2" destOrd="0" presId="urn:microsoft.com/office/officeart/2005/8/layout/bList2"/>
    <dgm:cxn modelId="{FF176E94-F661-4FDA-A97B-0C003081330E}" type="presParOf" srcId="{60D19C31-82E3-4750-8E53-F3A397DB3BA2}" destId="{239FA03F-D1B0-4244-9403-B49E54D3BB07}" srcOrd="3" destOrd="0" presId="urn:microsoft.com/office/officeart/2005/8/layout/bList2"/>
    <dgm:cxn modelId="{F746BA69-05CC-4537-B5E2-F319266A8B7E}" type="presParOf" srcId="{F9889A16-206A-4626-828C-ED3E8520D8E5}" destId="{60332ACC-EBC5-4826-B86E-8F9F2ABCF95C}" srcOrd="3" destOrd="0" presId="urn:microsoft.com/office/officeart/2005/8/layout/bList2"/>
    <dgm:cxn modelId="{CD78A573-FD98-4D02-89EC-5F8FD0243FAF}" type="presParOf" srcId="{F9889A16-206A-4626-828C-ED3E8520D8E5}" destId="{CE215235-D3D0-4091-B356-AF6969E34922}" srcOrd="4" destOrd="0" presId="urn:microsoft.com/office/officeart/2005/8/layout/bList2"/>
    <dgm:cxn modelId="{8A936D74-D147-4966-8DAC-46C6DF29854C}" type="presParOf" srcId="{CE215235-D3D0-4091-B356-AF6969E34922}" destId="{0BCEE40F-0CC1-4783-928A-629819E8B59D}" srcOrd="0" destOrd="0" presId="urn:microsoft.com/office/officeart/2005/8/layout/bList2"/>
    <dgm:cxn modelId="{D13AAC99-B090-4862-9ECC-1C0AE651CA73}" type="presParOf" srcId="{CE215235-D3D0-4091-B356-AF6969E34922}" destId="{16154EAC-EA1F-48E9-ACF4-AB31B10F51F6}" srcOrd="1" destOrd="0" presId="urn:microsoft.com/office/officeart/2005/8/layout/bList2"/>
    <dgm:cxn modelId="{30BA630B-B8EF-4EB8-9F1A-FD140B9AB69C}" type="presParOf" srcId="{CE215235-D3D0-4091-B356-AF6969E34922}" destId="{C0E7EAE6-6C83-4A02-A7AF-3206BE920544}" srcOrd="2" destOrd="0" presId="urn:microsoft.com/office/officeart/2005/8/layout/bList2"/>
    <dgm:cxn modelId="{EFCFB435-7FC3-4690-99A0-3473E57D92FF}" type="presParOf" srcId="{CE215235-D3D0-4091-B356-AF6969E34922}" destId="{23DB6188-1953-4BDA-8C6C-64804B22A54D}" srcOrd="3" destOrd="0" presId="urn:microsoft.com/office/officeart/2005/8/layout/bList2"/>
    <dgm:cxn modelId="{1B16F354-06E3-44EB-A31A-E2443DDAC40C}" type="presParOf" srcId="{F9889A16-206A-4626-828C-ED3E8520D8E5}" destId="{41E24AB9-7653-43DF-B3EA-74E9597F4722}" srcOrd="5" destOrd="0" presId="urn:microsoft.com/office/officeart/2005/8/layout/bList2"/>
    <dgm:cxn modelId="{644D6718-0007-477F-BBBE-8EC5D2823F24}" type="presParOf" srcId="{F9889A16-206A-4626-828C-ED3E8520D8E5}" destId="{7B89E3C7-1C3D-4831-A4B1-6E724E5A6FBE}" srcOrd="6" destOrd="0" presId="urn:microsoft.com/office/officeart/2005/8/layout/bList2"/>
    <dgm:cxn modelId="{A4724415-04A3-4F53-9EF9-FCE46E62D863}" type="presParOf" srcId="{7B89E3C7-1C3D-4831-A4B1-6E724E5A6FBE}" destId="{1106455F-8056-4D30-9C29-16BC02C60103}" srcOrd="0" destOrd="0" presId="urn:microsoft.com/office/officeart/2005/8/layout/bList2"/>
    <dgm:cxn modelId="{B98C9FB6-CD8A-4983-97FC-354DBD64AA15}" type="presParOf" srcId="{7B89E3C7-1C3D-4831-A4B1-6E724E5A6FBE}" destId="{46E913F9-B52A-4B84-B122-9D3351403F15}" srcOrd="1" destOrd="0" presId="urn:microsoft.com/office/officeart/2005/8/layout/bList2"/>
    <dgm:cxn modelId="{04F8ED0D-A027-4A03-9243-E92AA3FBE90D}" type="presParOf" srcId="{7B89E3C7-1C3D-4831-A4B1-6E724E5A6FBE}" destId="{168A34E1-5887-4075-B7EC-4037545352BA}" srcOrd="2" destOrd="0" presId="urn:microsoft.com/office/officeart/2005/8/layout/bList2"/>
    <dgm:cxn modelId="{6BBF8E95-E461-4EBD-B000-BF43C9116FE2}" type="presParOf" srcId="{7B89E3C7-1C3D-4831-A4B1-6E724E5A6FBE}" destId="{2CB17890-CD48-4CFA-A515-50CE8F21EBA8}" srcOrd="3" destOrd="0" presId="urn:microsoft.com/office/officeart/2005/8/layout/bList2"/>
    <dgm:cxn modelId="{BD56F505-B7D7-47C8-920C-36F0FAE33C17}" type="presParOf" srcId="{F9889A16-206A-4626-828C-ED3E8520D8E5}" destId="{E883D2AE-8A12-4B5B-99B4-EB8B1528203E}" srcOrd="7" destOrd="0" presId="urn:microsoft.com/office/officeart/2005/8/layout/bList2"/>
    <dgm:cxn modelId="{BB9E74DC-6A5A-454D-A9E1-29F1BDC62B0D}" type="presParOf" srcId="{F9889A16-206A-4626-828C-ED3E8520D8E5}" destId="{177DB446-8153-4C52-9187-FF75E273DD41}" srcOrd="8" destOrd="0" presId="urn:microsoft.com/office/officeart/2005/8/layout/bList2"/>
    <dgm:cxn modelId="{6B0B14C8-DD42-430F-8826-7EEBC02CCEC9}" type="presParOf" srcId="{177DB446-8153-4C52-9187-FF75E273DD41}" destId="{C207D1F6-2327-4C97-B913-CA480A1849F3}" srcOrd="0" destOrd="0" presId="urn:microsoft.com/office/officeart/2005/8/layout/bList2"/>
    <dgm:cxn modelId="{C1385411-757B-4135-A15C-5A75F25B0258}" type="presParOf" srcId="{177DB446-8153-4C52-9187-FF75E273DD41}" destId="{27B21EFB-286C-4913-88F9-8253065FD722}" srcOrd="1" destOrd="0" presId="urn:microsoft.com/office/officeart/2005/8/layout/bList2"/>
    <dgm:cxn modelId="{B22121D0-06D6-4485-A657-874184F9030A}" type="presParOf" srcId="{177DB446-8153-4C52-9187-FF75E273DD41}" destId="{54AF360F-C450-4B74-9B8F-4B6F8FBF4816}" srcOrd="2" destOrd="0" presId="urn:microsoft.com/office/officeart/2005/8/layout/bList2"/>
    <dgm:cxn modelId="{5885C563-D6B1-49F2-8563-CD153382897C}" type="presParOf" srcId="{177DB446-8153-4C52-9187-FF75E273DD41}" destId="{1B52C280-1F5D-4A8F-A788-E813BA4108DF}" srcOrd="3" destOrd="0" presId="urn:microsoft.com/office/officeart/2005/8/layout/bList2"/>
    <dgm:cxn modelId="{5204D5C5-7116-4F9B-91FE-BB50826F5508}" type="presParOf" srcId="{F9889A16-206A-4626-828C-ED3E8520D8E5}" destId="{C5469756-986E-4637-A9DB-CA26FCFDB548}" srcOrd="9" destOrd="0" presId="urn:microsoft.com/office/officeart/2005/8/layout/bList2"/>
    <dgm:cxn modelId="{151F3F7E-4B5F-40EA-B8CA-DE3919F6D2D0}" type="presParOf" srcId="{F9889A16-206A-4626-828C-ED3E8520D8E5}" destId="{F4DAAEC5-E18F-41D2-8733-3D3321D060BD}" srcOrd="10" destOrd="0" presId="urn:microsoft.com/office/officeart/2005/8/layout/bList2"/>
    <dgm:cxn modelId="{2E9D8DD3-324B-47B8-82C3-72D404C20DA6}" type="presParOf" srcId="{F4DAAEC5-E18F-41D2-8733-3D3321D060BD}" destId="{62609066-7F95-4640-94AC-43FE87B7F06A}" srcOrd="0" destOrd="0" presId="urn:microsoft.com/office/officeart/2005/8/layout/bList2"/>
    <dgm:cxn modelId="{0E0DE41E-36FF-4905-B0BA-A02337466EEC}" type="presParOf" srcId="{F4DAAEC5-E18F-41D2-8733-3D3321D060BD}" destId="{D357555B-454B-468A-8CDD-0A8C9E18D5CA}" srcOrd="1" destOrd="0" presId="urn:microsoft.com/office/officeart/2005/8/layout/bList2"/>
    <dgm:cxn modelId="{0BF6042A-60D2-4AAC-AA4F-337AC039FE58}" type="presParOf" srcId="{F4DAAEC5-E18F-41D2-8733-3D3321D060BD}" destId="{D718F671-4A10-49FC-AB10-21C8FAF64521}" srcOrd="2" destOrd="0" presId="urn:microsoft.com/office/officeart/2005/8/layout/bList2"/>
    <dgm:cxn modelId="{59C4D849-5A18-4981-8904-41C97CE58C9A}" type="presParOf" srcId="{F4DAAEC5-E18F-41D2-8733-3D3321D060BD}" destId="{9D29552B-E5C3-4C36-A895-3F4008A5BBFE}"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69A09E-4D71-4DAC-8711-A4EF81F1488E}" type="doc">
      <dgm:prSet loTypeId="urn:diagrams.loki3.com/BracketList" loCatId="list" qsTypeId="urn:microsoft.com/office/officeart/2005/8/quickstyle/simple3" qsCatId="simple" csTypeId="urn:microsoft.com/office/officeart/2005/8/colors/accent6_2" csCatId="accent6" phldr="1"/>
      <dgm:spPr/>
      <dgm:t>
        <a:bodyPr/>
        <a:lstStyle/>
        <a:p>
          <a:endParaRPr lang="en-US"/>
        </a:p>
      </dgm:t>
    </dgm:pt>
    <dgm:pt modelId="{776D1391-5957-464A-83CB-8B2DFAA771CF}">
      <dgm:prSet phldrT="[Text]"/>
      <dgm:spPr/>
      <dgm:t>
        <a:bodyPr/>
        <a:lstStyle/>
        <a:p>
          <a:r>
            <a:rPr lang="en-US" dirty="0" smtClean="0"/>
            <a:t>Undergraduate programs</a:t>
          </a:r>
          <a:endParaRPr lang="en-US" dirty="0"/>
        </a:p>
      </dgm:t>
      <dgm:extLst>
        <a:ext uri="{E40237B7-FDA0-4F09-8148-C483321AD2D9}">
          <dgm14:cNvPr xmlns:dgm14="http://schemas.microsoft.com/office/drawing/2010/diagram" id="0" name="" descr="Undergraduate programs&#10; BS in Rehabilitation Services&#10; BA in Urban Learning&#10;Post-baccalaureate teaching credentials&#10; &#10; Multiple Subject&#10; Single Subject&#10; Education Specialist&#10; Certificates/Authorizations&#10;Graduate Degrees&#10; &#10; MA in Education ( 9 options)&#10; MA in Special Education (8  options)&#10; MA in Ed Tech&#10; MA in Educational Administration&#10;Professional/ Advanced Degrees&#10; &#10; EdD&#10; PhD&#10;" title="Programs at the CCOE"/>
        </a:ext>
      </dgm:extLst>
    </dgm:pt>
    <dgm:pt modelId="{1FDCD109-396C-4F4D-B115-D7E96C26254E}" type="parTrans" cxnId="{DD129A8E-E965-4CAB-A5ED-C45E54EE6160}">
      <dgm:prSet/>
      <dgm:spPr/>
      <dgm:t>
        <a:bodyPr/>
        <a:lstStyle/>
        <a:p>
          <a:endParaRPr lang="en-US"/>
        </a:p>
      </dgm:t>
    </dgm:pt>
    <dgm:pt modelId="{F3777750-DB6D-470A-A340-578308BE08D0}" type="sibTrans" cxnId="{DD129A8E-E965-4CAB-A5ED-C45E54EE6160}">
      <dgm:prSet/>
      <dgm:spPr/>
      <dgm:t>
        <a:bodyPr/>
        <a:lstStyle/>
        <a:p>
          <a:endParaRPr lang="en-US"/>
        </a:p>
      </dgm:t>
    </dgm:pt>
    <dgm:pt modelId="{99161B3E-2628-4C69-9EE4-F67B3E12419A}">
      <dgm:prSet phldrT="[Text]">
        <dgm:style>
          <a:lnRef idx="0">
            <a:schemeClr val="accent5"/>
          </a:lnRef>
          <a:fillRef idx="3">
            <a:schemeClr val="accent5"/>
          </a:fillRef>
          <a:effectRef idx="3">
            <a:schemeClr val="accent5"/>
          </a:effectRef>
          <a:fontRef idx="minor">
            <a:schemeClr val="lt1"/>
          </a:fontRef>
        </dgm:style>
      </dgm:prSet>
      <dgm:spPr/>
      <dgm:t>
        <a:bodyPr/>
        <a:lstStyle/>
        <a:p>
          <a:r>
            <a:rPr lang="en-US" b="1" cap="none" spc="50" dirty="0" smtClean="0">
              <a:ln w="0"/>
              <a:solidFill>
                <a:schemeClr val="bg2"/>
              </a:solidFill>
              <a:effectLst>
                <a:innerShdw blurRad="63500" dist="50800" dir="13500000">
                  <a:srgbClr val="000000">
                    <a:alpha val="50000"/>
                  </a:srgbClr>
                </a:innerShdw>
              </a:effectLst>
            </a:rPr>
            <a:t>BS in Rehabilitation Services</a:t>
          </a:r>
          <a:endParaRPr lang="en-US" b="1" cap="none" spc="50" dirty="0">
            <a:ln w="0"/>
            <a:solidFill>
              <a:schemeClr val="bg2"/>
            </a:solidFill>
            <a:effectLst>
              <a:innerShdw blurRad="63500" dist="50800" dir="13500000">
                <a:srgbClr val="000000">
                  <a:alpha val="50000"/>
                </a:srgbClr>
              </a:innerShdw>
            </a:effectLst>
          </a:endParaRPr>
        </a:p>
      </dgm:t>
      <dgm:extLst>
        <a:ext uri="{E40237B7-FDA0-4F09-8148-C483321AD2D9}">
          <dgm14:cNvPr xmlns:dgm14="http://schemas.microsoft.com/office/drawing/2010/diagram" id="0" name="" descr="Undergraduate programs&#10; BS in Rehabilitation Services&#10; BA in Urban Learning&#10;Post-baccalaureate teaching credentials&#10; &#10; Multiple Subject&#10; Single Subject&#10; Education Specialist&#10; Certificates/Authorizations&#10;Graduate Degrees&#10; &#10; MA in Education ( 9 options)&#10; MA in Special Education (8  options)&#10; MA in Ed Tech&#10; MA in Educational Administration&#10;Professional/ Advanced Degrees&#10; &#10; EdD&#10; PhD&#10;" title="Programs at the CCOE"/>
        </a:ext>
      </dgm:extLst>
    </dgm:pt>
    <dgm:pt modelId="{FF898B35-7BB4-4ABD-A795-8E750162614E}" type="parTrans" cxnId="{7F26E77C-944A-4D2E-B8F1-C3F484465F4E}">
      <dgm:prSet/>
      <dgm:spPr/>
      <dgm:t>
        <a:bodyPr/>
        <a:lstStyle/>
        <a:p>
          <a:endParaRPr lang="en-US"/>
        </a:p>
      </dgm:t>
    </dgm:pt>
    <dgm:pt modelId="{56F020AD-124E-419F-811A-66B35A84C7B6}" type="sibTrans" cxnId="{7F26E77C-944A-4D2E-B8F1-C3F484465F4E}">
      <dgm:prSet/>
      <dgm:spPr/>
      <dgm:t>
        <a:bodyPr/>
        <a:lstStyle/>
        <a:p>
          <a:endParaRPr lang="en-US"/>
        </a:p>
      </dgm:t>
    </dgm:pt>
    <dgm:pt modelId="{2378B669-4F44-4A9F-91A8-E9A4642EF003}">
      <dgm:prSet phldrT="[Text]">
        <dgm:style>
          <a:lnRef idx="0">
            <a:schemeClr val="accent5"/>
          </a:lnRef>
          <a:fillRef idx="3">
            <a:schemeClr val="accent5"/>
          </a:fillRef>
          <a:effectRef idx="3">
            <a:schemeClr val="accent5"/>
          </a:effectRef>
          <a:fontRef idx="minor">
            <a:schemeClr val="lt1"/>
          </a:fontRef>
        </dgm:style>
      </dgm:prSet>
      <dgm:spPr/>
      <dgm:t>
        <a:bodyPr/>
        <a:lstStyle/>
        <a:p>
          <a:r>
            <a:rPr lang="en-US" b="1" cap="none" spc="50" dirty="0" smtClean="0">
              <a:ln w="0"/>
              <a:solidFill>
                <a:schemeClr val="bg2"/>
              </a:solidFill>
              <a:effectLst>
                <a:innerShdw blurRad="63500" dist="50800" dir="13500000">
                  <a:srgbClr val="000000">
                    <a:alpha val="50000"/>
                  </a:srgbClr>
                </a:innerShdw>
              </a:effectLst>
            </a:rPr>
            <a:t>BA in Urban Learning</a:t>
          </a:r>
          <a:endParaRPr lang="en-US" b="1" cap="none" spc="50" dirty="0">
            <a:ln w="0"/>
            <a:solidFill>
              <a:schemeClr val="bg2"/>
            </a:solidFill>
            <a:effectLst>
              <a:innerShdw blurRad="63500" dist="50800" dir="13500000">
                <a:srgbClr val="000000">
                  <a:alpha val="50000"/>
                </a:srgbClr>
              </a:innerShdw>
            </a:effectLst>
          </a:endParaRPr>
        </a:p>
      </dgm:t>
    </dgm:pt>
    <dgm:pt modelId="{7A278586-CD1D-4E57-A9EF-7A04CCB6EB45}" type="parTrans" cxnId="{B4C880EB-8028-4AAE-9127-BBA2E80196FA}">
      <dgm:prSet/>
      <dgm:spPr/>
      <dgm:t>
        <a:bodyPr/>
        <a:lstStyle/>
        <a:p>
          <a:endParaRPr lang="en-US"/>
        </a:p>
      </dgm:t>
    </dgm:pt>
    <dgm:pt modelId="{70234E20-CACB-4877-A70B-3D6D2F719193}" type="sibTrans" cxnId="{B4C880EB-8028-4AAE-9127-BBA2E80196FA}">
      <dgm:prSet/>
      <dgm:spPr/>
      <dgm:t>
        <a:bodyPr/>
        <a:lstStyle/>
        <a:p>
          <a:endParaRPr lang="en-US"/>
        </a:p>
      </dgm:t>
    </dgm:pt>
    <dgm:pt modelId="{F27B3038-171A-4DD5-A32C-E41883A330E1}">
      <dgm:prSet phldrT="[Text]"/>
      <dgm:spPr/>
      <dgm:t>
        <a:bodyPr/>
        <a:lstStyle/>
        <a:p>
          <a:r>
            <a:rPr lang="en-US" dirty="0" smtClean="0"/>
            <a:t>Post-baccalaureate teaching credentials</a:t>
          </a:r>
          <a:endParaRPr lang="en-US" dirty="0"/>
        </a:p>
      </dgm:t>
      <dgm:extLst>
        <a:ext uri="{E40237B7-FDA0-4F09-8148-C483321AD2D9}">
          <dgm14:cNvPr xmlns:dgm14="http://schemas.microsoft.com/office/drawing/2010/diagram" id="0" name="" descr="Undergraduate programs&#10; BS in Rehabilitation Services&#10; BA in Urban Learning&#10;Post-baccalaureate teaching credentials&#10; &#10; Multiple Subject&#10; Single Subject&#10; Education Specialist&#10; Certificates/Authorizations&#10;Graduate Degrees&#10; &#10; MA in Education ( 9 options)&#10; MA in Special Education (8  options)&#10; MA in Ed Tech&#10; MA in Educational Administration&#10;Professional/ Advanced Degrees&#10; &#10; EdD&#10; PhD&#10;" title="Programs at the CCOE"/>
        </a:ext>
      </dgm:extLst>
    </dgm:pt>
    <dgm:pt modelId="{269A55AE-7724-4FC4-AF68-8CCCB64CD061}" type="parTrans" cxnId="{91E4C77C-46BA-41B0-8B80-834426F04E07}">
      <dgm:prSet/>
      <dgm:spPr/>
      <dgm:t>
        <a:bodyPr/>
        <a:lstStyle/>
        <a:p>
          <a:endParaRPr lang="en-US"/>
        </a:p>
      </dgm:t>
    </dgm:pt>
    <dgm:pt modelId="{14861514-D90B-4FD6-AA77-B01BDC6D5093}" type="sibTrans" cxnId="{91E4C77C-46BA-41B0-8B80-834426F04E07}">
      <dgm:prSet/>
      <dgm:spPr/>
      <dgm:t>
        <a:bodyPr/>
        <a:lstStyle/>
        <a:p>
          <a:endParaRPr lang="en-US"/>
        </a:p>
      </dgm:t>
    </dgm:pt>
    <dgm:pt modelId="{0D0C1CBD-649B-43D9-827D-D8B98F44713F}">
      <dgm:prSet phldrT="[Text]"/>
      <dgm:spPr/>
      <dgm:t>
        <a:bodyPr/>
        <a:lstStyle/>
        <a:p>
          <a:r>
            <a:rPr lang="en-US" dirty="0" smtClean="0"/>
            <a:t>Multiple Subject</a:t>
          </a:r>
          <a:endParaRPr lang="en-US" dirty="0"/>
        </a:p>
      </dgm:t>
    </dgm:pt>
    <dgm:pt modelId="{EC66E25B-F7C7-4239-890E-EA2DA320650D}" type="parTrans" cxnId="{91ACD6DF-1CBA-4D4C-B8FF-244CDC992AB3}">
      <dgm:prSet/>
      <dgm:spPr/>
      <dgm:t>
        <a:bodyPr/>
        <a:lstStyle/>
        <a:p>
          <a:endParaRPr lang="en-US"/>
        </a:p>
      </dgm:t>
    </dgm:pt>
    <dgm:pt modelId="{FCE09080-87CE-4F76-84C1-BCA5EA5CEA2F}" type="sibTrans" cxnId="{91ACD6DF-1CBA-4D4C-B8FF-244CDC992AB3}">
      <dgm:prSet/>
      <dgm:spPr/>
      <dgm:t>
        <a:bodyPr/>
        <a:lstStyle/>
        <a:p>
          <a:endParaRPr lang="en-US"/>
        </a:p>
      </dgm:t>
    </dgm:pt>
    <dgm:pt modelId="{CF9D4F64-A4AA-4C2C-8093-7F2F2ECD3177}">
      <dgm:prSet phldrT="[Text]"/>
      <dgm:spPr/>
      <dgm:t>
        <a:bodyPr/>
        <a:lstStyle/>
        <a:p>
          <a:r>
            <a:rPr lang="en-US" dirty="0" smtClean="0"/>
            <a:t>Education Specialist</a:t>
          </a:r>
          <a:endParaRPr lang="en-US" dirty="0"/>
        </a:p>
      </dgm:t>
    </dgm:pt>
    <dgm:pt modelId="{5D02214F-4923-41F9-8804-22718683DEA2}" type="parTrans" cxnId="{3D66E73D-AEAD-4B10-829E-790BA2C37157}">
      <dgm:prSet/>
      <dgm:spPr/>
      <dgm:t>
        <a:bodyPr/>
        <a:lstStyle/>
        <a:p>
          <a:endParaRPr lang="en-US"/>
        </a:p>
      </dgm:t>
    </dgm:pt>
    <dgm:pt modelId="{CFD7DDF1-5BE8-4352-A25A-8AF28FAA6A41}" type="sibTrans" cxnId="{3D66E73D-AEAD-4B10-829E-790BA2C37157}">
      <dgm:prSet/>
      <dgm:spPr/>
      <dgm:t>
        <a:bodyPr/>
        <a:lstStyle/>
        <a:p>
          <a:endParaRPr lang="en-US"/>
        </a:p>
      </dgm:t>
    </dgm:pt>
    <dgm:pt modelId="{393E03A7-C2A9-457D-AFF6-D531FE05B3C7}">
      <dgm:prSet phldrT="[Text]"/>
      <dgm:spPr/>
      <dgm:t>
        <a:bodyPr/>
        <a:lstStyle/>
        <a:p>
          <a:r>
            <a:rPr lang="en-US" dirty="0" smtClean="0"/>
            <a:t>Graduate Degrees</a:t>
          </a:r>
          <a:endParaRPr lang="en-US" dirty="0"/>
        </a:p>
      </dgm:t>
      <dgm:extLst>
        <a:ext uri="{E40237B7-FDA0-4F09-8148-C483321AD2D9}">
          <dgm14:cNvPr xmlns:dgm14="http://schemas.microsoft.com/office/drawing/2010/diagram" id="0" name="" descr="Undergraduate programs&#10; BS in Rehabilitation Services&#10; BA in Urban Learning&#10;Post-baccalaureate teaching credentials&#10; &#10; Multiple Subject&#10; Single Subject&#10; Education Specialist&#10; Certificates/Authorizations&#10;Graduate Degrees&#10; &#10; MA in Education ( 9 options)&#10; MA in Special Education (8  options)&#10; MA in Ed Tech&#10; MA in Educational Administration&#10;Professional/ Advanced Degrees&#10; &#10; EdD&#10; PhD&#10;" title="Programs at the CCOE"/>
        </a:ext>
      </dgm:extLst>
    </dgm:pt>
    <dgm:pt modelId="{6245CE6E-0971-4A7F-A8D0-8D1C55E1D910}" type="parTrans" cxnId="{41D304C2-8C93-4B21-B861-9677D08A1613}">
      <dgm:prSet/>
      <dgm:spPr/>
      <dgm:t>
        <a:bodyPr/>
        <a:lstStyle/>
        <a:p>
          <a:endParaRPr lang="en-US"/>
        </a:p>
      </dgm:t>
    </dgm:pt>
    <dgm:pt modelId="{ED6830A9-ADB6-43E9-A519-8EAA112F30A0}" type="sibTrans" cxnId="{41D304C2-8C93-4B21-B861-9677D08A1613}">
      <dgm:prSet/>
      <dgm:spPr/>
      <dgm:t>
        <a:bodyPr/>
        <a:lstStyle/>
        <a:p>
          <a:endParaRPr lang="en-US"/>
        </a:p>
      </dgm:t>
    </dgm:pt>
    <dgm:pt modelId="{62B789C0-E832-41E4-A31F-BC81BC257D79}">
      <dgm:prSet phldrT="[Text]"/>
      <dgm:spPr/>
      <dgm:t>
        <a:bodyPr/>
        <a:lstStyle/>
        <a:p>
          <a:r>
            <a:rPr lang="en-US" dirty="0" smtClean="0"/>
            <a:t>MA in Education ( 9 options)</a:t>
          </a:r>
          <a:endParaRPr lang="en-US" dirty="0"/>
        </a:p>
      </dgm:t>
    </dgm:pt>
    <dgm:pt modelId="{0769798A-9D85-4591-949C-EEEF6F3BCDF9}" type="parTrans" cxnId="{695E4EFE-C704-470A-8033-74EA80402C28}">
      <dgm:prSet/>
      <dgm:spPr/>
      <dgm:t>
        <a:bodyPr/>
        <a:lstStyle/>
        <a:p>
          <a:endParaRPr lang="en-US"/>
        </a:p>
      </dgm:t>
    </dgm:pt>
    <dgm:pt modelId="{E4C40411-6172-4CA1-A87B-CC8337D857CA}" type="sibTrans" cxnId="{695E4EFE-C704-470A-8033-74EA80402C28}">
      <dgm:prSet/>
      <dgm:spPr/>
      <dgm:t>
        <a:bodyPr/>
        <a:lstStyle/>
        <a:p>
          <a:endParaRPr lang="en-US"/>
        </a:p>
      </dgm:t>
    </dgm:pt>
    <dgm:pt modelId="{15E4FEB2-ABAF-4E15-AF77-39279EE21685}">
      <dgm:prSet phldrT="[Text]"/>
      <dgm:spPr/>
      <dgm:t>
        <a:bodyPr/>
        <a:lstStyle/>
        <a:p>
          <a:r>
            <a:rPr lang="en-US" dirty="0" smtClean="0"/>
            <a:t>MA in Special Education (8  options)</a:t>
          </a:r>
          <a:endParaRPr lang="en-US" dirty="0"/>
        </a:p>
      </dgm:t>
    </dgm:pt>
    <dgm:pt modelId="{FCDF7681-4B5D-425D-BF5E-B9BC86CFDE21}" type="parTrans" cxnId="{B631114E-23A8-48C0-A946-6EBD87647D19}">
      <dgm:prSet/>
      <dgm:spPr/>
      <dgm:t>
        <a:bodyPr/>
        <a:lstStyle/>
        <a:p>
          <a:endParaRPr lang="en-US"/>
        </a:p>
      </dgm:t>
    </dgm:pt>
    <dgm:pt modelId="{DB1EF2E0-AF6B-4E1E-8B8C-FE6F4CF00462}" type="sibTrans" cxnId="{B631114E-23A8-48C0-A946-6EBD87647D19}">
      <dgm:prSet/>
      <dgm:spPr/>
      <dgm:t>
        <a:bodyPr/>
        <a:lstStyle/>
        <a:p>
          <a:endParaRPr lang="en-US"/>
        </a:p>
      </dgm:t>
    </dgm:pt>
    <dgm:pt modelId="{53488F16-8520-42E6-94AD-BD3B9B5D8360}">
      <dgm:prSet phldrT="[Text]"/>
      <dgm:spPr/>
      <dgm:t>
        <a:bodyPr/>
        <a:lstStyle/>
        <a:p>
          <a:r>
            <a:rPr lang="en-US" dirty="0" smtClean="0"/>
            <a:t>Single Subject</a:t>
          </a:r>
          <a:endParaRPr lang="en-US" dirty="0"/>
        </a:p>
      </dgm:t>
    </dgm:pt>
    <dgm:pt modelId="{ABBCEB3B-3068-468D-B9B3-AE1E6D526779}" type="parTrans" cxnId="{4EFCEF6F-DA71-41B2-B5EA-B633BF0AD92E}">
      <dgm:prSet/>
      <dgm:spPr/>
      <dgm:t>
        <a:bodyPr/>
        <a:lstStyle/>
        <a:p>
          <a:endParaRPr lang="en-US"/>
        </a:p>
      </dgm:t>
    </dgm:pt>
    <dgm:pt modelId="{929E4522-F69C-4765-8DD8-6A10B107FB9D}" type="sibTrans" cxnId="{4EFCEF6F-DA71-41B2-B5EA-B633BF0AD92E}">
      <dgm:prSet/>
      <dgm:spPr/>
      <dgm:t>
        <a:bodyPr/>
        <a:lstStyle/>
        <a:p>
          <a:endParaRPr lang="en-US"/>
        </a:p>
      </dgm:t>
    </dgm:pt>
    <dgm:pt modelId="{B61A01BB-67B7-4279-A542-4C9BA276DFA9}">
      <dgm:prSet phldrT="[Text]"/>
      <dgm:spPr/>
      <dgm:t>
        <a:bodyPr/>
        <a:lstStyle/>
        <a:p>
          <a:r>
            <a:rPr lang="en-US" dirty="0" smtClean="0"/>
            <a:t>MA in Ed Tech</a:t>
          </a:r>
          <a:endParaRPr lang="en-US" dirty="0"/>
        </a:p>
      </dgm:t>
    </dgm:pt>
    <dgm:pt modelId="{75992EA7-4C91-419A-BDFD-5FCCA2719EE4}" type="parTrans" cxnId="{AEEE6941-BD7C-431F-B04E-667C1E1E1DA4}">
      <dgm:prSet/>
      <dgm:spPr/>
      <dgm:t>
        <a:bodyPr/>
        <a:lstStyle/>
        <a:p>
          <a:endParaRPr lang="en-US"/>
        </a:p>
      </dgm:t>
    </dgm:pt>
    <dgm:pt modelId="{698AF545-62EC-4211-B0CD-7452F7981FDD}" type="sibTrans" cxnId="{AEEE6941-BD7C-431F-B04E-667C1E1E1DA4}">
      <dgm:prSet/>
      <dgm:spPr/>
      <dgm:t>
        <a:bodyPr/>
        <a:lstStyle/>
        <a:p>
          <a:endParaRPr lang="en-US"/>
        </a:p>
      </dgm:t>
    </dgm:pt>
    <dgm:pt modelId="{B3CEAEEA-9EBF-4D0C-B130-CC0B68573415}">
      <dgm:prSet phldrT="[Text]"/>
      <dgm:spPr/>
      <dgm:t>
        <a:bodyPr/>
        <a:lstStyle/>
        <a:p>
          <a:r>
            <a:rPr lang="en-US" dirty="0" smtClean="0"/>
            <a:t>MA in Educational Administration</a:t>
          </a:r>
          <a:endParaRPr lang="en-US" dirty="0"/>
        </a:p>
      </dgm:t>
    </dgm:pt>
    <dgm:pt modelId="{B8824C83-8658-49F7-AA74-CA7F9933D228}" type="parTrans" cxnId="{A39132F6-B8F1-443A-815F-564AFB2CD99F}">
      <dgm:prSet/>
      <dgm:spPr/>
      <dgm:t>
        <a:bodyPr/>
        <a:lstStyle/>
        <a:p>
          <a:endParaRPr lang="en-US"/>
        </a:p>
      </dgm:t>
    </dgm:pt>
    <dgm:pt modelId="{A0D839CB-6C0C-45BC-AD6F-77FDB4537820}" type="sibTrans" cxnId="{A39132F6-B8F1-443A-815F-564AFB2CD99F}">
      <dgm:prSet/>
      <dgm:spPr/>
      <dgm:t>
        <a:bodyPr/>
        <a:lstStyle/>
        <a:p>
          <a:endParaRPr lang="en-US"/>
        </a:p>
      </dgm:t>
    </dgm:pt>
    <dgm:pt modelId="{B4794CCB-EAD2-44D3-8CDE-6A0E3BC51A2B}">
      <dgm:prSet phldrT="[Text]"/>
      <dgm:spPr/>
      <dgm:t>
        <a:bodyPr/>
        <a:lstStyle/>
        <a:p>
          <a:r>
            <a:rPr lang="en-US" dirty="0" smtClean="0"/>
            <a:t>Professional/ Advanced Degrees</a:t>
          </a:r>
          <a:endParaRPr lang="en-US" dirty="0"/>
        </a:p>
      </dgm:t>
      <dgm:extLst>
        <a:ext uri="{E40237B7-FDA0-4F09-8148-C483321AD2D9}">
          <dgm14:cNvPr xmlns:dgm14="http://schemas.microsoft.com/office/drawing/2010/diagram" id="0" name="" descr="Undergraduate programs&#10; BS in Rehabilitation Services&#10; BA in Urban Learning&#10;Post-baccalaureate teaching credentials&#10; &#10; Multiple Subject&#10; Single Subject&#10; Education Specialist&#10; Certificates/Authorizations&#10;Graduate Degrees&#10; &#10; MA in Education ( 9 options)&#10; MA in Special Education (8  options)&#10; MA in Ed Tech&#10; MA in Educational Administration&#10;Professional/ Advanced Degrees&#10; &#10; EdD&#10; PhD&#10;" title="Programs at the CCOE"/>
        </a:ext>
      </dgm:extLst>
    </dgm:pt>
    <dgm:pt modelId="{89CFBCD3-2867-4BC3-B60E-F891E464DBB2}" type="parTrans" cxnId="{A862C609-5FB4-4604-B4CB-3C8FE4EB3067}">
      <dgm:prSet/>
      <dgm:spPr/>
      <dgm:t>
        <a:bodyPr/>
        <a:lstStyle/>
        <a:p>
          <a:endParaRPr lang="en-US"/>
        </a:p>
      </dgm:t>
    </dgm:pt>
    <dgm:pt modelId="{8D7DC955-84D8-4C67-9DE7-30D41ACD97D7}" type="sibTrans" cxnId="{A862C609-5FB4-4604-B4CB-3C8FE4EB3067}">
      <dgm:prSet/>
      <dgm:spPr/>
      <dgm:t>
        <a:bodyPr/>
        <a:lstStyle/>
        <a:p>
          <a:endParaRPr lang="en-US"/>
        </a:p>
      </dgm:t>
    </dgm:pt>
    <dgm:pt modelId="{CE5FB914-E1FE-4E1A-8368-E9B1CFABC621}">
      <dgm:prSet phldrT="[Text]"/>
      <dgm:spPr/>
      <dgm:t>
        <a:bodyPr/>
        <a:lstStyle/>
        <a:p>
          <a:r>
            <a:rPr lang="en-US" dirty="0" smtClean="0"/>
            <a:t>EdD</a:t>
          </a:r>
          <a:endParaRPr lang="en-US" dirty="0"/>
        </a:p>
      </dgm:t>
    </dgm:pt>
    <dgm:pt modelId="{2EB906EB-0415-49E8-9E7C-548F11E58E60}" type="parTrans" cxnId="{7912F53B-2F04-4248-A445-3057CFC017AF}">
      <dgm:prSet/>
      <dgm:spPr/>
      <dgm:t>
        <a:bodyPr/>
        <a:lstStyle/>
        <a:p>
          <a:endParaRPr lang="en-US"/>
        </a:p>
      </dgm:t>
    </dgm:pt>
    <dgm:pt modelId="{C0949A2A-975A-49C8-9167-A9471E113A2A}" type="sibTrans" cxnId="{7912F53B-2F04-4248-A445-3057CFC017AF}">
      <dgm:prSet/>
      <dgm:spPr/>
      <dgm:t>
        <a:bodyPr/>
        <a:lstStyle/>
        <a:p>
          <a:endParaRPr lang="en-US"/>
        </a:p>
      </dgm:t>
    </dgm:pt>
    <dgm:pt modelId="{DE560439-9888-471F-BE00-5A246B6B6E0B}">
      <dgm:prSet phldrT="[Text]"/>
      <dgm:spPr/>
      <dgm:t>
        <a:bodyPr/>
        <a:lstStyle/>
        <a:p>
          <a:r>
            <a:rPr lang="en-US" dirty="0" smtClean="0"/>
            <a:t>PhD</a:t>
          </a:r>
          <a:endParaRPr lang="en-US" dirty="0"/>
        </a:p>
      </dgm:t>
    </dgm:pt>
    <dgm:pt modelId="{BB04DE85-0D55-4189-A83E-9EBFA57198A4}" type="parTrans" cxnId="{82E6EDF7-012D-48A1-A331-3DBDCD5DDDBF}">
      <dgm:prSet/>
      <dgm:spPr/>
      <dgm:t>
        <a:bodyPr/>
        <a:lstStyle/>
        <a:p>
          <a:endParaRPr lang="en-US"/>
        </a:p>
      </dgm:t>
    </dgm:pt>
    <dgm:pt modelId="{7D149F97-8A9E-4E54-BC54-6B8AB97CC910}" type="sibTrans" cxnId="{82E6EDF7-012D-48A1-A331-3DBDCD5DDDBF}">
      <dgm:prSet/>
      <dgm:spPr/>
      <dgm:t>
        <a:bodyPr/>
        <a:lstStyle/>
        <a:p>
          <a:endParaRPr lang="en-US"/>
        </a:p>
      </dgm:t>
    </dgm:pt>
    <dgm:pt modelId="{C0BB4729-E826-47C0-A938-F858E9362C89}">
      <dgm:prSet phldrT="[Text]"/>
      <dgm:spPr/>
      <dgm:t>
        <a:bodyPr/>
        <a:lstStyle/>
        <a:p>
          <a:endParaRPr lang="en-US" dirty="0"/>
        </a:p>
      </dgm:t>
      <dgm:extLst>
        <a:ext uri="{E40237B7-FDA0-4F09-8148-C483321AD2D9}">
          <dgm14:cNvPr xmlns:dgm14="http://schemas.microsoft.com/office/drawing/2010/diagram" id="0" name="" descr="Undergraduate programs&#10; BS in Rehabilitation Services&#10; BA in Urban Learning&#10;Post-baccalaureate teaching credentials&#10; &#10; Multiple Subject&#10; Single Subject&#10; Education Specialist&#10; Certificates/Authorizations&#10;Graduate Degrees&#10; &#10; MA in Education ( 9 options)&#10; MA in Special Education (8  options)&#10; MA in Ed Tech&#10; MA in Educational Administration&#10;Professional/ Advanced Degrees&#10; &#10; EdD&#10; PhD&#10;" title="Programs at the CCOE"/>
        </a:ext>
      </dgm:extLst>
    </dgm:pt>
    <dgm:pt modelId="{9E76DF85-C4F4-47E3-B327-593E46C63159}" type="parTrans" cxnId="{DB875607-717A-47C7-AFFA-64B60D74B165}">
      <dgm:prSet/>
      <dgm:spPr/>
      <dgm:t>
        <a:bodyPr/>
        <a:lstStyle/>
        <a:p>
          <a:endParaRPr lang="en-US"/>
        </a:p>
      </dgm:t>
    </dgm:pt>
    <dgm:pt modelId="{0A8488AA-3077-43F6-AA8A-9EAB118A2A32}" type="sibTrans" cxnId="{DB875607-717A-47C7-AFFA-64B60D74B165}">
      <dgm:prSet/>
      <dgm:spPr/>
      <dgm:t>
        <a:bodyPr/>
        <a:lstStyle/>
        <a:p>
          <a:endParaRPr lang="en-US"/>
        </a:p>
      </dgm:t>
    </dgm:pt>
    <dgm:pt modelId="{E0848163-BC2C-4125-AE1C-FD9536DAB0AB}">
      <dgm:prSet phldrT="[Text]"/>
      <dgm:spPr/>
      <dgm:t>
        <a:bodyPr/>
        <a:lstStyle/>
        <a:p>
          <a:endParaRPr lang="en-US" dirty="0"/>
        </a:p>
      </dgm:t>
      <dgm:extLst>
        <a:ext uri="{E40237B7-FDA0-4F09-8148-C483321AD2D9}">
          <dgm14:cNvPr xmlns:dgm14="http://schemas.microsoft.com/office/drawing/2010/diagram" id="0" name="" descr="Undergraduate programs&#10; BS in Rehabilitation Services&#10; BA in Urban Learning&#10;Post-baccalaureate teaching credentials&#10; &#10; Multiple Subject&#10; Single Subject&#10; Education Specialist&#10; Certificates/Authorizations&#10;Graduate Degrees&#10; &#10; MA in Education ( 9 options)&#10; MA in Special Education (8  options)&#10; MA in Ed Tech&#10; MA in Educational Administration&#10;Professional/ Advanced Degrees&#10; &#10; EdD&#10; PhD&#10;" title="Programs at the CCOE"/>
        </a:ext>
      </dgm:extLst>
    </dgm:pt>
    <dgm:pt modelId="{C54AF143-43E1-414D-8AEA-00591ED74418}" type="parTrans" cxnId="{8F74C7BA-3732-4473-961E-2054B49E87C2}">
      <dgm:prSet/>
      <dgm:spPr/>
      <dgm:t>
        <a:bodyPr/>
        <a:lstStyle/>
        <a:p>
          <a:endParaRPr lang="en-US"/>
        </a:p>
      </dgm:t>
    </dgm:pt>
    <dgm:pt modelId="{C9D342B0-73CB-406B-9C65-ED6A61941C2F}" type="sibTrans" cxnId="{8F74C7BA-3732-4473-961E-2054B49E87C2}">
      <dgm:prSet/>
      <dgm:spPr/>
      <dgm:t>
        <a:bodyPr/>
        <a:lstStyle/>
        <a:p>
          <a:endParaRPr lang="en-US"/>
        </a:p>
      </dgm:t>
    </dgm:pt>
    <dgm:pt modelId="{52A14E11-D211-4ABE-9AFC-269ED32F6291}">
      <dgm:prSet phldrT="[Text]"/>
      <dgm:spPr/>
      <dgm:t>
        <a:bodyPr/>
        <a:lstStyle/>
        <a:p>
          <a:endParaRPr lang="en-US" dirty="0"/>
        </a:p>
      </dgm:t>
      <dgm:extLst>
        <a:ext uri="{E40237B7-FDA0-4F09-8148-C483321AD2D9}">
          <dgm14:cNvPr xmlns:dgm14="http://schemas.microsoft.com/office/drawing/2010/diagram" id="0" name="" descr="Undergraduate programs&#10; BS in Rehabilitation Services&#10; BA in Urban Learning&#10;Post-baccalaureate teaching credentials&#10; &#10; Multiple Subject&#10; Single Subject&#10; Education Specialist&#10; Certificates/Authorizations&#10;Graduate Degrees&#10; &#10; MA in Education ( 9 options)&#10; MA in Special Education (8  options)&#10; MA in Ed Tech&#10; MA in Educational Administration&#10;Professional/ Advanced Degrees&#10; &#10; EdD&#10; PhD&#10;" title="Programs at the CCOE"/>
        </a:ext>
      </dgm:extLst>
    </dgm:pt>
    <dgm:pt modelId="{284A2B8A-8255-4807-941F-57F799BF2850}" type="parTrans" cxnId="{BA8B52F2-8CAB-4CED-8205-46D28B3BD57C}">
      <dgm:prSet/>
      <dgm:spPr/>
      <dgm:t>
        <a:bodyPr/>
        <a:lstStyle/>
        <a:p>
          <a:endParaRPr lang="en-US"/>
        </a:p>
      </dgm:t>
    </dgm:pt>
    <dgm:pt modelId="{455DE9C9-7509-4551-B5CD-6D53DA3AB495}" type="sibTrans" cxnId="{BA8B52F2-8CAB-4CED-8205-46D28B3BD57C}">
      <dgm:prSet/>
      <dgm:spPr/>
      <dgm:t>
        <a:bodyPr/>
        <a:lstStyle/>
        <a:p>
          <a:endParaRPr lang="en-US"/>
        </a:p>
      </dgm:t>
    </dgm:pt>
    <dgm:pt modelId="{8DCD463C-418B-4DC8-A76E-6831E93CB627}">
      <dgm:prSet phldrT="[Text]"/>
      <dgm:spPr/>
      <dgm:t>
        <a:bodyPr/>
        <a:lstStyle/>
        <a:p>
          <a:r>
            <a:rPr lang="en-US" dirty="0" smtClean="0"/>
            <a:t>Certificates/Authorizations</a:t>
          </a:r>
          <a:endParaRPr lang="en-US" dirty="0"/>
        </a:p>
      </dgm:t>
    </dgm:pt>
    <dgm:pt modelId="{09181122-167F-4901-9ED8-8EA7BF41C888}" type="parTrans" cxnId="{CE06DE7E-018C-411F-BE07-E5DA8A6EDD99}">
      <dgm:prSet/>
      <dgm:spPr/>
      <dgm:t>
        <a:bodyPr/>
        <a:lstStyle/>
        <a:p>
          <a:endParaRPr lang="en-US"/>
        </a:p>
      </dgm:t>
    </dgm:pt>
    <dgm:pt modelId="{D7669A8F-F779-4914-A82B-02EC9275DB21}" type="sibTrans" cxnId="{CE06DE7E-018C-411F-BE07-E5DA8A6EDD99}">
      <dgm:prSet/>
      <dgm:spPr/>
      <dgm:t>
        <a:bodyPr/>
        <a:lstStyle/>
        <a:p>
          <a:endParaRPr lang="en-US"/>
        </a:p>
      </dgm:t>
    </dgm:pt>
    <dgm:pt modelId="{9373A854-35C7-4A68-8C34-59EF72ADC3F7}" type="pres">
      <dgm:prSet presAssocID="{D769A09E-4D71-4DAC-8711-A4EF81F1488E}" presName="Name0" presStyleCnt="0">
        <dgm:presLayoutVars>
          <dgm:dir/>
          <dgm:animLvl val="lvl"/>
          <dgm:resizeHandles val="exact"/>
        </dgm:presLayoutVars>
      </dgm:prSet>
      <dgm:spPr/>
      <dgm:t>
        <a:bodyPr/>
        <a:lstStyle/>
        <a:p>
          <a:endParaRPr lang="en-US"/>
        </a:p>
      </dgm:t>
    </dgm:pt>
    <dgm:pt modelId="{DCBDE7D0-AFBB-48E2-A83D-B0D49CF06EC1}" type="pres">
      <dgm:prSet presAssocID="{776D1391-5957-464A-83CB-8B2DFAA771CF}" presName="linNode" presStyleCnt="0"/>
      <dgm:spPr/>
      <dgm:t>
        <a:bodyPr/>
        <a:lstStyle/>
        <a:p>
          <a:endParaRPr lang="en-US"/>
        </a:p>
      </dgm:t>
    </dgm:pt>
    <dgm:pt modelId="{8193B85B-38C9-4310-BF58-160EF37A643F}" type="pres">
      <dgm:prSet presAssocID="{776D1391-5957-464A-83CB-8B2DFAA771CF}" presName="parTx" presStyleLbl="revTx" presStyleIdx="0" presStyleCnt="4">
        <dgm:presLayoutVars>
          <dgm:chMax val="1"/>
          <dgm:bulletEnabled val="1"/>
        </dgm:presLayoutVars>
      </dgm:prSet>
      <dgm:spPr/>
      <dgm:t>
        <a:bodyPr/>
        <a:lstStyle/>
        <a:p>
          <a:endParaRPr lang="en-US"/>
        </a:p>
      </dgm:t>
    </dgm:pt>
    <dgm:pt modelId="{4494E02C-1BE3-478D-99A1-2FB9EEE069E8}" type="pres">
      <dgm:prSet presAssocID="{776D1391-5957-464A-83CB-8B2DFAA771CF}" presName="bracket" presStyleLbl="parChTrans1D1" presStyleIdx="0" presStyleCnt="4"/>
      <dgm:spPr/>
      <dgm:t>
        <a:bodyPr/>
        <a:lstStyle/>
        <a:p>
          <a:endParaRPr lang="en-US"/>
        </a:p>
      </dgm:t>
    </dgm:pt>
    <dgm:pt modelId="{F08CF86E-A70D-41ED-96CC-DEC9823BDCC9}" type="pres">
      <dgm:prSet presAssocID="{776D1391-5957-464A-83CB-8B2DFAA771CF}" presName="spH" presStyleCnt="0"/>
      <dgm:spPr/>
      <dgm:t>
        <a:bodyPr/>
        <a:lstStyle/>
        <a:p>
          <a:endParaRPr lang="en-US"/>
        </a:p>
      </dgm:t>
    </dgm:pt>
    <dgm:pt modelId="{DE0DA833-9ADF-449F-8001-406F6CC7F856}" type="pres">
      <dgm:prSet presAssocID="{776D1391-5957-464A-83CB-8B2DFAA771CF}" presName="desTx" presStyleLbl="node1" presStyleIdx="0" presStyleCnt="4">
        <dgm:presLayoutVars>
          <dgm:bulletEnabled val="1"/>
        </dgm:presLayoutVars>
      </dgm:prSet>
      <dgm:spPr/>
      <dgm:t>
        <a:bodyPr/>
        <a:lstStyle/>
        <a:p>
          <a:endParaRPr lang="en-US"/>
        </a:p>
      </dgm:t>
    </dgm:pt>
    <dgm:pt modelId="{79AD6861-1DAC-45CA-AA76-00B3FEC9B098}" type="pres">
      <dgm:prSet presAssocID="{F3777750-DB6D-470A-A340-578308BE08D0}" presName="spV" presStyleCnt="0"/>
      <dgm:spPr/>
      <dgm:t>
        <a:bodyPr/>
        <a:lstStyle/>
        <a:p>
          <a:endParaRPr lang="en-US"/>
        </a:p>
      </dgm:t>
    </dgm:pt>
    <dgm:pt modelId="{8E1567C8-0891-4C06-821C-C2B1796503DA}" type="pres">
      <dgm:prSet presAssocID="{F27B3038-171A-4DD5-A32C-E41883A330E1}" presName="linNode" presStyleCnt="0"/>
      <dgm:spPr/>
      <dgm:t>
        <a:bodyPr/>
        <a:lstStyle/>
        <a:p>
          <a:endParaRPr lang="en-US"/>
        </a:p>
      </dgm:t>
    </dgm:pt>
    <dgm:pt modelId="{2D6E1A02-C839-48DD-8AB0-A4F964746D9C}" type="pres">
      <dgm:prSet presAssocID="{F27B3038-171A-4DD5-A32C-E41883A330E1}" presName="parTx" presStyleLbl="revTx" presStyleIdx="1" presStyleCnt="4">
        <dgm:presLayoutVars>
          <dgm:chMax val="1"/>
          <dgm:bulletEnabled val="1"/>
        </dgm:presLayoutVars>
      </dgm:prSet>
      <dgm:spPr/>
      <dgm:t>
        <a:bodyPr/>
        <a:lstStyle/>
        <a:p>
          <a:endParaRPr lang="en-US"/>
        </a:p>
      </dgm:t>
    </dgm:pt>
    <dgm:pt modelId="{D1275622-3071-403E-9A94-266654E655DC}" type="pres">
      <dgm:prSet presAssocID="{F27B3038-171A-4DD5-A32C-E41883A330E1}" presName="bracket" presStyleLbl="parChTrans1D1" presStyleIdx="1" presStyleCnt="4"/>
      <dgm:spPr/>
      <dgm:t>
        <a:bodyPr/>
        <a:lstStyle/>
        <a:p>
          <a:endParaRPr lang="en-US"/>
        </a:p>
      </dgm:t>
    </dgm:pt>
    <dgm:pt modelId="{49ACB51D-0E38-4013-BD96-BDB86D65BF99}" type="pres">
      <dgm:prSet presAssocID="{F27B3038-171A-4DD5-A32C-E41883A330E1}" presName="spH" presStyleCnt="0"/>
      <dgm:spPr/>
      <dgm:t>
        <a:bodyPr/>
        <a:lstStyle/>
        <a:p>
          <a:endParaRPr lang="en-US"/>
        </a:p>
      </dgm:t>
    </dgm:pt>
    <dgm:pt modelId="{43D5FC85-5A4A-4F9F-8BCB-405467A6608F}" type="pres">
      <dgm:prSet presAssocID="{F27B3038-171A-4DD5-A32C-E41883A330E1}" presName="desTx" presStyleLbl="node1" presStyleIdx="1" presStyleCnt="4">
        <dgm:presLayoutVars>
          <dgm:bulletEnabled val="1"/>
        </dgm:presLayoutVars>
      </dgm:prSet>
      <dgm:spPr/>
      <dgm:t>
        <a:bodyPr/>
        <a:lstStyle/>
        <a:p>
          <a:endParaRPr lang="en-US"/>
        </a:p>
      </dgm:t>
    </dgm:pt>
    <dgm:pt modelId="{2A73E80F-18B9-4D11-8746-E044BBA37DD0}" type="pres">
      <dgm:prSet presAssocID="{14861514-D90B-4FD6-AA77-B01BDC6D5093}" presName="spV" presStyleCnt="0"/>
      <dgm:spPr/>
      <dgm:t>
        <a:bodyPr/>
        <a:lstStyle/>
        <a:p>
          <a:endParaRPr lang="en-US"/>
        </a:p>
      </dgm:t>
    </dgm:pt>
    <dgm:pt modelId="{C50C0E7A-ED01-4878-AFCC-3A112BFE6E2D}" type="pres">
      <dgm:prSet presAssocID="{393E03A7-C2A9-457D-AFF6-D531FE05B3C7}" presName="linNode" presStyleCnt="0"/>
      <dgm:spPr/>
      <dgm:t>
        <a:bodyPr/>
        <a:lstStyle/>
        <a:p>
          <a:endParaRPr lang="en-US"/>
        </a:p>
      </dgm:t>
    </dgm:pt>
    <dgm:pt modelId="{70C096F5-3EA2-40F3-9326-8B6DC49BE69F}" type="pres">
      <dgm:prSet presAssocID="{393E03A7-C2A9-457D-AFF6-D531FE05B3C7}" presName="parTx" presStyleLbl="revTx" presStyleIdx="2" presStyleCnt="4">
        <dgm:presLayoutVars>
          <dgm:chMax val="1"/>
          <dgm:bulletEnabled val="1"/>
        </dgm:presLayoutVars>
      </dgm:prSet>
      <dgm:spPr/>
      <dgm:t>
        <a:bodyPr/>
        <a:lstStyle/>
        <a:p>
          <a:endParaRPr lang="en-US"/>
        </a:p>
      </dgm:t>
    </dgm:pt>
    <dgm:pt modelId="{2B1B7909-FADE-4927-854A-8BF782372D34}" type="pres">
      <dgm:prSet presAssocID="{393E03A7-C2A9-457D-AFF6-D531FE05B3C7}" presName="bracket" presStyleLbl="parChTrans1D1" presStyleIdx="2" presStyleCnt="4"/>
      <dgm:spPr/>
      <dgm:t>
        <a:bodyPr/>
        <a:lstStyle/>
        <a:p>
          <a:endParaRPr lang="en-US"/>
        </a:p>
      </dgm:t>
    </dgm:pt>
    <dgm:pt modelId="{4353AAFB-1DBB-43DB-9C81-3BF7D3DDF8E9}" type="pres">
      <dgm:prSet presAssocID="{393E03A7-C2A9-457D-AFF6-D531FE05B3C7}" presName="spH" presStyleCnt="0"/>
      <dgm:spPr/>
      <dgm:t>
        <a:bodyPr/>
        <a:lstStyle/>
        <a:p>
          <a:endParaRPr lang="en-US"/>
        </a:p>
      </dgm:t>
    </dgm:pt>
    <dgm:pt modelId="{CA7906E6-0FC2-4287-BB7E-751F9ED80090}" type="pres">
      <dgm:prSet presAssocID="{393E03A7-C2A9-457D-AFF6-D531FE05B3C7}" presName="desTx" presStyleLbl="node1" presStyleIdx="2" presStyleCnt="4">
        <dgm:presLayoutVars>
          <dgm:bulletEnabled val="1"/>
        </dgm:presLayoutVars>
      </dgm:prSet>
      <dgm:spPr/>
      <dgm:t>
        <a:bodyPr/>
        <a:lstStyle/>
        <a:p>
          <a:endParaRPr lang="en-US"/>
        </a:p>
      </dgm:t>
    </dgm:pt>
    <dgm:pt modelId="{2B62C1B1-10F7-4351-9DEA-01CBEF450D2C}" type="pres">
      <dgm:prSet presAssocID="{ED6830A9-ADB6-43E9-A519-8EAA112F30A0}" presName="spV" presStyleCnt="0"/>
      <dgm:spPr/>
      <dgm:t>
        <a:bodyPr/>
        <a:lstStyle/>
        <a:p>
          <a:endParaRPr lang="en-US"/>
        </a:p>
      </dgm:t>
    </dgm:pt>
    <dgm:pt modelId="{22EA5F3C-B9FC-4DB6-8016-7479F25E6301}" type="pres">
      <dgm:prSet presAssocID="{B4794CCB-EAD2-44D3-8CDE-6A0E3BC51A2B}" presName="linNode" presStyleCnt="0"/>
      <dgm:spPr/>
      <dgm:t>
        <a:bodyPr/>
        <a:lstStyle/>
        <a:p>
          <a:endParaRPr lang="en-US"/>
        </a:p>
      </dgm:t>
    </dgm:pt>
    <dgm:pt modelId="{4E4B1C40-54DD-4473-B794-1AA9F09F201E}" type="pres">
      <dgm:prSet presAssocID="{B4794CCB-EAD2-44D3-8CDE-6A0E3BC51A2B}" presName="parTx" presStyleLbl="revTx" presStyleIdx="3" presStyleCnt="4">
        <dgm:presLayoutVars>
          <dgm:chMax val="1"/>
          <dgm:bulletEnabled val="1"/>
        </dgm:presLayoutVars>
      </dgm:prSet>
      <dgm:spPr/>
      <dgm:t>
        <a:bodyPr/>
        <a:lstStyle/>
        <a:p>
          <a:endParaRPr lang="en-US"/>
        </a:p>
      </dgm:t>
    </dgm:pt>
    <dgm:pt modelId="{4E9418A6-4060-4C3C-9B3D-B13095146230}" type="pres">
      <dgm:prSet presAssocID="{B4794CCB-EAD2-44D3-8CDE-6A0E3BC51A2B}" presName="bracket" presStyleLbl="parChTrans1D1" presStyleIdx="3" presStyleCnt="4"/>
      <dgm:spPr/>
      <dgm:t>
        <a:bodyPr/>
        <a:lstStyle/>
        <a:p>
          <a:endParaRPr lang="en-US"/>
        </a:p>
      </dgm:t>
    </dgm:pt>
    <dgm:pt modelId="{11392EF9-0270-4F20-B706-A7D6F82C0651}" type="pres">
      <dgm:prSet presAssocID="{B4794CCB-EAD2-44D3-8CDE-6A0E3BC51A2B}" presName="spH" presStyleCnt="0"/>
      <dgm:spPr/>
      <dgm:t>
        <a:bodyPr/>
        <a:lstStyle/>
        <a:p>
          <a:endParaRPr lang="en-US"/>
        </a:p>
      </dgm:t>
    </dgm:pt>
    <dgm:pt modelId="{FA586A6E-47D2-44C4-9DC9-7C34F5435F8E}" type="pres">
      <dgm:prSet presAssocID="{B4794CCB-EAD2-44D3-8CDE-6A0E3BC51A2B}" presName="desTx" presStyleLbl="node1" presStyleIdx="3" presStyleCnt="4">
        <dgm:presLayoutVars>
          <dgm:bulletEnabled val="1"/>
        </dgm:presLayoutVars>
      </dgm:prSet>
      <dgm:spPr/>
      <dgm:t>
        <a:bodyPr/>
        <a:lstStyle/>
        <a:p>
          <a:endParaRPr lang="en-US"/>
        </a:p>
      </dgm:t>
    </dgm:pt>
  </dgm:ptLst>
  <dgm:cxnLst>
    <dgm:cxn modelId="{7F26E77C-944A-4D2E-B8F1-C3F484465F4E}" srcId="{776D1391-5957-464A-83CB-8B2DFAA771CF}" destId="{99161B3E-2628-4C69-9EE4-F67B3E12419A}" srcOrd="0" destOrd="0" parTransId="{FF898B35-7BB4-4ABD-A795-8E750162614E}" sibTransId="{56F020AD-124E-419F-811A-66B35A84C7B6}"/>
    <dgm:cxn modelId="{A39132F6-B8F1-443A-815F-564AFB2CD99F}" srcId="{393E03A7-C2A9-457D-AFF6-D531FE05B3C7}" destId="{B3CEAEEA-9EBF-4D0C-B130-CC0B68573415}" srcOrd="4" destOrd="0" parTransId="{B8824C83-8658-49F7-AA74-CA7F9933D228}" sibTransId="{A0D839CB-6C0C-45BC-AD6F-77FDB4537820}"/>
    <dgm:cxn modelId="{1E3FE6B8-D0A4-4973-AF58-61C08EF27EEA}" type="presOf" srcId="{CF9D4F64-A4AA-4C2C-8093-7F2F2ECD3177}" destId="{43D5FC85-5A4A-4F9F-8BCB-405467A6608F}" srcOrd="0" destOrd="3" presId="urn:diagrams.loki3.com/BracketList"/>
    <dgm:cxn modelId="{9A0ED6DB-D1DB-424C-84C2-6D8F0B906069}" type="presOf" srcId="{DE560439-9888-471F-BE00-5A246B6B6E0B}" destId="{FA586A6E-47D2-44C4-9DC9-7C34F5435F8E}" srcOrd="0" destOrd="2" presId="urn:diagrams.loki3.com/BracketList"/>
    <dgm:cxn modelId="{B631114E-23A8-48C0-A946-6EBD87647D19}" srcId="{393E03A7-C2A9-457D-AFF6-D531FE05B3C7}" destId="{15E4FEB2-ABAF-4E15-AF77-39279EE21685}" srcOrd="2" destOrd="0" parTransId="{FCDF7681-4B5D-425D-BF5E-B9BC86CFDE21}" sibTransId="{DB1EF2E0-AF6B-4E1E-8B8C-FE6F4CF00462}"/>
    <dgm:cxn modelId="{0112CC49-0130-4F34-9B17-7B7EBE2CEE29}" type="presOf" srcId="{15E4FEB2-ABAF-4E15-AF77-39279EE21685}" destId="{CA7906E6-0FC2-4287-BB7E-751F9ED80090}" srcOrd="0" destOrd="2" presId="urn:diagrams.loki3.com/BracketList"/>
    <dgm:cxn modelId="{41D304C2-8C93-4B21-B861-9677D08A1613}" srcId="{D769A09E-4D71-4DAC-8711-A4EF81F1488E}" destId="{393E03A7-C2A9-457D-AFF6-D531FE05B3C7}" srcOrd="2" destOrd="0" parTransId="{6245CE6E-0971-4A7F-A8D0-8D1C55E1D910}" sibTransId="{ED6830A9-ADB6-43E9-A519-8EAA112F30A0}"/>
    <dgm:cxn modelId="{112544BD-3D95-4D3E-8B15-529D1964B76B}" type="presOf" srcId="{393E03A7-C2A9-457D-AFF6-D531FE05B3C7}" destId="{70C096F5-3EA2-40F3-9326-8B6DC49BE69F}" srcOrd="0" destOrd="0" presId="urn:diagrams.loki3.com/BracketList"/>
    <dgm:cxn modelId="{B4C880EB-8028-4AAE-9127-BBA2E80196FA}" srcId="{776D1391-5957-464A-83CB-8B2DFAA771CF}" destId="{2378B669-4F44-4A9F-91A8-E9A4642EF003}" srcOrd="1" destOrd="0" parTransId="{7A278586-CD1D-4E57-A9EF-7A04CCB6EB45}" sibTransId="{70234E20-CACB-4877-A70B-3D6D2F719193}"/>
    <dgm:cxn modelId="{9725E57B-7173-4D01-AB81-AA869816B410}" type="presOf" srcId="{99161B3E-2628-4C69-9EE4-F67B3E12419A}" destId="{DE0DA833-9ADF-449F-8001-406F6CC7F856}" srcOrd="0" destOrd="0" presId="urn:diagrams.loki3.com/BracketList"/>
    <dgm:cxn modelId="{91E4C77C-46BA-41B0-8B80-834426F04E07}" srcId="{D769A09E-4D71-4DAC-8711-A4EF81F1488E}" destId="{F27B3038-171A-4DD5-A32C-E41883A330E1}" srcOrd="1" destOrd="0" parTransId="{269A55AE-7724-4FC4-AF68-8CCCB64CD061}" sibTransId="{14861514-D90B-4FD6-AA77-B01BDC6D5093}"/>
    <dgm:cxn modelId="{5BE9C7BD-F2E5-413F-98F2-72DB3EDB46B6}" type="presOf" srcId="{8DCD463C-418B-4DC8-A76E-6831E93CB627}" destId="{43D5FC85-5A4A-4F9F-8BCB-405467A6608F}" srcOrd="0" destOrd="4" presId="urn:diagrams.loki3.com/BracketList"/>
    <dgm:cxn modelId="{21822FF8-AC66-4DBE-A122-67C10F9587E8}" type="presOf" srcId="{776D1391-5957-464A-83CB-8B2DFAA771CF}" destId="{8193B85B-38C9-4310-BF58-160EF37A643F}" srcOrd="0" destOrd="0" presId="urn:diagrams.loki3.com/BracketList"/>
    <dgm:cxn modelId="{4F6B9815-3124-48CB-B00C-7FD8C53513F3}" type="presOf" srcId="{E0848163-BC2C-4125-AE1C-FD9536DAB0AB}" destId="{43D5FC85-5A4A-4F9F-8BCB-405467A6608F}" srcOrd="0" destOrd="0" presId="urn:diagrams.loki3.com/BracketList"/>
    <dgm:cxn modelId="{823F34DA-1200-46A2-91C5-4A830F40BCF4}" type="presOf" srcId="{B4794CCB-EAD2-44D3-8CDE-6A0E3BC51A2B}" destId="{4E4B1C40-54DD-4473-B794-1AA9F09F201E}" srcOrd="0" destOrd="0" presId="urn:diagrams.loki3.com/BracketList"/>
    <dgm:cxn modelId="{A862C609-5FB4-4604-B4CB-3C8FE4EB3067}" srcId="{D769A09E-4D71-4DAC-8711-A4EF81F1488E}" destId="{B4794CCB-EAD2-44D3-8CDE-6A0E3BC51A2B}" srcOrd="3" destOrd="0" parTransId="{89CFBCD3-2867-4BC3-B60E-F891E464DBB2}" sibTransId="{8D7DC955-84D8-4C67-9DE7-30D41ACD97D7}"/>
    <dgm:cxn modelId="{E44FCE94-BFA4-491F-B621-14C949E417C9}" type="presOf" srcId="{D769A09E-4D71-4DAC-8711-A4EF81F1488E}" destId="{9373A854-35C7-4A68-8C34-59EF72ADC3F7}" srcOrd="0" destOrd="0" presId="urn:diagrams.loki3.com/BracketList"/>
    <dgm:cxn modelId="{51CF89FD-9024-4E38-A2AF-1E0F3BF65AC9}" type="presOf" srcId="{52A14E11-D211-4ABE-9AFC-269ED32F6291}" destId="{CA7906E6-0FC2-4287-BB7E-751F9ED80090}" srcOrd="0" destOrd="0" presId="urn:diagrams.loki3.com/BracketList"/>
    <dgm:cxn modelId="{91ACD6DF-1CBA-4D4C-B8FF-244CDC992AB3}" srcId="{F27B3038-171A-4DD5-A32C-E41883A330E1}" destId="{0D0C1CBD-649B-43D9-827D-D8B98F44713F}" srcOrd="1" destOrd="0" parTransId="{EC66E25B-F7C7-4239-890E-EA2DA320650D}" sibTransId="{FCE09080-87CE-4F76-84C1-BCA5EA5CEA2F}"/>
    <dgm:cxn modelId="{3024D07F-9F55-428C-8BE4-A0AD1BCD7965}" type="presOf" srcId="{B3CEAEEA-9EBF-4D0C-B130-CC0B68573415}" destId="{CA7906E6-0FC2-4287-BB7E-751F9ED80090}" srcOrd="0" destOrd="4" presId="urn:diagrams.loki3.com/BracketList"/>
    <dgm:cxn modelId="{0B8D9987-9AAB-4302-8901-62DE099AF9C3}" type="presOf" srcId="{B61A01BB-67B7-4279-A542-4C9BA276DFA9}" destId="{CA7906E6-0FC2-4287-BB7E-751F9ED80090}" srcOrd="0" destOrd="3" presId="urn:diagrams.loki3.com/BracketList"/>
    <dgm:cxn modelId="{5BDFD2B7-1409-4164-B032-3E70DE72E46B}" type="presOf" srcId="{C0BB4729-E826-47C0-A938-F858E9362C89}" destId="{FA586A6E-47D2-44C4-9DC9-7C34F5435F8E}" srcOrd="0" destOrd="0" presId="urn:diagrams.loki3.com/BracketList"/>
    <dgm:cxn modelId="{695E4EFE-C704-470A-8033-74EA80402C28}" srcId="{393E03A7-C2A9-457D-AFF6-D531FE05B3C7}" destId="{62B789C0-E832-41E4-A31F-BC81BC257D79}" srcOrd="1" destOrd="0" parTransId="{0769798A-9D85-4591-949C-EEEF6F3BCDF9}" sibTransId="{E4C40411-6172-4CA1-A87B-CC8337D857CA}"/>
    <dgm:cxn modelId="{DD129A8E-E965-4CAB-A5ED-C45E54EE6160}" srcId="{D769A09E-4D71-4DAC-8711-A4EF81F1488E}" destId="{776D1391-5957-464A-83CB-8B2DFAA771CF}" srcOrd="0" destOrd="0" parTransId="{1FDCD109-396C-4F4D-B115-D7E96C26254E}" sibTransId="{F3777750-DB6D-470A-A340-578308BE08D0}"/>
    <dgm:cxn modelId="{528D65B4-87D0-4151-8467-9E89465A3FBA}" type="presOf" srcId="{F27B3038-171A-4DD5-A32C-E41883A330E1}" destId="{2D6E1A02-C839-48DD-8AB0-A4F964746D9C}" srcOrd="0" destOrd="0" presId="urn:diagrams.loki3.com/BracketList"/>
    <dgm:cxn modelId="{4EFCEF6F-DA71-41B2-B5EA-B633BF0AD92E}" srcId="{F27B3038-171A-4DD5-A32C-E41883A330E1}" destId="{53488F16-8520-42E6-94AD-BD3B9B5D8360}" srcOrd="2" destOrd="0" parTransId="{ABBCEB3B-3068-468D-B9B3-AE1E6D526779}" sibTransId="{929E4522-F69C-4765-8DD8-6A10B107FB9D}"/>
    <dgm:cxn modelId="{CE5958A7-F1CE-4C90-9AAC-547802CE8194}" type="presOf" srcId="{CE5FB914-E1FE-4E1A-8368-E9B1CFABC621}" destId="{FA586A6E-47D2-44C4-9DC9-7C34F5435F8E}" srcOrd="0" destOrd="1" presId="urn:diagrams.loki3.com/BracketList"/>
    <dgm:cxn modelId="{AEEE6941-BD7C-431F-B04E-667C1E1E1DA4}" srcId="{393E03A7-C2A9-457D-AFF6-D531FE05B3C7}" destId="{B61A01BB-67B7-4279-A542-4C9BA276DFA9}" srcOrd="3" destOrd="0" parTransId="{75992EA7-4C91-419A-BDFD-5FCCA2719EE4}" sibTransId="{698AF545-62EC-4211-B0CD-7452F7981FDD}"/>
    <dgm:cxn modelId="{CE06DE7E-018C-411F-BE07-E5DA8A6EDD99}" srcId="{F27B3038-171A-4DD5-A32C-E41883A330E1}" destId="{8DCD463C-418B-4DC8-A76E-6831E93CB627}" srcOrd="4" destOrd="0" parTransId="{09181122-167F-4901-9ED8-8EA7BF41C888}" sibTransId="{D7669A8F-F779-4914-A82B-02EC9275DB21}"/>
    <dgm:cxn modelId="{DB875607-717A-47C7-AFFA-64B60D74B165}" srcId="{B4794CCB-EAD2-44D3-8CDE-6A0E3BC51A2B}" destId="{C0BB4729-E826-47C0-A938-F858E9362C89}" srcOrd="0" destOrd="0" parTransId="{9E76DF85-C4F4-47E3-B327-593E46C63159}" sibTransId="{0A8488AA-3077-43F6-AA8A-9EAB118A2A32}"/>
    <dgm:cxn modelId="{7912F53B-2F04-4248-A445-3057CFC017AF}" srcId="{B4794CCB-EAD2-44D3-8CDE-6A0E3BC51A2B}" destId="{CE5FB914-E1FE-4E1A-8368-E9B1CFABC621}" srcOrd="1" destOrd="0" parTransId="{2EB906EB-0415-49E8-9E7C-548F11E58E60}" sibTransId="{C0949A2A-975A-49C8-9167-A9471E113A2A}"/>
    <dgm:cxn modelId="{8F74C7BA-3732-4473-961E-2054B49E87C2}" srcId="{F27B3038-171A-4DD5-A32C-E41883A330E1}" destId="{E0848163-BC2C-4125-AE1C-FD9536DAB0AB}" srcOrd="0" destOrd="0" parTransId="{C54AF143-43E1-414D-8AEA-00591ED74418}" sibTransId="{C9D342B0-73CB-406B-9C65-ED6A61941C2F}"/>
    <dgm:cxn modelId="{D93D6A81-860C-418D-A729-C4FCA8ACD634}" type="presOf" srcId="{53488F16-8520-42E6-94AD-BD3B9B5D8360}" destId="{43D5FC85-5A4A-4F9F-8BCB-405467A6608F}" srcOrd="0" destOrd="2" presId="urn:diagrams.loki3.com/BracketList"/>
    <dgm:cxn modelId="{BA8B52F2-8CAB-4CED-8205-46D28B3BD57C}" srcId="{393E03A7-C2A9-457D-AFF6-D531FE05B3C7}" destId="{52A14E11-D211-4ABE-9AFC-269ED32F6291}" srcOrd="0" destOrd="0" parTransId="{284A2B8A-8255-4807-941F-57F799BF2850}" sibTransId="{455DE9C9-7509-4551-B5CD-6D53DA3AB495}"/>
    <dgm:cxn modelId="{3D66E73D-AEAD-4B10-829E-790BA2C37157}" srcId="{F27B3038-171A-4DD5-A32C-E41883A330E1}" destId="{CF9D4F64-A4AA-4C2C-8093-7F2F2ECD3177}" srcOrd="3" destOrd="0" parTransId="{5D02214F-4923-41F9-8804-22718683DEA2}" sibTransId="{CFD7DDF1-5BE8-4352-A25A-8AF28FAA6A41}"/>
    <dgm:cxn modelId="{82E6EDF7-012D-48A1-A331-3DBDCD5DDDBF}" srcId="{B4794CCB-EAD2-44D3-8CDE-6A0E3BC51A2B}" destId="{DE560439-9888-471F-BE00-5A246B6B6E0B}" srcOrd="2" destOrd="0" parTransId="{BB04DE85-0D55-4189-A83E-9EBFA57198A4}" sibTransId="{7D149F97-8A9E-4E54-BC54-6B8AB97CC910}"/>
    <dgm:cxn modelId="{B8584F4D-59C5-42B8-B5FB-2242B0C09C9E}" type="presOf" srcId="{2378B669-4F44-4A9F-91A8-E9A4642EF003}" destId="{DE0DA833-9ADF-449F-8001-406F6CC7F856}" srcOrd="0" destOrd="1" presId="urn:diagrams.loki3.com/BracketList"/>
    <dgm:cxn modelId="{145FB1AC-AA67-4A62-9D01-B246B31799F0}" type="presOf" srcId="{0D0C1CBD-649B-43D9-827D-D8B98F44713F}" destId="{43D5FC85-5A4A-4F9F-8BCB-405467A6608F}" srcOrd="0" destOrd="1" presId="urn:diagrams.loki3.com/BracketList"/>
    <dgm:cxn modelId="{F6012E09-8AC8-4341-BDA3-FD4880810469}" type="presOf" srcId="{62B789C0-E832-41E4-A31F-BC81BC257D79}" destId="{CA7906E6-0FC2-4287-BB7E-751F9ED80090}" srcOrd="0" destOrd="1" presId="urn:diagrams.loki3.com/BracketList"/>
    <dgm:cxn modelId="{772265A6-B997-403C-8973-93CEBEAB89DA}" type="presParOf" srcId="{9373A854-35C7-4A68-8C34-59EF72ADC3F7}" destId="{DCBDE7D0-AFBB-48E2-A83D-B0D49CF06EC1}" srcOrd="0" destOrd="0" presId="urn:diagrams.loki3.com/BracketList"/>
    <dgm:cxn modelId="{77FE2E6E-7CE1-4323-8A46-CA0067B3C41F}" type="presParOf" srcId="{DCBDE7D0-AFBB-48E2-A83D-B0D49CF06EC1}" destId="{8193B85B-38C9-4310-BF58-160EF37A643F}" srcOrd="0" destOrd="0" presId="urn:diagrams.loki3.com/BracketList"/>
    <dgm:cxn modelId="{149C7816-7473-429D-9231-144DA5850B10}" type="presParOf" srcId="{DCBDE7D0-AFBB-48E2-A83D-B0D49CF06EC1}" destId="{4494E02C-1BE3-478D-99A1-2FB9EEE069E8}" srcOrd="1" destOrd="0" presId="urn:diagrams.loki3.com/BracketList"/>
    <dgm:cxn modelId="{77CF05E0-8660-4E98-ABFA-FBAD55D85BBF}" type="presParOf" srcId="{DCBDE7D0-AFBB-48E2-A83D-B0D49CF06EC1}" destId="{F08CF86E-A70D-41ED-96CC-DEC9823BDCC9}" srcOrd="2" destOrd="0" presId="urn:diagrams.loki3.com/BracketList"/>
    <dgm:cxn modelId="{991760DB-23A1-45A9-A8E3-E491AC54F668}" type="presParOf" srcId="{DCBDE7D0-AFBB-48E2-A83D-B0D49CF06EC1}" destId="{DE0DA833-9ADF-449F-8001-406F6CC7F856}" srcOrd="3" destOrd="0" presId="urn:diagrams.loki3.com/BracketList"/>
    <dgm:cxn modelId="{7CE38B95-1A27-46BC-9063-48972A5FBAEA}" type="presParOf" srcId="{9373A854-35C7-4A68-8C34-59EF72ADC3F7}" destId="{79AD6861-1DAC-45CA-AA76-00B3FEC9B098}" srcOrd="1" destOrd="0" presId="urn:diagrams.loki3.com/BracketList"/>
    <dgm:cxn modelId="{E4B87C90-50E7-4B19-AE91-68CEC421BA2E}" type="presParOf" srcId="{9373A854-35C7-4A68-8C34-59EF72ADC3F7}" destId="{8E1567C8-0891-4C06-821C-C2B1796503DA}" srcOrd="2" destOrd="0" presId="urn:diagrams.loki3.com/BracketList"/>
    <dgm:cxn modelId="{0072A2BB-AB98-4499-98D5-E0BEE3AC00C2}" type="presParOf" srcId="{8E1567C8-0891-4C06-821C-C2B1796503DA}" destId="{2D6E1A02-C839-48DD-8AB0-A4F964746D9C}" srcOrd="0" destOrd="0" presId="urn:diagrams.loki3.com/BracketList"/>
    <dgm:cxn modelId="{00A4A27E-E0E9-4E0E-8B06-510CECD8DE7C}" type="presParOf" srcId="{8E1567C8-0891-4C06-821C-C2B1796503DA}" destId="{D1275622-3071-403E-9A94-266654E655DC}" srcOrd="1" destOrd="0" presId="urn:diagrams.loki3.com/BracketList"/>
    <dgm:cxn modelId="{C87F2174-1704-4273-BF45-89DC468118F6}" type="presParOf" srcId="{8E1567C8-0891-4C06-821C-C2B1796503DA}" destId="{49ACB51D-0E38-4013-BD96-BDB86D65BF99}" srcOrd="2" destOrd="0" presId="urn:diagrams.loki3.com/BracketList"/>
    <dgm:cxn modelId="{204509A2-EB82-4433-975D-5EF87F6D4366}" type="presParOf" srcId="{8E1567C8-0891-4C06-821C-C2B1796503DA}" destId="{43D5FC85-5A4A-4F9F-8BCB-405467A6608F}" srcOrd="3" destOrd="0" presId="urn:diagrams.loki3.com/BracketList"/>
    <dgm:cxn modelId="{4F993424-2F35-4059-AB9C-27A069AD67A8}" type="presParOf" srcId="{9373A854-35C7-4A68-8C34-59EF72ADC3F7}" destId="{2A73E80F-18B9-4D11-8746-E044BBA37DD0}" srcOrd="3" destOrd="0" presId="urn:diagrams.loki3.com/BracketList"/>
    <dgm:cxn modelId="{E0224FEB-098F-4DEA-A7CB-AE43AABAA891}" type="presParOf" srcId="{9373A854-35C7-4A68-8C34-59EF72ADC3F7}" destId="{C50C0E7A-ED01-4878-AFCC-3A112BFE6E2D}" srcOrd="4" destOrd="0" presId="urn:diagrams.loki3.com/BracketList"/>
    <dgm:cxn modelId="{8159826B-3D48-4BE6-97BC-E1D0F717C07C}" type="presParOf" srcId="{C50C0E7A-ED01-4878-AFCC-3A112BFE6E2D}" destId="{70C096F5-3EA2-40F3-9326-8B6DC49BE69F}" srcOrd="0" destOrd="0" presId="urn:diagrams.loki3.com/BracketList"/>
    <dgm:cxn modelId="{9527C76C-F20D-46C2-92CF-0BCD150EB9C7}" type="presParOf" srcId="{C50C0E7A-ED01-4878-AFCC-3A112BFE6E2D}" destId="{2B1B7909-FADE-4927-854A-8BF782372D34}" srcOrd="1" destOrd="0" presId="urn:diagrams.loki3.com/BracketList"/>
    <dgm:cxn modelId="{DA17842C-C220-4560-BD2F-6AA689261954}" type="presParOf" srcId="{C50C0E7A-ED01-4878-AFCC-3A112BFE6E2D}" destId="{4353AAFB-1DBB-43DB-9C81-3BF7D3DDF8E9}" srcOrd="2" destOrd="0" presId="urn:diagrams.loki3.com/BracketList"/>
    <dgm:cxn modelId="{3E8C3EDE-A289-4EE9-9721-A706317C54A5}" type="presParOf" srcId="{C50C0E7A-ED01-4878-AFCC-3A112BFE6E2D}" destId="{CA7906E6-0FC2-4287-BB7E-751F9ED80090}" srcOrd="3" destOrd="0" presId="urn:diagrams.loki3.com/BracketList"/>
    <dgm:cxn modelId="{214868F2-435B-4B91-AB37-6032BD840600}" type="presParOf" srcId="{9373A854-35C7-4A68-8C34-59EF72ADC3F7}" destId="{2B62C1B1-10F7-4351-9DEA-01CBEF450D2C}" srcOrd="5" destOrd="0" presId="urn:diagrams.loki3.com/BracketList"/>
    <dgm:cxn modelId="{346128F9-D87B-43FB-ADD0-26DE046961B5}" type="presParOf" srcId="{9373A854-35C7-4A68-8C34-59EF72ADC3F7}" destId="{22EA5F3C-B9FC-4DB6-8016-7479F25E6301}" srcOrd="6" destOrd="0" presId="urn:diagrams.loki3.com/BracketList"/>
    <dgm:cxn modelId="{85369603-1BFF-4113-BBAB-138855AF6F63}" type="presParOf" srcId="{22EA5F3C-B9FC-4DB6-8016-7479F25E6301}" destId="{4E4B1C40-54DD-4473-B794-1AA9F09F201E}" srcOrd="0" destOrd="0" presId="urn:diagrams.loki3.com/BracketList"/>
    <dgm:cxn modelId="{8ED0B030-8EC4-4F25-A772-AC674D67175B}" type="presParOf" srcId="{22EA5F3C-B9FC-4DB6-8016-7479F25E6301}" destId="{4E9418A6-4060-4C3C-9B3D-B13095146230}" srcOrd="1" destOrd="0" presId="urn:diagrams.loki3.com/BracketList"/>
    <dgm:cxn modelId="{B43FB43C-5F58-4EC2-8211-449986E604B9}" type="presParOf" srcId="{22EA5F3C-B9FC-4DB6-8016-7479F25E6301}" destId="{11392EF9-0270-4F20-B706-A7D6F82C0651}" srcOrd="2" destOrd="0" presId="urn:diagrams.loki3.com/BracketList"/>
    <dgm:cxn modelId="{009B6E1B-2ED7-4F16-9607-3D6E3C6709FC}" type="presParOf" srcId="{22EA5F3C-B9FC-4DB6-8016-7479F25E6301}" destId="{FA586A6E-47D2-44C4-9DC9-7C34F5435F8E}"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B67460-B37C-48EC-B2E9-2DB5310CD780}" type="doc">
      <dgm:prSet loTypeId="urn:microsoft.com/office/officeart/2008/layout/HalfCircleOrganizationChart" loCatId="hierarchy" qsTypeId="urn:microsoft.com/office/officeart/2005/8/quickstyle/simple3" qsCatId="simple" csTypeId="urn:microsoft.com/office/officeart/2005/8/colors/accent2_1" csCatId="accent2" phldr="1"/>
      <dgm:spPr/>
      <dgm:t>
        <a:bodyPr/>
        <a:lstStyle/>
        <a:p>
          <a:endParaRPr lang="en-US"/>
        </a:p>
      </dgm:t>
    </dgm:pt>
    <dgm:pt modelId="{236284C8-0762-468B-BBBA-54B45F54B49D}">
      <dgm:prSet/>
      <dgm:spPr/>
      <dgm:t>
        <a:bodyPr/>
        <a:lstStyle/>
        <a:p>
          <a:pPr rtl="0"/>
          <a:r>
            <a:rPr lang="en-US" dirty="0" smtClean="0"/>
            <a:t>General option</a:t>
          </a:r>
          <a:endParaRPr lang="en-US" dirty="0"/>
        </a:p>
      </dgm:t>
    </dgm:pt>
    <dgm:pt modelId="{C1F3E0B5-0C3A-4BB4-A304-18FA2CC211E4}" type="parTrans" cxnId="{1150EE6E-E4A6-4B0D-94A5-FEB179DD4549}">
      <dgm:prSet/>
      <dgm:spPr/>
      <dgm:t>
        <a:bodyPr/>
        <a:lstStyle/>
        <a:p>
          <a:endParaRPr lang="en-US"/>
        </a:p>
      </dgm:t>
    </dgm:pt>
    <dgm:pt modelId="{8EEDFFB4-7E60-4720-95BC-3C6B747716B9}" type="sibTrans" cxnId="{1150EE6E-E4A6-4B0D-94A5-FEB179DD4549}">
      <dgm:prSet/>
      <dgm:spPr/>
      <dgm:t>
        <a:bodyPr/>
        <a:lstStyle/>
        <a:p>
          <a:endParaRPr lang="en-US"/>
        </a:p>
      </dgm:t>
    </dgm:pt>
    <dgm:pt modelId="{7246868E-81D1-40FB-96F5-D5C9D39FDF58}">
      <dgm:prSet/>
      <dgm:spPr/>
      <dgm:t>
        <a:bodyPr/>
        <a:lstStyle/>
        <a:p>
          <a:pPr rtl="0"/>
          <a:r>
            <a:rPr lang="en-US" dirty="0" smtClean="0"/>
            <a:t>Two options:</a:t>
          </a:r>
          <a:br>
            <a:rPr lang="en-US" dirty="0" smtClean="0"/>
          </a:br>
          <a:r>
            <a:rPr lang="en-US" dirty="0" smtClean="0"/>
            <a:t>Both prepare you to work with marginalized communities</a:t>
          </a:r>
          <a:endParaRPr lang="en-US" dirty="0"/>
        </a:p>
      </dgm:t>
    </dgm:pt>
    <dgm:pt modelId="{4836F0BF-4737-469A-834F-90DCAB3433EA}" type="sibTrans" cxnId="{AC1D3362-2215-41C0-8482-7C89E46496DC}">
      <dgm:prSet/>
      <dgm:spPr/>
      <dgm:t>
        <a:bodyPr/>
        <a:lstStyle/>
        <a:p>
          <a:endParaRPr lang="en-US"/>
        </a:p>
      </dgm:t>
    </dgm:pt>
    <dgm:pt modelId="{7BA5ED9A-1327-4564-852D-D022EEFA7814}" type="parTrans" cxnId="{AC1D3362-2215-41C0-8482-7C89E46496DC}">
      <dgm:prSet/>
      <dgm:spPr/>
      <dgm:t>
        <a:bodyPr/>
        <a:lstStyle/>
        <a:p>
          <a:endParaRPr lang="en-US"/>
        </a:p>
      </dgm:t>
    </dgm:pt>
    <dgm:pt modelId="{A428DAC8-2B39-4A91-AD7F-7525CB7EAB2C}">
      <dgm:prSet/>
      <dgm:spPr/>
      <dgm:t>
        <a:bodyPr/>
        <a:lstStyle/>
        <a:p>
          <a:pPr rtl="0"/>
          <a:r>
            <a:rPr lang="en-US" dirty="0" smtClean="0"/>
            <a:t>ABA Option</a:t>
          </a:r>
          <a:endParaRPr lang="en-US" dirty="0"/>
        </a:p>
      </dgm:t>
    </dgm:pt>
    <dgm:pt modelId="{1B3173B2-B51C-46D6-9C03-B57F796366EC}" type="parTrans" cxnId="{6285A6A6-AB82-4A5D-A9E8-7E9C26DD9362}">
      <dgm:prSet/>
      <dgm:spPr/>
      <dgm:t>
        <a:bodyPr/>
        <a:lstStyle/>
        <a:p>
          <a:endParaRPr lang="en-US"/>
        </a:p>
      </dgm:t>
    </dgm:pt>
    <dgm:pt modelId="{08245406-23AA-43D7-80E4-6D229B2BFD35}" type="sibTrans" cxnId="{6285A6A6-AB82-4A5D-A9E8-7E9C26DD9362}">
      <dgm:prSet/>
      <dgm:spPr/>
      <dgm:t>
        <a:bodyPr/>
        <a:lstStyle/>
        <a:p>
          <a:endParaRPr lang="en-US"/>
        </a:p>
      </dgm:t>
    </dgm:pt>
    <dgm:pt modelId="{3D3A307B-60D0-480F-9C3C-C10B74D7292D}">
      <dgm:prSet/>
      <dgm:spPr/>
      <dgm:t>
        <a:bodyPr/>
        <a:lstStyle/>
        <a:p>
          <a:pPr rtl="0"/>
          <a:r>
            <a:rPr lang="en-US" dirty="0" smtClean="0"/>
            <a:t>Prepares you to in the human services sector.</a:t>
          </a:r>
          <a:endParaRPr lang="en-US" dirty="0"/>
        </a:p>
      </dgm:t>
    </dgm:pt>
    <dgm:pt modelId="{969C0042-A26A-4A39-B5C5-B6B45EE40005}" type="parTrans" cxnId="{DF373D47-BABE-4407-A1A7-170BF95D3419}">
      <dgm:prSet/>
      <dgm:spPr/>
      <dgm:t>
        <a:bodyPr/>
        <a:lstStyle/>
        <a:p>
          <a:endParaRPr lang="en-US"/>
        </a:p>
      </dgm:t>
    </dgm:pt>
    <dgm:pt modelId="{06864686-9A98-4DC3-953A-FC5BE702F8E1}" type="sibTrans" cxnId="{DF373D47-BABE-4407-A1A7-170BF95D3419}">
      <dgm:prSet/>
      <dgm:spPr/>
      <dgm:t>
        <a:bodyPr/>
        <a:lstStyle/>
        <a:p>
          <a:endParaRPr lang="en-US"/>
        </a:p>
      </dgm:t>
    </dgm:pt>
    <dgm:pt modelId="{97399D92-4A48-4EAC-9579-0E7B3CBF0CF8}">
      <dgm:prSet/>
      <dgm:spPr/>
      <dgm:t>
        <a:bodyPr/>
        <a:lstStyle/>
        <a:p>
          <a:pPr rtl="0"/>
          <a:r>
            <a:rPr lang="en-US" dirty="0" smtClean="0"/>
            <a:t>Prepares you to work with students and adults with Autism, behavior support, and other disabilities</a:t>
          </a:r>
          <a:endParaRPr lang="en-US" dirty="0"/>
        </a:p>
      </dgm:t>
    </dgm:pt>
    <dgm:pt modelId="{1ADF4B60-EB06-468E-A9AF-A692705CDCC8}" type="parTrans" cxnId="{A367EBDD-D9CB-440F-9DB6-76EB9E004B05}">
      <dgm:prSet/>
      <dgm:spPr/>
      <dgm:t>
        <a:bodyPr/>
        <a:lstStyle/>
        <a:p>
          <a:endParaRPr lang="en-US"/>
        </a:p>
      </dgm:t>
    </dgm:pt>
    <dgm:pt modelId="{AD059A91-5963-464B-BF12-8ADBEC818384}" type="sibTrans" cxnId="{A367EBDD-D9CB-440F-9DB6-76EB9E004B05}">
      <dgm:prSet/>
      <dgm:spPr/>
      <dgm:t>
        <a:bodyPr/>
        <a:lstStyle/>
        <a:p>
          <a:endParaRPr lang="en-US"/>
        </a:p>
      </dgm:t>
    </dgm:pt>
    <dgm:pt modelId="{525E5A2E-44B8-499B-B826-74813AE378C7}" type="pres">
      <dgm:prSet presAssocID="{CBB67460-B37C-48EC-B2E9-2DB5310CD780}" presName="Name0" presStyleCnt="0">
        <dgm:presLayoutVars>
          <dgm:orgChart val="1"/>
          <dgm:chPref val="1"/>
          <dgm:dir/>
          <dgm:animOne val="branch"/>
          <dgm:animLvl val="lvl"/>
          <dgm:resizeHandles/>
        </dgm:presLayoutVars>
      </dgm:prSet>
      <dgm:spPr/>
      <dgm:t>
        <a:bodyPr/>
        <a:lstStyle/>
        <a:p>
          <a:endParaRPr lang="en-US"/>
        </a:p>
      </dgm:t>
    </dgm:pt>
    <dgm:pt modelId="{73F650DA-BF00-4C5F-8A59-6F3705DE6834}" type="pres">
      <dgm:prSet presAssocID="{7246868E-81D1-40FB-96F5-D5C9D39FDF58}" presName="hierRoot1" presStyleCnt="0">
        <dgm:presLayoutVars>
          <dgm:hierBranch val="init"/>
        </dgm:presLayoutVars>
      </dgm:prSet>
      <dgm:spPr/>
    </dgm:pt>
    <dgm:pt modelId="{0FFC1B86-7234-4A0B-A99E-C6A25ED74B8F}" type="pres">
      <dgm:prSet presAssocID="{7246868E-81D1-40FB-96F5-D5C9D39FDF58}" presName="rootComposite1" presStyleCnt="0"/>
      <dgm:spPr/>
    </dgm:pt>
    <dgm:pt modelId="{BC7C7605-821B-4F93-BA41-39CB533AB9BC}" type="pres">
      <dgm:prSet presAssocID="{7246868E-81D1-40FB-96F5-D5C9D39FDF58}" presName="rootText1" presStyleLbl="alignAcc1" presStyleIdx="0" presStyleCnt="0">
        <dgm:presLayoutVars>
          <dgm:chPref val="3"/>
        </dgm:presLayoutVars>
      </dgm:prSet>
      <dgm:spPr/>
      <dgm:t>
        <a:bodyPr/>
        <a:lstStyle/>
        <a:p>
          <a:endParaRPr lang="en-US"/>
        </a:p>
      </dgm:t>
    </dgm:pt>
    <dgm:pt modelId="{5C965364-981E-4145-A92A-EE5C75D9625E}" type="pres">
      <dgm:prSet presAssocID="{7246868E-81D1-40FB-96F5-D5C9D39FDF58}" presName="topArc1" presStyleLbl="parChTrans1D1" presStyleIdx="0" presStyleCnt="10"/>
      <dgm:spPr/>
    </dgm:pt>
    <dgm:pt modelId="{4BED5325-78A3-4E9B-9E8A-C367406A2A65}" type="pres">
      <dgm:prSet presAssocID="{7246868E-81D1-40FB-96F5-D5C9D39FDF58}" presName="bottomArc1" presStyleLbl="parChTrans1D1" presStyleIdx="1" presStyleCnt="10"/>
      <dgm:spPr/>
    </dgm:pt>
    <dgm:pt modelId="{8DBE8639-0588-4F86-A3CE-A2DFDE37AB63}" type="pres">
      <dgm:prSet presAssocID="{7246868E-81D1-40FB-96F5-D5C9D39FDF58}" presName="topConnNode1" presStyleLbl="node1" presStyleIdx="0" presStyleCnt="0"/>
      <dgm:spPr/>
      <dgm:t>
        <a:bodyPr/>
        <a:lstStyle/>
        <a:p>
          <a:endParaRPr lang="en-US"/>
        </a:p>
      </dgm:t>
    </dgm:pt>
    <dgm:pt modelId="{DC526799-33E2-427D-8EEC-3BE29FFF40DA}" type="pres">
      <dgm:prSet presAssocID="{7246868E-81D1-40FB-96F5-D5C9D39FDF58}" presName="hierChild2" presStyleCnt="0"/>
      <dgm:spPr/>
    </dgm:pt>
    <dgm:pt modelId="{660D16DC-CC3C-42E1-88D2-1768D416B62B}" type="pres">
      <dgm:prSet presAssocID="{C1F3E0B5-0C3A-4BB4-A304-18FA2CC211E4}" presName="Name28" presStyleLbl="parChTrans1D2" presStyleIdx="0" presStyleCnt="2"/>
      <dgm:spPr/>
      <dgm:t>
        <a:bodyPr/>
        <a:lstStyle/>
        <a:p>
          <a:endParaRPr lang="en-US"/>
        </a:p>
      </dgm:t>
    </dgm:pt>
    <dgm:pt modelId="{0A74E5C2-F5B1-4787-9A89-A8AC51ABE897}" type="pres">
      <dgm:prSet presAssocID="{236284C8-0762-468B-BBBA-54B45F54B49D}" presName="hierRoot2" presStyleCnt="0">
        <dgm:presLayoutVars>
          <dgm:hierBranch val="init"/>
        </dgm:presLayoutVars>
      </dgm:prSet>
      <dgm:spPr/>
    </dgm:pt>
    <dgm:pt modelId="{148237E8-8F0C-496D-BE28-667B8E07007A}" type="pres">
      <dgm:prSet presAssocID="{236284C8-0762-468B-BBBA-54B45F54B49D}" presName="rootComposite2" presStyleCnt="0"/>
      <dgm:spPr/>
    </dgm:pt>
    <dgm:pt modelId="{A3D28F55-0BD7-4935-8AF7-BA56A547BB14}" type="pres">
      <dgm:prSet presAssocID="{236284C8-0762-468B-BBBA-54B45F54B49D}" presName="rootText2" presStyleLbl="alignAcc1" presStyleIdx="0" presStyleCnt="0">
        <dgm:presLayoutVars>
          <dgm:chPref val="3"/>
        </dgm:presLayoutVars>
      </dgm:prSet>
      <dgm:spPr/>
      <dgm:t>
        <a:bodyPr/>
        <a:lstStyle/>
        <a:p>
          <a:endParaRPr lang="en-US"/>
        </a:p>
      </dgm:t>
    </dgm:pt>
    <dgm:pt modelId="{E19ABC91-2C73-47C8-944A-63ACC3208981}" type="pres">
      <dgm:prSet presAssocID="{236284C8-0762-468B-BBBA-54B45F54B49D}" presName="topArc2" presStyleLbl="parChTrans1D1" presStyleIdx="2" presStyleCnt="10"/>
      <dgm:spPr/>
    </dgm:pt>
    <dgm:pt modelId="{19B927BF-7C98-4F6D-9567-E68F4CB92022}" type="pres">
      <dgm:prSet presAssocID="{236284C8-0762-468B-BBBA-54B45F54B49D}" presName="bottomArc2" presStyleLbl="parChTrans1D1" presStyleIdx="3" presStyleCnt="10"/>
      <dgm:spPr/>
    </dgm:pt>
    <dgm:pt modelId="{9C122311-F6CE-4482-8DB6-83E03F42A0A3}" type="pres">
      <dgm:prSet presAssocID="{236284C8-0762-468B-BBBA-54B45F54B49D}" presName="topConnNode2" presStyleLbl="node2" presStyleIdx="0" presStyleCnt="0"/>
      <dgm:spPr/>
      <dgm:t>
        <a:bodyPr/>
        <a:lstStyle/>
        <a:p>
          <a:endParaRPr lang="en-US"/>
        </a:p>
      </dgm:t>
    </dgm:pt>
    <dgm:pt modelId="{4733A359-29BC-447D-A691-B7988799D56C}" type="pres">
      <dgm:prSet presAssocID="{236284C8-0762-468B-BBBA-54B45F54B49D}" presName="hierChild4" presStyleCnt="0"/>
      <dgm:spPr/>
    </dgm:pt>
    <dgm:pt modelId="{111318D4-4B7F-489D-B00A-98612560E75C}" type="pres">
      <dgm:prSet presAssocID="{969C0042-A26A-4A39-B5C5-B6B45EE40005}" presName="Name28" presStyleLbl="parChTrans1D3" presStyleIdx="0" presStyleCnt="2"/>
      <dgm:spPr/>
      <dgm:t>
        <a:bodyPr/>
        <a:lstStyle/>
        <a:p>
          <a:endParaRPr lang="en-US"/>
        </a:p>
      </dgm:t>
    </dgm:pt>
    <dgm:pt modelId="{F34DFAAF-7387-4416-A7C5-787F6B09D6E5}" type="pres">
      <dgm:prSet presAssocID="{3D3A307B-60D0-480F-9C3C-C10B74D7292D}" presName="hierRoot2" presStyleCnt="0">
        <dgm:presLayoutVars>
          <dgm:hierBranch val="init"/>
        </dgm:presLayoutVars>
      </dgm:prSet>
      <dgm:spPr/>
    </dgm:pt>
    <dgm:pt modelId="{D8154F2B-3D7D-4DE7-9DDD-17A19885666B}" type="pres">
      <dgm:prSet presAssocID="{3D3A307B-60D0-480F-9C3C-C10B74D7292D}" presName="rootComposite2" presStyleCnt="0"/>
      <dgm:spPr/>
    </dgm:pt>
    <dgm:pt modelId="{4C06BA63-C975-4A27-81E9-6683000105EA}" type="pres">
      <dgm:prSet presAssocID="{3D3A307B-60D0-480F-9C3C-C10B74D7292D}" presName="rootText2" presStyleLbl="alignAcc1" presStyleIdx="0" presStyleCnt="0">
        <dgm:presLayoutVars>
          <dgm:chPref val="3"/>
        </dgm:presLayoutVars>
      </dgm:prSet>
      <dgm:spPr/>
      <dgm:t>
        <a:bodyPr/>
        <a:lstStyle/>
        <a:p>
          <a:endParaRPr lang="en-US"/>
        </a:p>
      </dgm:t>
    </dgm:pt>
    <dgm:pt modelId="{02BD663B-9691-44D5-8DD1-21B059B691E8}" type="pres">
      <dgm:prSet presAssocID="{3D3A307B-60D0-480F-9C3C-C10B74D7292D}" presName="topArc2" presStyleLbl="parChTrans1D1" presStyleIdx="4" presStyleCnt="10"/>
      <dgm:spPr/>
    </dgm:pt>
    <dgm:pt modelId="{F38DC908-ED01-45E7-91C8-BEC4156487AC}" type="pres">
      <dgm:prSet presAssocID="{3D3A307B-60D0-480F-9C3C-C10B74D7292D}" presName="bottomArc2" presStyleLbl="parChTrans1D1" presStyleIdx="5" presStyleCnt="10"/>
      <dgm:spPr/>
    </dgm:pt>
    <dgm:pt modelId="{3B1E66CC-1A7C-4F4D-89CD-798FF2F961FE}" type="pres">
      <dgm:prSet presAssocID="{3D3A307B-60D0-480F-9C3C-C10B74D7292D}" presName="topConnNode2" presStyleLbl="node3" presStyleIdx="0" presStyleCnt="0"/>
      <dgm:spPr/>
      <dgm:t>
        <a:bodyPr/>
        <a:lstStyle/>
        <a:p>
          <a:endParaRPr lang="en-US"/>
        </a:p>
      </dgm:t>
    </dgm:pt>
    <dgm:pt modelId="{00F208C0-0EA0-401E-A58C-041CC2462C1C}" type="pres">
      <dgm:prSet presAssocID="{3D3A307B-60D0-480F-9C3C-C10B74D7292D}" presName="hierChild4" presStyleCnt="0"/>
      <dgm:spPr/>
    </dgm:pt>
    <dgm:pt modelId="{1135B3D8-4950-49DB-80FB-2257C5F9FA3E}" type="pres">
      <dgm:prSet presAssocID="{3D3A307B-60D0-480F-9C3C-C10B74D7292D}" presName="hierChild5" presStyleCnt="0"/>
      <dgm:spPr/>
    </dgm:pt>
    <dgm:pt modelId="{E4E4E319-ABD6-4112-809A-15169C35C2D9}" type="pres">
      <dgm:prSet presAssocID="{236284C8-0762-468B-BBBA-54B45F54B49D}" presName="hierChild5" presStyleCnt="0"/>
      <dgm:spPr/>
    </dgm:pt>
    <dgm:pt modelId="{67D05E1D-43FA-40D9-A39A-E2A5A72272CA}" type="pres">
      <dgm:prSet presAssocID="{1B3173B2-B51C-46D6-9C03-B57F796366EC}" presName="Name28" presStyleLbl="parChTrans1D2" presStyleIdx="1" presStyleCnt="2"/>
      <dgm:spPr/>
      <dgm:t>
        <a:bodyPr/>
        <a:lstStyle/>
        <a:p>
          <a:endParaRPr lang="en-US"/>
        </a:p>
      </dgm:t>
    </dgm:pt>
    <dgm:pt modelId="{D331BD15-2947-4EDD-B820-BE7C701AC890}" type="pres">
      <dgm:prSet presAssocID="{A428DAC8-2B39-4A91-AD7F-7525CB7EAB2C}" presName="hierRoot2" presStyleCnt="0">
        <dgm:presLayoutVars>
          <dgm:hierBranch val="init"/>
        </dgm:presLayoutVars>
      </dgm:prSet>
      <dgm:spPr/>
    </dgm:pt>
    <dgm:pt modelId="{0627BD1C-3798-4ED8-ACE4-57A7BFA627DD}" type="pres">
      <dgm:prSet presAssocID="{A428DAC8-2B39-4A91-AD7F-7525CB7EAB2C}" presName="rootComposite2" presStyleCnt="0"/>
      <dgm:spPr/>
    </dgm:pt>
    <dgm:pt modelId="{880E0E71-B8A7-4A61-8E28-D88F18C07C7A}" type="pres">
      <dgm:prSet presAssocID="{A428DAC8-2B39-4A91-AD7F-7525CB7EAB2C}" presName="rootText2" presStyleLbl="alignAcc1" presStyleIdx="0" presStyleCnt="0">
        <dgm:presLayoutVars>
          <dgm:chPref val="3"/>
        </dgm:presLayoutVars>
      </dgm:prSet>
      <dgm:spPr/>
      <dgm:t>
        <a:bodyPr/>
        <a:lstStyle/>
        <a:p>
          <a:endParaRPr lang="en-US"/>
        </a:p>
      </dgm:t>
    </dgm:pt>
    <dgm:pt modelId="{007B4DED-961E-4C4F-BAFE-6CB4932BC19F}" type="pres">
      <dgm:prSet presAssocID="{A428DAC8-2B39-4A91-AD7F-7525CB7EAB2C}" presName="topArc2" presStyleLbl="parChTrans1D1" presStyleIdx="6" presStyleCnt="10"/>
      <dgm:spPr/>
    </dgm:pt>
    <dgm:pt modelId="{4FD8964E-4CB8-49AF-BCA1-1C48A9F37CD5}" type="pres">
      <dgm:prSet presAssocID="{A428DAC8-2B39-4A91-AD7F-7525CB7EAB2C}" presName="bottomArc2" presStyleLbl="parChTrans1D1" presStyleIdx="7" presStyleCnt="10"/>
      <dgm:spPr/>
    </dgm:pt>
    <dgm:pt modelId="{D2B9D745-FE83-4F76-9C88-4F16252721B3}" type="pres">
      <dgm:prSet presAssocID="{A428DAC8-2B39-4A91-AD7F-7525CB7EAB2C}" presName="topConnNode2" presStyleLbl="node2" presStyleIdx="0" presStyleCnt="0"/>
      <dgm:spPr/>
      <dgm:t>
        <a:bodyPr/>
        <a:lstStyle/>
        <a:p>
          <a:endParaRPr lang="en-US"/>
        </a:p>
      </dgm:t>
    </dgm:pt>
    <dgm:pt modelId="{844F092C-996F-43D0-822A-1E1C1BBE522F}" type="pres">
      <dgm:prSet presAssocID="{A428DAC8-2B39-4A91-AD7F-7525CB7EAB2C}" presName="hierChild4" presStyleCnt="0"/>
      <dgm:spPr/>
    </dgm:pt>
    <dgm:pt modelId="{53E21661-0CBD-4462-A9A6-79994C768952}" type="pres">
      <dgm:prSet presAssocID="{1ADF4B60-EB06-468E-A9AF-A692705CDCC8}" presName="Name28" presStyleLbl="parChTrans1D3" presStyleIdx="1" presStyleCnt="2"/>
      <dgm:spPr/>
      <dgm:t>
        <a:bodyPr/>
        <a:lstStyle/>
        <a:p>
          <a:endParaRPr lang="en-US"/>
        </a:p>
      </dgm:t>
    </dgm:pt>
    <dgm:pt modelId="{386F02A7-BA2B-4329-909D-535C67EEE6EF}" type="pres">
      <dgm:prSet presAssocID="{97399D92-4A48-4EAC-9579-0E7B3CBF0CF8}" presName="hierRoot2" presStyleCnt="0">
        <dgm:presLayoutVars>
          <dgm:hierBranch val="init"/>
        </dgm:presLayoutVars>
      </dgm:prSet>
      <dgm:spPr/>
    </dgm:pt>
    <dgm:pt modelId="{7CCA803B-2176-475B-A1F0-B69D0F03DDBD}" type="pres">
      <dgm:prSet presAssocID="{97399D92-4A48-4EAC-9579-0E7B3CBF0CF8}" presName="rootComposite2" presStyleCnt="0"/>
      <dgm:spPr/>
    </dgm:pt>
    <dgm:pt modelId="{5BF9EF63-064B-4517-88A5-A4D2DB24EFCA}" type="pres">
      <dgm:prSet presAssocID="{97399D92-4A48-4EAC-9579-0E7B3CBF0CF8}" presName="rootText2" presStyleLbl="alignAcc1" presStyleIdx="0" presStyleCnt="0">
        <dgm:presLayoutVars>
          <dgm:chPref val="3"/>
        </dgm:presLayoutVars>
      </dgm:prSet>
      <dgm:spPr/>
      <dgm:t>
        <a:bodyPr/>
        <a:lstStyle/>
        <a:p>
          <a:endParaRPr lang="en-US"/>
        </a:p>
      </dgm:t>
    </dgm:pt>
    <dgm:pt modelId="{10AF4B60-3AB8-449D-9B6A-9D35BCC9A666}" type="pres">
      <dgm:prSet presAssocID="{97399D92-4A48-4EAC-9579-0E7B3CBF0CF8}" presName="topArc2" presStyleLbl="parChTrans1D1" presStyleIdx="8" presStyleCnt="10"/>
      <dgm:spPr/>
    </dgm:pt>
    <dgm:pt modelId="{FFFF1EC5-C08B-4544-9B3D-2D9341D39AAA}" type="pres">
      <dgm:prSet presAssocID="{97399D92-4A48-4EAC-9579-0E7B3CBF0CF8}" presName="bottomArc2" presStyleLbl="parChTrans1D1" presStyleIdx="9" presStyleCnt="10"/>
      <dgm:spPr/>
    </dgm:pt>
    <dgm:pt modelId="{294DE246-37E6-48DE-B78E-39EBBE69D3F0}" type="pres">
      <dgm:prSet presAssocID="{97399D92-4A48-4EAC-9579-0E7B3CBF0CF8}" presName="topConnNode2" presStyleLbl="node3" presStyleIdx="0" presStyleCnt="0"/>
      <dgm:spPr/>
      <dgm:t>
        <a:bodyPr/>
        <a:lstStyle/>
        <a:p>
          <a:endParaRPr lang="en-US"/>
        </a:p>
      </dgm:t>
    </dgm:pt>
    <dgm:pt modelId="{8ADEDE6E-CFDE-41EF-9768-125C5EA21474}" type="pres">
      <dgm:prSet presAssocID="{97399D92-4A48-4EAC-9579-0E7B3CBF0CF8}" presName="hierChild4" presStyleCnt="0"/>
      <dgm:spPr/>
    </dgm:pt>
    <dgm:pt modelId="{46CF57E1-E6B4-4012-AF8B-79F32FA47A1B}" type="pres">
      <dgm:prSet presAssocID="{97399D92-4A48-4EAC-9579-0E7B3CBF0CF8}" presName="hierChild5" presStyleCnt="0"/>
      <dgm:spPr/>
    </dgm:pt>
    <dgm:pt modelId="{B9DCC811-55BB-4595-B5BE-473AE13599D6}" type="pres">
      <dgm:prSet presAssocID="{A428DAC8-2B39-4A91-AD7F-7525CB7EAB2C}" presName="hierChild5" presStyleCnt="0"/>
      <dgm:spPr/>
    </dgm:pt>
    <dgm:pt modelId="{B114A90D-3B9F-436E-8CDA-70876D5757CE}" type="pres">
      <dgm:prSet presAssocID="{7246868E-81D1-40FB-96F5-D5C9D39FDF58}" presName="hierChild3" presStyleCnt="0"/>
      <dgm:spPr/>
    </dgm:pt>
  </dgm:ptLst>
  <dgm:cxnLst>
    <dgm:cxn modelId="{AC1D3362-2215-41C0-8482-7C89E46496DC}" srcId="{CBB67460-B37C-48EC-B2E9-2DB5310CD780}" destId="{7246868E-81D1-40FB-96F5-D5C9D39FDF58}" srcOrd="0" destOrd="0" parTransId="{7BA5ED9A-1327-4564-852D-D022EEFA7814}" sibTransId="{4836F0BF-4737-469A-834F-90DCAB3433EA}"/>
    <dgm:cxn modelId="{F05BE3C1-B415-4276-9378-741E6447CD46}" type="presOf" srcId="{236284C8-0762-468B-BBBA-54B45F54B49D}" destId="{9C122311-F6CE-4482-8DB6-83E03F42A0A3}" srcOrd="1" destOrd="0" presId="urn:microsoft.com/office/officeart/2008/layout/HalfCircleOrganizationChart"/>
    <dgm:cxn modelId="{5B1D9C50-A317-4A7D-ADAD-E375F5DF2998}" type="presOf" srcId="{97399D92-4A48-4EAC-9579-0E7B3CBF0CF8}" destId="{5BF9EF63-064B-4517-88A5-A4D2DB24EFCA}" srcOrd="0" destOrd="0" presId="urn:microsoft.com/office/officeart/2008/layout/HalfCircleOrganizationChart"/>
    <dgm:cxn modelId="{457307C3-CCDA-48BA-9C4E-DE3E2E72785D}" type="presOf" srcId="{3D3A307B-60D0-480F-9C3C-C10B74D7292D}" destId="{3B1E66CC-1A7C-4F4D-89CD-798FF2F961FE}" srcOrd="1" destOrd="0" presId="urn:microsoft.com/office/officeart/2008/layout/HalfCircleOrganizationChart"/>
    <dgm:cxn modelId="{7D429C84-E239-4887-871D-469A546EBB8E}" type="presOf" srcId="{1B3173B2-B51C-46D6-9C03-B57F796366EC}" destId="{67D05E1D-43FA-40D9-A39A-E2A5A72272CA}" srcOrd="0" destOrd="0" presId="urn:microsoft.com/office/officeart/2008/layout/HalfCircleOrganizationChart"/>
    <dgm:cxn modelId="{DCD4CD6C-1408-402C-8107-D44DB085B2EC}" type="presOf" srcId="{A428DAC8-2B39-4A91-AD7F-7525CB7EAB2C}" destId="{D2B9D745-FE83-4F76-9C88-4F16252721B3}" srcOrd="1" destOrd="0" presId="urn:microsoft.com/office/officeart/2008/layout/HalfCircleOrganizationChart"/>
    <dgm:cxn modelId="{DF373D47-BABE-4407-A1A7-170BF95D3419}" srcId="{236284C8-0762-468B-BBBA-54B45F54B49D}" destId="{3D3A307B-60D0-480F-9C3C-C10B74D7292D}" srcOrd="0" destOrd="0" parTransId="{969C0042-A26A-4A39-B5C5-B6B45EE40005}" sibTransId="{06864686-9A98-4DC3-953A-FC5BE702F8E1}"/>
    <dgm:cxn modelId="{25786120-3F2B-456C-A56E-6E8F1FF474F1}" type="presOf" srcId="{CBB67460-B37C-48EC-B2E9-2DB5310CD780}" destId="{525E5A2E-44B8-499B-B826-74813AE378C7}" srcOrd="0" destOrd="0" presId="urn:microsoft.com/office/officeart/2008/layout/HalfCircleOrganizationChart"/>
    <dgm:cxn modelId="{A0AA8930-A357-4D6B-B39F-E0B0109BDCB2}" type="presOf" srcId="{97399D92-4A48-4EAC-9579-0E7B3CBF0CF8}" destId="{294DE246-37E6-48DE-B78E-39EBBE69D3F0}" srcOrd="1" destOrd="0" presId="urn:microsoft.com/office/officeart/2008/layout/HalfCircleOrganizationChart"/>
    <dgm:cxn modelId="{6285A6A6-AB82-4A5D-A9E8-7E9C26DD9362}" srcId="{7246868E-81D1-40FB-96F5-D5C9D39FDF58}" destId="{A428DAC8-2B39-4A91-AD7F-7525CB7EAB2C}" srcOrd="1" destOrd="0" parTransId="{1B3173B2-B51C-46D6-9C03-B57F796366EC}" sibTransId="{08245406-23AA-43D7-80E4-6D229B2BFD35}"/>
    <dgm:cxn modelId="{AA0392E1-0F3C-4107-85DB-73343E794CDB}" type="presOf" srcId="{236284C8-0762-468B-BBBA-54B45F54B49D}" destId="{A3D28F55-0BD7-4935-8AF7-BA56A547BB14}" srcOrd="0" destOrd="0" presId="urn:microsoft.com/office/officeart/2008/layout/HalfCircleOrganizationChart"/>
    <dgm:cxn modelId="{D179439C-D55F-42FB-B68B-84F4D10CD5B2}" type="presOf" srcId="{969C0042-A26A-4A39-B5C5-B6B45EE40005}" destId="{111318D4-4B7F-489D-B00A-98612560E75C}" srcOrd="0" destOrd="0" presId="urn:microsoft.com/office/officeart/2008/layout/HalfCircleOrganizationChart"/>
    <dgm:cxn modelId="{0879C14F-6587-4AC8-BCB0-4B3B87A1CD9E}" type="presOf" srcId="{C1F3E0B5-0C3A-4BB4-A304-18FA2CC211E4}" destId="{660D16DC-CC3C-42E1-88D2-1768D416B62B}" srcOrd="0" destOrd="0" presId="urn:microsoft.com/office/officeart/2008/layout/HalfCircleOrganizationChart"/>
    <dgm:cxn modelId="{A0A896D5-3925-45DF-80D5-542F5156C5F0}" type="presOf" srcId="{3D3A307B-60D0-480F-9C3C-C10B74D7292D}" destId="{4C06BA63-C975-4A27-81E9-6683000105EA}" srcOrd="0" destOrd="0" presId="urn:microsoft.com/office/officeart/2008/layout/HalfCircleOrganizationChart"/>
    <dgm:cxn modelId="{EBCF5B3E-6932-48CB-A29D-A025E9F7F08F}" type="presOf" srcId="{1ADF4B60-EB06-468E-A9AF-A692705CDCC8}" destId="{53E21661-0CBD-4462-A9A6-79994C768952}" srcOrd="0" destOrd="0" presId="urn:microsoft.com/office/officeart/2008/layout/HalfCircleOrganizationChart"/>
    <dgm:cxn modelId="{82A8AF25-29AD-4447-B219-17A7C5C1476A}" type="presOf" srcId="{A428DAC8-2B39-4A91-AD7F-7525CB7EAB2C}" destId="{880E0E71-B8A7-4A61-8E28-D88F18C07C7A}" srcOrd="0" destOrd="0" presId="urn:microsoft.com/office/officeart/2008/layout/HalfCircleOrganizationChart"/>
    <dgm:cxn modelId="{2FE4095E-80D5-41E4-9C2E-0CFE9E4F46FD}" type="presOf" srcId="{7246868E-81D1-40FB-96F5-D5C9D39FDF58}" destId="{BC7C7605-821B-4F93-BA41-39CB533AB9BC}" srcOrd="0" destOrd="0" presId="urn:microsoft.com/office/officeart/2008/layout/HalfCircleOrganizationChart"/>
    <dgm:cxn modelId="{A367EBDD-D9CB-440F-9DB6-76EB9E004B05}" srcId="{A428DAC8-2B39-4A91-AD7F-7525CB7EAB2C}" destId="{97399D92-4A48-4EAC-9579-0E7B3CBF0CF8}" srcOrd="0" destOrd="0" parTransId="{1ADF4B60-EB06-468E-A9AF-A692705CDCC8}" sibTransId="{AD059A91-5963-464B-BF12-8ADBEC818384}"/>
    <dgm:cxn modelId="{1150EE6E-E4A6-4B0D-94A5-FEB179DD4549}" srcId="{7246868E-81D1-40FB-96F5-D5C9D39FDF58}" destId="{236284C8-0762-468B-BBBA-54B45F54B49D}" srcOrd="0" destOrd="0" parTransId="{C1F3E0B5-0C3A-4BB4-A304-18FA2CC211E4}" sibTransId="{8EEDFFB4-7E60-4720-95BC-3C6B747716B9}"/>
    <dgm:cxn modelId="{3CAF6C0C-585D-448E-966F-5B2ECF928B36}" type="presOf" srcId="{7246868E-81D1-40FB-96F5-D5C9D39FDF58}" destId="{8DBE8639-0588-4F86-A3CE-A2DFDE37AB63}" srcOrd="1" destOrd="0" presId="urn:microsoft.com/office/officeart/2008/layout/HalfCircleOrganizationChart"/>
    <dgm:cxn modelId="{0C36CA2B-6C02-4EDC-B4C4-E10F95A27B02}" type="presParOf" srcId="{525E5A2E-44B8-499B-B826-74813AE378C7}" destId="{73F650DA-BF00-4C5F-8A59-6F3705DE6834}" srcOrd="0" destOrd="0" presId="urn:microsoft.com/office/officeart/2008/layout/HalfCircleOrganizationChart"/>
    <dgm:cxn modelId="{38A519D8-E15A-435C-885D-07D155E6F785}" type="presParOf" srcId="{73F650DA-BF00-4C5F-8A59-6F3705DE6834}" destId="{0FFC1B86-7234-4A0B-A99E-C6A25ED74B8F}" srcOrd="0" destOrd="0" presId="urn:microsoft.com/office/officeart/2008/layout/HalfCircleOrganizationChart"/>
    <dgm:cxn modelId="{12B9017C-4172-470D-8B81-A0A90AEA7DA6}" type="presParOf" srcId="{0FFC1B86-7234-4A0B-A99E-C6A25ED74B8F}" destId="{BC7C7605-821B-4F93-BA41-39CB533AB9BC}" srcOrd="0" destOrd="0" presId="urn:microsoft.com/office/officeart/2008/layout/HalfCircleOrganizationChart"/>
    <dgm:cxn modelId="{5225A92B-7FE6-477C-9B34-246D0B552D9B}" type="presParOf" srcId="{0FFC1B86-7234-4A0B-A99E-C6A25ED74B8F}" destId="{5C965364-981E-4145-A92A-EE5C75D9625E}" srcOrd="1" destOrd="0" presId="urn:microsoft.com/office/officeart/2008/layout/HalfCircleOrganizationChart"/>
    <dgm:cxn modelId="{7B6FAF0B-A2EE-4498-AB31-1C7B8AED1C2B}" type="presParOf" srcId="{0FFC1B86-7234-4A0B-A99E-C6A25ED74B8F}" destId="{4BED5325-78A3-4E9B-9E8A-C367406A2A65}" srcOrd="2" destOrd="0" presId="urn:microsoft.com/office/officeart/2008/layout/HalfCircleOrganizationChart"/>
    <dgm:cxn modelId="{D65AB38B-B26A-47E0-917C-EA435E62AE51}" type="presParOf" srcId="{0FFC1B86-7234-4A0B-A99E-C6A25ED74B8F}" destId="{8DBE8639-0588-4F86-A3CE-A2DFDE37AB63}" srcOrd="3" destOrd="0" presId="urn:microsoft.com/office/officeart/2008/layout/HalfCircleOrganizationChart"/>
    <dgm:cxn modelId="{1791048A-7455-4461-A8AC-0B07DC0DD088}" type="presParOf" srcId="{73F650DA-BF00-4C5F-8A59-6F3705DE6834}" destId="{DC526799-33E2-427D-8EEC-3BE29FFF40DA}" srcOrd="1" destOrd="0" presId="urn:microsoft.com/office/officeart/2008/layout/HalfCircleOrganizationChart"/>
    <dgm:cxn modelId="{311C8C71-A53A-451D-9C5B-F24972264CB2}" type="presParOf" srcId="{DC526799-33E2-427D-8EEC-3BE29FFF40DA}" destId="{660D16DC-CC3C-42E1-88D2-1768D416B62B}" srcOrd="0" destOrd="0" presId="urn:microsoft.com/office/officeart/2008/layout/HalfCircleOrganizationChart"/>
    <dgm:cxn modelId="{3D64D4F1-6635-46E0-82F1-B9938E264CE8}" type="presParOf" srcId="{DC526799-33E2-427D-8EEC-3BE29FFF40DA}" destId="{0A74E5C2-F5B1-4787-9A89-A8AC51ABE897}" srcOrd="1" destOrd="0" presId="urn:microsoft.com/office/officeart/2008/layout/HalfCircleOrganizationChart"/>
    <dgm:cxn modelId="{BE0F9876-3D01-4CD3-9635-E8CB4A99E25C}" type="presParOf" srcId="{0A74E5C2-F5B1-4787-9A89-A8AC51ABE897}" destId="{148237E8-8F0C-496D-BE28-667B8E07007A}" srcOrd="0" destOrd="0" presId="urn:microsoft.com/office/officeart/2008/layout/HalfCircleOrganizationChart"/>
    <dgm:cxn modelId="{14233B7A-3CD4-42AF-A017-5E37B22D7816}" type="presParOf" srcId="{148237E8-8F0C-496D-BE28-667B8E07007A}" destId="{A3D28F55-0BD7-4935-8AF7-BA56A547BB14}" srcOrd="0" destOrd="0" presId="urn:microsoft.com/office/officeart/2008/layout/HalfCircleOrganizationChart"/>
    <dgm:cxn modelId="{38C8910C-9C8C-4CB0-ADDA-6869B9868AAA}" type="presParOf" srcId="{148237E8-8F0C-496D-BE28-667B8E07007A}" destId="{E19ABC91-2C73-47C8-944A-63ACC3208981}" srcOrd="1" destOrd="0" presId="urn:microsoft.com/office/officeart/2008/layout/HalfCircleOrganizationChart"/>
    <dgm:cxn modelId="{68EF2431-E740-4531-BB0D-170F705BD252}" type="presParOf" srcId="{148237E8-8F0C-496D-BE28-667B8E07007A}" destId="{19B927BF-7C98-4F6D-9567-E68F4CB92022}" srcOrd="2" destOrd="0" presId="urn:microsoft.com/office/officeart/2008/layout/HalfCircleOrganizationChart"/>
    <dgm:cxn modelId="{CF415DFB-AB06-4FB9-9695-A298018F4D88}" type="presParOf" srcId="{148237E8-8F0C-496D-BE28-667B8E07007A}" destId="{9C122311-F6CE-4482-8DB6-83E03F42A0A3}" srcOrd="3" destOrd="0" presId="urn:microsoft.com/office/officeart/2008/layout/HalfCircleOrganizationChart"/>
    <dgm:cxn modelId="{008561A9-8EFE-4965-81D1-7753ACAF3739}" type="presParOf" srcId="{0A74E5C2-F5B1-4787-9A89-A8AC51ABE897}" destId="{4733A359-29BC-447D-A691-B7988799D56C}" srcOrd="1" destOrd="0" presId="urn:microsoft.com/office/officeart/2008/layout/HalfCircleOrganizationChart"/>
    <dgm:cxn modelId="{5A081D84-D51C-4B61-8CEA-CD18629DEDB9}" type="presParOf" srcId="{4733A359-29BC-447D-A691-B7988799D56C}" destId="{111318D4-4B7F-489D-B00A-98612560E75C}" srcOrd="0" destOrd="0" presId="urn:microsoft.com/office/officeart/2008/layout/HalfCircleOrganizationChart"/>
    <dgm:cxn modelId="{13CFBA1C-9D7A-48D7-93E1-7C4A1EE88FB5}" type="presParOf" srcId="{4733A359-29BC-447D-A691-B7988799D56C}" destId="{F34DFAAF-7387-4416-A7C5-787F6B09D6E5}" srcOrd="1" destOrd="0" presId="urn:microsoft.com/office/officeart/2008/layout/HalfCircleOrganizationChart"/>
    <dgm:cxn modelId="{191DFE6B-3705-4904-AF86-A8329551A385}" type="presParOf" srcId="{F34DFAAF-7387-4416-A7C5-787F6B09D6E5}" destId="{D8154F2B-3D7D-4DE7-9DDD-17A19885666B}" srcOrd="0" destOrd="0" presId="urn:microsoft.com/office/officeart/2008/layout/HalfCircleOrganizationChart"/>
    <dgm:cxn modelId="{3D6B0250-52A9-4D9D-99B6-6055C68D6B75}" type="presParOf" srcId="{D8154F2B-3D7D-4DE7-9DDD-17A19885666B}" destId="{4C06BA63-C975-4A27-81E9-6683000105EA}" srcOrd="0" destOrd="0" presId="urn:microsoft.com/office/officeart/2008/layout/HalfCircleOrganizationChart"/>
    <dgm:cxn modelId="{3BA44AC4-A5A3-410D-89B9-F1257666C152}" type="presParOf" srcId="{D8154F2B-3D7D-4DE7-9DDD-17A19885666B}" destId="{02BD663B-9691-44D5-8DD1-21B059B691E8}" srcOrd="1" destOrd="0" presId="urn:microsoft.com/office/officeart/2008/layout/HalfCircleOrganizationChart"/>
    <dgm:cxn modelId="{ED82451B-A0AD-477E-B304-7198558BD091}" type="presParOf" srcId="{D8154F2B-3D7D-4DE7-9DDD-17A19885666B}" destId="{F38DC908-ED01-45E7-91C8-BEC4156487AC}" srcOrd="2" destOrd="0" presId="urn:microsoft.com/office/officeart/2008/layout/HalfCircleOrganizationChart"/>
    <dgm:cxn modelId="{FEC4EF05-A6A6-48FF-BC57-A8917E92BD82}" type="presParOf" srcId="{D8154F2B-3D7D-4DE7-9DDD-17A19885666B}" destId="{3B1E66CC-1A7C-4F4D-89CD-798FF2F961FE}" srcOrd="3" destOrd="0" presId="urn:microsoft.com/office/officeart/2008/layout/HalfCircleOrganizationChart"/>
    <dgm:cxn modelId="{09BA821E-DC7E-4DC3-B4D4-B042286B31E3}" type="presParOf" srcId="{F34DFAAF-7387-4416-A7C5-787F6B09D6E5}" destId="{00F208C0-0EA0-401E-A58C-041CC2462C1C}" srcOrd="1" destOrd="0" presId="urn:microsoft.com/office/officeart/2008/layout/HalfCircleOrganizationChart"/>
    <dgm:cxn modelId="{C5F1A597-6AB8-465D-84B3-A9B2D2DFFBCE}" type="presParOf" srcId="{F34DFAAF-7387-4416-A7C5-787F6B09D6E5}" destId="{1135B3D8-4950-49DB-80FB-2257C5F9FA3E}" srcOrd="2" destOrd="0" presId="urn:microsoft.com/office/officeart/2008/layout/HalfCircleOrganizationChart"/>
    <dgm:cxn modelId="{9315C9D7-9093-4223-928D-812D4C582831}" type="presParOf" srcId="{0A74E5C2-F5B1-4787-9A89-A8AC51ABE897}" destId="{E4E4E319-ABD6-4112-809A-15169C35C2D9}" srcOrd="2" destOrd="0" presId="urn:microsoft.com/office/officeart/2008/layout/HalfCircleOrganizationChart"/>
    <dgm:cxn modelId="{6F04A335-B0C3-41DD-9522-055791B205DA}" type="presParOf" srcId="{DC526799-33E2-427D-8EEC-3BE29FFF40DA}" destId="{67D05E1D-43FA-40D9-A39A-E2A5A72272CA}" srcOrd="2" destOrd="0" presId="urn:microsoft.com/office/officeart/2008/layout/HalfCircleOrganizationChart"/>
    <dgm:cxn modelId="{3FC190B5-2CBE-498C-8339-8E738D32F189}" type="presParOf" srcId="{DC526799-33E2-427D-8EEC-3BE29FFF40DA}" destId="{D331BD15-2947-4EDD-B820-BE7C701AC890}" srcOrd="3" destOrd="0" presId="urn:microsoft.com/office/officeart/2008/layout/HalfCircleOrganizationChart"/>
    <dgm:cxn modelId="{732D06BB-CA1B-48DD-BECC-C5FEF27CDB50}" type="presParOf" srcId="{D331BD15-2947-4EDD-B820-BE7C701AC890}" destId="{0627BD1C-3798-4ED8-ACE4-57A7BFA627DD}" srcOrd="0" destOrd="0" presId="urn:microsoft.com/office/officeart/2008/layout/HalfCircleOrganizationChart"/>
    <dgm:cxn modelId="{2D772F1E-AF0A-4335-B77E-BEF969E6BD6C}" type="presParOf" srcId="{0627BD1C-3798-4ED8-ACE4-57A7BFA627DD}" destId="{880E0E71-B8A7-4A61-8E28-D88F18C07C7A}" srcOrd="0" destOrd="0" presId="urn:microsoft.com/office/officeart/2008/layout/HalfCircleOrganizationChart"/>
    <dgm:cxn modelId="{307CCDCB-D7F1-47D1-A6D4-03A5BB225A26}" type="presParOf" srcId="{0627BD1C-3798-4ED8-ACE4-57A7BFA627DD}" destId="{007B4DED-961E-4C4F-BAFE-6CB4932BC19F}" srcOrd="1" destOrd="0" presId="urn:microsoft.com/office/officeart/2008/layout/HalfCircleOrganizationChart"/>
    <dgm:cxn modelId="{6B82D7C5-0254-42A7-8634-83475919EA28}" type="presParOf" srcId="{0627BD1C-3798-4ED8-ACE4-57A7BFA627DD}" destId="{4FD8964E-4CB8-49AF-BCA1-1C48A9F37CD5}" srcOrd="2" destOrd="0" presId="urn:microsoft.com/office/officeart/2008/layout/HalfCircleOrganizationChart"/>
    <dgm:cxn modelId="{61632B5B-5907-469D-92DA-BCFC6CD95D74}" type="presParOf" srcId="{0627BD1C-3798-4ED8-ACE4-57A7BFA627DD}" destId="{D2B9D745-FE83-4F76-9C88-4F16252721B3}" srcOrd="3" destOrd="0" presId="urn:microsoft.com/office/officeart/2008/layout/HalfCircleOrganizationChart"/>
    <dgm:cxn modelId="{B93FA2FF-519B-4F69-9E10-7642626A407B}" type="presParOf" srcId="{D331BD15-2947-4EDD-B820-BE7C701AC890}" destId="{844F092C-996F-43D0-822A-1E1C1BBE522F}" srcOrd="1" destOrd="0" presId="urn:microsoft.com/office/officeart/2008/layout/HalfCircleOrganizationChart"/>
    <dgm:cxn modelId="{00F862E2-496F-4E71-AFEB-D234FC270EF1}" type="presParOf" srcId="{844F092C-996F-43D0-822A-1E1C1BBE522F}" destId="{53E21661-0CBD-4462-A9A6-79994C768952}" srcOrd="0" destOrd="0" presId="urn:microsoft.com/office/officeart/2008/layout/HalfCircleOrganizationChart"/>
    <dgm:cxn modelId="{69004965-72C7-4DE2-904E-81C652ED5EB3}" type="presParOf" srcId="{844F092C-996F-43D0-822A-1E1C1BBE522F}" destId="{386F02A7-BA2B-4329-909D-535C67EEE6EF}" srcOrd="1" destOrd="0" presId="urn:microsoft.com/office/officeart/2008/layout/HalfCircleOrganizationChart"/>
    <dgm:cxn modelId="{4E5054F9-4D51-4C5A-A17A-33ED4B512096}" type="presParOf" srcId="{386F02A7-BA2B-4329-909D-535C67EEE6EF}" destId="{7CCA803B-2176-475B-A1F0-B69D0F03DDBD}" srcOrd="0" destOrd="0" presId="urn:microsoft.com/office/officeart/2008/layout/HalfCircleOrganizationChart"/>
    <dgm:cxn modelId="{A7F64D58-AC05-4B32-AC81-9AB566329CBC}" type="presParOf" srcId="{7CCA803B-2176-475B-A1F0-B69D0F03DDBD}" destId="{5BF9EF63-064B-4517-88A5-A4D2DB24EFCA}" srcOrd="0" destOrd="0" presId="urn:microsoft.com/office/officeart/2008/layout/HalfCircleOrganizationChart"/>
    <dgm:cxn modelId="{A64A31AE-B076-4142-BB5A-1FB41641E182}" type="presParOf" srcId="{7CCA803B-2176-475B-A1F0-B69D0F03DDBD}" destId="{10AF4B60-3AB8-449D-9B6A-9D35BCC9A666}" srcOrd="1" destOrd="0" presId="urn:microsoft.com/office/officeart/2008/layout/HalfCircleOrganizationChart"/>
    <dgm:cxn modelId="{A38E8974-5D01-4919-9A45-395A02F6BC57}" type="presParOf" srcId="{7CCA803B-2176-475B-A1F0-B69D0F03DDBD}" destId="{FFFF1EC5-C08B-4544-9B3D-2D9341D39AAA}" srcOrd="2" destOrd="0" presId="urn:microsoft.com/office/officeart/2008/layout/HalfCircleOrganizationChart"/>
    <dgm:cxn modelId="{C5BD5C51-9F02-41B0-ABB5-6A4D619D84F9}" type="presParOf" srcId="{7CCA803B-2176-475B-A1F0-B69D0F03DDBD}" destId="{294DE246-37E6-48DE-B78E-39EBBE69D3F0}" srcOrd="3" destOrd="0" presId="urn:microsoft.com/office/officeart/2008/layout/HalfCircleOrganizationChart"/>
    <dgm:cxn modelId="{014A3363-521D-46D2-B1D7-23DA2B04970C}" type="presParOf" srcId="{386F02A7-BA2B-4329-909D-535C67EEE6EF}" destId="{8ADEDE6E-CFDE-41EF-9768-125C5EA21474}" srcOrd="1" destOrd="0" presId="urn:microsoft.com/office/officeart/2008/layout/HalfCircleOrganizationChart"/>
    <dgm:cxn modelId="{27711EC2-0837-4C3B-8A3F-2E24A421C287}" type="presParOf" srcId="{386F02A7-BA2B-4329-909D-535C67EEE6EF}" destId="{46CF57E1-E6B4-4012-AF8B-79F32FA47A1B}" srcOrd="2" destOrd="0" presId="urn:microsoft.com/office/officeart/2008/layout/HalfCircleOrganizationChart"/>
    <dgm:cxn modelId="{30D786B4-83D9-44E6-B5DC-82BF12842A10}" type="presParOf" srcId="{D331BD15-2947-4EDD-B820-BE7C701AC890}" destId="{B9DCC811-55BB-4595-B5BE-473AE13599D6}" srcOrd="2" destOrd="0" presId="urn:microsoft.com/office/officeart/2008/layout/HalfCircleOrganizationChart"/>
    <dgm:cxn modelId="{0BA8FDC2-C2EA-43DA-A182-3AF261EB92EE}" type="presParOf" srcId="{73F650DA-BF00-4C5F-8A59-6F3705DE6834}" destId="{B114A90D-3B9F-436E-8CDA-70876D5757CE}"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38FAEAC-FFF7-45D1-A219-E34C67FE8D7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en-US"/>
        </a:p>
      </dgm:t>
    </dgm:pt>
    <dgm:pt modelId="{78BD07A3-402A-4554-98D0-22131A327FBD}">
      <dgm:prSet phldrT="[Text]"/>
      <dgm:spPr/>
      <dgm:t>
        <a:bodyPr/>
        <a:lstStyle/>
        <a:p>
          <a:r>
            <a:rPr lang="en-US" dirty="0" smtClean="0"/>
            <a:t>LOWER GE</a:t>
          </a:r>
        </a:p>
      </dgm:t>
    </dgm:pt>
    <dgm:pt modelId="{973773FD-FF35-43B6-A3F3-104FC780A78C}" type="parTrans" cxnId="{F6770C58-B6A9-4F27-89DC-9C4D52F338AC}">
      <dgm:prSet/>
      <dgm:spPr/>
      <dgm:t>
        <a:bodyPr/>
        <a:lstStyle/>
        <a:p>
          <a:endParaRPr lang="en-US"/>
        </a:p>
      </dgm:t>
    </dgm:pt>
    <dgm:pt modelId="{DE55012B-604C-4242-969A-2B30C660E43A}" type="sibTrans" cxnId="{F6770C58-B6A9-4F27-89DC-9C4D52F338AC}">
      <dgm:prSet/>
      <dgm:spPr/>
      <dgm:t>
        <a:bodyPr/>
        <a:lstStyle/>
        <a:p>
          <a:endParaRPr lang="en-US"/>
        </a:p>
      </dgm:t>
    </dgm:pt>
    <dgm:pt modelId="{D19628C7-2BC7-40EA-A265-23B598EF38F4}">
      <dgm:prSet phldrT="[Text]"/>
      <dgm:spPr/>
      <dgm:t>
        <a:bodyPr/>
        <a:lstStyle/>
        <a:p>
          <a:r>
            <a:rPr lang="en-US" dirty="0" smtClean="0"/>
            <a:t>LOWER GE’S/</a:t>
          </a:r>
        </a:p>
        <a:p>
          <a:r>
            <a:rPr lang="en-US" dirty="0" smtClean="0"/>
            <a:t>Upper GE’s</a:t>
          </a:r>
          <a:endParaRPr lang="en-US" dirty="0"/>
        </a:p>
      </dgm:t>
    </dgm:pt>
    <dgm:pt modelId="{43B71422-11E9-4F87-89DD-376599141E8B}" type="parTrans" cxnId="{A4E5030D-775C-49B3-B75C-B324501B5A2F}">
      <dgm:prSet/>
      <dgm:spPr/>
      <dgm:t>
        <a:bodyPr/>
        <a:lstStyle/>
        <a:p>
          <a:endParaRPr lang="en-US"/>
        </a:p>
      </dgm:t>
    </dgm:pt>
    <dgm:pt modelId="{C0B5AB7C-8061-460D-B313-D3CFF40A9CA0}" type="sibTrans" cxnId="{A4E5030D-775C-49B3-B75C-B324501B5A2F}">
      <dgm:prSet/>
      <dgm:spPr/>
      <dgm:t>
        <a:bodyPr/>
        <a:lstStyle/>
        <a:p>
          <a:endParaRPr lang="en-US"/>
        </a:p>
      </dgm:t>
    </dgm:pt>
    <dgm:pt modelId="{6CA9C7F7-7BB5-4AE5-820C-DDF1FF6E9F83}">
      <dgm:prSet phldrT="[Text]"/>
      <dgm:spPr/>
      <dgm:t>
        <a:bodyPr/>
        <a:lstStyle/>
        <a:p>
          <a:r>
            <a:rPr lang="en-US" dirty="0" smtClean="0"/>
            <a:t>DEGREE COURSEWORK</a:t>
          </a:r>
        </a:p>
      </dgm:t>
    </dgm:pt>
    <dgm:pt modelId="{CC6CC68B-2CB2-4F8D-B0AE-3A42D998B36A}" type="parTrans" cxnId="{15E7E32E-6D42-4306-BECE-D4FF49A10C6F}">
      <dgm:prSet/>
      <dgm:spPr/>
      <dgm:t>
        <a:bodyPr/>
        <a:lstStyle/>
        <a:p>
          <a:endParaRPr lang="en-US"/>
        </a:p>
      </dgm:t>
    </dgm:pt>
    <dgm:pt modelId="{33DEF9D6-52A2-491B-B8B8-3052A3428FCB}" type="sibTrans" cxnId="{15E7E32E-6D42-4306-BECE-D4FF49A10C6F}">
      <dgm:prSet/>
      <dgm:spPr/>
      <dgm:t>
        <a:bodyPr/>
        <a:lstStyle/>
        <a:p>
          <a:endParaRPr lang="en-US"/>
        </a:p>
      </dgm:t>
    </dgm:pt>
    <dgm:pt modelId="{49EE5960-7333-49A6-B8B5-E350E3E62D7A}">
      <dgm:prSet phldrT="[Text]"/>
      <dgm:spPr/>
      <dgm:t>
        <a:bodyPr/>
        <a:lstStyle/>
        <a:p>
          <a:r>
            <a:rPr lang="en-US" dirty="0" smtClean="0"/>
            <a:t>Year 4</a:t>
          </a:r>
          <a:endParaRPr lang="en-US" dirty="0"/>
        </a:p>
      </dgm:t>
      <dgm:extLst>
        <a:ext uri="{E40237B7-FDA0-4F09-8148-C483321AD2D9}">
          <dgm14:cNvPr xmlns:dgm14="http://schemas.microsoft.com/office/drawing/2010/diagram" id="0" name="" title="Program Breakdwon"/>
        </a:ext>
      </dgm:extLst>
    </dgm:pt>
    <dgm:pt modelId="{01119BB9-7E6C-4D42-8304-9B04A98B2B75}" type="parTrans" cxnId="{A4F8E5EE-45A7-4195-A700-CFCD47ED2D5C}">
      <dgm:prSet/>
      <dgm:spPr/>
      <dgm:t>
        <a:bodyPr/>
        <a:lstStyle/>
        <a:p>
          <a:endParaRPr lang="en-US"/>
        </a:p>
      </dgm:t>
    </dgm:pt>
    <dgm:pt modelId="{97EDBA98-D95B-47D9-893E-204861E5A8A6}" type="sibTrans" cxnId="{A4F8E5EE-45A7-4195-A700-CFCD47ED2D5C}">
      <dgm:prSet/>
      <dgm:spPr/>
      <dgm:t>
        <a:bodyPr/>
        <a:lstStyle/>
        <a:p>
          <a:endParaRPr lang="en-US"/>
        </a:p>
      </dgm:t>
    </dgm:pt>
    <dgm:pt modelId="{6F410A85-44B4-4B89-8B9A-DF2D01BC9B05}">
      <dgm:prSet phldrT="[Text]"/>
      <dgm:spPr/>
      <dgm:t>
        <a:bodyPr/>
        <a:lstStyle/>
        <a:p>
          <a:r>
            <a:rPr lang="en-US" dirty="0" smtClean="0"/>
            <a:t>DEGREE COURSEWORK/Fieldwork</a:t>
          </a:r>
        </a:p>
      </dgm:t>
    </dgm:pt>
    <dgm:pt modelId="{3ABE1301-B9AC-4C2F-8D37-C9A0D7A259AD}" type="parTrans" cxnId="{A08A0EF4-915F-431D-9426-FD316B51C730}">
      <dgm:prSet/>
      <dgm:spPr/>
      <dgm:t>
        <a:bodyPr/>
        <a:lstStyle/>
        <a:p>
          <a:endParaRPr lang="en-US"/>
        </a:p>
      </dgm:t>
    </dgm:pt>
    <dgm:pt modelId="{20898DCE-6EBA-48B1-80EB-5135266839D5}" type="sibTrans" cxnId="{A08A0EF4-915F-431D-9426-FD316B51C730}">
      <dgm:prSet/>
      <dgm:spPr/>
      <dgm:t>
        <a:bodyPr/>
        <a:lstStyle/>
        <a:p>
          <a:endParaRPr lang="en-US"/>
        </a:p>
      </dgm:t>
    </dgm:pt>
    <dgm:pt modelId="{D749F57D-5CB3-4E20-BE2C-2EB651905EC1}">
      <dgm:prSet phldrT="[Text]"/>
      <dgm:spPr/>
      <dgm:t>
        <a:bodyPr/>
        <a:lstStyle/>
        <a:p>
          <a:r>
            <a:rPr lang="en-US" dirty="0" smtClean="0"/>
            <a:t>DEGREE COURSEWORK/Fieldwork </a:t>
          </a:r>
        </a:p>
      </dgm:t>
    </dgm:pt>
    <dgm:pt modelId="{2425C958-4685-4C98-855E-9E346D7A0FAA}" type="parTrans" cxnId="{6C886979-5D48-4BA1-B2B5-9AC65F73A4F1}">
      <dgm:prSet/>
      <dgm:spPr/>
      <dgm:t>
        <a:bodyPr/>
        <a:lstStyle/>
        <a:p>
          <a:endParaRPr lang="en-US"/>
        </a:p>
      </dgm:t>
    </dgm:pt>
    <dgm:pt modelId="{DCD81826-1990-44E9-B30C-0CACC640C6B7}" type="sibTrans" cxnId="{6C886979-5D48-4BA1-B2B5-9AC65F73A4F1}">
      <dgm:prSet/>
      <dgm:spPr/>
      <dgm:t>
        <a:bodyPr/>
        <a:lstStyle/>
        <a:p>
          <a:endParaRPr lang="en-US"/>
        </a:p>
      </dgm:t>
    </dgm:pt>
    <dgm:pt modelId="{EE893444-66F6-41A6-B199-1823181605DD}">
      <dgm:prSet phldrT="[Text]"/>
      <dgm:spPr/>
      <dgm:t>
        <a:bodyPr/>
        <a:lstStyle/>
        <a:p>
          <a:r>
            <a:rPr lang="en-US" dirty="0" smtClean="0"/>
            <a:t>Year 3</a:t>
          </a:r>
        </a:p>
      </dgm:t>
    </dgm:pt>
    <dgm:pt modelId="{19B4B815-3C22-4339-B120-8DDDDCDB87E3}" type="sibTrans" cxnId="{849F23D8-627C-4E96-B6DB-7A127585808B}">
      <dgm:prSet/>
      <dgm:spPr/>
      <dgm:t>
        <a:bodyPr/>
        <a:lstStyle/>
        <a:p>
          <a:endParaRPr lang="en-US"/>
        </a:p>
      </dgm:t>
    </dgm:pt>
    <dgm:pt modelId="{A4D602D1-06F4-472D-9B9D-C9E2DE8BFC9D}" type="parTrans" cxnId="{849F23D8-627C-4E96-B6DB-7A127585808B}">
      <dgm:prSet/>
      <dgm:spPr/>
      <dgm:t>
        <a:bodyPr/>
        <a:lstStyle/>
        <a:p>
          <a:endParaRPr lang="en-US"/>
        </a:p>
      </dgm:t>
    </dgm:pt>
    <dgm:pt modelId="{E01B28CB-225B-4EDC-AD36-F9855500F0D7}">
      <dgm:prSet phldrT="[Text]"/>
      <dgm:spPr/>
      <dgm:t>
        <a:bodyPr/>
        <a:lstStyle/>
        <a:p>
          <a:r>
            <a:rPr lang="en-US" dirty="0" smtClean="0"/>
            <a:t>Year 1</a:t>
          </a:r>
          <a:endParaRPr lang="en-US" dirty="0"/>
        </a:p>
      </dgm:t>
    </dgm:pt>
    <dgm:pt modelId="{D6031F90-0AE7-4D12-9397-016F33D4DCDF}" type="sibTrans" cxnId="{BA559358-7238-47EA-B263-E45BB5C41294}">
      <dgm:prSet/>
      <dgm:spPr/>
      <dgm:t>
        <a:bodyPr/>
        <a:lstStyle/>
        <a:p>
          <a:endParaRPr lang="en-US"/>
        </a:p>
      </dgm:t>
    </dgm:pt>
    <dgm:pt modelId="{F100A00A-4810-47EF-97C2-B5945D65C38F}" type="parTrans" cxnId="{BA559358-7238-47EA-B263-E45BB5C41294}">
      <dgm:prSet/>
      <dgm:spPr/>
      <dgm:t>
        <a:bodyPr/>
        <a:lstStyle/>
        <a:p>
          <a:endParaRPr lang="en-US"/>
        </a:p>
      </dgm:t>
    </dgm:pt>
    <dgm:pt modelId="{FA2D44F5-EF17-417C-A688-8E3EC9E88685}">
      <dgm:prSet phldrT="[Text]"/>
      <dgm:spPr/>
      <dgm:t>
        <a:bodyPr/>
        <a:lstStyle/>
        <a:p>
          <a:r>
            <a:rPr lang="en-US" dirty="0" smtClean="0"/>
            <a:t>LOWER GE</a:t>
          </a:r>
        </a:p>
      </dgm:t>
    </dgm:pt>
    <dgm:pt modelId="{FE33171A-BDFF-4860-9BCA-0B9BA1E7F89F}" type="sibTrans" cxnId="{CE58E579-0CA5-49DB-A99C-6E0CE046F3F7}">
      <dgm:prSet/>
      <dgm:spPr/>
      <dgm:t>
        <a:bodyPr/>
        <a:lstStyle/>
        <a:p>
          <a:endParaRPr lang="en-US"/>
        </a:p>
      </dgm:t>
    </dgm:pt>
    <dgm:pt modelId="{8A73532C-69A6-46B5-A6D4-4CC1A55EAC58}" type="parTrans" cxnId="{CE58E579-0CA5-49DB-A99C-6E0CE046F3F7}">
      <dgm:prSet/>
      <dgm:spPr/>
      <dgm:t>
        <a:bodyPr/>
        <a:lstStyle/>
        <a:p>
          <a:endParaRPr lang="en-US"/>
        </a:p>
      </dgm:t>
    </dgm:pt>
    <dgm:pt modelId="{6BBC6924-C669-4015-9C7F-08B0F579BF18}">
      <dgm:prSet phldrT="[Text]"/>
      <dgm:spPr/>
      <dgm:t>
        <a:bodyPr/>
        <a:lstStyle/>
        <a:p>
          <a:r>
            <a:rPr lang="en-US" dirty="0" smtClean="0"/>
            <a:t>LOWER GE</a:t>
          </a:r>
        </a:p>
      </dgm:t>
    </dgm:pt>
    <dgm:pt modelId="{BC075E70-A29B-42B0-9F4F-4AA1FFB9EE49}" type="sibTrans" cxnId="{46C6E95B-033D-45AC-BCE6-BF46C7B57985}">
      <dgm:prSet/>
      <dgm:spPr/>
      <dgm:t>
        <a:bodyPr/>
        <a:lstStyle/>
        <a:p>
          <a:endParaRPr lang="en-US"/>
        </a:p>
      </dgm:t>
    </dgm:pt>
    <dgm:pt modelId="{ECEC380F-D3B2-4E88-B1E9-A9A9426B9EA4}" type="parTrans" cxnId="{46C6E95B-033D-45AC-BCE6-BF46C7B57985}">
      <dgm:prSet/>
      <dgm:spPr/>
      <dgm:t>
        <a:bodyPr/>
        <a:lstStyle/>
        <a:p>
          <a:endParaRPr lang="en-US"/>
        </a:p>
      </dgm:t>
    </dgm:pt>
    <dgm:pt modelId="{5FCC90BB-8B8B-4FE1-9C3B-9259DB7A8C13}">
      <dgm:prSet phldrT="[Text]"/>
      <dgm:spPr/>
      <dgm:t>
        <a:bodyPr/>
        <a:lstStyle/>
        <a:p>
          <a:r>
            <a:rPr lang="en-US" dirty="0" smtClean="0"/>
            <a:t>Year 2</a:t>
          </a:r>
        </a:p>
      </dgm:t>
    </dgm:pt>
    <dgm:pt modelId="{8C46C43B-336A-43F5-86DD-BA4560226176}" type="parTrans" cxnId="{C7BFB293-3497-42C3-95C2-D89A210ABBBA}">
      <dgm:prSet/>
      <dgm:spPr/>
      <dgm:t>
        <a:bodyPr/>
        <a:lstStyle/>
        <a:p>
          <a:endParaRPr lang="en-US"/>
        </a:p>
      </dgm:t>
    </dgm:pt>
    <dgm:pt modelId="{55219CCF-98E8-41CA-8E0B-464D581501E6}" type="sibTrans" cxnId="{C7BFB293-3497-42C3-95C2-D89A210ABBBA}">
      <dgm:prSet/>
      <dgm:spPr/>
      <dgm:t>
        <a:bodyPr/>
        <a:lstStyle/>
        <a:p>
          <a:endParaRPr lang="en-US"/>
        </a:p>
      </dgm:t>
    </dgm:pt>
    <dgm:pt modelId="{9AEBD167-5940-4F14-80B8-334A03E5FE2C}">
      <dgm:prSet phldrT="[Text]"/>
      <dgm:spPr/>
      <dgm:t>
        <a:bodyPr/>
        <a:lstStyle/>
        <a:p>
          <a:r>
            <a:rPr lang="en-US" dirty="0" smtClean="0"/>
            <a:t>DEGREE COURSEWORK/Upper GE’s</a:t>
          </a:r>
        </a:p>
      </dgm:t>
    </dgm:pt>
    <dgm:pt modelId="{FBD106D1-56DD-49AB-A1C4-9372D9BB7930}" type="parTrans" cxnId="{3F5C4DED-822B-45E0-9B9B-2677310E1388}">
      <dgm:prSet/>
      <dgm:spPr/>
      <dgm:t>
        <a:bodyPr/>
        <a:lstStyle/>
        <a:p>
          <a:endParaRPr lang="en-US"/>
        </a:p>
      </dgm:t>
    </dgm:pt>
    <dgm:pt modelId="{5844B333-944E-415C-B507-FEA09B7FC7B3}" type="sibTrans" cxnId="{3F5C4DED-822B-45E0-9B9B-2677310E1388}">
      <dgm:prSet/>
      <dgm:spPr/>
      <dgm:t>
        <a:bodyPr/>
        <a:lstStyle/>
        <a:p>
          <a:endParaRPr lang="en-US"/>
        </a:p>
      </dgm:t>
    </dgm:pt>
    <dgm:pt modelId="{BB5C742E-8D63-43A3-B095-E88F5825A47D}" type="pres">
      <dgm:prSet presAssocID="{938FAEAC-FFF7-45D1-A219-E34C67FE8D71}" presName="Name0" presStyleCnt="0">
        <dgm:presLayoutVars>
          <dgm:chPref val="3"/>
          <dgm:dir/>
          <dgm:animLvl val="lvl"/>
          <dgm:resizeHandles/>
        </dgm:presLayoutVars>
      </dgm:prSet>
      <dgm:spPr/>
      <dgm:t>
        <a:bodyPr/>
        <a:lstStyle/>
        <a:p>
          <a:endParaRPr lang="en-US"/>
        </a:p>
      </dgm:t>
    </dgm:pt>
    <dgm:pt modelId="{4A8B9233-37E4-45EE-82C0-F9E7D5275B28}" type="pres">
      <dgm:prSet presAssocID="{E01B28CB-225B-4EDC-AD36-F9855500F0D7}" presName="horFlow" presStyleCnt="0"/>
      <dgm:spPr/>
      <dgm:t>
        <a:bodyPr/>
        <a:lstStyle/>
        <a:p>
          <a:endParaRPr lang="en-US"/>
        </a:p>
      </dgm:t>
    </dgm:pt>
    <dgm:pt modelId="{CE925A3F-C953-4DE1-B621-3E0A0AC6F190}" type="pres">
      <dgm:prSet presAssocID="{E01B28CB-225B-4EDC-AD36-F9855500F0D7}" presName="bigChev" presStyleLbl="node1" presStyleIdx="0" presStyleCnt="4"/>
      <dgm:spPr/>
      <dgm:t>
        <a:bodyPr/>
        <a:lstStyle/>
        <a:p>
          <a:endParaRPr lang="en-US"/>
        </a:p>
      </dgm:t>
    </dgm:pt>
    <dgm:pt modelId="{9F8F3724-94B1-47D8-8417-97192FF0A913}" type="pres">
      <dgm:prSet presAssocID="{8A73532C-69A6-46B5-A6D4-4CC1A55EAC58}" presName="parTrans" presStyleCnt="0"/>
      <dgm:spPr/>
      <dgm:t>
        <a:bodyPr/>
        <a:lstStyle/>
        <a:p>
          <a:endParaRPr lang="en-US"/>
        </a:p>
      </dgm:t>
    </dgm:pt>
    <dgm:pt modelId="{232E2D0C-B743-4656-A43F-8D136BEC8B85}" type="pres">
      <dgm:prSet presAssocID="{FA2D44F5-EF17-417C-A688-8E3EC9E88685}" presName="node" presStyleLbl="alignAccFollowNode1" presStyleIdx="0" presStyleCnt="8">
        <dgm:presLayoutVars>
          <dgm:bulletEnabled val="1"/>
        </dgm:presLayoutVars>
      </dgm:prSet>
      <dgm:spPr/>
      <dgm:t>
        <a:bodyPr/>
        <a:lstStyle/>
        <a:p>
          <a:endParaRPr lang="en-US"/>
        </a:p>
      </dgm:t>
    </dgm:pt>
    <dgm:pt modelId="{A120E19D-7D12-42A8-882A-06EACB53485C}" type="pres">
      <dgm:prSet presAssocID="{FE33171A-BDFF-4860-9BCA-0B9BA1E7F89F}" presName="sibTrans" presStyleCnt="0"/>
      <dgm:spPr/>
      <dgm:t>
        <a:bodyPr/>
        <a:lstStyle/>
        <a:p>
          <a:endParaRPr lang="en-US"/>
        </a:p>
      </dgm:t>
    </dgm:pt>
    <dgm:pt modelId="{1B5D334A-99EF-43AF-AE03-880282E09328}" type="pres">
      <dgm:prSet presAssocID="{6BBC6924-C669-4015-9C7F-08B0F579BF18}" presName="node" presStyleLbl="alignAccFollowNode1" presStyleIdx="1" presStyleCnt="8">
        <dgm:presLayoutVars>
          <dgm:bulletEnabled val="1"/>
        </dgm:presLayoutVars>
      </dgm:prSet>
      <dgm:spPr/>
      <dgm:t>
        <a:bodyPr/>
        <a:lstStyle/>
        <a:p>
          <a:endParaRPr lang="en-US"/>
        </a:p>
      </dgm:t>
    </dgm:pt>
    <dgm:pt modelId="{13CBA58C-993C-48E3-9D71-57BF0F7008BF}" type="pres">
      <dgm:prSet presAssocID="{E01B28CB-225B-4EDC-AD36-F9855500F0D7}" presName="vSp" presStyleCnt="0"/>
      <dgm:spPr/>
      <dgm:t>
        <a:bodyPr/>
        <a:lstStyle/>
        <a:p>
          <a:endParaRPr lang="en-US"/>
        </a:p>
      </dgm:t>
    </dgm:pt>
    <dgm:pt modelId="{AB359C2D-2AA0-4ADE-8BF0-AC95E91F6080}" type="pres">
      <dgm:prSet presAssocID="{5FCC90BB-8B8B-4FE1-9C3B-9259DB7A8C13}" presName="horFlow" presStyleCnt="0"/>
      <dgm:spPr/>
      <dgm:t>
        <a:bodyPr/>
        <a:lstStyle/>
        <a:p>
          <a:endParaRPr lang="en-US"/>
        </a:p>
      </dgm:t>
    </dgm:pt>
    <dgm:pt modelId="{D9E9523B-49E2-44C6-A53C-0B42EAD986B6}" type="pres">
      <dgm:prSet presAssocID="{5FCC90BB-8B8B-4FE1-9C3B-9259DB7A8C13}" presName="bigChev" presStyleLbl="node1" presStyleIdx="1" presStyleCnt="4"/>
      <dgm:spPr/>
      <dgm:t>
        <a:bodyPr/>
        <a:lstStyle/>
        <a:p>
          <a:endParaRPr lang="en-US"/>
        </a:p>
      </dgm:t>
    </dgm:pt>
    <dgm:pt modelId="{D4A6ADD9-EA44-4629-984D-DDD63C4D974A}" type="pres">
      <dgm:prSet presAssocID="{973773FD-FF35-43B6-A3F3-104FC780A78C}" presName="parTrans" presStyleCnt="0"/>
      <dgm:spPr/>
      <dgm:t>
        <a:bodyPr/>
        <a:lstStyle/>
        <a:p>
          <a:endParaRPr lang="en-US"/>
        </a:p>
      </dgm:t>
    </dgm:pt>
    <dgm:pt modelId="{BA504A74-26ED-416F-A7A0-5BFD19C9FC41}" type="pres">
      <dgm:prSet presAssocID="{78BD07A3-402A-4554-98D0-22131A327FBD}" presName="node" presStyleLbl="alignAccFollowNode1" presStyleIdx="2" presStyleCnt="8">
        <dgm:presLayoutVars>
          <dgm:bulletEnabled val="1"/>
        </dgm:presLayoutVars>
      </dgm:prSet>
      <dgm:spPr/>
      <dgm:t>
        <a:bodyPr/>
        <a:lstStyle/>
        <a:p>
          <a:endParaRPr lang="en-US"/>
        </a:p>
      </dgm:t>
    </dgm:pt>
    <dgm:pt modelId="{027C896B-2F34-4B61-923E-E2945109C345}" type="pres">
      <dgm:prSet presAssocID="{DE55012B-604C-4242-969A-2B30C660E43A}" presName="sibTrans" presStyleCnt="0"/>
      <dgm:spPr/>
      <dgm:t>
        <a:bodyPr/>
        <a:lstStyle/>
        <a:p>
          <a:endParaRPr lang="en-US"/>
        </a:p>
      </dgm:t>
    </dgm:pt>
    <dgm:pt modelId="{426BF1FD-FBE0-485B-9940-3946238C5009}" type="pres">
      <dgm:prSet presAssocID="{D19628C7-2BC7-40EA-A265-23B598EF38F4}" presName="node" presStyleLbl="alignAccFollowNode1" presStyleIdx="3" presStyleCnt="8">
        <dgm:presLayoutVars>
          <dgm:bulletEnabled val="1"/>
        </dgm:presLayoutVars>
      </dgm:prSet>
      <dgm:spPr/>
      <dgm:t>
        <a:bodyPr/>
        <a:lstStyle/>
        <a:p>
          <a:endParaRPr lang="en-US"/>
        </a:p>
      </dgm:t>
    </dgm:pt>
    <dgm:pt modelId="{A01222AB-DBFD-4807-B029-A0E594381022}" type="pres">
      <dgm:prSet presAssocID="{5FCC90BB-8B8B-4FE1-9C3B-9259DB7A8C13}" presName="vSp" presStyleCnt="0"/>
      <dgm:spPr/>
      <dgm:t>
        <a:bodyPr/>
        <a:lstStyle/>
        <a:p>
          <a:endParaRPr lang="en-US"/>
        </a:p>
      </dgm:t>
    </dgm:pt>
    <dgm:pt modelId="{E6E60E22-20C5-4088-A386-66684B223A70}" type="pres">
      <dgm:prSet presAssocID="{EE893444-66F6-41A6-B199-1823181605DD}" presName="horFlow" presStyleCnt="0"/>
      <dgm:spPr/>
      <dgm:t>
        <a:bodyPr/>
        <a:lstStyle/>
        <a:p>
          <a:endParaRPr lang="en-US"/>
        </a:p>
      </dgm:t>
    </dgm:pt>
    <dgm:pt modelId="{B11FE280-E58E-4524-8B1C-7921002B76FC}" type="pres">
      <dgm:prSet presAssocID="{EE893444-66F6-41A6-B199-1823181605DD}" presName="bigChev" presStyleLbl="node1" presStyleIdx="2" presStyleCnt="4"/>
      <dgm:spPr/>
      <dgm:t>
        <a:bodyPr/>
        <a:lstStyle/>
        <a:p>
          <a:endParaRPr lang="en-US"/>
        </a:p>
      </dgm:t>
    </dgm:pt>
    <dgm:pt modelId="{A88AD131-F3C1-43CE-AD88-C315EF263DC8}" type="pres">
      <dgm:prSet presAssocID="{CC6CC68B-2CB2-4F8D-B0AE-3A42D998B36A}" presName="parTrans" presStyleCnt="0"/>
      <dgm:spPr/>
      <dgm:t>
        <a:bodyPr/>
        <a:lstStyle/>
        <a:p>
          <a:endParaRPr lang="en-US"/>
        </a:p>
      </dgm:t>
    </dgm:pt>
    <dgm:pt modelId="{665018A3-792A-4297-BEFC-2EB532FCF223}" type="pres">
      <dgm:prSet presAssocID="{6CA9C7F7-7BB5-4AE5-820C-DDF1FF6E9F83}" presName="node" presStyleLbl="alignAccFollowNode1" presStyleIdx="4" presStyleCnt="8">
        <dgm:presLayoutVars>
          <dgm:bulletEnabled val="1"/>
        </dgm:presLayoutVars>
      </dgm:prSet>
      <dgm:spPr/>
      <dgm:t>
        <a:bodyPr/>
        <a:lstStyle/>
        <a:p>
          <a:endParaRPr lang="en-US"/>
        </a:p>
      </dgm:t>
    </dgm:pt>
    <dgm:pt modelId="{02472228-3252-4DC0-A806-29FB0594B4B2}" type="pres">
      <dgm:prSet presAssocID="{33DEF9D6-52A2-491B-B8B8-3052A3428FCB}" presName="sibTrans" presStyleCnt="0"/>
      <dgm:spPr/>
      <dgm:t>
        <a:bodyPr/>
        <a:lstStyle/>
        <a:p>
          <a:endParaRPr lang="en-US"/>
        </a:p>
      </dgm:t>
    </dgm:pt>
    <dgm:pt modelId="{8A469EF2-1C2D-4806-8A33-15965D19CD67}" type="pres">
      <dgm:prSet presAssocID="{9AEBD167-5940-4F14-80B8-334A03E5FE2C}" presName="node" presStyleLbl="alignAccFollowNode1" presStyleIdx="5" presStyleCnt="8">
        <dgm:presLayoutVars>
          <dgm:bulletEnabled val="1"/>
        </dgm:presLayoutVars>
      </dgm:prSet>
      <dgm:spPr/>
      <dgm:t>
        <a:bodyPr/>
        <a:lstStyle/>
        <a:p>
          <a:endParaRPr lang="en-US"/>
        </a:p>
      </dgm:t>
    </dgm:pt>
    <dgm:pt modelId="{95323A89-3BEB-4C55-AE23-46C1983CF1D3}" type="pres">
      <dgm:prSet presAssocID="{EE893444-66F6-41A6-B199-1823181605DD}" presName="vSp" presStyleCnt="0"/>
      <dgm:spPr/>
      <dgm:t>
        <a:bodyPr/>
        <a:lstStyle/>
        <a:p>
          <a:endParaRPr lang="en-US"/>
        </a:p>
      </dgm:t>
    </dgm:pt>
    <dgm:pt modelId="{62F9E6ED-C892-49AB-A5A4-AE80B6500C8B}" type="pres">
      <dgm:prSet presAssocID="{49EE5960-7333-49A6-B8B5-E350E3E62D7A}" presName="horFlow" presStyleCnt="0"/>
      <dgm:spPr/>
      <dgm:t>
        <a:bodyPr/>
        <a:lstStyle/>
        <a:p>
          <a:endParaRPr lang="en-US"/>
        </a:p>
      </dgm:t>
    </dgm:pt>
    <dgm:pt modelId="{95A5992D-BCF1-4C36-A57C-142E0E32F092}" type="pres">
      <dgm:prSet presAssocID="{49EE5960-7333-49A6-B8B5-E350E3E62D7A}" presName="bigChev" presStyleLbl="node1" presStyleIdx="3" presStyleCnt="4"/>
      <dgm:spPr/>
      <dgm:t>
        <a:bodyPr/>
        <a:lstStyle/>
        <a:p>
          <a:endParaRPr lang="en-US"/>
        </a:p>
      </dgm:t>
    </dgm:pt>
    <dgm:pt modelId="{928D139A-8F36-4BBB-85E9-750DD682B3C2}" type="pres">
      <dgm:prSet presAssocID="{3ABE1301-B9AC-4C2F-8D37-C9A0D7A259AD}" presName="parTrans" presStyleCnt="0"/>
      <dgm:spPr/>
      <dgm:t>
        <a:bodyPr/>
        <a:lstStyle/>
        <a:p>
          <a:endParaRPr lang="en-US"/>
        </a:p>
      </dgm:t>
    </dgm:pt>
    <dgm:pt modelId="{7B5A84C7-8B97-47AC-9F4C-A16A0E1BF6CA}" type="pres">
      <dgm:prSet presAssocID="{6F410A85-44B4-4B89-8B9A-DF2D01BC9B05}" presName="node" presStyleLbl="alignAccFollowNode1" presStyleIdx="6" presStyleCnt="8">
        <dgm:presLayoutVars>
          <dgm:bulletEnabled val="1"/>
        </dgm:presLayoutVars>
      </dgm:prSet>
      <dgm:spPr/>
      <dgm:t>
        <a:bodyPr/>
        <a:lstStyle/>
        <a:p>
          <a:endParaRPr lang="en-US"/>
        </a:p>
      </dgm:t>
    </dgm:pt>
    <dgm:pt modelId="{33A37F3D-0982-418F-AD71-1720431AB06B}" type="pres">
      <dgm:prSet presAssocID="{20898DCE-6EBA-48B1-80EB-5135266839D5}" presName="sibTrans" presStyleCnt="0"/>
      <dgm:spPr/>
      <dgm:t>
        <a:bodyPr/>
        <a:lstStyle/>
        <a:p>
          <a:endParaRPr lang="en-US"/>
        </a:p>
      </dgm:t>
    </dgm:pt>
    <dgm:pt modelId="{A799E204-7F31-4505-8D6D-1F903011BEA1}" type="pres">
      <dgm:prSet presAssocID="{D749F57D-5CB3-4E20-BE2C-2EB651905EC1}" presName="node" presStyleLbl="alignAccFollowNode1" presStyleIdx="7" presStyleCnt="8">
        <dgm:presLayoutVars>
          <dgm:bulletEnabled val="1"/>
        </dgm:presLayoutVars>
      </dgm:prSet>
      <dgm:spPr/>
      <dgm:t>
        <a:bodyPr/>
        <a:lstStyle/>
        <a:p>
          <a:endParaRPr lang="en-US"/>
        </a:p>
      </dgm:t>
    </dgm:pt>
  </dgm:ptLst>
  <dgm:cxnLst>
    <dgm:cxn modelId="{15E7E32E-6D42-4306-BECE-D4FF49A10C6F}" srcId="{EE893444-66F6-41A6-B199-1823181605DD}" destId="{6CA9C7F7-7BB5-4AE5-820C-DDF1FF6E9F83}" srcOrd="0" destOrd="0" parTransId="{CC6CC68B-2CB2-4F8D-B0AE-3A42D998B36A}" sibTransId="{33DEF9D6-52A2-491B-B8B8-3052A3428FCB}"/>
    <dgm:cxn modelId="{937D0386-9061-42B4-B911-1AE067F7F523}" type="presOf" srcId="{EE893444-66F6-41A6-B199-1823181605DD}" destId="{B11FE280-E58E-4524-8B1C-7921002B76FC}" srcOrd="0" destOrd="0" presId="urn:microsoft.com/office/officeart/2005/8/layout/lProcess3"/>
    <dgm:cxn modelId="{576EBCF9-0264-44A0-B35A-7373E19DDA07}" type="presOf" srcId="{6F410A85-44B4-4B89-8B9A-DF2D01BC9B05}" destId="{7B5A84C7-8B97-47AC-9F4C-A16A0E1BF6CA}" srcOrd="0" destOrd="0" presId="urn:microsoft.com/office/officeart/2005/8/layout/lProcess3"/>
    <dgm:cxn modelId="{6C886979-5D48-4BA1-B2B5-9AC65F73A4F1}" srcId="{49EE5960-7333-49A6-B8B5-E350E3E62D7A}" destId="{D749F57D-5CB3-4E20-BE2C-2EB651905EC1}" srcOrd="1" destOrd="0" parTransId="{2425C958-4685-4C98-855E-9E346D7A0FAA}" sibTransId="{DCD81826-1990-44E9-B30C-0CACC640C6B7}"/>
    <dgm:cxn modelId="{3F5C4DED-822B-45E0-9B9B-2677310E1388}" srcId="{EE893444-66F6-41A6-B199-1823181605DD}" destId="{9AEBD167-5940-4F14-80B8-334A03E5FE2C}" srcOrd="1" destOrd="0" parTransId="{FBD106D1-56DD-49AB-A1C4-9372D9BB7930}" sibTransId="{5844B333-944E-415C-B507-FEA09B7FC7B3}"/>
    <dgm:cxn modelId="{F39C833F-F4A2-42AE-96C8-E4EFC8AE5879}" type="presOf" srcId="{FA2D44F5-EF17-417C-A688-8E3EC9E88685}" destId="{232E2D0C-B743-4656-A43F-8D136BEC8B85}" srcOrd="0" destOrd="0" presId="urn:microsoft.com/office/officeart/2005/8/layout/lProcess3"/>
    <dgm:cxn modelId="{BC4AF9CC-2FF9-4075-BA39-520B49462C1B}" type="presOf" srcId="{9AEBD167-5940-4F14-80B8-334A03E5FE2C}" destId="{8A469EF2-1C2D-4806-8A33-15965D19CD67}" srcOrd="0" destOrd="0" presId="urn:microsoft.com/office/officeart/2005/8/layout/lProcess3"/>
    <dgm:cxn modelId="{CE58E579-0CA5-49DB-A99C-6E0CE046F3F7}" srcId="{E01B28CB-225B-4EDC-AD36-F9855500F0D7}" destId="{FA2D44F5-EF17-417C-A688-8E3EC9E88685}" srcOrd="0" destOrd="0" parTransId="{8A73532C-69A6-46B5-A6D4-4CC1A55EAC58}" sibTransId="{FE33171A-BDFF-4860-9BCA-0B9BA1E7F89F}"/>
    <dgm:cxn modelId="{A08A0EF4-915F-431D-9426-FD316B51C730}" srcId="{49EE5960-7333-49A6-B8B5-E350E3E62D7A}" destId="{6F410A85-44B4-4B89-8B9A-DF2D01BC9B05}" srcOrd="0" destOrd="0" parTransId="{3ABE1301-B9AC-4C2F-8D37-C9A0D7A259AD}" sibTransId="{20898DCE-6EBA-48B1-80EB-5135266839D5}"/>
    <dgm:cxn modelId="{4DC5CD4F-7591-4000-B1C2-E3E53419030A}" type="presOf" srcId="{E01B28CB-225B-4EDC-AD36-F9855500F0D7}" destId="{CE925A3F-C953-4DE1-B621-3E0A0AC6F190}" srcOrd="0" destOrd="0" presId="urn:microsoft.com/office/officeart/2005/8/layout/lProcess3"/>
    <dgm:cxn modelId="{F6770C58-B6A9-4F27-89DC-9C4D52F338AC}" srcId="{5FCC90BB-8B8B-4FE1-9C3B-9259DB7A8C13}" destId="{78BD07A3-402A-4554-98D0-22131A327FBD}" srcOrd="0" destOrd="0" parTransId="{973773FD-FF35-43B6-A3F3-104FC780A78C}" sibTransId="{DE55012B-604C-4242-969A-2B30C660E43A}"/>
    <dgm:cxn modelId="{A4F8E5EE-45A7-4195-A700-CFCD47ED2D5C}" srcId="{938FAEAC-FFF7-45D1-A219-E34C67FE8D71}" destId="{49EE5960-7333-49A6-B8B5-E350E3E62D7A}" srcOrd="3" destOrd="0" parTransId="{01119BB9-7E6C-4D42-8304-9B04A98B2B75}" sibTransId="{97EDBA98-D95B-47D9-893E-204861E5A8A6}"/>
    <dgm:cxn modelId="{C7BFB293-3497-42C3-95C2-D89A210ABBBA}" srcId="{938FAEAC-FFF7-45D1-A219-E34C67FE8D71}" destId="{5FCC90BB-8B8B-4FE1-9C3B-9259DB7A8C13}" srcOrd="1" destOrd="0" parTransId="{8C46C43B-336A-43F5-86DD-BA4560226176}" sibTransId="{55219CCF-98E8-41CA-8E0B-464D581501E6}"/>
    <dgm:cxn modelId="{02B57CA1-004A-4511-8F33-80582990CF04}" type="presOf" srcId="{5FCC90BB-8B8B-4FE1-9C3B-9259DB7A8C13}" destId="{D9E9523B-49E2-44C6-A53C-0B42EAD986B6}" srcOrd="0" destOrd="0" presId="urn:microsoft.com/office/officeart/2005/8/layout/lProcess3"/>
    <dgm:cxn modelId="{A4E5030D-775C-49B3-B75C-B324501B5A2F}" srcId="{5FCC90BB-8B8B-4FE1-9C3B-9259DB7A8C13}" destId="{D19628C7-2BC7-40EA-A265-23B598EF38F4}" srcOrd="1" destOrd="0" parTransId="{43B71422-11E9-4F87-89DD-376599141E8B}" sibTransId="{C0B5AB7C-8061-460D-B313-D3CFF40A9CA0}"/>
    <dgm:cxn modelId="{B5B855FE-9A74-4731-A8AE-DE6F6C11E37B}" type="presOf" srcId="{D19628C7-2BC7-40EA-A265-23B598EF38F4}" destId="{426BF1FD-FBE0-485B-9940-3946238C5009}" srcOrd="0" destOrd="0" presId="urn:microsoft.com/office/officeart/2005/8/layout/lProcess3"/>
    <dgm:cxn modelId="{41937100-468E-447C-9011-BF64C26A355E}" type="presOf" srcId="{6BBC6924-C669-4015-9C7F-08B0F579BF18}" destId="{1B5D334A-99EF-43AF-AE03-880282E09328}" srcOrd="0" destOrd="0" presId="urn:microsoft.com/office/officeart/2005/8/layout/lProcess3"/>
    <dgm:cxn modelId="{D6E59CC6-17F8-4445-B93C-5E429AB794D2}" type="presOf" srcId="{6CA9C7F7-7BB5-4AE5-820C-DDF1FF6E9F83}" destId="{665018A3-792A-4297-BEFC-2EB532FCF223}" srcOrd="0" destOrd="0" presId="urn:microsoft.com/office/officeart/2005/8/layout/lProcess3"/>
    <dgm:cxn modelId="{849F23D8-627C-4E96-B6DB-7A127585808B}" srcId="{938FAEAC-FFF7-45D1-A219-E34C67FE8D71}" destId="{EE893444-66F6-41A6-B199-1823181605DD}" srcOrd="2" destOrd="0" parTransId="{A4D602D1-06F4-472D-9B9D-C9E2DE8BFC9D}" sibTransId="{19B4B815-3C22-4339-B120-8DDDDCDB87E3}"/>
    <dgm:cxn modelId="{BA559358-7238-47EA-B263-E45BB5C41294}" srcId="{938FAEAC-FFF7-45D1-A219-E34C67FE8D71}" destId="{E01B28CB-225B-4EDC-AD36-F9855500F0D7}" srcOrd="0" destOrd="0" parTransId="{F100A00A-4810-47EF-97C2-B5945D65C38F}" sibTransId="{D6031F90-0AE7-4D12-9397-016F33D4DCDF}"/>
    <dgm:cxn modelId="{E3222FAF-8781-4819-BF8D-3F86D702A3AE}" type="presOf" srcId="{78BD07A3-402A-4554-98D0-22131A327FBD}" destId="{BA504A74-26ED-416F-A7A0-5BFD19C9FC41}" srcOrd="0" destOrd="0" presId="urn:microsoft.com/office/officeart/2005/8/layout/lProcess3"/>
    <dgm:cxn modelId="{1C078597-EE3D-4553-80F9-CFEB39BFB863}" type="presOf" srcId="{49EE5960-7333-49A6-B8B5-E350E3E62D7A}" destId="{95A5992D-BCF1-4C36-A57C-142E0E32F092}" srcOrd="0" destOrd="0" presId="urn:microsoft.com/office/officeart/2005/8/layout/lProcess3"/>
    <dgm:cxn modelId="{ED852E37-CB48-4A74-A887-B59FA0F6C953}" type="presOf" srcId="{938FAEAC-FFF7-45D1-A219-E34C67FE8D71}" destId="{BB5C742E-8D63-43A3-B095-E88F5825A47D}" srcOrd="0" destOrd="0" presId="urn:microsoft.com/office/officeart/2005/8/layout/lProcess3"/>
    <dgm:cxn modelId="{E7827DD6-9BDA-4899-9A11-E4A426257987}" type="presOf" srcId="{D749F57D-5CB3-4E20-BE2C-2EB651905EC1}" destId="{A799E204-7F31-4505-8D6D-1F903011BEA1}" srcOrd="0" destOrd="0" presId="urn:microsoft.com/office/officeart/2005/8/layout/lProcess3"/>
    <dgm:cxn modelId="{46C6E95B-033D-45AC-BCE6-BF46C7B57985}" srcId="{E01B28CB-225B-4EDC-AD36-F9855500F0D7}" destId="{6BBC6924-C669-4015-9C7F-08B0F579BF18}" srcOrd="1" destOrd="0" parTransId="{ECEC380F-D3B2-4E88-B1E9-A9A9426B9EA4}" sibTransId="{BC075E70-A29B-42B0-9F4F-4AA1FFB9EE49}"/>
    <dgm:cxn modelId="{ECB3926E-A3C7-454C-A316-590C16D31478}" type="presParOf" srcId="{BB5C742E-8D63-43A3-B095-E88F5825A47D}" destId="{4A8B9233-37E4-45EE-82C0-F9E7D5275B28}" srcOrd="0" destOrd="0" presId="urn:microsoft.com/office/officeart/2005/8/layout/lProcess3"/>
    <dgm:cxn modelId="{6531FF7D-C963-414F-A3EA-130697B78777}" type="presParOf" srcId="{4A8B9233-37E4-45EE-82C0-F9E7D5275B28}" destId="{CE925A3F-C953-4DE1-B621-3E0A0AC6F190}" srcOrd="0" destOrd="0" presId="urn:microsoft.com/office/officeart/2005/8/layout/lProcess3"/>
    <dgm:cxn modelId="{56447B4C-6CF3-4D8D-A465-E883512F17DD}" type="presParOf" srcId="{4A8B9233-37E4-45EE-82C0-F9E7D5275B28}" destId="{9F8F3724-94B1-47D8-8417-97192FF0A913}" srcOrd="1" destOrd="0" presId="urn:microsoft.com/office/officeart/2005/8/layout/lProcess3"/>
    <dgm:cxn modelId="{6C9E201B-285C-4145-96BD-770DEED80169}" type="presParOf" srcId="{4A8B9233-37E4-45EE-82C0-F9E7D5275B28}" destId="{232E2D0C-B743-4656-A43F-8D136BEC8B85}" srcOrd="2" destOrd="0" presId="urn:microsoft.com/office/officeart/2005/8/layout/lProcess3"/>
    <dgm:cxn modelId="{824178A3-BFD4-4AF8-B2B0-A5295FE6F596}" type="presParOf" srcId="{4A8B9233-37E4-45EE-82C0-F9E7D5275B28}" destId="{A120E19D-7D12-42A8-882A-06EACB53485C}" srcOrd="3" destOrd="0" presId="urn:microsoft.com/office/officeart/2005/8/layout/lProcess3"/>
    <dgm:cxn modelId="{03F78183-F441-44FD-A534-0FF178F8B9F8}" type="presParOf" srcId="{4A8B9233-37E4-45EE-82C0-F9E7D5275B28}" destId="{1B5D334A-99EF-43AF-AE03-880282E09328}" srcOrd="4" destOrd="0" presId="urn:microsoft.com/office/officeart/2005/8/layout/lProcess3"/>
    <dgm:cxn modelId="{4C732482-82C1-4848-8E64-FAF70E3093A6}" type="presParOf" srcId="{BB5C742E-8D63-43A3-B095-E88F5825A47D}" destId="{13CBA58C-993C-48E3-9D71-57BF0F7008BF}" srcOrd="1" destOrd="0" presId="urn:microsoft.com/office/officeart/2005/8/layout/lProcess3"/>
    <dgm:cxn modelId="{1A2FEF18-015B-45C7-9EFA-3D026387EB85}" type="presParOf" srcId="{BB5C742E-8D63-43A3-B095-E88F5825A47D}" destId="{AB359C2D-2AA0-4ADE-8BF0-AC95E91F6080}" srcOrd="2" destOrd="0" presId="urn:microsoft.com/office/officeart/2005/8/layout/lProcess3"/>
    <dgm:cxn modelId="{CD2202FF-7BDB-4335-9BAE-41D18070EC85}" type="presParOf" srcId="{AB359C2D-2AA0-4ADE-8BF0-AC95E91F6080}" destId="{D9E9523B-49E2-44C6-A53C-0B42EAD986B6}" srcOrd="0" destOrd="0" presId="urn:microsoft.com/office/officeart/2005/8/layout/lProcess3"/>
    <dgm:cxn modelId="{8A1866D9-7F58-47AD-BBD0-14B530B8AA05}" type="presParOf" srcId="{AB359C2D-2AA0-4ADE-8BF0-AC95E91F6080}" destId="{D4A6ADD9-EA44-4629-984D-DDD63C4D974A}" srcOrd="1" destOrd="0" presId="urn:microsoft.com/office/officeart/2005/8/layout/lProcess3"/>
    <dgm:cxn modelId="{C19CF5DF-E104-4215-93A5-8F1376666247}" type="presParOf" srcId="{AB359C2D-2AA0-4ADE-8BF0-AC95E91F6080}" destId="{BA504A74-26ED-416F-A7A0-5BFD19C9FC41}" srcOrd="2" destOrd="0" presId="urn:microsoft.com/office/officeart/2005/8/layout/lProcess3"/>
    <dgm:cxn modelId="{8B0D04F0-F0D5-40AE-A82E-3C7A3929D6DA}" type="presParOf" srcId="{AB359C2D-2AA0-4ADE-8BF0-AC95E91F6080}" destId="{027C896B-2F34-4B61-923E-E2945109C345}" srcOrd="3" destOrd="0" presId="urn:microsoft.com/office/officeart/2005/8/layout/lProcess3"/>
    <dgm:cxn modelId="{A310170D-47CD-43F4-9E68-94EF646E7DE9}" type="presParOf" srcId="{AB359C2D-2AA0-4ADE-8BF0-AC95E91F6080}" destId="{426BF1FD-FBE0-485B-9940-3946238C5009}" srcOrd="4" destOrd="0" presId="urn:microsoft.com/office/officeart/2005/8/layout/lProcess3"/>
    <dgm:cxn modelId="{B0C116D0-C50C-4B96-8483-90893F49F876}" type="presParOf" srcId="{BB5C742E-8D63-43A3-B095-E88F5825A47D}" destId="{A01222AB-DBFD-4807-B029-A0E594381022}" srcOrd="3" destOrd="0" presId="urn:microsoft.com/office/officeart/2005/8/layout/lProcess3"/>
    <dgm:cxn modelId="{CF456921-527F-4F8E-8F21-64E942BCFBCB}" type="presParOf" srcId="{BB5C742E-8D63-43A3-B095-E88F5825A47D}" destId="{E6E60E22-20C5-4088-A386-66684B223A70}" srcOrd="4" destOrd="0" presId="urn:microsoft.com/office/officeart/2005/8/layout/lProcess3"/>
    <dgm:cxn modelId="{3487F8F2-5A86-4821-B514-924A57BD9BD9}" type="presParOf" srcId="{E6E60E22-20C5-4088-A386-66684B223A70}" destId="{B11FE280-E58E-4524-8B1C-7921002B76FC}" srcOrd="0" destOrd="0" presId="urn:microsoft.com/office/officeart/2005/8/layout/lProcess3"/>
    <dgm:cxn modelId="{32BF9562-3BD6-4EA6-B235-DFFAD116A4B1}" type="presParOf" srcId="{E6E60E22-20C5-4088-A386-66684B223A70}" destId="{A88AD131-F3C1-43CE-AD88-C315EF263DC8}" srcOrd="1" destOrd="0" presId="urn:microsoft.com/office/officeart/2005/8/layout/lProcess3"/>
    <dgm:cxn modelId="{9F43D3EF-1523-4709-8C00-1C8D71E51733}" type="presParOf" srcId="{E6E60E22-20C5-4088-A386-66684B223A70}" destId="{665018A3-792A-4297-BEFC-2EB532FCF223}" srcOrd="2" destOrd="0" presId="urn:microsoft.com/office/officeart/2005/8/layout/lProcess3"/>
    <dgm:cxn modelId="{0A211B79-2198-43F8-8666-32B968278D3F}" type="presParOf" srcId="{E6E60E22-20C5-4088-A386-66684B223A70}" destId="{02472228-3252-4DC0-A806-29FB0594B4B2}" srcOrd="3" destOrd="0" presId="urn:microsoft.com/office/officeart/2005/8/layout/lProcess3"/>
    <dgm:cxn modelId="{B2B1008F-8711-4D26-83DE-89025D1A6E02}" type="presParOf" srcId="{E6E60E22-20C5-4088-A386-66684B223A70}" destId="{8A469EF2-1C2D-4806-8A33-15965D19CD67}" srcOrd="4" destOrd="0" presId="urn:microsoft.com/office/officeart/2005/8/layout/lProcess3"/>
    <dgm:cxn modelId="{D0E2A91B-CD57-4486-A259-831F55CDF883}" type="presParOf" srcId="{BB5C742E-8D63-43A3-B095-E88F5825A47D}" destId="{95323A89-3BEB-4C55-AE23-46C1983CF1D3}" srcOrd="5" destOrd="0" presId="urn:microsoft.com/office/officeart/2005/8/layout/lProcess3"/>
    <dgm:cxn modelId="{476AE70A-3AF6-4E6C-88EC-CFB7DC5232C6}" type="presParOf" srcId="{BB5C742E-8D63-43A3-B095-E88F5825A47D}" destId="{62F9E6ED-C892-49AB-A5A4-AE80B6500C8B}" srcOrd="6" destOrd="0" presId="urn:microsoft.com/office/officeart/2005/8/layout/lProcess3"/>
    <dgm:cxn modelId="{31E35AAB-17DC-4DA6-A372-A00739107754}" type="presParOf" srcId="{62F9E6ED-C892-49AB-A5A4-AE80B6500C8B}" destId="{95A5992D-BCF1-4C36-A57C-142E0E32F092}" srcOrd="0" destOrd="0" presId="urn:microsoft.com/office/officeart/2005/8/layout/lProcess3"/>
    <dgm:cxn modelId="{2BB5017B-1099-4517-B2B7-CD6EC2FF733E}" type="presParOf" srcId="{62F9E6ED-C892-49AB-A5A4-AE80B6500C8B}" destId="{928D139A-8F36-4BBB-85E9-750DD682B3C2}" srcOrd="1" destOrd="0" presId="urn:microsoft.com/office/officeart/2005/8/layout/lProcess3"/>
    <dgm:cxn modelId="{2F9BF700-6DE2-4C8D-8186-7A3B59394237}" type="presParOf" srcId="{62F9E6ED-C892-49AB-A5A4-AE80B6500C8B}" destId="{7B5A84C7-8B97-47AC-9F4C-A16A0E1BF6CA}" srcOrd="2" destOrd="0" presId="urn:microsoft.com/office/officeart/2005/8/layout/lProcess3"/>
    <dgm:cxn modelId="{70D3A507-E5FD-45E3-8344-574878B4AFD6}" type="presParOf" srcId="{62F9E6ED-C892-49AB-A5A4-AE80B6500C8B}" destId="{33A37F3D-0982-418F-AD71-1720431AB06B}" srcOrd="3" destOrd="0" presId="urn:microsoft.com/office/officeart/2005/8/layout/lProcess3"/>
    <dgm:cxn modelId="{F5DEB0B1-9460-4618-A041-17879AE7A656}" type="presParOf" srcId="{62F9E6ED-C892-49AB-A5A4-AE80B6500C8B}" destId="{A799E204-7F31-4505-8D6D-1F903011BEA1}"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B67460-B37C-48EC-B2E9-2DB5310CD780}" type="doc">
      <dgm:prSet loTypeId="urn:microsoft.com/office/officeart/2008/layout/HalfCircleOrganizationChart" loCatId="hierarchy" qsTypeId="urn:microsoft.com/office/officeart/2005/8/quickstyle/simple3" qsCatId="simple" csTypeId="urn:microsoft.com/office/officeart/2005/8/colors/accent2_1" csCatId="accent2" phldr="1"/>
      <dgm:spPr/>
      <dgm:t>
        <a:bodyPr/>
        <a:lstStyle/>
        <a:p>
          <a:endParaRPr lang="en-US"/>
        </a:p>
      </dgm:t>
    </dgm:pt>
    <dgm:pt modelId="{236284C8-0762-468B-BBBA-54B45F54B49D}">
      <dgm:prSet/>
      <dgm:spPr/>
      <dgm:t>
        <a:bodyPr/>
        <a:lstStyle/>
        <a:p>
          <a:pPr rtl="0"/>
          <a:r>
            <a:rPr lang="en-US" dirty="0" smtClean="0"/>
            <a:t>Teacher Prep in Multiple Subject (Elementary Education)</a:t>
          </a:r>
          <a:endParaRPr lang="en-US" dirty="0"/>
        </a:p>
      </dgm:t>
    </dgm:pt>
    <dgm:pt modelId="{C1F3E0B5-0C3A-4BB4-A304-18FA2CC211E4}" type="parTrans" cxnId="{1150EE6E-E4A6-4B0D-94A5-FEB179DD4549}">
      <dgm:prSet/>
      <dgm:spPr/>
      <dgm:t>
        <a:bodyPr/>
        <a:lstStyle/>
        <a:p>
          <a:endParaRPr lang="en-US"/>
        </a:p>
      </dgm:t>
    </dgm:pt>
    <dgm:pt modelId="{8EEDFFB4-7E60-4720-95BC-3C6B747716B9}" type="sibTrans" cxnId="{1150EE6E-E4A6-4B0D-94A5-FEB179DD4549}">
      <dgm:prSet/>
      <dgm:spPr/>
      <dgm:t>
        <a:bodyPr/>
        <a:lstStyle/>
        <a:p>
          <a:endParaRPr lang="en-US"/>
        </a:p>
      </dgm:t>
    </dgm:pt>
    <dgm:pt modelId="{7E88D8F5-319E-4930-AEDE-FF3F5BEF710B}">
      <dgm:prSet/>
      <dgm:spPr/>
      <dgm:t>
        <a:bodyPr/>
        <a:lstStyle/>
        <a:p>
          <a:pPr rtl="0"/>
          <a:r>
            <a:rPr lang="en-US" dirty="0" smtClean="0"/>
            <a:t>Teacher Prep in Education Specialist</a:t>
          </a:r>
          <a:endParaRPr lang="en-US" dirty="0"/>
        </a:p>
      </dgm:t>
    </dgm:pt>
    <dgm:pt modelId="{0EFB8CB2-20D4-4A92-9784-A45AF4DDE33D}" type="parTrans" cxnId="{364FCFC6-059E-4054-96AB-F3C5FE55737B}">
      <dgm:prSet/>
      <dgm:spPr/>
      <dgm:t>
        <a:bodyPr/>
        <a:lstStyle/>
        <a:p>
          <a:endParaRPr lang="en-US"/>
        </a:p>
      </dgm:t>
    </dgm:pt>
    <dgm:pt modelId="{2BAB9141-830E-48EE-9296-416222FB8720}" type="sibTrans" cxnId="{364FCFC6-059E-4054-96AB-F3C5FE55737B}">
      <dgm:prSet/>
      <dgm:spPr/>
      <dgm:t>
        <a:bodyPr/>
        <a:lstStyle/>
        <a:p>
          <a:endParaRPr lang="en-US"/>
        </a:p>
      </dgm:t>
    </dgm:pt>
    <dgm:pt modelId="{37A2E117-2441-4B7D-9605-F146977D653D}">
      <dgm:prSet/>
      <dgm:spPr/>
      <dgm:t>
        <a:bodyPr/>
        <a:lstStyle/>
        <a:p>
          <a:pPr rtl="0"/>
          <a:r>
            <a:rPr lang="en-US" dirty="0" smtClean="0"/>
            <a:t>Teacher Prep in Dual Credential</a:t>
          </a:r>
          <a:endParaRPr lang="en-US" dirty="0"/>
        </a:p>
      </dgm:t>
    </dgm:pt>
    <dgm:pt modelId="{F250A45A-B729-4C05-9B24-6B2B3339BBDC}" type="parTrans" cxnId="{097A643C-E479-4AE0-9574-1869FBDA6E4D}">
      <dgm:prSet/>
      <dgm:spPr/>
      <dgm:t>
        <a:bodyPr/>
        <a:lstStyle/>
        <a:p>
          <a:endParaRPr lang="en-US"/>
        </a:p>
      </dgm:t>
    </dgm:pt>
    <dgm:pt modelId="{04A4464A-C66A-4E74-ADDD-BCEB3C0F62D2}" type="sibTrans" cxnId="{097A643C-E479-4AE0-9574-1869FBDA6E4D}">
      <dgm:prSet/>
      <dgm:spPr/>
      <dgm:t>
        <a:bodyPr/>
        <a:lstStyle/>
        <a:p>
          <a:endParaRPr lang="en-US"/>
        </a:p>
      </dgm:t>
    </dgm:pt>
    <dgm:pt modelId="{7246868E-81D1-40FB-96F5-D5C9D39FDF58}">
      <dgm:prSet/>
      <dgm:spPr/>
      <dgm:t>
        <a:bodyPr/>
        <a:lstStyle/>
        <a:p>
          <a:pPr rtl="0"/>
          <a:r>
            <a:rPr lang="en-US" dirty="0" smtClean="0"/>
            <a:t>Four options</a:t>
          </a:r>
          <a:endParaRPr lang="en-US" dirty="0"/>
        </a:p>
      </dgm:t>
    </dgm:pt>
    <dgm:pt modelId="{4836F0BF-4737-469A-834F-90DCAB3433EA}" type="sibTrans" cxnId="{AC1D3362-2215-41C0-8482-7C89E46496DC}">
      <dgm:prSet/>
      <dgm:spPr/>
      <dgm:t>
        <a:bodyPr/>
        <a:lstStyle/>
        <a:p>
          <a:endParaRPr lang="en-US"/>
        </a:p>
      </dgm:t>
    </dgm:pt>
    <dgm:pt modelId="{7BA5ED9A-1327-4564-852D-D022EEFA7814}" type="parTrans" cxnId="{AC1D3362-2215-41C0-8482-7C89E46496DC}">
      <dgm:prSet/>
      <dgm:spPr/>
      <dgm:t>
        <a:bodyPr/>
        <a:lstStyle/>
        <a:p>
          <a:endParaRPr lang="en-US"/>
        </a:p>
      </dgm:t>
    </dgm:pt>
    <dgm:pt modelId="{050BE972-E274-4103-A836-0A24BDB7A539}">
      <dgm:prSet/>
      <dgm:spPr/>
      <dgm:t>
        <a:bodyPr/>
        <a:lstStyle/>
        <a:p>
          <a:pPr rtl="0"/>
          <a:r>
            <a:rPr lang="en-US" dirty="0" smtClean="0"/>
            <a:t>Teaching &amp; Learning </a:t>
          </a:r>
          <a:endParaRPr lang="en-US" dirty="0"/>
        </a:p>
      </dgm:t>
    </dgm:pt>
    <dgm:pt modelId="{57324123-50FA-4913-8082-E1E9729407C9}" type="parTrans" cxnId="{3E8F7189-2782-488C-83EE-5D33A9705158}">
      <dgm:prSet/>
      <dgm:spPr/>
      <dgm:t>
        <a:bodyPr/>
        <a:lstStyle/>
        <a:p>
          <a:endParaRPr lang="en-US"/>
        </a:p>
      </dgm:t>
    </dgm:pt>
    <dgm:pt modelId="{F4F40046-F18C-4574-BA34-D86C4150EED9}" type="sibTrans" cxnId="{3E8F7189-2782-488C-83EE-5D33A9705158}">
      <dgm:prSet/>
      <dgm:spPr/>
      <dgm:t>
        <a:bodyPr/>
        <a:lstStyle/>
        <a:p>
          <a:endParaRPr lang="en-US"/>
        </a:p>
      </dgm:t>
    </dgm:pt>
    <dgm:pt modelId="{341C62F8-4CC5-49DE-B96C-7F07A2AC0E64}">
      <dgm:prSet/>
      <dgm:spPr/>
      <dgm:t>
        <a:bodyPr/>
        <a:lstStyle/>
        <a:p>
          <a:pPr rtl="0"/>
          <a:r>
            <a:rPr lang="en-US" dirty="0" smtClean="0"/>
            <a:t>Prepares elementary teachers</a:t>
          </a:r>
          <a:endParaRPr lang="en-US" dirty="0"/>
        </a:p>
      </dgm:t>
    </dgm:pt>
    <dgm:pt modelId="{878A1EA0-A38B-4CE2-A955-6569C68F8B8D}" type="parTrans" cxnId="{AFF37B46-A9E0-4848-80CE-2F6FF572FF5B}">
      <dgm:prSet/>
      <dgm:spPr/>
      <dgm:t>
        <a:bodyPr/>
        <a:lstStyle/>
        <a:p>
          <a:endParaRPr lang="en-US"/>
        </a:p>
      </dgm:t>
    </dgm:pt>
    <dgm:pt modelId="{48A33D1D-EA6B-4C1B-92D5-FAC5069FFBFB}" type="sibTrans" cxnId="{AFF37B46-A9E0-4848-80CE-2F6FF572FF5B}">
      <dgm:prSet/>
      <dgm:spPr/>
      <dgm:t>
        <a:bodyPr/>
        <a:lstStyle/>
        <a:p>
          <a:endParaRPr lang="en-US"/>
        </a:p>
      </dgm:t>
    </dgm:pt>
    <dgm:pt modelId="{31F6E28C-18CD-436B-9D44-8CB433DCBBD4}">
      <dgm:prSet/>
      <dgm:spPr/>
      <dgm:t>
        <a:bodyPr/>
        <a:lstStyle/>
        <a:p>
          <a:pPr rtl="0"/>
          <a:r>
            <a:rPr lang="en-US" dirty="0" smtClean="0"/>
            <a:t>Prepares Special Ed Teachers</a:t>
          </a:r>
          <a:endParaRPr lang="en-US" dirty="0"/>
        </a:p>
      </dgm:t>
    </dgm:pt>
    <dgm:pt modelId="{34FE9852-6200-492A-B8A5-3883DF1AFA37}" type="parTrans" cxnId="{077C69A1-C426-4844-BA92-C34392D2178B}">
      <dgm:prSet/>
      <dgm:spPr/>
      <dgm:t>
        <a:bodyPr/>
        <a:lstStyle/>
        <a:p>
          <a:endParaRPr lang="en-US"/>
        </a:p>
      </dgm:t>
    </dgm:pt>
    <dgm:pt modelId="{342921F5-6A15-4164-91FF-70ECC21A71AB}" type="sibTrans" cxnId="{077C69A1-C426-4844-BA92-C34392D2178B}">
      <dgm:prSet/>
      <dgm:spPr/>
      <dgm:t>
        <a:bodyPr/>
        <a:lstStyle/>
        <a:p>
          <a:endParaRPr lang="en-US"/>
        </a:p>
      </dgm:t>
    </dgm:pt>
    <dgm:pt modelId="{32386CBD-C457-4404-8AFA-7B91E8E2E88C}">
      <dgm:prSet/>
      <dgm:spPr/>
      <dgm:t>
        <a:bodyPr/>
        <a:lstStyle/>
        <a:p>
          <a:pPr rtl="0"/>
          <a:r>
            <a:rPr lang="en-US" dirty="0" smtClean="0"/>
            <a:t>Prepares both elementary and Special Ed teachers</a:t>
          </a:r>
          <a:endParaRPr lang="en-US" dirty="0"/>
        </a:p>
      </dgm:t>
    </dgm:pt>
    <dgm:pt modelId="{EAD9258B-64A1-4F42-838F-147F95F6287E}" type="parTrans" cxnId="{E4B11FAC-BE7D-4F64-9665-A78B4A109063}">
      <dgm:prSet/>
      <dgm:spPr/>
      <dgm:t>
        <a:bodyPr/>
        <a:lstStyle/>
        <a:p>
          <a:endParaRPr lang="en-US"/>
        </a:p>
      </dgm:t>
    </dgm:pt>
    <dgm:pt modelId="{4834C0EA-4E1D-4215-B8B2-FB81F8DB22B2}" type="sibTrans" cxnId="{E4B11FAC-BE7D-4F64-9665-A78B4A109063}">
      <dgm:prSet/>
      <dgm:spPr/>
      <dgm:t>
        <a:bodyPr/>
        <a:lstStyle/>
        <a:p>
          <a:endParaRPr lang="en-US"/>
        </a:p>
      </dgm:t>
    </dgm:pt>
    <dgm:pt modelId="{9A2C1ACF-B0CB-4581-8054-3D953E3DCBE6}">
      <dgm:prSet/>
      <dgm:spPr/>
      <dgm:t>
        <a:bodyPr/>
        <a:lstStyle/>
        <a:p>
          <a:pPr rtl="0"/>
          <a:r>
            <a:rPr lang="en-US" dirty="0" smtClean="0"/>
            <a:t>Degree only Option</a:t>
          </a:r>
          <a:endParaRPr lang="en-US" dirty="0"/>
        </a:p>
      </dgm:t>
    </dgm:pt>
    <dgm:pt modelId="{20C816DC-B875-4A9B-B500-2FFE446BE4B2}" type="parTrans" cxnId="{994B0098-AB40-4D50-971F-984A29B20E7C}">
      <dgm:prSet/>
      <dgm:spPr/>
      <dgm:t>
        <a:bodyPr/>
        <a:lstStyle/>
        <a:p>
          <a:endParaRPr lang="en-US"/>
        </a:p>
      </dgm:t>
    </dgm:pt>
    <dgm:pt modelId="{AA478B0A-E130-416B-8546-750BE3078C08}" type="sibTrans" cxnId="{994B0098-AB40-4D50-971F-984A29B20E7C}">
      <dgm:prSet/>
      <dgm:spPr/>
      <dgm:t>
        <a:bodyPr/>
        <a:lstStyle/>
        <a:p>
          <a:endParaRPr lang="en-US"/>
        </a:p>
      </dgm:t>
    </dgm:pt>
    <dgm:pt modelId="{525E5A2E-44B8-499B-B826-74813AE378C7}" type="pres">
      <dgm:prSet presAssocID="{CBB67460-B37C-48EC-B2E9-2DB5310CD780}" presName="Name0" presStyleCnt="0">
        <dgm:presLayoutVars>
          <dgm:orgChart val="1"/>
          <dgm:chPref val="1"/>
          <dgm:dir/>
          <dgm:animOne val="branch"/>
          <dgm:animLvl val="lvl"/>
          <dgm:resizeHandles/>
        </dgm:presLayoutVars>
      </dgm:prSet>
      <dgm:spPr/>
      <dgm:t>
        <a:bodyPr/>
        <a:lstStyle/>
        <a:p>
          <a:endParaRPr lang="en-US"/>
        </a:p>
      </dgm:t>
    </dgm:pt>
    <dgm:pt modelId="{73F650DA-BF00-4C5F-8A59-6F3705DE6834}" type="pres">
      <dgm:prSet presAssocID="{7246868E-81D1-40FB-96F5-D5C9D39FDF58}" presName="hierRoot1" presStyleCnt="0">
        <dgm:presLayoutVars>
          <dgm:hierBranch val="init"/>
        </dgm:presLayoutVars>
      </dgm:prSet>
      <dgm:spPr/>
    </dgm:pt>
    <dgm:pt modelId="{0FFC1B86-7234-4A0B-A99E-C6A25ED74B8F}" type="pres">
      <dgm:prSet presAssocID="{7246868E-81D1-40FB-96F5-D5C9D39FDF58}" presName="rootComposite1" presStyleCnt="0"/>
      <dgm:spPr/>
    </dgm:pt>
    <dgm:pt modelId="{BC7C7605-821B-4F93-BA41-39CB533AB9BC}" type="pres">
      <dgm:prSet presAssocID="{7246868E-81D1-40FB-96F5-D5C9D39FDF58}" presName="rootText1" presStyleLbl="alignAcc1" presStyleIdx="0" presStyleCnt="0">
        <dgm:presLayoutVars>
          <dgm:chPref val="3"/>
        </dgm:presLayoutVars>
      </dgm:prSet>
      <dgm:spPr/>
      <dgm:t>
        <a:bodyPr/>
        <a:lstStyle/>
        <a:p>
          <a:endParaRPr lang="en-US"/>
        </a:p>
      </dgm:t>
    </dgm:pt>
    <dgm:pt modelId="{5C965364-981E-4145-A92A-EE5C75D9625E}" type="pres">
      <dgm:prSet presAssocID="{7246868E-81D1-40FB-96F5-D5C9D39FDF58}" presName="topArc1" presStyleLbl="parChTrans1D1" presStyleIdx="0" presStyleCnt="18"/>
      <dgm:spPr/>
    </dgm:pt>
    <dgm:pt modelId="{4BED5325-78A3-4E9B-9E8A-C367406A2A65}" type="pres">
      <dgm:prSet presAssocID="{7246868E-81D1-40FB-96F5-D5C9D39FDF58}" presName="bottomArc1" presStyleLbl="parChTrans1D1" presStyleIdx="1" presStyleCnt="18"/>
      <dgm:spPr/>
    </dgm:pt>
    <dgm:pt modelId="{8DBE8639-0588-4F86-A3CE-A2DFDE37AB63}" type="pres">
      <dgm:prSet presAssocID="{7246868E-81D1-40FB-96F5-D5C9D39FDF58}" presName="topConnNode1" presStyleLbl="node1" presStyleIdx="0" presStyleCnt="0"/>
      <dgm:spPr/>
      <dgm:t>
        <a:bodyPr/>
        <a:lstStyle/>
        <a:p>
          <a:endParaRPr lang="en-US"/>
        </a:p>
      </dgm:t>
    </dgm:pt>
    <dgm:pt modelId="{DC526799-33E2-427D-8EEC-3BE29FFF40DA}" type="pres">
      <dgm:prSet presAssocID="{7246868E-81D1-40FB-96F5-D5C9D39FDF58}" presName="hierChild2" presStyleCnt="0"/>
      <dgm:spPr/>
    </dgm:pt>
    <dgm:pt modelId="{660D16DC-CC3C-42E1-88D2-1768D416B62B}" type="pres">
      <dgm:prSet presAssocID="{C1F3E0B5-0C3A-4BB4-A304-18FA2CC211E4}" presName="Name28" presStyleLbl="parChTrans1D2" presStyleIdx="0" presStyleCnt="4"/>
      <dgm:spPr/>
      <dgm:t>
        <a:bodyPr/>
        <a:lstStyle/>
        <a:p>
          <a:endParaRPr lang="en-US"/>
        </a:p>
      </dgm:t>
    </dgm:pt>
    <dgm:pt modelId="{0A74E5C2-F5B1-4787-9A89-A8AC51ABE897}" type="pres">
      <dgm:prSet presAssocID="{236284C8-0762-468B-BBBA-54B45F54B49D}" presName="hierRoot2" presStyleCnt="0">
        <dgm:presLayoutVars>
          <dgm:hierBranch val="init"/>
        </dgm:presLayoutVars>
      </dgm:prSet>
      <dgm:spPr/>
    </dgm:pt>
    <dgm:pt modelId="{148237E8-8F0C-496D-BE28-667B8E07007A}" type="pres">
      <dgm:prSet presAssocID="{236284C8-0762-468B-BBBA-54B45F54B49D}" presName="rootComposite2" presStyleCnt="0"/>
      <dgm:spPr/>
    </dgm:pt>
    <dgm:pt modelId="{A3D28F55-0BD7-4935-8AF7-BA56A547BB14}" type="pres">
      <dgm:prSet presAssocID="{236284C8-0762-468B-BBBA-54B45F54B49D}" presName="rootText2" presStyleLbl="alignAcc1" presStyleIdx="0" presStyleCnt="0">
        <dgm:presLayoutVars>
          <dgm:chPref val="3"/>
        </dgm:presLayoutVars>
      </dgm:prSet>
      <dgm:spPr/>
      <dgm:t>
        <a:bodyPr/>
        <a:lstStyle/>
        <a:p>
          <a:endParaRPr lang="en-US"/>
        </a:p>
      </dgm:t>
    </dgm:pt>
    <dgm:pt modelId="{E19ABC91-2C73-47C8-944A-63ACC3208981}" type="pres">
      <dgm:prSet presAssocID="{236284C8-0762-468B-BBBA-54B45F54B49D}" presName="topArc2" presStyleLbl="parChTrans1D1" presStyleIdx="2" presStyleCnt="18"/>
      <dgm:spPr/>
    </dgm:pt>
    <dgm:pt modelId="{19B927BF-7C98-4F6D-9567-E68F4CB92022}" type="pres">
      <dgm:prSet presAssocID="{236284C8-0762-468B-BBBA-54B45F54B49D}" presName="bottomArc2" presStyleLbl="parChTrans1D1" presStyleIdx="3" presStyleCnt="18"/>
      <dgm:spPr/>
    </dgm:pt>
    <dgm:pt modelId="{9C122311-F6CE-4482-8DB6-83E03F42A0A3}" type="pres">
      <dgm:prSet presAssocID="{236284C8-0762-468B-BBBA-54B45F54B49D}" presName="topConnNode2" presStyleLbl="node2" presStyleIdx="0" presStyleCnt="0"/>
      <dgm:spPr/>
      <dgm:t>
        <a:bodyPr/>
        <a:lstStyle/>
        <a:p>
          <a:endParaRPr lang="en-US"/>
        </a:p>
      </dgm:t>
    </dgm:pt>
    <dgm:pt modelId="{4733A359-29BC-447D-A691-B7988799D56C}" type="pres">
      <dgm:prSet presAssocID="{236284C8-0762-468B-BBBA-54B45F54B49D}" presName="hierChild4" presStyleCnt="0"/>
      <dgm:spPr/>
    </dgm:pt>
    <dgm:pt modelId="{2FB9CA29-11EF-4595-ADAB-08F2B96E8E7F}" type="pres">
      <dgm:prSet presAssocID="{878A1EA0-A38B-4CE2-A955-6569C68F8B8D}" presName="Name28" presStyleLbl="parChTrans1D3" presStyleIdx="0" presStyleCnt="4"/>
      <dgm:spPr/>
      <dgm:t>
        <a:bodyPr/>
        <a:lstStyle/>
        <a:p>
          <a:endParaRPr lang="en-US"/>
        </a:p>
      </dgm:t>
    </dgm:pt>
    <dgm:pt modelId="{D543426B-D4EC-48D1-ADC5-4A0770B745DE}" type="pres">
      <dgm:prSet presAssocID="{341C62F8-4CC5-49DE-B96C-7F07A2AC0E64}" presName="hierRoot2" presStyleCnt="0">
        <dgm:presLayoutVars>
          <dgm:hierBranch val="init"/>
        </dgm:presLayoutVars>
      </dgm:prSet>
      <dgm:spPr/>
    </dgm:pt>
    <dgm:pt modelId="{1BA791D8-1F63-447D-94DD-78660B7C660C}" type="pres">
      <dgm:prSet presAssocID="{341C62F8-4CC5-49DE-B96C-7F07A2AC0E64}" presName="rootComposite2" presStyleCnt="0"/>
      <dgm:spPr/>
    </dgm:pt>
    <dgm:pt modelId="{6D44F234-D7FD-4F15-A1A7-35B69B492172}" type="pres">
      <dgm:prSet presAssocID="{341C62F8-4CC5-49DE-B96C-7F07A2AC0E64}" presName="rootText2" presStyleLbl="alignAcc1" presStyleIdx="0" presStyleCnt="0">
        <dgm:presLayoutVars>
          <dgm:chPref val="3"/>
        </dgm:presLayoutVars>
      </dgm:prSet>
      <dgm:spPr/>
      <dgm:t>
        <a:bodyPr/>
        <a:lstStyle/>
        <a:p>
          <a:endParaRPr lang="en-US"/>
        </a:p>
      </dgm:t>
    </dgm:pt>
    <dgm:pt modelId="{58B96375-6C14-4B71-8570-E73C4A1F29FE}" type="pres">
      <dgm:prSet presAssocID="{341C62F8-4CC5-49DE-B96C-7F07A2AC0E64}" presName="topArc2" presStyleLbl="parChTrans1D1" presStyleIdx="4" presStyleCnt="18"/>
      <dgm:spPr/>
    </dgm:pt>
    <dgm:pt modelId="{C2BDF743-494E-4F02-BC4D-FA92FF7B612A}" type="pres">
      <dgm:prSet presAssocID="{341C62F8-4CC5-49DE-B96C-7F07A2AC0E64}" presName="bottomArc2" presStyleLbl="parChTrans1D1" presStyleIdx="5" presStyleCnt="18"/>
      <dgm:spPr/>
    </dgm:pt>
    <dgm:pt modelId="{82FDDC8F-90FE-43E4-BFB6-D352C48BCE24}" type="pres">
      <dgm:prSet presAssocID="{341C62F8-4CC5-49DE-B96C-7F07A2AC0E64}" presName="topConnNode2" presStyleLbl="node3" presStyleIdx="0" presStyleCnt="0"/>
      <dgm:spPr/>
      <dgm:t>
        <a:bodyPr/>
        <a:lstStyle/>
        <a:p>
          <a:endParaRPr lang="en-US"/>
        </a:p>
      </dgm:t>
    </dgm:pt>
    <dgm:pt modelId="{BA78667E-B4ED-4791-BA92-A72CF1A8EA1F}" type="pres">
      <dgm:prSet presAssocID="{341C62F8-4CC5-49DE-B96C-7F07A2AC0E64}" presName="hierChild4" presStyleCnt="0"/>
      <dgm:spPr/>
    </dgm:pt>
    <dgm:pt modelId="{EBE0341E-48CF-4526-8D71-958E0C8D52F9}" type="pres">
      <dgm:prSet presAssocID="{341C62F8-4CC5-49DE-B96C-7F07A2AC0E64}" presName="hierChild5" presStyleCnt="0"/>
      <dgm:spPr/>
    </dgm:pt>
    <dgm:pt modelId="{E4E4E319-ABD6-4112-809A-15169C35C2D9}" type="pres">
      <dgm:prSet presAssocID="{236284C8-0762-468B-BBBA-54B45F54B49D}" presName="hierChild5" presStyleCnt="0"/>
      <dgm:spPr/>
    </dgm:pt>
    <dgm:pt modelId="{D879D034-0D31-4BB1-B3BE-A2AEF8DE63FD}" type="pres">
      <dgm:prSet presAssocID="{0EFB8CB2-20D4-4A92-9784-A45AF4DDE33D}" presName="Name28" presStyleLbl="parChTrans1D2" presStyleIdx="1" presStyleCnt="4"/>
      <dgm:spPr/>
      <dgm:t>
        <a:bodyPr/>
        <a:lstStyle/>
        <a:p>
          <a:endParaRPr lang="en-US"/>
        </a:p>
      </dgm:t>
    </dgm:pt>
    <dgm:pt modelId="{E682812F-ACD9-4BEF-AE6E-781B10A75B79}" type="pres">
      <dgm:prSet presAssocID="{7E88D8F5-319E-4930-AEDE-FF3F5BEF710B}" presName="hierRoot2" presStyleCnt="0">
        <dgm:presLayoutVars>
          <dgm:hierBranch val="init"/>
        </dgm:presLayoutVars>
      </dgm:prSet>
      <dgm:spPr/>
    </dgm:pt>
    <dgm:pt modelId="{7B12FE11-089A-43E7-A0C8-DA7344198CFF}" type="pres">
      <dgm:prSet presAssocID="{7E88D8F5-319E-4930-AEDE-FF3F5BEF710B}" presName="rootComposite2" presStyleCnt="0"/>
      <dgm:spPr/>
    </dgm:pt>
    <dgm:pt modelId="{53E8283F-25B7-4E50-BB8D-7E2431EAD657}" type="pres">
      <dgm:prSet presAssocID="{7E88D8F5-319E-4930-AEDE-FF3F5BEF710B}" presName="rootText2" presStyleLbl="alignAcc1" presStyleIdx="0" presStyleCnt="0">
        <dgm:presLayoutVars>
          <dgm:chPref val="3"/>
        </dgm:presLayoutVars>
      </dgm:prSet>
      <dgm:spPr/>
      <dgm:t>
        <a:bodyPr/>
        <a:lstStyle/>
        <a:p>
          <a:endParaRPr lang="en-US"/>
        </a:p>
      </dgm:t>
    </dgm:pt>
    <dgm:pt modelId="{A24998E4-A6B5-4E10-991F-85CC7DFCEC82}" type="pres">
      <dgm:prSet presAssocID="{7E88D8F5-319E-4930-AEDE-FF3F5BEF710B}" presName="topArc2" presStyleLbl="parChTrans1D1" presStyleIdx="6" presStyleCnt="18"/>
      <dgm:spPr/>
    </dgm:pt>
    <dgm:pt modelId="{A9E16B30-0E63-4351-8E79-CB318184C910}" type="pres">
      <dgm:prSet presAssocID="{7E88D8F5-319E-4930-AEDE-FF3F5BEF710B}" presName="bottomArc2" presStyleLbl="parChTrans1D1" presStyleIdx="7" presStyleCnt="18"/>
      <dgm:spPr/>
    </dgm:pt>
    <dgm:pt modelId="{F015DF60-8F9E-4698-8CDD-A9B83A3BCEFF}" type="pres">
      <dgm:prSet presAssocID="{7E88D8F5-319E-4930-AEDE-FF3F5BEF710B}" presName="topConnNode2" presStyleLbl="node2" presStyleIdx="0" presStyleCnt="0"/>
      <dgm:spPr/>
      <dgm:t>
        <a:bodyPr/>
        <a:lstStyle/>
        <a:p>
          <a:endParaRPr lang="en-US"/>
        </a:p>
      </dgm:t>
    </dgm:pt>
    <dgm:pt modelId="{217FEE7F-4904-40AD-B4F3-5B7D7282705C}" type="pres">
      <dgm:prSet presAssocID="{7E88D8F5-319E-4930-AEDE-FF3F5BEF710B}" presName="hierChild4" presStyleCnt="0"/>
      <dgm:spPr/>
    </dgm:pt>
    <dgm:pt modelId="{EA494C81-836F-40F6-B0E3-0295D63302C5}" type="pres">
      <dgm:prSet presAssocID="{34FE9852-6200-492A-B8A5-3883DF1AFA37}" presName="Name28" presStyleLbl="parChTrans1D3" presStyleIdx="1" presStyleCnt="4"/>
      <dgm:spPr/>
      <dgm:t>
        <a:bodyPr/>
        <a:lstStyle/>
        <a:p>
          <a:endParaRPr lang="en-US"/>
        </a:p>
      </dgm:t>
    </dgm:pt>
    <dgm:pt modelId="{5DF1C923-B9D3-49F0-9CAC-52CD7A51F0D7}" type="pres">
      <dgm:prSet presAssocID="{31F6E28C-18CD-436B-9D44-8CB433DCBBD4}" presName="hierRoot2" presStyleCnt="0">
        <dgm:presLayoutVars>
          <dgm:hierBranch val="init"/>
        </dgm:presLayoutVars>
      </dgm:prSet>
      <dgm:spPr/>
    </dgm:pt>
    <dgm:pt modelId="{E4536C1B-F471-4B96-8D6E-D7D2C4DD5380}" type="pres">
      <dgm:prSet presAssocID="{31F6E28C-18CD-436B-9D44-8CB433DCBBD4}" presName="rootComposite2" presStyleCnt="0"/>
      <dgm:spPr/>
    </dgm:pt>
    <dgm:pt modelId="{C89C787F-827B-4BAB-ABA4-EF5F4B70B1F2}" type="pres">
      <dgm:prSet presAssocID="{31F6E28C-18CD-436B-9D44-8CB433DCBBD4}" presName="rootText2" presStyleLbl="alignAcc1" presStyleIdx="0" presStyleCnt="0">
        <dgm:presLayoutVars>
          <dgm:chPref val="3"/>
        </dgm:presLayoutVars>
      </dgm:prSet>
      <dgm:spPr/>
      <dgm:t>
        <a:bodyPr/>
        <a:lstStyle/>
        <a:p>
          <a:endParaRPr lang="en-US"/>
        </a:p>
      </dgm:t>
    </dgm:pt>
    <dgm:pt modelId="{CF73B294-30BD-4841-ADC1-454CD5D4F9B7}" type="pres">
      <dgm:prSet presAssocID="{31F6E28C-18CD-436B-9D44-8CB433DCBBD4}" presName="topArc2" presStyleLbl="parChTrans1D1" presStyleIdx="8" presStyleCnt="18"/>
      <dgm:spPr/>
    </dgm:pt>
    <dgm:pt modelId="{1DD0CE16-4778-43B1-9FA0-8E91A314FE95}" type="pres">
      <dgm:prSet presAssocID="{31F6E28C-18CD-436B-9D44-8CB433DCBBD4}" presName="bottomArc2" presStyleLbl="parChTrans1D1" presStyleIdx="9" presStyleCnt="18"/>
      <dgm:spPr/>
    </dgm:pt>
    <dgm:pt modelId="{E3A3F377-A279-4D9E-8FC6-C1D5997B9B64}" type="pres">
      <dgm:prSet presAssocID="{31F6E28C-18CD-436B-9D44-8CB433DCBBD4}" presName="topConnNode2" presStyleLbl="node3" presStyleIdx="0" presStyleCnt="0"/>
      <dgm:spPr/>
      <dgm:t>
        <a:bodyPr/>
        <a:lstStyle/>
        <a:p>
          <a:endParaRPr lang="en-US"/>
        </a:p>
      </dgm:t>
    </dgm:pt>
    <dgm:pt modelId="{7E9A6888-EA56-4676-BACE-FA4DACECEBC9}" type="pres">
      <dgm:prSet presAssocID="{31F6E28C-18CD-436B-9D44-8CB433DCBBD4}" presName="hierChild4" presStyleCnt="0"/>
      <dgm:spPr/>
    </dgm:pt>
    <dgm:pt modelId="{9846028F-5061-4FEC-AD95-ABD6E2232435}" type="pres">
      <dgm:prSet presAssocID="{31F6E28C-18CD-436B-9D44-8CB433DCBBD4}" presName="hierChild5" presStyleCnt="0"/>
      <dgm:spPr/>
    </dgm:pt>
    <dgm:pt modelId="{398C0560-7216-4359-8023-FE0C71398222}" type="pres">
      <dgm:prSet presAssocID="{7E88D8F5-319E-4930-AEDE-FF3F5BEF710B}" presName="hierChild5" presStyleCnt="0"/>
      <dgm:spPr/>
    </dgm:pt>
    <dgm:pt modelId="{DB43D65E-1E30-405F-925D-BA34080BA7A3}" type="pres">
      <dgm:prSet presAssocID="{F250A45A-B729-4C05-9B24-6B2B3339BBDC}" presName="Name28" presStyleLbl="parChTrans1D2" presStyleIdx="2" presStyleCnt="4"/>
      <dgm:spPr/>
      <dgm:t>
        <a:bodyPr/>
        <a:lstStyle/>
        <a:p>
          <a:endParaRPr lang="en-US"/>
        </a:p>
      </dgm:t>
    </dgm:pt>
    <dgm:pt modelId="{711D3C5C-A313-4F7F-8D21-A6C61BF2BB68}" type="pres">
      <dgm:prSet presAssocID="{37A2E117-2441-4B7D-9605-F146977D653D}" presName="hierRoot2" presStyleCnt="0">
        <dgm:presLayoutVars>
          <dgm:hierBranch val="init"/>
        </dgm:presLayoutVars>
      </dgm:prSet>
      <dgm:spPr/>
    </dgm:pt>
    <dgm:pt modelId="{452D9CE2-295A-4A0B-88DE-CFD3DD8C4C0E}" type="pres">
      <dgm:prSet presAssocID="{37A2E117-2441-4B7D-9605-F146977D653D}" presName="rootComposite2" presStyleCnt="0"/>
      <dgm:spPr/>
    </dgm:pt>
    <dgm:pt modelId="{96B458B9-629F-4659-87AB-909680BAE1D9}" type="pres">
      <dgm:prSet presAssocID="{37A2E117-2441-4B7D-9605-F146977D653D}" presName="rootText2" presStyleLbl="alignAcc1" presStyleIdx="0" presStyleCnt="0">
        <dgm:presLayoutVars>
          <dgm:chPref val="3"/>
        </dgm:presLayoutVars>
      </dgm:prSet>
      <dgm:spPr/>
      <dgm:t>
        <a:bodyPr/>
        <a:lstStyle/>
        <a:p>
          <a:endParaRPr lang="en-US"/>
        </a:p>
      </dgm:t>
    </dgm:pt>
    <dgm:pt modelId="{C2038B04-E308-4BF1-BBB7-9CB7C98D1237}" type="pres">
      <dgm:prSet presAssocID="{37A2E117-2441-4B7D-9605-F146977D653D}" presName="topArc2" presStyleLbl="parChTrans1D1" presStyleIdx="10" presStyleCnt="18"/>
      <dgm:spPr/>
    </dgm:pt>
    <dgm:pt modelId="{D19006F8-1DA6-40E8-B2EF-8361D8BF226A}" type="pres">
      <dgm:prSet presAssocID="{37A2E117-2441-4B7D-9605-F146977D653D}" presName="bottomArc2" presStyleLbl="parChTrans1D1" presStyleIdx="11" presStyleCnt="18"/>
      <dgm:spPr/>
    </dgm:pt>
    <dgm:pt modelId="{8924D9B4-1DA2-4D66-AA6C-A1D857297EDE}" type="pres">
      <dgm:prSet presAssocID="{37A2E117-2441-4B7D-9605-F146977D653D}" presName="topConnNode2" presStyleLbl="node2" presStyleIdx="0" presStyleCnt="0"/>
      <dgm:spPr/>
      <dgm:t>
        <a:bodyPr/>
        <a:lstStyle/>
        <a:p>
          <a:endParaRPr lang="en-US"/>
        </a:p>
      </dgm:t>
    </dgm:pt>
    <dgm:pt modelId="{313B1949-436D-4ADA-AA4D-684AEE1CFD90}" type="pres">
      <dgm:prSet presAssocID="{37A2E117-2441-4B7D-9605-F146977D653D}" presName="hierChild4" presStyleCnt="0"/>
      <dgm:spPr/>
    </dgm:pt>
    <dgm:pt modelId="{7DB16D09-6166-48CC-84AD-4C9283709094}" type="pres">
      <dgm:prSet presAssocID="{EAD9258B-64A1-4F42-838F-147F95F6287E}" presName="Name28" presStyleLbl="parChTrans1D3" presStyleIdx="2" presStyleCnt="4"/>
      <dgm:spPr/>
      <dgm:t>
        <a:bodyPr/>
        <a:lstStyle/>
        <a:p>
          <a:endParaRPr lang="en-US"/>
        </a:p>
      </dgm:t>
    </dgm:pt>
    <dgm:pt modelId="{B1CDA461-8509-4F40-8433-B94896BCD92C}" type="pres">
      <dgm:prSet presAssocID="{32386CBD-C457-4404-8AFA-7B91E8E2E88C}" presName="hierRoot2" presStyleCnt="0">
        <dgm:presLayoutVars>
          <dgm:hierBranch val="init"/>
        </dgm:presLayoutVars>
      </dgm:prSet>
      <dgm:spPr/>
    </dgm:pt>
    <dgm:pt modelId="{B5CF62B8-03FC-472F-801C-601DD4FC210F}" type="pres">
      <dgm:prSet presAssocID="{32386CBD-C457-4404-8AFA-7B91E8E2E88C}" presName="rootComposite2" presStyleCnt="0"/>
      <dgm:spPr/>
    </dgm:pt>
    <dgm:pt modelId="{D47FB3CF-891A-40D2-BB33-9B66143F75D8}" type="pres">
      <dgm:prSet presAssocID="{32386CBD-C457-4404-8AFA-7B91E8E2E88C}" presName="rootText2" presStyleLbl="alignAcc1" presStyleIdx="0" presStyleCnt="0">
        <dgm:presLayoutVars>
          <dgm:chPref val="3"/>
        </dgm:presLayoutVars>
      </dgm:prSet>
      <dgm:spPr/>
      <dgm:t>
        <a:bodyPr/>
        <a:lstStyle/>
        <a:p>
          <a:endParaRPr lang="en-US"/>
        </a:p>
      </dgm:t>
    </dgm:pt>
    <dgm:pt modelId="{C0D2FC79-2DE2-4AC0-B7C6-2D4CCAEC1878}" type="pres">
      <dgm:prSet presAssocID="{32386CBD-C457-4404-8AFA-7B91E8E2E88C}" presName="topArc2" presStyleLbl="parChTrans1D1" presStyleIdx="12" presStyleCnt="18"/>
      <dgm:spPr/>
    </dgm:pt>
    <dgm:pt modelId="{78B632C4-D156-4F31-BFAE-92FD9D9D4536}" type="pres">
      <dgm:prSet presAssocID="{32386CBD-C457-4404-8AFA-7B91E8E2E88C}" presName="bottomArc2" presStyleLbl="parChTrans1D1" presStyleIdx="13" presStyleCnt="18"/>
      <dgm:spPr/>
    </dgm:pt>
    <dgm:pt modelId="{C4C7C525-8593-4188-BDB4-C06EBEEB9B09}" type="pres">
      <dgm:prSet presAssocID="{32386CBD-C457-4404-8AFA-7B91E8E2E88C}" presName="topConnNode2" presStyleLbl="node3" presStyleIdx="0" presStyleCnt="0"/>
      <dgm:spPr/>
      <dgm:t>
        <a:bodyPr/>
        <a:lstStyle/>
        <a:p>
          <a:endParaRPr lang="en-US"/>
        </a:p>
      </dgm:t>
    </dgm:pt>
    <dgm:pt modelId="{8B115FE2-5345-4753-88CE-0313F8CBB0D3}" type="pres">
      <dgm:prSet presAssocID="{32386CBD-C457-4404-8AFA-7B91E8E2E88C}" presName="hierChild4" presStyleCnt="0"/>
      <dgm:spPr/>
    </dgm:pt>
    <dgm:pt modelId="{085F09D7-EE86-4F8E-9F7E-3DCA3CE93B7A}" type="pres">
      <dgm:prSet presAssocID="{32386CBD-C457-4404-8AFA-7B91E8E2E88C}" presName="hierChild5" presStyleCnt="0"/>
      <dgm:spPr/>
    </dgm:pt>
    <dgm:pt modelId="{2A992930-2564-4F57-8798-E151CAF2F967}" type="pres">
      <dgm:prSet presAssocID="{37A2E117-2441-4B7D-9605-F146977D653D}" presName="hierChild5" presStyleCnt="0"/>
      <dgm:spPr/>
    </dgm:pt>
    <dgm:pt modelId="{FF416DA2-7AB4-4FF5-8971-0DBDB31CC151}" type="pres">
      <dgm:prSet presAssocID="{57324123-50FA-4913-8082-E1E9729407C9}" presName="Name28" presStyleLbl="parChTrans1D2" presStyleIdx="3" presStyleCnt="4"/>
      <dgm:spPr/>
      <dgm:t>
        <a:bodyPr/>
        <a:lstStyle/>
        <a:p>
          <a:endParaRPr lang="en-US"/>
        </a:p>
      </dgm:t>
    </dgm:pt>
    <dgm:pt modelId="{9AB0B344-4D0A-4E85-9BFE-F1E8EE9D5226}" type="pres">
      <dgm:prSet presAssocID="{050BE972-E274-4103-A836-0A24BDB7A539}" presName="hierRoot2" presStyleCnt="0">
        <dgm:presLayoutVars>
          <dgm:hierBranch val="init"/>
        </dgm:presLayoutVars>
      </dgm:prSet>
      <dgm:spPr/>
    </dgm:pt>
    <dgm:pt modelId="{0FC6A20D-2B8A-4377-83E5-A7F239496E18}" type="pres">
      <dgm:prSet presAssocID="{050BE972-E274-4103-A836-0A24BDB7A539}" presName="rootComposite2" presStyleCnt="0"/>
      <dgm:spPr/>
    </dgm:pt>
    <dgm:pt modelId="{B5274616-8A4C-4954-A55E-8DBCF927E2E1}" type="pres">
      <dgm:prSet presAssocID="{050BE972-E274-4103-A836-0A24BDB7A539}" presName="rootText2" presStyleLbl="alignAcc1" presStyleIdx="0" presStyleCnt="0">
        <dgm:presLayoutVars>
          <dgm:chPref val="3"/>
        </dgm:presLayoutVars>
      </dgm:prSet>
      <dgm:spPr/>
      <dgm:t>
        <a:bodyPr/>
        <a:lstStyle/>
        <a:p>
          <a:endParaRPr lang="en-US"/>
        </a:p>
      </dgm:t>
    </dgm:pt>
    <dgm:pt modelId="{E1AC3BD2-67EB-4AAF-B3A0-947D7C99931A}" type="pres">
      <dgm:prSet presAssocID="{050BE972-E274-4103-A836-0A24BDB7A539}" presName="topArc2" presStyleLbl="parChTrans1D1" presStyleIdx="14" presStyleCnt="18"/>
      <dgm:spPr/>
    </dgm:pt>
    <dgm:pt modelId="{18085CF5-EBB4-47FC-8C69-690BB19B445B}" type="pres">
      <dgm:prSet presAssocID="{050BE972-E274-4103-A836-0A24BDB7A539}" presName="bottomArc2" presStyleLbl="parChTrans1D1" presStyleIdx="15" presStyleCnt="18"/>
      <dgm:spPr/>
    </dgm:pt>
    <dgm:pt modelId="{34FF48DA-5C7E-40AF-B4DD-B996CB16E1FA}" type="pres">
      <dgm:prSet presAssocID="{050BE972-E274-4103-A836-0A24BDB7A539}" presName="topConnNode2" presStyleLbl="node2" presStyleIdx="0" presStyleCnt="0"/>
      <dgm:spPr/>
      <dgm:t>
        <a:bodyPr/>
        <a:lstStyle/>
        <a:p>
          <a:endParaRPr lang="en-US"/>
        </a:p>
      </dgm:t>
    </dgm:pt>
    <dgm:pt modelId="{6D51C932-0FDD-4DE2-B104-71B4829D0D57}" type="pres">
      <dgm:prSet presAssocID="{050BE972-E274-4103-A836-0A24BDB7A539}" presName="hierChild4" presStyleCnt="0"/>
      <dgm:spPr/>
    </dgm:pt>
    <dgm:pt modelId="{0617A1FB-1120-4AF2-9C35-D62FCB7B58ED}" type="pres">
      <dgm:prSet presAssocID="{20C816DC-B875-4A9B-B500-2FFE446BE4B2}" presName="Name28" presStyleLbl="parChTrans1D3" presStyleIdx="3" presStyleCnt="4"/>
      <dgm:spPr/>
      <dgm:t>
        <a:bodyPr/>
        <a:lstStyle/>
        <a:p>
          <a:endParaRPr lang="en-US"/>
        </a:p>
      </dgm:t>
    </dgm:pt>
    <dgm:pt modelId="{6BF790F8-FF65-4219-8852-58A21ABE2205}" type="pres">
      <dgm:prSet presAssocID="{9A2C1ACF-B0CB-4581-8054-3D953E3DCBE6}" presName="hierRoot2" presStyleCnt="0">
        <dgm:presLayoutVars>
          <dgm:hierBranch val="init"/>
        </dgm:presLayoutVars>
      </dgm:prSet>
      <dgm:spPr/>
    </dgm:pt>
    <dgm:pt modelId="{2A6E3FC9-6FE3-41B0-B151-95F219094520}" type="pres">
      <dgm:prSet presAssocID="{9A2C1ACF-B0CB-4581-8054-3D953E3DCBE6}" presName="rootComposite2" presStyleCnt="0"/>
      <dgm:spPr/>
    </dgm:pt>
    <dgm:pt modelId="{1FECA6BF-B4FC-4825-B497-3F49448F953E}" type="pres">
      <dgm:prSet presAssocID="{9A2C1ACF-B0CB-4581-8054-3D953E3DCBE6}" presName="rootText2" presStyleLbl="alignAcc1" presStyleIdx="0" presStyleCnt="0">
        <dgm:presLayoutVars>
          <dgm:chPref val="3"/>
        </dgm:presLayoutVars>
      </dgm:prSet>
      <dgm:spPr/>
      <dgm:t>
        <a:bodyPr/>
        <a:lstStyle/>
        <a:p>
          <a:endParaRPr lang="en-US"/>
        </a:p>
      </dgm:t>
    </dgm:pt>
    <dgm:pt modelId="{0D12A56E-2372-4089-AEE2-B47CB0499D4D}" type="pres">
      <dgm:prSet presAssocID="{9A2C1ACF-B0CB-4581-8054-3D953E3DCBE6}" presName="topArc2" presStyleLbl="parChTrans1D1" presStyleIdx="16" presStyleCnt="18"/>
      <dgm:spPr/>
    </dgm:pt>
    <dgm:pt modelId="{751D0E3F-19F4-49E3-87F7-0CE19706741C}" type="pres">
      <dgm:prSet presAssocID="{9A2C1ACF-B0CB-4581-8054-3D953E3DCBE6}" presName="bottomArc2" presStyleLbl="parChTrans1D1" presStyleIdx="17" presStyleCnt="18"/>
      <dgm:spPr/>
    </dgm:pt>
    <dgm:pt modelId="{D27745FE-969A-49C9-B3D1-31A46DA636D6}" type="pres">
      <dgm:prSet presAssocID="{9A2C1ACF-B0CB-4581-8054-3D953E3DCBE6}" presName="topConnNode2" presStyleLbl="node3" presStyleIdx="0" presStyleCnt="0"/>
      <dgm:spPr/>
      <dgm:t>
        <a:bodyPr/>
        <a:lstStyle/>
        <a:p>
          <a:endParaRPr lang="en-US"/>
        </a:p>
      </dgm:t>
    </dgm:pt>
    <dgm:pt modelId="{7DD47369-C010-4690-8ED6-C6E3303DE2FE}" type="pres">
      <dgm:prSet presAssocID="{9A2C1ACF-B0CB-4581-8054-3D953E3DCBE6}" presName="hierChild4" presStyleCnt="0"/>
      <dgm:spPr/>
    </dgm:pt>
    <dgm:pt modelId="{C923EB88-76D2-4B9F-9BCD-C9630CF55285}" type="pres">
      <dgm:prSet presAssocID="{9A2C1ACF-B0CB-4581-8054-3D953E3DCBE6}" presName="hierChild5" presStyleCnt="0"/>
      <dgm:spPr/>
    </dgm:pt>
    <dgm:pt modelId="{4478A138-1B37-4C6B-A486-840255412677}" type="pres">
      <dgm:prSet presAssocID="{050BE972-E274-4103-A836-0A24BDB7A539}" presName="hierChild5" presStyleCnt="0"/>
      <dgm:spPr/>
    </dgm:pt>
    <dgm:pt modelId="{B114A90D-3B9F-436E-8CDA-70876D5757CE}" type="pres">
      <dgm:prSet presAssocID="{7246868E-81D1-40FB-96F5-D5C9D39FDF58}" presName="hierChild3" presStyleCnt="0"/>
      <dgm:spPr/>
    </dgm:pt>
  </dgm:ptLst>
  <dgm:cxnLst>
    <dgm:cxn modelId="{6716BBDC-B376-4F1B-A564-5D6F94A5B389}" type="presOf" srcId="{37A2E117-2441-4B7D-9605-F146977D653D}" destId="{8924D9B4-1DA2-4D66-AA6C-A1D857297EDE}" srcOrd="1" destOrd="0" presId="urn:microsoft.com/office/officeart/2008/layout/HalfCircleOrganizationChart"/>
    <dgm:cxn modelId="{097A643C-E479-4AE0-9574-1869FBDA6E4D}" srcId="{7246868E-81D1-40FB-96F5-D5C9D39FDF58}" destId="{37A2E117-2441-4B7D-9605-F146977D653D}" srcOrd="2" destOrd="0" parTransId="{F250A45A-B729-4C05-9B24-6B2B3339BBDC}" sibTransId="{04A4464A-C66A-4E74-ADDD-BCEB3C0F62D2}"/>
    <dgm:cxn modelId="{4E64CE9A-F016-4990-B888-4BF6E5625836}" type="presOf" srcId="{050BE972-E274-4103-A836-0A24BDB7A539}" destId="{B5274616-8A4C-4954-A55E-8DBCF927E2E1}" srcOrd="0" destOrd="0" presId="urn:microsoft.com/office/officeart/2008/layout/HalfCircleOrganizationChart"/>
    <dgm:cxn modelId="{231298DE-687D-4D1C-BE98-D6B4EE6C9343}" type="presOf" srcId="{31F6E28C-18CD-436B-9D44-8CB433DCBBD4}" destId="{E3A3F377-A279-4D9E-8FC6-C1D5997B9B64}" srcOrd="1" destOrd="0" presId="urn:microsoft.com/office/officeart/2008/layout/HalfCircleOrganizationChart"/>
    <dgm:cxn modelId="{F05BE3C1-B415-4276-9378-741E6447CD46}" type="presOf" srcId="{236284C8-0762-468B-BBBA-54B45F54B49D}" destId="{9C122311-F6CE-4482-8DB6-83E03F42A0A3}" srcOrd="1" destOrd="0" presId="urn:microsoft.com/office/officeart/2008/layout/HalfCircleOrganizationChart"/>
    <dgm:cxn modelId="{E4B11FAC-BE7D-4F64-9665-A78B4A109063}" srcId="{37A2E117-2441-4B7D-9605-F146977D653D}" destId="{32386CBD-C457-4404-8AFA-7B91E8E2E88C}" srcOrd="0" destOrd="0" parTransId="{EAD9258B-64A1-4F42-838F-147F95F6287E}" sibTransId="{4834C0EA-4E1D-4215-B8B2-FB81F8DB22B2}"/>
    <dgm:cxn modelId="{B871FBBA-0402-42EF-A9C3-F59BBF52DD0F}" type="presOf" srcId="{0EFB8CB2-20D4-4A92-9784-A45AF4DDE33D}" destId="{D879D034-0D31-4BB1-B3BE-A2AEF8DE63FD}" srcOrd="0" destOrd="0" presId="urn:microsoft.com/office/officeart/2008/layout/HalfCircleOrganizationChart"/>
    <dgm:cxn modelId="{2FE4095E-80D5-41E4-9C2E-0CFE9E4F46FD}" type="presOf" srcId="{7246868E-81D1-40FB-96F5-D5C9D39FDF58}" destId="{BC7C7605-821B-4F93-BA41-39CB533AB9BC}" srcOrd="0" destOrd="0" presId="urn:microsoft.com/office/officeart/2008/layout/HalfCircleOrganizationChart"/>
    <dgm:cxn modelId="{8A2AC0C2-B710-4F21-8CB9-1B144C11DBA6}" type="presOf" srcId="{20C816DC-B875-4A9B-B500-2FFE446BE4B2}" destId="{0617A1FB-1120-4AF2-9C35-D62FCB7B58ED}" srcOrd="0" destOrd="0" presId="urn:microsoft.com/office/officeart/2008/layout/HalfCircleOrganizationChart"/>
    <dgm:cxn modelId="{35793D56-9206-4E12-9B9C-880C34168B36}" type="presOf" srcId="{9A2C1ACF-B0CB-4581-8054-3D953E3DCBE6}" destId="{1FECA6BF-B4FC-4825-B497-3F49448F953E}" srcOrd="0" destOrd="0" presId="urn:microsoft.com/office/officeart/2008/layout/HalfCircleOrganizationChart"/>
    <dgm:cxn modelId="{9BAB97E1-BE03-4973-9206-40F7D9E895A6}" type="presOf" srcId="{050BE972-E274-4103-A836-0A24BDB7A539}" destId="{34FF48DA-5C7E-40AF-B4DD-B996CB16E1FA}" srcOrd="1" destOrd="0" presId="urn:microsoft.com/office/officeart/2008/layout/HalfCircleOrganizationChart"/>
    <dgm:cxn modelId="{152D3B4C-F512-487E-887A-54AF18F928B3}" type="presOf" srcId="{7E88D8F5-319E-4930-AEDE-FF3F5BEF710B}" destId="{53E8283F-25B7-4E50-BB8D-7E2431EAD657}" srcOrd="0" destOrd="0" presId="urn:microsoft.com/office/officeart/2008/layout/HalfCircleOrganizationChart"/>
    <dgm:cxn modelId="{5EFD522D-795C-4E45-89C1-4FA22A1DE5E2}" type="presOf" srcId="{7E88D8F5-319E-4930-AEDE-FF3F5BEF710B}" destId="{F015DF60-8F9E-4698-8CDD-A9B83A3BCEFF}" srcOrd="1" destOrd="0" presId="urn:microsoft.com/office/officeart/2008/layout/HalfCircleOrganizationChart"/>
    <dgm:cxn modelId="{364FCFC6-059E-4054-96AB-F3C5FE55737B}" srcId="{7246868E-81D1-40FB-96F5-D5C9D39FDF58}" destId="{7E88D8F5-319E-4930-AEDE-FF3F5BEF710B}" srcOrd="1" destOrd="0" parTransId="{0EFB8CB2-20D4-4A92-9784-A45AF4DDE33D}" sibTransId="{2BAB9141-830E-48EE-9296-416222FB8720}"/>
    <dgm:cxn modelId="{F6A0A8D1-9C85-480D-869F-E68FF79A2A3D}" type="presOf" srcId="{341C62F8-4CC5-49DE-B96C-7F07A2AC0E64}" destId="{6D44F234-D7FD-4F15-A1A7-35B69B492172}" srcOrd="0" destOrd="0" presId="urn:microsoft.com/office/officeart/2008/layout/HalfCircleOrganizationChart"/>
    <dgm:cxn modelId="{0879C14F-6587-4AC8-BCB0-4B3B87A1CD9E}" type="presOf" srcId="{C1F3E0B5-0C3A-4BB4-A304-18FA2CC211E4}" destId="{660D16DC-CC3C-42E1-88D2-1768D416B62B}" srcOrd="0" destOrd="0" presId="urn:microsoft.com/office/officeart/2008/layout/HalfCircleOrganizationChart"/>
    <dgm:cxn modelId="{077C69A1-C426-4844-BA92-C34392D2178B}" srcId="{7E88D8F5-319E-4930-AEDE-FF3F5BEF710B}" destId="{31F6E28C-18CD-436B-9D44-8CB433DCBBD4}" srcOrd="0" destOrd="0" parTransId="{34FE9852-6200-492A-B8A5-3883DF1AFA37}" sibTransId="{342921F5-6A15-4164-91FF-70ECC21A71AB}"/>
    <dgm:cxn modelId="{AA0392E1-0F3C-4107-85DB-73343E794CDB}" type="presOf" srcId="{236284C8-0762-468B-BBBA-54B45F54B49D}" destId="{A3D28F55-0BD7-4935-8AF7-BA56A547BB14}" srcOrd="0" destOrd="0" presId="urn:microsoft.com/office/officeart/2008/layout/HalfCircleOrganizationChart"/>
    <dgm:cxn modelId="{AB4A6380-229C-4741-A2DD-45EEDAD8BBC4}" type="presOf" srcId="{878A1EA0-A38B-4CE2-A955-6569C68F8B8D}" destId="{2FB9CA29-11EF-4595-ADAB-08F2B96E8E7F}" srcOrd="0" destOrd="0" presId="urn:microsoft.com/office/officeart/2008/layout/HalfCircleOrganizationChart"/>
    <dgm:cxn modelId="{C12BE94A-DE2A-4879-902D-9EEA62E88DA6}" type="presOf" srcId="{32386CBD-C457-4404-8AFA-7B91E8E2E88C}" destId="{C4C7C525-8593-4188-BDB4-C06EBEEB9B09}" srcOrd="1" destOrd="0" presId="urn:microsoft.com/office/officeart/2008/layout/HalfCircleOrganizationChart"/>
    <dgm:cxn modelId="{596594E8-ED4A-4FC0-B66E-129641477853}" type="presOf" srcId="{57324123-50FA-4913-8082-E1E9729407C9}" destId="{FF416DA2-7AB4-4FF5-8971-0DBDB31CC151}" srcOrd="0" destOrd="0" presId="urn:microsoft.com/office/officeart/2008/layout/HalfCircleOrganizationChart"/>
    <dgm:cxn modelId="{0E54B5AC-CC79-4CC2-8937-D28C2EEA25E7}" type="presOf" srcId="{37A2E117-2441-4B7D-9605-F146977D653D}" destId="{96B458B9-629F-4659-87AB-909680BAE1D9}" srcOrd="0" destOrd="0" presId="urn:microsoft.com/office/officeart/2008/layout/HalfCircleOrganizationChart"/>
    <dgm:cxn modelId="{EE70B8B0-43A3-4E51-8037-80E7F857C486}" type="presOf" srcId="{F250A45A-B729-4C05-9B24-6B2B3339BBDC}" destId="{DB43D65E-1E30-405F-925D-BA34080BA7A3}" srcOrd="0" destOrd="0" presId="urn:microsoft.com/office/officeart/2008/layout/HalfCircleOrganizationChart"/>
    <dgm:cxn modelId="{AFF37B46-A9E0-4848-80CE-2F6FF572FF5B}" srcId="{236284C8-0762-468B-BBBA-54B45F54B49D}" destId="{341C62F8-4CC5-49DE-B96C-7F07A2AC0E64}" srcOrd="0" destOrd="0" parTransId="{878A1EA0-A38B-4CE2-A955-6569C68F8B8D}" sibTransId="{48A33D1D-EA6B-4C1B-92D5-FAC5069FFBFB}"/>
    <dgm:cxn modelId="{3E8F7189-2782-488C-83EE-5D33A9705158}" srcId="{7246868E-81D1-40FB-96F5-D5C9D39FDF58}" destId="{050BE972-E274-4103-A836-0A24BDB7A539}" srcOrd="3" destOrd="0" parTransId="{57324123-50FA-4913-8082-E1E9729407C9}" sibTransId="{F4F40046-F18C-4574-BA34-D86C4150EED9}"/>
    <dgm:cxn modelId="{AC1D3362-2215-41C0-8482-7C89E46496DC}" srcId="{CBB67460-B37C-48EC-B2E9-2DB5310CD780}" destId="{7246868E-81D1-40FB-96F5-D5C9D39FDF58}" srcOrd="0" destOrd="0" parTransId="{7BA5ED9A-1327-4564-852D-D022EEFA7814}" sibTransId="{4836F0BF-4737-469A-834F-90DCAB3433EA}"/>
    <dgm:cxn modelId="{25786120-3F2B-456C-A56E-6E8F1FF474F1}" type="presOf" srcId="{CBB67460-B37C-48EC-B2E9-2DB5310CD780}" destId="{525E5A2E-44B8-499B-B826-74813AE378C7}" srcOrd="0" destOrd="0" presId="urn:microsoft.com/office/officeart/2008/layout/HalfCircleOrganizationChart"/>
    <dgm:cxn modelId="{A2599DA9-ACB5-4DEB-A2A7-ABBA3DCB5892}" type="presOf" srcId="{341C62F8-4CC5-49DE-B96C-7F07A2AC0E64}" destId="{82FDDC8F-90FE-43E4-BFB6-D352C48BCE24}" srcOrd="1" destOrd="0" presId="urn:microsoft.com/office/officeart/2008/layout/HalfCircleOrganizationChart"/>
    <dgm:cxn modelId="{994B0098-AB40-4D50-971F-984A29B20E7C}" srcId="{050BE972-E274-4103-A836-0A24BDB7A539}" destId="{9A2C1ACF-B0CB-4581-8054-3D953E3DCBE6}" srcOrd="0" destOrd="0" parTransId="{20C816DC-B875-4A9B-B500-2FFE446BE4B2}" sibTransId="{AA478B0A-E130-416B-8546-750BE3078C08}"/>
    <dgm:cxn modelId="{D50CF2AA-125C-45D2-A3D8-70934651F1FF}" type="presOf" srcId="{9A2C1ACF-B0CB-4581-8054-3D953E3DCBE6}" destId="{D27745FE-969A-49C9-B3D1-31A46DA636D6}" srcOrd="1" destOrd="0" presId="urn:microsoft.com/office/officeart/2008/layout/HalfCircleOrganizationChart"/>
    <dgm:cxn modelId="{18816E22-1476-4420-B65E-0E1AB5613069}" type="presOf" srcId="{32386CBD-C457-4404-8AFA-7B91E8E2E88C}" destId="{D47FB3CF-891A-40D2-BB33-9B66143F75D8}" srcOrd="0" destOrd="0" presId="urn:microsoft.com/office/officeart/2008/layout/HalfCircleOrganizationChart"/>
    <dgm:cxn modelId="{6A07B70D-99B6-4474-8961-E571E05F497D}" type="presOf" srcId="{EAD9258B-64A1-4F42-838F-147F95F6287E}" destId="{7DB16D09-6166-48CC-84AD-4C9283709094}" srcOrd="0" destOrd="0" presId="urn:microsoft.com/office/officeart/2008/layout/HalfCircleOrganizationChart"/>
    <dgm:cxn modelId="{F65AE23F-AAEC-41C0-AC9C-5998A0A4C34E}" type="presOf" srcId="{31F6E28C-18CD-436B-9D44-8CB433DCBBD4}" destId="{C89C787F-827B-4BAB-ABA4-EF5F4B70B1F2}" srcOrd="0" destOrd="0" presId="urn:microsoft.com/office/officeart/2008/layout/HalfCircleOrganizationChart"/>
    <dgm:cxn modelId="{1150EE6E-E4A6-4B0D-94A5-FEB179DD4549}" srcId="{7246868E-81D1-40FB-96F5-D5C9D39FDF58}" destId="{236284C8-0762-468B-BBBA-54B45F54B49D}" srcOrd="0" destOrd="0" parTransId="{C1F3E0B5-0C3A-4BB4-A304-18FA2CC211E4}" sibTransId="{8EEDFFB4-7E60-4720-95BC-3C6B747716B9}"/>
    <dgm:cxn modelId="{3CAF6C0C-585D-448E-966F-5B2ECF928B36}" type="presOf" srcId="{7246868E-81D1-40FB-96F5-D5C9D39FDF58}" destId="{8DBE8639-0588-4F86-A3CE-A2DFDE37AB63}" srcOrd="1" destOrd="0" presId="urn:microsoft.com/office/officeart/2008/layout/HalfCircleOrganizationChart"/>
    <dgm:cxn modelId="{010913BB-2744-4556-890E-10F29CFEB7CC}" type="presOf" srcId="{34FE9852-6200-492A-B8A5-3883DF1AFA37}" destId="{EA494C81-836F-40F6-B0E3-0295D63302C5}" srcOrd="0" destOrd="0" presId="urn:microsoft.com/office/officeart/2008/layout/HalfCircleOrganizationChart"/>
    <dgm:cxn modelId="{0C36CA2B-6C02-4EDC-B4C4-E10F95A27B02}" type="presParOf" srcId="{525E5A2E-44B8-499B-B826-74813AE378C7}" destId="{73F650DA-BF00-4C5F-8A59-6F3705DE6834}" srcOrd="0" destOrd="0" presId="urn:microsoft.com/office/officeart/2008/layout/HalfCircleOrganizationChart"/>
    <dgm:cxn modelId="{38A519D8-E15A-435C-885D-07D155E6F785}" type="presParOf" srcId="{73F650DA-BF00-4C5F-8A59-6F3705DE6834}" destId="{0FFC1B86-7234-4A0B-A99E-C6A25ED74B8F}" srcOrd="0" destOrd="0" presId="urn:microsoft.com/office/officeart/2008/layout/HalfCircleOrganizationChart"/>
    <dgm:cxn modelId="{12B9017C-4172-470D-8B81-A0A90AEA7DA6}" type="presParOf" srcId="{0FFC1B86-7234-4A0B-A99E-C6A25ED74B8F}" destId="{BC7C7605-821B-4F93-BA41-39CB533AB9BC}" srcOrd="0" destOrd="0" presId="urn:microsoft.com/office/officeart/2008/layout/HalfCircleOrganizationChart"/>
    <dgm:cxn modelId="{5225A92B-7FE6-477C-9B34-246D0B552D9B}" type="presParOf" srcId="{0FFC1B86-7234-4A0B-A99E-C6A25ED74B8F}" destId="{5C965364-981E-4145-A92A-EE5C75D9625E}" srcOrd="1" destOrd="0" presId="urn:microsoft.com/office/officeart/2008/layout/HalfCircleOrganizationChart"/>
    <dgm:cxn modelId="{7B6FAF0B-A2EE-4498-AB31-1C7B8AED1C2B}" type="presParOf" srcId="{0FFC1B86-7234-4A0B-A99E-C6A25ED74B8F}" destId="{4BED5325-78A3-4E9B-9E8A-C367406A2A65}" srcOrd="2" destOrd="0" presId="urn:microsoft.com/office/officeart/2008/layout/HalfCircleOrganizationChart"/>
    <dgm:cxn modelId="{D65AB38B-B26A-47E0-917C-EA435E62AE51}" type="presParOf" srcId="{0FFC1B86-7234-4A0B-A99E-C6A25ED74B8F}" destId="{8DBE8639-0588-4F86-A3CE-A2DFDE37AB63}" srcOrd="3" destOrd="0" presId="urn:microsoft.com/office/officeart/2008/layout/HalfCircleOrganizationChart"/>
    <dgm:cxn modelId="{1791048A-7455-4461-A8AC-0B07DC0DD088}" type="presParOf" srcId="{73F650DA-BF00-4C5F-8A59-6F3705DE6834}" destId="{DC526799-33E2-427D-8EEC-3BE29FFF40DA}" srcOrd="1" destOrd="0" presId="urn:microsoft.com/office/officeart/2008/layout/HalfCircleOrganizationChart"/>
    <dgm:cxn modelId="{311C8C71-A53A-451D-9C5B-F24972264CB2}" type="presParOf" srcId="{DC526799-33E2-427D-8EEC-3BE29FFF40DA}" destId="{660D16DC-CC3C-42E1-88D2-1768D416B62B}" srcOrd="0" destOrd="0" presId="urn:microsoft.com/office/officeart/2008/layout/HalfCircleOrganizationChart"/>
    <dgm:cxn modelId="{3D64D4F1-6635-46E0-82F1-B9938E264CE8}" type="presParOf" srcId="{DC526799-33E2-427D-8EEC-3BE29FFF40DA}" destId="{0A74E5C2-F5B1-4787-9A89-A8AC51ABE897}" srcOrd="1" destOrd="0" presId="urn:microsoft.com/office/officeart/2008/layout/HalfCircleOrganizationChart"/>
    <dgm:cxn modelId="{BE0F9876-3D01-4CD3-9635-E8CB4A99E25C}" type="presParOf" srcId="{0A74E5C2-F5B1-4787-9A89-A8AC51ABE897}" destId="{148237E8-8F0C-496D-BE28-667B8E07007A}" srcOrd="0" destOrd="0" presId="urn:microsoft.com/office/officeart/2008/layout/HalfCircleOrganizationChart"/>
    <dgm:cxn modelId="{14233B7A-3CD4-42AF-A017-5E37B22D7816}" type="presParOf" srcId="{148237E8-8F0C-496D-BE28-667B8E07007A}" destId="{A3D28F55-0BD7-4935-8AF7-BA56A547BB14}" srcOrd="0" destOrd="0" presId="urn:microsoft.com/office/officeart/2008/layout/HalfCircleOrganizationChart"/>
    <dgm:cxn modelId="{38C8910C-9C8C-4CB0-ADDA-6869B9868AAA}" type="presParOf" srcId="{148237E8-8F0C-496D-BE28-667B8E07007A}" destId="{E19ABC91-2C73-47C8-944A-63ACC3208981}" srcOrd="1" destOrd="0" presId="urn:microsoft.com/office/officeart/2008/layout/HalfCircleOrganizationChart"/>
    <dgm:cxn modelId="{68EF2431-E740-4531-BB0D-170F705BD252}" type="presParOf" srcId="{148237E8-8F0C-496D-BE28-667B8E07007A}" destId="{19B927BF-7C98-4F6D-9567-E68F4CB92022}" srcOrd="2" destOrd="0" presId="urn:microsoft.com/office/officeart/2008/layout/HalfCircleOrganizationChart"/>
    <dgm:cxn modelId="{CF415DFB-AB06-4FB9-9695-A298018F4D88}" type="presParOf" srcId="{148237E8-8F0C-496D-BE28-667B8E07007A}" destId="{9C122311-F6CE-4482-8DB6-83E03F42A0A3}" srcOrd="3" destOrd="0" presId="urn:microsoft.com/office/officeart/2008/layout/HalfCircleOrganizationChart"/>
    <dgm:cxn modelId="{008561A9-8EFE-4965-81D1-7753ACAF3739}" type="presParOf" srcId="{0A74E5C2-F5B1-4787-9A89-A8AC51ABE897}" destId="{4733A359-29BC-447D-A691-B7988799D56C}" srcOrd="1" destOrd="0" presId="urn:microsoft.com/office/officeart/2008/layout/HalfCircleOrganizationChart"/>
    <dgm:cxn modelId="{917FC64B-5801-44FC-AA84-BAA0F4DF82EB}" type="presParOf" srcId="{4733A359-29BC-447D-A691-B7988799D56C}" destId="{2FB9CA29-11EF-4595-ADAB-08F2B96E8E7F}" srcOrd="0" destOrd="0" presId="urn:microsoft.com/office/officeart/2008/layout/HalfCircleOrganizationChart"/>
    <dgm:cxn modelId="{9DDC2709-A452-483F-B733-133A6C8A026F}" type="presParOf" srcId="{4733A359-29BC-447D-A691-B7988799D56C}" destId="{D543426B-D4EC-48D1-ADC5-4A0770B745DE}" srcOrd="1" destOrd="0" presId="urn:microsoft.com/office/officeart/2008/layout/HalfCircleOrganizationChart"/>
    <dgm:cxn modelId="{54459050-9AB2-4B5C-B502-581896B2463B}" type="presParOf" srcId="{D543426B-D4EC-48D1-ADC5-4A0770B745DE}" destId="{1BA791D8-1F63-447D-94DD-78660B7C660C}" srcOrd="0" destOrd="0" presId="urn:microsoft.com/office/officeart/2008/layout/HalfCircleOrganizationChart"/>
    <dgm:cxn modelId="{430295B6-2A01-449F-9540-2F3BEFF66FE5}" type="presParOf" srcId="{1BA791D8-1F63-447D-94DD-78660B7C660C}" destId="{6D44F234-D7FD-4F15-A1A7-35B69B492172}" srcOrd="0" destOrd="0" presId="urn:microsoft.com/office/officeart/2008/layout/HalfCircleOrganizationChart"/>
    <dgm:cxn modelId="{CD2317FC-1C52-4719-9468-5EA0ADC9BA6C}" type="presParOf" srcId="{1BA791D8-1F63-447D-94DD-78660B7C660C}" destId="{58B96375-6C14-4B71-8570-E73C4A1F29FE}" srcOrd="1" destOrd="0" presId="urn:microsoft.com/office/officeart/2008/layout/HalfCircleOrganizationChart"/>
    <dgm:cxn modelId="{DEA73BCA-EDA4-4C8F-9812-73F0EA418711}" type="presParOf" srcId="{1BA791D8-1F63-447D-94DD-78660B7C660C}" destId="{C2BDF743-494E-4F02-BC4D-FA92FF7B612A}" srcOrd="2" destOrd="0" presId="urn:microsoft.com/office/officeart/2008/layout/HalfCircleOrganizationChart"/>
    <dgm:cxn modelId="{B74046A9-149B-4B59-BF8F-91665B44E652}" type="presParOf" srcId="{1BA791D8-1F63-447D-94DD-78660B7C660C}" destId="{82FDDC8F-90FE-43E4-BFB6-D352C48BCE24}" srcOrd="3" destOrd="0" presId="urn:microsoft.com/office/officeart/2008/layout/HalfCircleOrganizationChart"/>
    <dgm:cxn modelId="{B6A8C8A6-E44A-40A8-BC83-303BCD7185FA}" type="presParOf" srcId="{D543426B-D4EC-48D1-ADC5-4A0770B745DE}" destId="{BA78667E-B4ED-4791-BA92-A72CF1A8EA1F}" srcOrd="1" destOrd="0" presId="urn:microsoft.com/office/officeart/2008/layout/HalfCircleOrganizationChart"/>
    <dgm:cxn modelId="{B2DE52E5-F440-41FE-9B6D-751CA39DF7CC}" type="presParOf" srcId="{D543426B-D4EC-48D1-ADC5-4A0770B745DE}" destId="{EBE0341E-48CF-4526-8D71-958E0C8D52F9}" srcOrd="2" destOrd="0" presId="urn:microsoft.com/office/officeart/2008/layout/HalfCircleOrganizationChart"/>
    <dgm:cxn modelId="{9315C9D7-9093-4223-928D-812D4C582831}" type="presParOf" srcId="{0A74E5C2-F5B1-4787-9A89-A8AC51ABE897}" destId="{E4E4E319-ABD6-4112-809A-15169C35C2D9}" srcOrd="2" destOrd="0" presId="urn:microsoft.com/office/officeart/2008/layout/HalfCircleOrganizationChart"/>
    <dgm:cxn modelId="{FCBF1B32-3DE2-4D85-8B9B-07F5A423B139}" type="presParOf" srcId="{DC526799-33E2-427D-8EEC-3BE29FFF40DA}" destId="{D879D034-0D31-4BB1-B3BE-A2AEF8DE63FD}" srcOrd="2" destOrd="0" presId="urn:microsoft.com/office/officeart/2008/layout/HalfCircleOrganizationChart"/>
    <dgm:cxn modelId="{5B754BF2-ECAB-4772-95A2-1983728F8DAA}" type="presParOf" srcId="{DC526799-33E2-427D-8EEC-3BE29FFF40DA}" destId="{E682812F-ACD9-4BEF-AE6E-781B10A75B79}" srcOrd="3" destOrd="0" presId="urn:microsoft.com/office/officeart/2008/layout/HalfCircleOrganizationChart"/>
    <dgm:cxn modelId="{DC530AF2-DA11-46EE-BBCD-44C4BE7FC5CA}" type="presParOf" srcId="{E682812F-ACD9-4BEF-AE6E-781B10A75B79}" destId="{7B12FE11-089A-43E7-A0C8-DA7344198CFF}" srcOrd="0" destOrd="0" presId="urn:microsoft.com/office/officeart/2008/layout/HalfCircleOrganizationChart"/>
    <dgm:cxn modelId="{3C4C27DB-1D28-4B22-BF14-43A25492E9D2}" type="presParOf" srcId="{7B12FE11-089A-43E7-A0C8-DA7344198CFF}" destId="{53E8283F-25B7-4E50-BB8D-7E2431EAD657}" srcOrd="0" destOrd="0" presId="urn:microsoft.com/office/officeart/2008/layout/HalfCircleOrganizationChart"/>
    <dgm:cxn modelId="{1A5BC3A4-900E-42A6-B4DE-39CD94A471DB}" type="presParOf" srcId="{7B12FE11-089A-43E7-A0C8-DA7344198CFF}" destId="{A24998E4-A6B5-4E10-991F-85CC7DFCEC82}" srcOrd="1" destOrd="0" presId="urn:microsoft.com/office/officeart/2008/layout/HalfCircleOrganizationChart"/>
    <dgm:cxn modelId="{CBB3F088-3A0E-4E53-9BC5-8499C124855D}" type="presParOf" srcId="{7B12FE11-089A-43E7-A0C8-DA7344198CFF}" destId="{A9E16B30-0E63-4351-8E79-CB318184C910}" srcOrd="2" destOrd="0" presId="urn:microsoft.com/office/officeart/2008/layout/HalfCircleOrganizationChart"/>
    <dgm:cxn modelId="{59383FE3-83EC-4E1B-A860-DF1501903E7E}" type="presParOf" srcId="{7B12FE11-089A-43E7-A0C8-DA7344198CFF}" destId="{F015DF60-8F9E-4698-8CDD-A9B83A3BCEFF}" srcOrd="3" destOrd="0" presId="urn:microsoft.com/office/officeart/2008/layout/HalfCircleOrganizationChart"/>
    <dgm:cxn modelId="{C7CB0C42-6634-4E7B-9129-C4B1A32E32A7}" type="presParOf" srcId="{E682812F-ACD9-4BEF-AE6E-781B10A75B79}" destId="{217FEE7F-4904-40AD-B4F3-5B7D7282705C}" srcOrd="1" destOrd="0" presId="urn:microsoft.com/office/officeart/2008/layout/HalfCircleOrganizationChart"/>
    <dgm:cxn modelId="{C8121EAA-35CD-43E8-907A-40B355814F37}" type="presParOf" srcId="{217FEE7F-4904-40AD-B4F3-5B7D7282705C}" destId="{EA494C81-836F-40F6-B0E3-0295D63302C5}" srcOrd="0" destOrd="0" presId="urn:microsoft.com/office/officeart/2008/layout/HalfCircleOrganizationChart"/>
    <dgm:cxn modelId="{6DDCCB55-A263-477C-B6D1-FDC6D4AE4BB3}" type="presParOf" srcId="{217FEE7F-4904-40AD-B4F3-5B7D7282705C}" destId="{5DF1C923-B9D3-49F0-9CAC-52CD7A51F0D7}" srcOrd="1" destOrd="0" presId="urn:microsoft.com/office/officeart/2008/layout/HalfCircleOrganizationChart"/>
    <dgm:cxn modelId="{8311E3F1-FA82-4958-897D-4E83D5DE6C8D}" type="presParOf" srcId="{5DF1C923-B9D3-49F0-9CAC-52CD7A51F0D7}" destId="{E4536C1B-F471-4B96-8D6E-D7D2C4DD5380}" srcOrd="0" destOrd="0" presId="urn:microsoft.com/office/officeart/2008/layout/HalfCircleOrganizationChart"/>
    <dgm:cxn modelId="{608217A0-6A9A-4252-98C6-239C208A90F4}" type="presParOf" srcId="{E4536C1B-F471-4B96-8D6E-D7D2C4DD5380}" destId="{C89C787F-827B-4BAB-ABA4-EF5F4B70B1F2}" srcOrd="0" destOrd="0" presId="urn:microsoft.com/office/officeart/2008/layout/HalfCircleOrganizationChart"/>
    <dgm:cxn modelId="{CC0F9497-4442-4CF0-B505-B7FE0346601E}" type="presParOf" srcId="{E4536C1B-F471-4B96-8D6E-D7D2C4DD5380}" destId="{CF73B294-30BD-4841-ADC1-454CD5D4F9B7}" srcOrd="1" destOrd="0" presId="urn:microsoft.com/office/officeart/2008/layout/HalfCircleOrganizationChart"/>
    <dgm:cxn modelId="{6DF5DE61-BB9F-4798-8FBD-B48695879255}" type="presParOf" srcId="{E4536C1B-F471-4B96-8D6E-D7D2C4DD5380}" destId="{1DD0CE16-4778-43B1-9FA0-8E91A314FE95}" srcOrd="2" destOrd="0" presId="urn:microsoft.com/office/officeart/2008/layout/HalfCircleOrganizationChart"/>
    <dgm:cxn modelId="{71B1A1EC-649D-4145-923B-572FC6C1CD34}" type="presParOf" srcId="{E4536C1B-F471-4B96-8D6E-D7D2C4DD5380}" destId="{E3A3F377-A279-4D9E-8FC6-C1D5997B9B64}" srcOrd="3" destOrd="0" presId="urn:microsoft.com/office/officeart/2008/layout/HalfCircleOrganizationChart"/>
    <dgm:cxn modelId="{87B3C2E0-D431-43A6-ACBB-860D8325AC41}" type="presParOf" srcId="{5DF1C923-B9D3-49F0-9CAC-52CD7A51F0D7}" destId="{7E9A6888-EA56-4676-BACE-FA4DACECEBC9}" srcOrd="1" destOrd="0" presId="urn:microsoft.com/office/officeart/2008/layout/HalfCircleOrganizationChart"/>
    <dgm:cxn modelId="{2B0D9AB2-28A0-4472-8933-347B3135E2F7}" type="presParOf" srcId="{5DF1C923-B9D3-49F0-9CAC-52CD7A51F0D7}" destId="{9846028F-5061-4FEC-AD95-ABD6E2232435}" srcOrd="2" destOrd="0" presId="urn:microsoft.com/office/officeart/2008/layout/HalfCircleOrganizationChart"/>
    <dgm:cxn modelId="{ED73C84F-0C48-40B7-880B-3995BB2D23CB}" type="presParOf" srcId="{E682812F-ACD9-4BEF-AE6E-781B10A75B79}" destId="{398C0560-7216-4359-8023-FE0C71398222}" srcOrd="2" destOrd="0" presId="urn:microsoft.com/office/officeart/2008/layout/HalfCircleOrganizationChart"/>
    <dgm:cxn modelId="{05E0BAAB-1789-49DA-85B6-E78D81C3ECA0}" type="presParOf" srcId="{DC526799-33E2-427D-8EEC-3BE29FFF40DA}" destId="{DB43D65E-1E30-405F-925D-BA34080BA7A3}" srcOrd="4" destOrd="0" presId="urn:microsoft.com/office/officeart/2008/layout/HalfCircleOrganizationChart"/>
    <dgm:cxn modelId="{75BB6AB9-510D-4BFC-A495-587EF1241D75}" type="presParOf" srcId="{DC526799-33E2-427D-8EEC-3BE29FFF40DA}" destId="{711D3C5C-A313-4F7F-8D21-A6C61BF2BB68}" srcOrd="5" destOrd="0" presId="urn:microsoft.com/office/officeart/2008/layout/HalfCircleOrganizationChart"/>
    <dgm:cxn modelId="{AF127F0C-2672-4897-81A5-159B62A217DD}" type="presParOf" srcId="{711D3C5C-A313-4F7F-8D21-A6C61BF2BB68}" destId="{452D9CE2-295A-4A0B-88DE-CFD3DD8C4C0E}" srcOrd="0" destOrd="0" presId="urn:microsoft.com/office/officeart/2008/layout/HalfCircleOrganizationChart"/>
    <dgm:cxn modelId="{D3811204-3A2C-4A32-870E-03CA6231584D}" type="presParOf" srcId="{452D9CE2-295A-4A0B-88DE-CFD3DD8C4C0E}" destId="{96B458B9-629F-4659-87AB-909680BAE1D9}" srcOrd="0" destOrd="0" presId="urn:microsoft.com/office/officeart/2008/layout/HalfCircleOrganizationChart"/>
    <dgm:cxn modelId="{C13296A0-FC66-4615-9187-A1AA365548CF}" type="presParOf" srcId="{452D9CE2-295A-4A0B-88DE-CFD3DD8C4C0E}" destId="{C2038B04-E308-4BF1-BBB7-9CB7C98D1237}" srcOrd="1" destOrd="0" presId="urn:microsoft.com/office/officeart/2008/layout/HalfCircleOrganizationChart"/>
    <dgm:cxn modelId="{752415B7-A9A1-4CDC-8C5E-3DAD9EFAD68F}" type="presParOf" srcId="{452D9CE2-295A-4A0B-88DE-CFD3DD8C4C0E}" destId="{D19006F8-1DA6-40E8-B2EF-8361D8BF226A}" srcOrd="2" destOrd="0" presId="urn:microsoft.com/office/officeart/2008/layout/HalfCircleOrganizationChart"/>
    <dgm:cxn modelId="{C00000A9-C99D-4226-BB50-7A9C7CEC49A3}" type="presParOf" srcId="{452D9CE2-295A-4A0B-88DE-CFD3DD8C4C0E}" destId="{8924D9B4-1DA2-4D66-AA6C-A1D857297EDE}" srcOrd="3" destOrd="0" presId="urn:microsoft.com/office/officeart/2008/layout/HalfCircleOrganizationChart"/>
    <dgm:cxn modelId="{77AE5BCE-738D-4A86-BBD8-11C4104A3BDF}" type="presParOf" srcId="{711D3C5C-A313-4F7F-8D21-A6C61BF2BB68}" destId="{313B1949-436D-4ADA-AA4D-684AEE1CFD90}" srcOrd="1" destOrd="0" presId="urn:microsoft.com/office/officeart/2008/layout/HalfCircleOrganizationChart"/>
    <dgm:cxn modelId="{31C76E03-64C6-437F-94D7-ABD791CD2F99}" type="presParOf" srcId="{313B1949-436D-4ADA-AA4D-684AEE1CFD90}" destId="{7DB16D09-6166-48CC-84AD-4C9283709094}" srcOrd="0" destOrd="0" presId="urn:microsoft.com/office/officeart/2008/layout/HalfCircleOrganizationChart"/>
    <dgm:cxn modelId="{25D59F90-B0FB-4C0A-916F-A4A03CDDCBEF}" type="presParOf" srcId="{313B1949-436D-4ADA-AA4D-684AEE1CFD90}" destId="{B1CDA461-8509-4F40-8433-B94896BCD92C}" srcOrd="1" destOrd="0" presId="urn:microsoft.com/office/officeart/2008/layout/HalfCircleOrganizationChart"/>
    <dgm:cxn modelId="{F6B0AF99-C3BF-4CB8-A664-E6E356CF225A}" type="presParOf" srcId="{B1CDA461-8509-4F40-8433-B94896BCD92C}" destId="{B5CF62B8-03FC-472F-801C-601DD4FC210F}" srcOrd="0" destOrd="0" presId="urn:microsoft.com/office/officeart/2008/layout/HalfCircleOrganizationChart"/>
    <dgm:cxn modelId="{539580E0-1386-4591-976F-9522F8E687B5}" type="presParOf" srcId="{B5CF62B8-03FC-472F-801C-601DD4FC210F}" destId="{D47FB3CF-891A-40D2-BB33-9B66143F75D8}" srcOrd="0" destOrd="0" presId="urn:microsoft.com/office/officeart/2008/layout/HalfCircleOrganizationChart"/>
    <dgm:cxn modelId="{21BC0FD5-3C2D-42B0-9A7F-21111A26EC20}" type="presParOf" srcId="{B5CF62B8-03FC-472F-801C-601DD4FC210F}" destId="{C0D2FC79-2DE2-4AC0-B7C6-2D4CCAEC1878}" srcOrd="1" destOrd="0" presId="urn:microsoft.com/office/officeart/2008/layout/HalfCircleOrganizationChart"/>
    <dgm:cxn modelId="{6CD0825E-04E8-46AE-987E-3CFC0F2089F9}" type="presParOf" srcId="{B5CF62B8-03FC-472F-801C-601DD4FC210F}" destId="{78B632C4-D156-4F31-BFAE-92FD9D9D4536}" srcOrd="2" destOrd="0" presId="urn:microsoft.com/office/officeart/2008/layout/HalfCircleOrganizationChart"/>
    <dgm:cxn modelId="{380F1EBF-272D-45E8-AAA4-EED43B4D1F10}" type="presParOf" srcId="{B5CF62B8-03FC-472F-801C-601DD4FC210F}" destId="{C4C7C525-8593-4188-BDB4-C06EBEEB9B09}" srcOrd="3" destOrd="0" presId="urn:microsoft.com/office/officeart/2008/layout/HalfCircleOrganizationChart"/>
    <dgm:cxn modelId="{9AF802E2-83C4-41F9-86C0-3229965BC10F}" type="presParOf" srcId="{B1CDA461-8509-4F40-8433-B94896BCD92C}" destId="{8B115FE2-5345-4753-88CE-0313F8CBB0D3}" srcOrd="1" destOrd="0" presId="urn:microsoft.com/office/officeart/2008/layout/HalfCircleOrganizationChart"/>
    <dgm:cxn modelId="{DE915346-E03A-42E1-9593-274381125423}" type="presParOf" srcId="{B1CDA461-8509-4F40-8433-B94896BCD92C}" destId="{085F09D7-EE86-4F8E-9F7E-3DCA3CE93B7A}" srcOrd="2" destOrd="0" presId="urn:microsoft.com/office/officeart/2008/layout/HalfCircleOrganizationChart"/>
    <dgm:cxn modelId="{19C4D834-000A-40C7-9973-257A27193CA7}" type="presParOf" srcId="{711D3C5C-A313-4F7F-8D21-A6C61BF2BB68}" destId="{2A992930-2564-4F57-8798-E151CAF2F967}" srcOrd="2" destOrd="0" presId="urn:microsoft.com/office/officeart/2008/layout/HalfCircleOrganizationChart"/>
    <dgm:cxn modelId="{CE53187D-6BDB-4FD9-85E4-02511A8BC57F}" type="presParOf" srcId="{DC526799-33E2-427D-8EEC-3BE29FFF40DA}" destId="{FF416DA2-7AB4-4FF5-8971-0DBDB31CC151}" srcOrd="6" destOrd="0" presId="urn:microsoft.com/office/officeart/2008/layout/HalfCircleOrganizationChart"/>
    <dgm:cxn modelId="{B8B9E51C-040A-4D7F-99AE-BBDFA172E887}" type="presParOf" srcId="{DC526799-33E2-427D-8EEC-3BE29FFF40DA}" destId="{9AB0B344-4D0A-4E85-9BFE-F1E8EE9D5226}" srcOrd="7" destOrd="0" presId="urn:microsoft.com/office/officeart/2008/layout/HalfCircleOrganizationChart"/>
    <dgm:cxn modelId="{074F0375-A0EC-4A77-BC08-3E604FA8A5EF}" type="presParOf" srcId="{9AB0B344-4D0A-4E85-9BFE-F1E8EE9D5226}" destId="{0FC6A20D-2B8A-4377-83E5-A7F239496E18}" srcOrd="0" destOrd="0" presId="urn:microsoft.com/office/officeart/2008/layout/HalfCircleOrganizationChart"/>
    <dgm:cxn modelId="{05286215-954D-4A6B-B4F5-68E780F1E210}" type="presParOf" srcId="{0FC6A20D-2B8A-4377-83E5-A7F239496E18}" destId="{B5274616-8A4C-4954-A55E-8DBCF927E2E1}" srcOrd="0" destOrd="0" presId="urn:microsoft.com/office/officeart/2008/layout/HalfCircleOrganizationChart"/>
    <dgm:cxn modelId="{E08BF0E7-DBBF-41FA-9542-688F04DA5D5C}" type="presParOf" srcId="{0FC6A20D-2B8A-4377-83E5-A7F239496E18}" destId="{E1AC3BD2-67EB-4AAF-B3A0-947D7C99931A}" srcOrd="1" destOrd="0" presId="urn:microsoft.com/office/officeart/2008/layout/HalfCircleOrganizationChart"/>
    <dgm:cxn modelId="{358478F7-B3BF-42CE-A03D-208C99144B87}" type="presParOf" srcId="{0FC6A20D-2B8A-4377-83E5-A7F239496E18}" destId="{18085CF5-EBB4-47FC-8C69-690BB19B445B}" srcOrd="2" destOrd="0" presId="urn:microsoft.com/office/officeart/2008/layout/HalfCircleOrganizationChart"/>
    <dgm:cxn modelId="{1CDB3308-B65F-4F55-82DF-DEAC918B9B04}" type="presParOf" srcId="{0FC6A20D-2B8A-4377-83E5-A7F239496E18}" destId="{34FF48DA-5C7E-40AF-B4DD-B996CB16E1FA}" srcOrd="3" destOrd="0" presId="urn:microsoft.com/office/officeart/2008/layout/HalfCircleOrganizationChart"/>
    <dgm:cxn modelId="{43E55EF4-3D1B-44E0-B1BD-6DEDC55432DF}" type="presParOf" srcId="{9AB0B344-4D0A-4E85-9BFE-F1E8EE9D5226}" destId="{6D51C932-0FDD-4DE2-B104-71B4829D0D57}" srcOrd="1" destOrd="0" presId="urn:microsoft.com/office/officeart/2008/layout/HalfCircleOrganizationChart"/>
    <dgm:cxn modelId="{8C7F818F-92AD-444A-8FA7-B39FFC2277A9}" type="presParOf" srcId="{6D51C932-0FDD-4DE2-B104-71B4829D0D57}" destId="{0617A1FB-1120-4AF2-9C35-D62FCB7B58ED}" srcOrd="0" destOrd="0" presId="urn:microsoft.com/office/officeart/2008/layout/HalfCircleOrganizationChart"/>
    <dgm:cxn modelId="{5147D919-B366-4E74-8FF8-0CD4A37F51E3}" type="presParOf" srcId="{6D51C932-0FDD-4DE2-B104-71B4829D0D57}" destId="{6BF790F8-FF65-4219-8852-58A21ABE2205}" srcOrd="1" destOrd="0" presId="urn:microsoft.com/office/officeart/2008/layout/HalfCircleOrganizationChart"/>
    <dgm:cxn modelId="{EFEC0CDD-4FE7-4B66-B2C2-C8A9BBCE860F}" type="presParOf" srcId="{6BF790F8-FF65-4219-8852-58A21ABE2205}" destId="{2A6E3FC9-6FE3-41B0-B151-95F219094520}" srcOrd="0" destOrd="0" presId="urn:microsoft.com/office/officeart/2008/layout/HalfCircleOrganizationChart"/>
    <dgm:cxn modelId="{2B63A805-6769-4324-84AE-2AF9538FE3CB}" type="presParOf" srcId="{2A6E3FC9-6FE3-41B0-B151-95F219094520}" destId="{1FECA6BF-B4FC-4825-B497-3F49448F953E}" srcOrd="0" destOrd="0" presId="urn:microsoft.com/office/officeart/2008/layout/HalfCircleOrganizationChart"/>
    <dgm:cxn modelId="{4B736599-0332-470F-840A-F17D3D912183}" type="presParOf" srcId="{2A6E3FC9-6FE3-41B0-B151-95F219094520}" destId="{0D12A56E-2372-4089-AEE2-B47CB0499D4D}" srcOrd="1" destOrd="0" presId="urn:microsoft.com/office/officeart/2008/layout/HalfCircleOrganizationChart"/>
    <dgm:cxn modelId="{12574C48-B1CD-4634-A5A6-C4FF714FE4B5}" type="presParOf" srcId="{2A6E3FC9-6FE3-41B0-B151-95F219094520}" destId="{751D0E3F-19F4-49E3-87F7-0CE19706741C}" srcOrd="2" destOrd="0" presId="urn:microsoft.com/office/officeart/2008/layout/HalfCircleOrganizationChart"/>
    <dgm:cxn modelId="{24DDFFBA-A2B0-4B67-B1B5-D3B6DAE32845}" type="presParOf" srcId="{2A6E3FC9-6FE3-41B0-B151-95F219094520}" destId="{D27745FE-969A-49C9-B3D1-31A46DA636D6}" srcOrd="3" destOrd="0" presId="urn:microsoft.com/office/officeart/2008/layout/HalfCircleOrganizationChart"/>
    <dgm:cxn modelId="{B0234EE5-5DEC-483F-9790-4A65A8974AB2}" type="presParOf" srcId="{6BF790F8-FF65-4219-8852-58A21ABE2205}" destId="{7DD47369-C010-4690-8ED6-C6E3303DE2FE}" srcOrd="1" destOrd="0" presId="urn:microsoft.com/office/officeart/2008/layout/HalfCircleOrganizationChart"/>
    <dgm:cxn modelId="{5DB3910E-DCCB-49AB-B19D-1F33D9597D02}" type="presParOf" srcId="{6BF790F8-FF65-4219-8852-58A21ABE2205}" destId="{C923EB88-76D2-4B9F-9BCD-C9630CF55285}" srcOrd="2" destOrd="0" presId="urn:microsoft.com/office/officeart/2008/layout/HalfCircleOrganizationChart"/>
    <dgm:cxn modelId="{97BE9275-A7DB-453E-AA94-8C9EE8B4190E}" type="presParOf" srcId="{9AB0B344-4D0A-4E85-9BFE-F1E8EE9D5226}" destId="{4478A138-1B37-4C6B-A486-840255412677}" srcOrd="2" destOrd="0" presId="urn:microsoft.com/office/officeart/2008/layout/HalfCircleOrganizationChart"/>
    <dgm:cxn modelId="{0BA8FDC2-C2EA-43DA-A182-3AF261EB92EE}" type="presParOf" srcId="{73F650DA-BF00-4C5F-8A59-6F3705DE6834}" destId="{B114A90D-3B9F-436E-8CDA-70876D5757CE}"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91A7F7AE-F2BF-440C-B64B-B8696BA52DD0}"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360F4B6B-EE27-4C4A-8CDC-5ABEAEBAF7B1}">
      <dgm:prSet phldrT="[Text]"/>
      <dgm:spPr/>
      <dgm:t>
        <a:bodyPr/>
        <a:lstStyle/>
        <a:p>
          <a:r>
            <a:rPr lang="en-US" dirty="0" smtClean="0"/>
            <a:t>Early Childhood</a:t>
          </a:r>
          <a:endParaRPr lang="en-US" dirty="0"/>
        </a:p>
      </dgm:t>
    </dgm:pt>
    <dgm:pt modelId="{B430701D-9DCA-4CFE-AFE3-714374A8977E}" type="parTrans" cxnId="{2768C6C5-800D-4845-BB64-7C2CD004F4C7}">
      <dgm:prSet/>
      <dgm:spPr/>
      <dgm:t>
        <a:bodyPr/>
        <a:lstStyle/>
        <a:p>
          <a:endParaRPr lang="en-US"/>
        </a:p>
      </dgm:t>
    </dgm:pt>
    <dgm:pt modelId="{237506CD-6F5C-4A71-819E-69B001D58728}" type="sibTrans" cxnId="{2768C6C5-800D-4845-BB64-7C2CD004F4C7}">
      <dgm:prSet/>
      <dgm:spPr/>
      <dgm:t>
        <a:bodyPr/>
        <a:lstStyle/>
        <a:p>
          <a:endParaRPr lang="en-US"/>
        </a:p>
      </dgm:t>
    </dgm:pt>
    <dgm:pt modelId="{8ADC5771-2940-4829-A742-ADA26E7BF3B3}">
      <dgm:prSet phldrT="[Text]"/>
      <dgm:spPr/>
      <dgm:t>
        <a:bodyPr/>
        <a:lstStyle/>
        <a:p>
          <a:r>
            <a:rPr lang="en-US" dirty="0" smtClean="0"/>
            <a:t>Mild/Moderate</a:t>
          </a:r>
          <a:endParaRPr lang="en-US" dirty="0"/>
        </a:p>
      </dgm:t>
    </dgm:pt>
    <dgm:pt modelId="{849CB2DB-4C6D-4BCF-8224-85CCEEF6EF43}" type="parTrans" cxnId="{2F11A151-8473-4204-AA6E-31AC0706A0A3}">
      <dgm:prSet/>
      <dgm:spPr/>
      <dgm:t>
        <a:bodyPr/>
        <a:lstStyle/>
        <a:p>
          <a:endParaRPr lang="en-US"/>
        </a:p>
      </dgm:t>
    </dgm:pt>
    <dgm:pt modelId="{1ADB0294-3E36-42AA-A443-3229FF155FE8}" type="sibTrans" cxnId="{2F11A151-8473-4204-AA6E-31AC0706A0A3}">
      <dgm:prSet/>
      <dgm:spPr/>
      <dgm:t>
        <a:bodyPr/>
        <a:lstStyle/>
        <a:p>
          <a:endParaRPr lang="en-US"/>
        </a:p>
      </dgm:t>
    </dgm:pt>
    <dgm:pt modelId="{93CA9680-9603-471C-BA49-EE5F721DB247}">
      <dgm:prSet phldrT="[Text]"/>
      <dgm:spPr/>
      <dgm:t>
        <a:bodyPr/>
        <a:lstStyle/>
        <a:p>
          <a:r>
            <a:rPr lang="en-US" dirty="0" smtClean="0"/>
            <a:t>Moderate/Severe</a:t>
          </a:r>
          <a:endParaRPr lang="en-US" dirty="0"/>
        </a:p>
      </dgm:t>
    </dgm:pt>
    <dgm:pt modelId="{8B6A8E16-8921-4638-A928-B643B38210A4}" type="parTrans" cxnId="{BBABBDA5-F9AE-4B50-A847-EFA4093AE27A}">
      <dgm:prSet/>
      <dgm:spPr/>
      <dgm:t>
        <a:bodyPr/>
        <a:lstStyle/>
        <a:p>
          <a:endParaRPr lang="en-US"/>
        </a:p>
      </dgm:t>
    </dgm:pt>
    <dgm:pt modelId="{3DFE97A8-B71D-4DC6-977E-257702B76D16}" type="sibTrans" cxnId="{BBABBDA5-F9AE-4B50-A847-EFA4093AE27A}">
      <dgm:prSet/>
      <dgm:spPr/>
      <dgm:t>
        <a:bodyPr/>
        <a:lstStyle/>
        <a:p>
          <a:endParaRPr lang="en-US"/>
        </a:p>
      </dgm:t>
    </dgm:pt>
    <dgm:pt modelId="{2E6E58BE-D0E4-4378-B37C-B8C90A567706}">
      <dgm:prSet phldrT="[Text]"/>
      <dgm:spPr/>
      <dgm:t>
        <a:bodyPr/>
        <a:lstStyle/>
        <a:p>
          <a:r>
            <a:rPr lang="en-US" dirty="0" smtClean="0"/>
            <a:t>Visual Impairments</a:t>
          </a:r>
          <a:endParaRPr lang="en-US" dirty="0"/>
        </a:p>
      </dgm:t>
    </dgm:pt>
    <dgm:pt modelId="{E68601A6-86EB-4D89-982E-96437FAA9262}" type="parTrans" cxnId="{595DF18F-5AA1-4BB7-915A-E690548BBBD9}">
      <dgm:prSet/>
      <dgm:spPr/>
      <dgm:t>
        <a:bodyPr/>
        <a:lstStyle/>
        <a:p>
          <a:endParaRPr lang="en-US"/>
        </a:p>
      </dgm:t>
    </dgm:pt>
    <dgm:pt modelId="{A5AFEF3E-F556-4299-B7DD-918AE2F3D143}" type="sibTrans" cxnId="{595DF18F-5AA1-4BB7-915A-E690548BBBD9}">
      <dgm:prSet/>
      <dgm:spPr/>
      <dgm:t>
        <a:bodyPr/>
        <a:lstStyle/>
        <a:p>
          <a:endParaRPr lang="en-US"/>
        </a:p>
      </dgm:t>
    </dgm:pt>
    <dgm:pt modelId="{E483034D-D0D1-4289-B40B-7CC35ADD8B32}">
      <dgm:prSet phldrT="[Text]"/>
      <dgm:spPr/>
      <dgm:t>
        <a:bodyPr/>
        <a:lstStyle/>
        <a:p>
          <a:r>
            <a:rPr lang="en-US" dirty="0" smtClean="0"/>
            <a:t>Physical &amp; Health Impairments</a:t>
          </a:r>
          <a:endParaRPr lang="en-US" dirty="0"/>
        </a:p>
      </dgm:t>
    </dgm:pt>
    <dgm:pt modelId="{0685A708-68CC-4FC2-ADDD-F76402DB2E2C}" type="parTrans" cxnId="{18D58376-62BC-4383-8F53-9E066DF57207}">
      <dgm:prSet/>
      <dgm:spPr/>
      <dgm:t>
        <a:bodyPr/>
        <a:lstStyle/>
        <a:p>
          <a:endParaRPr lang="en-US"/>
        </a:p>
      </dgm:t>
    </dgm:pt>
    <dgm:pt modelId="{09DE280A-3D50-410D-AB96-ACF799DC8E36}" type="sibTrans" cxnId="{18D58376-62BC-4383-8F53-9E066DF57207}">
      <dgm:prSet/>
      <dgm:spPr/>
      <dgm:t>
        <a:bodyPr/>
        <a:lstStyle/>
        <a:p>
          <a:endParaRPr lang="en-US"/>
        </a:p>
      </dgm:t>
    </dgm:pt>
    <dgm:pt modelId="{E4D18AD0-B2C2-4BDD-8C91-F1E58B88B9D5}">
      <dgm:prSet/>
      <dgm:spPr/>
      <dgm:t>
        <a:bodyPr/>
        <a:lstStyle/>
        <a:p>
          <a:r>
            <a:rPr lang="en-US" dirty="0" smtClean="0"/>
            <a:t>Birth to age 5</a:t>
          </a:r>
          <a:endParaRPr lang="en-US" dirty="0"/>
        </a:p>
      </dgm:t>
    </dgm:pt>
    <dgm:pt modelId="{0BCACEC9-B11E-4746-8319-98A9A7E83B07}" type="parTrans" cxnId="{B42D48F6-B8F0-4E4F-9AAB-5F936909E745}">
      <dgm:prSet/>
      <dgm:spPr/>
      <dgm:t>
        <a:bodyPr/>
        <a:lstStyle/>
        <a:p>
          <a:endParaRPr lang="en-US"/>
        </a:p>
      </dgm:t>
    </dgm:pt>
    <dgm:pt modelId="{C1B92B3F-DDDF-4C94-B344-80687AC143DC}" type="sibTrans" cxnId="{B42D48F6-B8F0-4E4F-9AAB-5F936909E745}">
      <dgm:prSet/>
      <dgm:spPr/>
      <dgm:t>
        <a:bodyPr/>
        <a:lstStyle/>
        <a:p>
          <a:endParaRPr lang="en-US"/>
        </a:p>
      </dgm:t>
    </dgm:pt>
    <dgm:pt modelId="{0AC6B270-1323-4D14-B7F8-C2EC1E8AEC2C}">
      <dgm:prSet/>
      <dgm:spPr/>
      <dgm:t>
        <a:bodyPr/>
        <a:lstStyle/>
        <a:p>
          <a:r>
            <a:rPr lang="en-US" dirty="0" smtClean="0"/>
            <a:t>Early Intervention, All disabilities, Autism</a:t>
          </a:r>
          <a:endParaRPr lang="en-US" dirty="0"/>
        </a:p>
      </dgm:t>
    </dgm:pt>
    <dgm:pt modelId="{650F09A2-6204-4A5D-8298-8B6111F3FADE}" type="parTrans" cxnId="{01B96995-BEFD-495D-882D-6CFE5211E4A7}">
      <dgm:prSet/>
      <dgm:spPr/>
      <dgm:t>
        <a:bodyPr/>
        <a:lstStyle/>
        <a:p>
          <a:endParaRPr lang="en-US"/>
        </a:p>
      </dgm:t>
    </dgm:pt>
    <dgm:pt modelId="{9C132175-3E92-4EEC-854C-8DD39F64BAF9}" type="sibTrans" cxnId="{01B96995-BEFD-495D-882D-6CFE5211E4A7}">
      <dgm:prSet/>
      <dgm:spPr/>
      <dgm:t>
        <a:bodyPr/>
        <a:lstStyle/>
        <a:p>
          <a:endParaRPr lang="en-US"/>
        </a:p>
      </dgm:t>
    </dgm:pt>
    <dgm:pt modelId="{80BB89B4-0C48-4D3D-8E59-27191934FF66}">
      <dgm:prSet/>
      <dgm:spPr/>
      <dgm:t>
        <a:bodyPr/>
        <a:lstStyle/>
        <a:p>
          <a:r>
            <a:rPr lang="en-US" dirty="0" smtClean="0"/>
            <a:t>K – 12th grade (up to age 22)</a:t>
          </a:r>
          <a:endParaRPr lang="en-US" dirty="0"/>
        </a:p>
      </dgm:t>
    </dgm:pt>
    <dgm:pt modelId="{0D97592A-8D62-41D0-AB33-6CFD79338AA9}" type="parTrans" cxnId="{97320729-AA30-487A-85FE-87B3ADBC3E04}">
      <dgm:prSet/>
      <dgm:spPr/>
      <dgm:t>
        <a:bodyPr/>
        <a:lstStyle/>
        <a:p>
          <a:endParaRPr lang="en-US"/>
        </a:p>
      </dgm:t>
    </dgm:pt>
    <dgm:pt modelId="{F84110B6-8E6F-478F-B8E8-3F4327D377CA}" type="sibTrans" cxnId="{97320729-AA30-487A-85FE-87B3ADBC3E04}">
      <dgm:prSet/>
      <dgm:spPr/>
      <dgm:t>
        <a:bodyPr/>
        <a:lstStyle/>
        <a:p>
          <a:endParaRPr lang="en-US"/>
        </a:p>
      </dgm:t>
    </dgm:pt>
    <dgm:pt modelId="{31F54524-F240-406A-AF7A-2E8BB3C71D97}">
      <dgm:prSet/>
      <dgm:spPr/>
      <dgm:t>
        <a:bodyPr/>
        <a:lstStyle/>
        <a:p>
          <a:r>
            <a:rPr lang="en-US" dirty="0" smtClean="0"/>
            <a:t>Learning Disabilities, Intellectual disabilities, Autism, ADD, Emotional Disturbance </a:t>
          </a:r>
          <a:endParaRPr lang="en-US" dirty="0"/>
        </a:p>
      </dgm:t>
    </dgm:pt>
    <dgm:pt modelId="{B714221D-06F7-474E-B41C-1A44ECFDCF47}" type="parTrans" cxnId="{CA878A0B-E5B4-439E-9E0E-41BBE800A59B}">
      <dgm:prSet/>
      <dgm:spPr/>
      <dgm:t>
        <a:bodyPr/>
        <a:lstStyle/>
        <a:p>
          <a:endParaRPr lang="en-US"/>
        </a:p>
      </dgm:t>
    </dgm:pt>
    <dgm:pt modelId="{84D0887C-2DEF-4585-8231-9DB41FA224F8}" type="sibTrans" cxnId="{CA878A0B-E5B4-439E-9E0E-41BBE800A59B}">
      <dgm:prSet/>
      <dgm:spPr/>
      <dgm:t>
        <a:bodyPr/>
        <a:lstStyle/>
        <a:p>
          <a:endParaRPr lang="en-US"/>
        </a:p>
      </dgm:t>
    </dgm:pt>
    <dgm:pt modelId="{A5B58482-50F4-4EF2-B5D9-D4CD0840840E}">
      <dgm:prSet/>
      <dgm:spPr/>
      <dgm:t>
        <a:bodyPr/>
        <a:lstStyle/>
        <a:p>
          <a:r>
            <a:rPr lang="en-US" dirty="0" smtClean="0"/>
            <a:t>K – 12th grade (up to age 22)</a:t>
          </a:r>
          <a:endParaRPr lang="en-US" dirty="0"/>
        </a:p>
      </dgm:t>
    </dgm:pt>
    <dgm:pt modelId="{3473D018-2093-42D8-A901-020B0BECC816}" type="parTrans" cxnId="{80C2D4B0-25C0-45F7-8A5B-466C9E8260DC}">
      <dgm:prSet/>
      <dgm:spPr/>
      <dgm:t>
        <a:bodyPr/>
        <a:lstStyle/>
        <a:p>
          <a:endParaRPr lang="en-US"/>
        </a:p>
      </dgm:t>
    </dgm:pt>
    <dgm:pt modelId="{5BDCD488-B660-4A02-83DB-28E01BC8DD86}" type="sibTrans" cxnId="{80C2D4B0-25C0-45F7-8A5B-466C9E8260DC}">
      <dgm:prSet/>
      <dgm:spPr/>
      <dgm:t>
        <a:bodyPr/>
        <a:lstStyle/>
        <a:p>
          <a:endParaRPr lang="en-US"/>
        </a:p>
      </dgm:t>
    </dgm:pt>
    <dgm:pt modelId="{C709D651-F848-4D92-8D8D-7A12963419B0}">
      <dgm:prSet/>
      <dgm:spPr/>
      <dgm:t>
        <a:bodyPr/>
        <a:lstStyle/>
        <a:p>
          <a:r>
            <a:rPr lang="en-US" dirty="0" smtClean="0"/>
            <a:t>M/S  Intellectual Disabilities, Autism, M/S Emotional Disturbance, Multiple Disabilities </a:t>
          </a:r>
          <a:endParaRPr lang="en-US" dirty="0"/>
        </a:p>
      </dgm:t>
    </dgm:pt>
    <dgm:pt modelId="{3AAFF00B-32B9-47A9-9F41-A5A565335DB1}" type="parTrans" cxnId="{97A5E5D0-17E9-4498-8547-C80233D489A9}">
      <dgm:prSet/>
      <dgm:spPr/>
      <dgm:t>
        <a:bodyPr/>
        <a:lstStyle/>
        <a:p>
          <a:endParaRPr lang="en-US"/>
        </a:p>
      </dgm:t>
    </dgm:pt>
    <dgm:pt modelId="{0772052F-61A6-420F-9587-20205BCE5A3C}" type="sibTrans" cxnId="{97A5E5D0-17E9-4498-8547-C80233D489A9}">
      <dgm:prSet/>
      <dgm:spPr/>
      <dgm:t>
        <a:bodyPr/>
        <a:lstStyle/>
        <a:p>
          <a:endParaRPr lang="en-US"/>
        </a:p>
      </dgm:t>
    </dgm:pt>
    <dgm:pt modelId="{46C8F6D7-3A33-4EEF-A2E4-ED5505A99213}">
      <dgm:prSet/>
      <dgm:spPr/>
      <dgm:t>
        <a:bodyPr/>
        <a:lstStyle/>
        <a:p>
          <a:r>
            <a:rPr lang="en-US" dirty="0" smtClean="0"/>
            <a:t>Birth- to 12th grade (up to age 22)</a:t>
          </a:r>
          <a:endParaRPr lang="en-US" dirty="0"/>
        </a:p>
      </dgm:t>
    </dgm:pt>
    <dgm:pt modelId="{1C51A4E6-0E38-4215-BAD5-57F63D41F938}" type="parTrans" cxnId="{CAB91003-4813-424F-BF02-462A41E9CC79}">
      <dgm:prSet/>
      <dgm:spPr/>
      <dgm:t>
        <a:bodyPr/>
        <a:lstStyle/>
        <a:p>
          <a:endParaRPr lang="en-US"/>
        </a:p>
      </dgm:t>
    </dgm:pt>
    <dgm:pt modelId="{9386FA97-CE92-41D4-8C92-5A27C946FBCA}" type="sibTrans" cxnId="{CAB91003-4813-424F-BF02-462A41E9CC79}">
      <dgm:prSet/>
      <dgm:spPr/>
      <dgm:t>
        <a:bodyPr/>
        <a:lstStyle/>
        <a:p>
          <a:endParaRPr lang="en-US"/>
        </a:p>
      </dgm:t>
    </dgm:pt>
    <dgm:pt modelId="{43EAAFBE-0BE5-4AA9-AFAC-EB7244A19B7A}">
      <dgm:prSet/>
      <dgm:spPr/>
      <dgm:t>
        <a:bodyPr/>
        <a:lstStyle/>
        <a:p>
          <a:r>
            <a:rPr lang="en-US" dirty="0" smtClean="0"/>
            <a:t>Physical/Orthopedic Impairments, Autism, Traumatic Brain Injury</a:t>
          </a:r>
          <a:endParaRPr lang="en-US" dirty="0"/>
        </a:p>
      </dgm:t>
    </dgm:pt>
    <dgm:pt modelId="{8B9A8B52-F174-4BFF-9C30-0718F9E8CC40}" type="parTrans" cxnId="{A1FD8430-E74F-4BDA-AF60-45BCE64BCF3B}">
      <dgm:prSet/>
      <dgm:spPr/>
      <dgm:t>
        <a:bodyPr/>
        <a:lstStyle/>
        <a:p>
          <a:endParaRPr lang="en-US"/>
        </a:p>
      </dgm:t>
    </dgm:pt>
    <dgm:pt modelId="{744E325B-C450-4353-900F-D8CA2993B8C5}" type="sibTrans" cxnId="{A1FD8430-E74F-4BDA-AF60-45BCE64BCF3B}">
      <dgm:prSet/>
      <dgm:spPr/>
      <dgm:t>
        <a:bodyPr/>
        <a:lstStyle/>
        <a:p>
          <a:endParaRPr lang="en-US"/>
        </a:p>
      </dgm:t>
    </dgm:pt>
    <dgm:pt modelId="{5417DCB1-8C2A-4A68-8384-588A49E903C2}">
      <dgm:prSet/>
      <dgm:spPr/>
      <dgm:t>
        <a:bodyPr/>
        <a:lstStyle/>
        <a:p>
          <a:r>
            <a:rPr lang="en-US" dirty="0" smtClean="0"/>
            <a:t>Birth- to 12th grade (up to age 22)</a:t>
          </a:r>
          <a:endParaRPr lang="en-US" dirty="0"/>
        </a:p>
      </dgm:t>
    </dgm:pt>
    <dgm:pt modelId="{75867E8E-7BA5-4306-BC28-5B54AD19D761}" type="parTrans" cxnId="{40B2338C-B3FF-4091-89DD-51B84B0A569C}">
      <dgm:prSet/>
      <dgm:spPr/>
      <dgm:t>
        <a:bodyPr/>
        <a:lstStyle/>
        <a:p>
          <a:endParaRPr lang="en-US"/>
        </a:p>
      </dgm:t>
    </dgm:pt>
    <dgm:pt modelId="{00DBFE90-8F03-47C4-8BD0-0E8A31A64720}" type="sibTrans" cxnId="{40B2338C-B3FF-4091-89DD-51B84B0A569C}">
      <dgm:prSet/>
      <dgm:spPr/>
      <dgm:t>
        <a:bodyPr/>
        <a:lstStyle/>
        <a:p>
          <a:endParaRPr lang="en-US"/>
        </a:p>
      </dgm:t>
    </dgm:pt>
    <dgm:pt modelId="{E4C25109-7B92-43D2-B54C-E14DFB31782C}">
      <dgm:prSet/>
      <dgm:spPr/>
      <dgm:t>
        <a:bodyPr/>
        <a:lstStyle/>
        <a:p>
          <a:r>
            <a:rPr lang="en-US" dirty="0" smtClean="0"/>
            <a:t>Visual Impairments, Blindness, Deaf-Blindness</a:t>
          </a:r>
          <a:endParaRPr lang="en-US" dirty="0"/>
        </a:p>
      </dgm:t>
    </dgm:pt>
    <dgm:pt modelId="{6B745F5C-D37A-4854-9560-DEDCB9AAB8F4}" type="parTrans" cxnId="{5D253EFC-6C64-4840-AFB6-F02CB76B1F77}">
      <dgm:prSet/>
      <dgm:spPr/>
      <dgm:t>
        <a:bodyPr/>
        <a:lstStyle/>
        <a:p>
          <a:endParaRPr lang="en-US"/>
        </a:p>
      </dgm:t>
    </dgm:pt>
    <dgm:pt modelId="{4DF4824A-C497-467A-9BBD-CDC01487870A}" type="sibTrans" cxnId="{5D253EFC-6C64-4840-AFB6-F02CB76B1F77}">
      <dgm:prSet/>
      <dgm:spPr/>
      <dgm:t>
        <a:bodyPr/>
        <a:lstStyle/>
        <a:p>
          <a:endParaRPr lang="en-US"/>
        </a:p>
      </dgm:t>
    </dgm:pt>
    <dgm:pt modelId="{0E22F88C-59EE-484E-ABD1-A899FB35C6C2}" type="pres">
      <dgm:prSet presAssocID="{91A7F7AE-F2BF-440C-B64B-B8696BA52DD0}" presName="linear" presStyleCnt="0">
        <dgm:presLayoutVars>
          <dgm:dir/>
          <dgm:animLvl val="lvl"/>
          <dgm:resizeHandles val="exact"/>
        </dgm:presLayoutVars>
      </dgm:prSet>
      <dgm:spPr/>
      <dgm:t>
        <a:bodyPr/>
        <a:lstStyle/>
        <a:p>
          <a:endParaRPr lang="en-US"/>
        </a:p>
      </dgm:t>
    </dgm:pt>
    <dgm:pt modelId="{F6619E82-1FCC-4D19-9A9C-BDC71B7C8B4E}" type="pres">
      <dgm:prSet presAssocID="{360F4B6B-EE27-4C4A-8CDC-5ABEAEBAF7B1}" presName="parentLin" presStyleCnt="0"/>
      <dgm:spPr/>
      <dgm:t>
        <a:bodyPr/>
        <a:lstStyle/>
        <a:p>
          <a:endParaRPr lang="en-US"/>
        </a:p>
      </dgm:t>
    </dgm:pt>
    <dgm:pt modelId="{5B03D641-036B-4F7E-98E0-EFAA51F5617A}" type="pres">
      <dgm:prSet presAssocID="{360F4B6B-EE27-4C4A-8CDC-5ABEAEBAF7B1}" presName="parentLeftMargin" presStyleLbl="node1" presStyleIdx="0" presStyleCnt="5"/>
      <dgm:spPr/>
      <dgm:t>
        <a:bodyPr/>
        <a:lstStyle/>
        <a:p>
          <a:endParaRPr lang="en-US"/>
        </a:p>
      </dgm:t>
    </dgm:pt>
    <dgm:pt modelId="{5FB7648C-48CB-41B0-ACF8-A7972772432C}" type="pres">
      <dgm:prSet presAssocID="{360F4B6B-EE27-4C4A-8CDC-5ABEAEBAF7B1}" presName="parentText" presStyleLbl="node1" presStyleIdx="0" presStyleCnt="5">
        <dgm:presLayoutVars>
          <dgm:chMax val="0"/>
          <dgm:bulletEnabled val="1"/>
        </dgm:presLayoutVars>
      </dgm:prSet>
      <dgm:spPr/>
      <dgm:t>
        <a:bodyPr/>
        <a:lstStyle/>
        <a:p>
          <a:endParaRPr lang="en-US"/>
        </a:p>
      </dgm:t>
    </dgm:pt>
    <dgm:pt modelId="{2E15B8D1-725E-43A5-A019-228C21225EC0}" type="pres">
      <dgm:prSet presAssocID="{360F4B6B-EE27-4C4A-8CDC-5ABEAEBAF7B1}" presName="negativeSpace" presStyleCnt="0"/>
      <dgm:spPr/>
      <dgm:t>
        <a:bodyPr/>
        <a:lstStyle/>
        <a:p>
          <a:endParaRPr lang="en-US"/>
        </a:p>
      </dgm:t>
    </dgm:pt>
    <dgm:pt modelId="{9D7016D2-D4AC-43E4-8517-A9DC1CC55589}" type="pres">
      <dgm:prSet presAssocID="{360F4B6B-EE27-4C4A-8CDC-5ABEAEBAF7B1}" presName="childText" presStyleLbl="conFgAcc1" presStyleIdx="0" presStyleCnt="5">
        <dgm:presLayoutVars>
          <dgm:bulletEnabled val="1"/>
        </dgm:presLayoutVars>
      </dgm:prSet>
      <dgm:spPr/>
      <dgm:t>
        <a:bodyPr/>
        <a:lstStyle/>
        <a:p>
          <a:endParaRPr lang="en-US"/>
        </a:p>
      </dgm:t>
    </dgm:pt>
    <dgm:pt modelId="{0910E5EB-E545-4A77-B5E6-2EF2BCD6BE63}" type="pres">
      <dgm:prSet presAssocID="{237506CD-6F5C-4A71-819E-69B001D58728}" presName="spaceBetweenRectangles" presStyleCnt="0"/>
      <dgm:spPr/>
      <dgm:t>
        <a:bodyPr/>
        <a:lstStyle/>
        <a:p>
          <a:endParaRPr lang="en-US"/>
        </a:p>
      </dgm:t>
    </dgm:pt>
    <dgm:pt modelId="{FF8FC718-EA27-44E6-8B3E-BF3B9DBA9ADA}" type="pres">
      <dgm:prSet presAssocID="{8ADC5771-2940-4829-A742-ADA26E7BF3B3}" presName="parentLin" presStyleCnt="0"/>
      <dgm:spPr/>
      <dgm:t>
        <a:bodyPr/>
        <a:lstStyle/>
        <a:p>
          <a:endParaRPr lang="en-US"/>
        </a:p>
      </dgm:t>
    </dgm:pt>
    <dgm:pt modelId="{E2D3E772-94A3-481D-968B-391491524C21}" type="pres">
      <dgm:prSet presAssocID="{8ADC5771-2940-4829-A742-ADA26E7BF3B3}" presName="parentLeftMargin" presStyleLbl="node1" presStyleIdx="0" presStyleCnt="5"/>
      <dgm:spPr/>
      <dgm:t>
        <a:bodyPr/>
        <a:lstStyle/>
        <a:p>
          <a:endParaRPr lang="en-US"/>
        </a:p>
      </dgm:t>
    </dgm:pt>
    <dgm:pt modelId="{8219E4A3-7F7A-4ED8-8B1E-C9A1DD6AB25A}" type="pres">
      <dgm:prSet presAssocID="{8ADC5771-2940-4829-A742-ADA26E7BF3B3}" presName="parentText" presStyleLbl="node1" presStyleIdx="1" presStyleCnt="5">
        <dgm:presLayoutVars>
          <dgm:chMax val="0"/>
          <dgm:bulletEnabled val="1"/>
        </dgm:presLayoutVars>
      </dgm:prSet>
      <dgm:spPr/>
      <dgm:t>
        <a:bodyPr/>
        <a:lstStyle/>
        <a:p>
          <a:endParaRPr lang="en-US"/>
        </a:p>
      </dgm:t>
    </dgm:pt>
    <dgm:pt modelId="{23B413D4-97D4-4A7A-9458-D8DE1CC04CCF}" type="pres">
      <dgm:prSet presAssocID="{8ADC5771-2940-4829-A742-ADA26E7BF3B3}" presName="negativeSpace" presStyleCnt="0"/>
      <dgm:spPr/>
      <dgm:t>
        <a:bodyPr/>
        <a:lstStyle/>
        <a:p>
          <a:endParaRPr lang="en-US"/>
        </a:p>
      </dgm:t>
    </dgm:pt>
    <dgm:pt modelId="{957C1FDD-800B-40E2-980B-BA597CE4387A}" type="pres">
      <dgm:prSet presAssocID="{8ADC5771-2940-4829-A742-ADA26E7BF3B3}" presName="childText" presStyleLbl="conFgAcc1" presStyleIdx="1" presStyleCnt="5">
        <dgm:presLayoutVars>
          <dgm:bulletEnabled val="1"/>
        </dgm:presLayoutVars>
      </dgm:prSet>
      <dgm:spPr/>
      <dgm:t>
        <a:bodyPr/>
        <a:lstStyle/>
        <a:p>
          <a:endParaRPr lang="en-US"/>
        </a:p>
      </dgm:t>
    </dgm:pt>
    <dgm:pt modelId="{7C97774D-2062-4CF6-9D4F-FF6414A612CB}" type="pres">
      <dgm:prSet presAssocID="{1ADB0294-3E36-42AA-A443-3229FF155FE8}" presName="spaceBetweenRectangles" presStyleCnt="0"/>
      <dgm:spPr/>
      <dgm:t>
        <a:bodyPr/>
        <a:lstStyle/>
        <a:p>
          <a:endParaRPr lang="en-US"/>
        </a:p>
      </dgm:t>
    </dgm:pt>
    <dgm:pt modelId="{6AE1F72C-415D-4A9A-80CA-20B2B765AD60}" type="pres">
      <dgm:prSet presAssocID="{93CA9680-9603-471C-BA49-EE5F721DB247}" presName="parentLin" presStyleCnt="0"/>
      <dgm:spPr/>
      <dgm:t>
        <a:bodyPr/>
        <a:lstStyle/>
        <a:p>
          <a:endParaRPr lang="en-US"/>
        </a:p>
      </dgm:t>
    </dgm:pt>
    <dgm:pt modelId="{D61D4C8D-7256-45DA-A77C-7B2A37D079EF}" type="pres">
      <dgm:prSet presAssocID="{93CA9680-9603-471C-BA49-EE5F721DB247}" presName="parentLeftMargin" presStyleLbl="node1" presStyleIdx="1" presStyleCnt="5"/>
      <dgm:spPr/>
      <dgm:t>
        <a:bodyPr/>
        <a:lstStyle/>
        <a:p>
          <a:endParaRPr lang="en-US"/>
        </a:p>
      </dgm:t>
    </dgm:pt>
    <dgm:pt modelId="{C5460461-53EA-4213-9DE2-E9AE4C4EB354}" type="pres">
      <dgm:prSet presAssocID="{93CA9680-9603-471C-BA49-EE5F721DB247}" presName="parentText" presStyleLbl="node1" presStyleIdx="2" presStyleCnt="5">
        <dgm:presLayoutVars>
          <dgm:chMax val="0"/>
          <dgm:bulletEnabled val="1"/>
        </dgm:presLayoutVars>
      </dgm:prSet>
      <dgm:spPr/>
      <dgm:t>
        <a:bodyPr/>
        <a:lstStyle/>
        <a:p>
          <a:endParaRPr lang="en-US"/>
        </a:p>
      </dgm:t>
    </dgm:pt>
    <dgm:pt modelId="{6AB5BFF0-AF21-415C-8D43-C9242E8FD034}" type="pres">
      <dgm:prSet presAssocID="{93CA9680-9603-471C-BA49-EE5F721DB247}" presName="negativeSpace" presStyleCnt="0"/>
      <dgm:spPr/>
      <dgm:t>
        <a:bodyPr/>
        <a:lstStyle/>
        <a:p>
          <a:endParaRPr lang="en-US"/>
        </a:p>
      </dgm:t>
    </dgm:pt>
    <dgm:pt modelId="{C99F72E3-5DCC-4A66-B8A6-1BF534947708}" type="pres">
      <dgm:prSet presAssocID="{93CA9680-9603-471C-BA49-EE5F721DB247}" presName="childText" presStyleLbl="conFgAcc1" presStyleIdx="2" presStyleCnt="5">
        <dgm:presLayoutVars>
          <dgm:bulletEnabled val="1"/>
        </dgm:presLayoutVars>
      </dgm:prSet>
      <dgm:spPr/>
      <dgm:t>
        <a:bodyPr/>
        <a:lstStyle/>
        <a:p>
          <a:endParaRPr lang="en-US"/>
        </a:p>
      </dgm:t>
    </dgm:pt>
    <dgm:pt modelId="{E24AB1AC-56DA-48B7-9728-94BFD59EADF3}" type="pres">
      <dgm:prSet presAssocID="{3DFE97A8-B71D-4DC6-977E-257702B76D16}" presName="spaceBetweenRectangles" presStyleCnt="0"/>
      <dgm:spPr/>
      <dgm:t>
        <a:bodyPr/>
        <a:lstStyle/>
        <a:p>
          <a:endParaRPr lang="en-US"/>
        </a:p>
      </dgm:t>
    </dgm:pt>
    <dgm:pt modelId="{E2BF09B2-3AE0-47B9-97E0-98CC51736F54}" type="pres">
      <dgm:prSet presAssocID="{E483034D-D0D1-4289-B40B-7CC35ADD8B32}" presName="parentLin" presStyleCnt="0"/>
      <dgm:spPr/>
      <dgm:t>
        <a:bodyPr/>
        <a:lstStyle/>
        <a:p>
          <a:endParaRPr lang="en-US"/>
        </a:p>
      </dgm:t>
    </dgm:pt>
    <dgm:pt modelId="{19CEC541-F62B-4901-97E8-EA7C5B59C127}" type="pres">
      <dgm:prSet presAssocID="{E483034D-D0D1-4289-B40B-7CC35ADD8B32}" presName="parentLeftMargin" presStyleLbl="node1" presStyleIdx="2" presStyleCnt="5"/>
      <dgm:spPr/>
      <dgm:t>
        <a:bodyPr/>
        <a:lstStyle/>
        <a:p>
          <a:endParaRPr lang="en-US"/>
        </a:p>
      </dgm:t>
    </dgm:pt>
    <dgm:pt modelId="{693979C0-AECD-4C83-8D5B-B1CC1A1E0D71}" type="pres">
      <dgm:prSet presAssocID="{E483034D-D0D1-4289-B40B-7CC35ADD8B32}" presName="parentText" presStyleLbl="node1" presStyleIdx="3" presStyleCnt="5">
        <dgm:presLayoutVars>
          <dgm:chMax val="0"/>
          <dgm:bulletEnabled val="1"/>
        </dgm:presLayoutVars>
      </dgm:prSet>
      <dgm:spPr/>
      <dgm:t>
        <a:bodyPr/>
        <a:lstStyle/>
        <a:p>
          <a:endParaRPr lang="en-US"/>
        </a:p>
      </dgm:t>
    </dgm:pt>
    <dgm:pt modelId="{43A73FFD-1D6C-48DD-89AE-1AA30C80939C}" type="pres">
      <dgm:prSet presAssocID="{E483034D-D0D1-4289-B40B-7CC35ADD8B32}" presName="negativeSpace" presStyleCnt="0"/>
      <dgm:spPr/>
      <dgm:t>
        <a:bodyPr/>
        <a:lstStyle/>
        <a:p>
          <a:endParaRPr lang="en-US"/>
        </a:p>
      </dgm:t>
    </dgm:pt>
    <dgm:pt modelId="{B49E6D11-5051-4E17-B833-57135FB72CD2}" type="pres">
      <dgm:prSet presAssocID="{E483034D-D0D1-4289-B40B-7CC35ADD8B32}" presName="childText" presStyleLbl="conFgAcc1" presStyleIdx="3" presStyleCnt="5">
        <dgm:presLayoutVars>
          <dgm:bulletEnabled val="1"/>
        </dgm:presLayoutVars>
      </dgm:prSet>
      <dgm:spPr/>
      <dgm:t>
        <a:bodyPr/>
        <a:lstStyle/>
        <a:p>
          <a:endParaRPr lang="en-US"/>
        </a:p>
      </dgm:t>
    </dgm:pt>
    <dgm:pt modelId="{4D2F4517-8A52-4739-A7CF-63E7E5355D32}" type="pres">
      <dgm:prSet presAssocID="{09DE280A-3D50-410D-AB96-ACF799DC8E36}" presName="spaceBetweenRectangles" presStyleCnt="0"/>
      <dgm:spPr/>
      <dgm:t>
        <a:bodyPr/>
        <a:lstStyle/>
        <a:p>
          <a:endParaRPr lang="en-US"/>
        </a:p>
      </dgm:t>
    </dgm:pt>
    <dgm:pt modelId="{1F14C192-0C4E-4260-A63A-2B599192F451}" type="pres">
      <dgm:prSet presAssocID="{2E6E58BE-D0E4-4378-B37C-B8C90A567706}" presName="parentLin" presStyleCnt="0"/>
      <dgm:spPr/>
      <dgm:t>
        <a:bodyPr/>
        <a:lstStyle/>
        <a:p>
          <a:endParaRPr lang="en-US"/>
        </a:p>
      </dgm:t>
    </dgm:pt>
    <dgm:pt modelId="{D1FB7E19-0D6C-4DD4-91A2-56FEF73205EB}" type="pres">
      <dgm:prSet presAssocID="{2E6E58BE-D0E4-4378-B37C-B8C90A567706}" presName="parentLeftMargin" presStyleLbl="node1" presStyleIdx="3" presStyleCnt="5"/>
      <dgm:spPr/>
      <dgm:t>
        <a:bodyPr/>
        <a:lstStyle/>
        <a:p>
          <a:endParaRPr lang="en-US"/>
        </a:p>
      </dgm:t>
    </dgm:pt>
    <dgm:pt modelId="{8423222B-24DF-4EAF-8E22-98185EC24B27}" type="pres">
      <dgm:prSet presAssocID="{2E6E58BE-D0E4-4378-B37C-B8C90A567706}" presName="parentText" presStyleLbl="node1" presStyleIdx="4" presStyleCnt="5">
        <dgm:presLayoutVars>
          <dgm:chMax val="0"/>
          <dgm:bulletEnabled val="1"/>
        </dgm:presLayoutVars>
      </dgm:prSet>
      <dgm:spPr/>
      <dgm:t>
        <a:bodyPr/>
        <a:lstStyle/>
        <a:p>
          <a:endParaRPr lang="en-US"/>
        </a:p>
      </dgm:t>
    </dgm:pt>
    <dgm:pt modelId="{531B8598-D759-4CDF-A5D7-98A6C4204AE6}" type="pres">
      <dgm:prSet presAssocID="{2E6E58BE-D0E4-4378-B37C-B8C90A567706}" presName="negativeSpace" presStyleCnt="0"/>
      <dgm:spPr/>
      <dgm:t>
        <a:bodyPr/>
        <a:lstStyle/>
        <a:p>
          <a:endParaRPr lang="en-US"/>
        </a:p>
      </dgm:t>
    </dgm:pt>
    <dgm:pt modelId="{B0420DAA-CEB4-4B99-A134-E9EEC1AF8AAC}" type="pres">
      <dgm:prSet presAssocID="{2E6E58BE-D0E4-4378-B37C-B8C90A567706}" presName="childText" presStyleLbl="conFgAcc1" presStyleIdx="4" presStyleCnt="5">
        <dgm:presLayoutVars>
          <dgm:bulletEnabled val="1"/>
        </dgm:presLayoutVars>
      </dgm:prSet>
      <dgm:spPr/>
      <dgm:t>
        <a:bodyPr/>
        <a:lstStyle/>
        <a:p>
          <a:endParaRPr lang="en-US"/>
        </a:p>
      </dgm:t>
    </dgm:pt>
  </dgm:ptLst>
  <dgm:cxnLst>
    <dgm:cxn modelId="{73F33D4B-6491-43E7-854D-83B1F8583D99}" type="presOf" srcId="{C709D651-F848-4D92-8D8D-7A12963419B0}" destId="{C99F72E3-5DCC-4A66-B8A6-1BF534947708}" srcOrd="0" destOrd="1" presId="urn:microsoft.com/office/officeart/2005/8/layout/list1"/>
    <dgm:cxn modelId="{DA3D6A10-9958-46E4-A519-170AA6D4EBD4}" type="presOf" srcId="{93CA9680-9603-471C-BA49-EE5F721DB247}" destId="{C5460461-53EA-4213-9DE2-E9AE4C4EB354}" srcOrd="1" destOrd="0" presId="urn:microsoft.com/office/officeart/2005/8/layout/list1"/>
    <dgm:cxn modelId="{97A5E5D0-17E9-4498-8547-C80233D489A9}" srcId="{93CA9680-9603-471C-BA49-EE5F721DB247}" destId="{C709D651-F848-4D92-8D8D-7A12963419B0}" srcOrd="1" destOrd="0" parTransId="{3AAFF00B-32B9-47A9-9F41-A5A565335DB1}" sibTransId="{0772052F-61A6-420F-9587-20205BCE5A3C}"/>
    <dgm:cxn modelId="{2768C6C5-800D-4845-BB64-7C2CD004F4C7}" srcId="{91A7F7AE-F2BF-440C-B64B-B8696BA52DD0}" destId="{360F4B6B-EE27-4C4A-8CDC-5ABEAEBAF7B1}" srcOrd="0" destOrd="0" parTransId="{B430701D-9DCA-4CFE-AFE3-714374A8977E}" sibTransId="{237506CD-6F5C-4A71-819E-69B001D58728}"/>
    <dgm:cxn modelId="{40B2338C-B3FF-4091-89DD-51B84B0A569C}" srcId="{2E6E58BE-D0E4-4378-B37C-B8C90A567706}" destId="{5417DCB1-8C2A-4A68-8384-588A49E903C2}" srcOrd="0" destOrd="0" parTransId="{75867E8E-7BA5-4306-BC28-5B54AD19D761}" sibTransId="{00DBFE90-8F03-47C4-8BD0-0E8A31A64720}"/>
    <dgm:cxn modelId="{BAC66FCB-4094-4EAC-B2D6-49B27B526A51}" type="presOf" srcId="{91A7F7AE-F2BF-440C-B64B-B8696BA52DD0}" destId="{0E22F88C-59EE-484E-ABD1-A899FB35C6C2}" srcOrd="0" destOrd="0" presId="urn:microsoft.com/office/officeart/2005/8/layout/list1"/>
    <dgm:cxn modelId="{F9808092-1EE4-418C-99FE-E08B33CCF1D0}" type="presOf" srcId="{31F54524-F240-406A-AF7A-2E8BB3C71D97}" destId="{957C1FDD-800B-40E2-980B-BA597CE4387A}" srcOrd="0" destOrd="1" presId="urn:microsoft.com/office/officeart/2005/8/layout/list1"/>
    <dgm:cxn modelId="{CAB91003-4813-424F-BF02-462A41E9CC79}" srcId="{E483034D-D0D1-4289-B40B-7CC35ADD8B32}" destId="{46C8F6D7-3A33-4EEF-A2E4-ED5505A99213}" srcOrd="0" destOrd="0" parTransId="{1C51A4E6-0E38-4215-BAD5-57F63D41F938}" sibTransId="{9386FA97-CE92-41D4-8C92-5A27C946FBCA}"/>
    <dgm:cxn modelId="{E6BBA070-FB52-475D-9EC2-6D8FD9EAEE09}" type="presOf" srcId="{8ADC5771-2940-4829-A742-ADA26E7BF3B3}" destId="{8219E4A3-7F7A-4ED8-8B1E-C9A1DD6AB25A}" srcOrd="1" destOrd="0" presId="urn:microsoft.com/office/officeart/2005/8/layout/list1"/>
    <dgm:cxn modelId="{A1FD8430-E74F-4BDA-AF60-45BCE64BCF3B}" srcId="{E483034D-D0D1-4289-B40B-7CC35ADD8B32}" destId="{43EAAFBE-0BE5-4AA9-AFAC-EB7244A19B7A}" srcOrd="1" destOrd="0" parTransId="{8B9A8B52-F174-4BFF-9C30-0718F9E8CC40}" sibTransId="{744E325B-C450-4353-900F-D8CA2993B8C5}"/>
    <dgm:cxn modelId="{9EFB1F20-2A73-4878-B4FC-E6EC76BF4244}" type="presOf" srcId="{46C8F6D7-3A33-4EEF-A2E4-ED5505A99213}" destId="{B49E6D11-5051-4E17-B833-57135FB72CD2}" srcOrd="0" destOrd="0" presId="urn:microsoft.com/office/officeart/2005/8/layout/list1"/>
    <dgm:cxn modelId="{C57830F3-4350-438C-8BBC-80CA1830DD23}" type="presOf" srcId="{360F4B6B-EE27-4C4A-8CDC-5ABEAEBAF7B1}" destId="{5B03D641-036B-4F7E-98E0-EFAA51F5617A}" srcOrd="0" destOrd="0" presId="urn:microsoft.com/office/officeart/2005/8/layout/list1"/>
    <dgm:cxn modelId="{B42D48F6-B8F0-4E4F-9AAB-5F936909E745}" srcId="{360F4B6B-EE27-4C4A-8CDC-5ABEAEBAF7B1}" destId="{E4D18AD0-B2C2-4BDD-8C91-F1E58B88B9D5}" srcOrd="0" destOrd="0" parTransId="{0BCACEC9-B11E-4746-8319-98A9A7E83B07}" sibTransId="{C1B92B3F-DDDF-4C94-B344-80687AC143DC}"/>
    <dgm:cxn modelId="{B6F741DD-63B4-47B2-86CF-077C8CB1304B}" type="presOf" srcId="{0AC6B270-1323-4D14-B7F8-C2EC1E8AEC2C}" destId="{9D7016D2-D4AC-43E4-8517-A9DC1CC55589}" srcOrd="0" destOrd="1" presId="urn:microsoft.com/office/officeart/2005/8/layout/list1"/>
    <dgm:cxn modelId="{97320729-AA30-487A-85FE-87B3ADBC3E04}" srcId="{8ADC5771-2940-4829-A742-ADA26E7BF3B3}" destId="{80BB89B4-0C48-4D3D-8E59-27191934FF66}" srcOrd="0" destOrd="0" parTransId="{0D97592A-8D62-41D0-AB33-6CFD79338AA9}" sibTransId="{F84110B6-8E6F-478F-B8E8-3F4327D377CA}"/>
    <dgm:cxn modelId="{FBAA5020-E5EF-4B80-9F58-329CC6AB320F}" type="presOf" srcId="{E4D18AD0-B2C2-4BDD-8C91-F1E58B88B9D5}" destId="{9D7016D2-D4AC-43E4-8517-A9DC1CC55589}" srcOrd="0" destOrd="0" presId="urn:microsoft.com/office/officeart/2005/8/layout/list1"/>
    <dgm:cxn modelId="{CDD803E0-CFF1-4E83-B3FD-C57B896AD898}" type="presOf" srcId="{43EAAFBE-0BE5-4AA9-AFAC-EB7244A19B7A}" destId="{B49E6D11-5051-4E17-B833-57135FB72CD2}" srcOrd="0" destOrd="1" presId="urn:microsoft.com/office/officeart/2005/8/layout/list1"/>
    <dgm:cxn modelId="{2F11A151-8473-4204-AA6E-31AC0706A0A3}" srcId="{91A7F7AE-F2BF-440C-B64B-B8696BA52DD0}" destId="{8ADC5771-2940-4829-A742-ADA26E7BF3B3}" srcOrd="1" destOrd="0" parTransId="{849CB2DB-4C6D-4BCF-8224-85CCEEF6EF43}" sibTransId="{1ADB0294-3E36-42AA-A443-3229FF155FE8}"/>
    <dgm:cxn modelId="{F1B8F0C3-52BF-4752-B4EA-6AA7D2B91A33}" type="presOf" srcId="{93CA9680-9603-471C-BA49-EE5F721DB247}" destId="{D61D4C8D-7256-45DA-A77C-7B2A37D079EF}" srcOrd="0" destOrd="0" presId="urn:microsoft.com/office/officeart/2005/8/layout/list1"/>
    <dgm:cxn modelId="{AC7D5E14-EF02-4A56-B262-7542A32D3541}" type="presOf" srcId="{2E6E58BE-D0E4-4378-B37C-B8C90A567706}" destId="{D1FB7E19-0D6C-4DD4-91A2-56FEF73205EB}" srcOrd="0" destOrd="0" presId="urn:microsoft.com/office/officeart/2005/8/layout/list1"/>
    <dgm:cxn modelId="{1EF8C59C-622A-4DA4-B916-FAA37BAD9A73}" type="presOf" srcId="{2E6E58BE-D0E4-4378-B37C-B8C90A567706}" destId="{8423222B-24DF-4EAF-8E22-98185EC24B27}" srcOrd="1" destOrd="0" presId="urn:microsoft.com/office/officeart/2005/8/layout/list1"/>
    <dgm:cxn modelId="{2CA8A3D1-F85A-4DD7-81EA-FCAE46166A8F}" type="presOf" srcId="{E483034D-D0D1-4289-B40B-7CC35ADD8B32}" destId="{693979C0-AECD-4C83-8D5B-B1CC1A1E0D71}" srcOrd="1" destOrd="0" presId="urn:microsoft.com/office/officeart/2005/8/layout/list1"/>
    <dgm:cxn modelId="{E57C1B49-1700-4E9A-ABC3-6FB895E539BE}" type="presOf" srcId="{8ADC5771-2940-4829-A742-ADA26E7BF3B3}" destId="{E2D3E772-94A3-481D-968B-391491524C21}" srcOrd="0" destOrd="0" presId="urn:microsoft.com/office/officeart/2005/8/layout/list1"/>
    <dgm:cxn modelId="{FE848A66-1431-453F-9AD3-8C34963A3E89}" type="presOf" srcId="{80BB89B4-0C48-4D3D-8E59-27191934FF66}" destId="{957C1FDD-800B-40E2-980B-BA597CE4387A}" srcOrd="0" destOrd="0" presId="urn:microsoft.com/office/officeart/2005/8/layout/list1"/>
    <dgm:cxn modelId="{BBABBDA5-F9AE-4B50-A847-EFA4093AE27A}" srcId="{91A7F7AE-F2BF-440C-B64B-B8696BA52DD0}" destId="{93CA9680-9603-471C-BA49-EE5F721DB247}" srcOrd="2" destOrd="0" parTransId="{8B6A8E16-8921-4638-A928-B643B38210A4}" sibTransId="{3DFE97A8-B71D-4DC6-977E-257702B76D16}"/>
    <dgm:cxn modelId="{595DF18F-5AA1-4BB7-915A-E690548BBBD9}" srcId="{91A7F7AE-F2BF-440C-B64B-B8696BA52DD0}" destId="{2E6E58BE-D0E4-4378-B37C-B8C90A567706}" srcOrd="4" destOrd="0" parTransId="{E68601A6-86EB-4D89-982E-96437FAA9262}" sibTransId="{A5AFEF3E-F556-4299-B7DD-918AE2F3D143}"/>
    <dgm:cxn modelId="{80C2D4B0-25C0-45F7-8A5B-466C9E8260DC}" srcId="{93CA9680-9603-471C-BA49-EE5F721DB247}" destId="{A5B58482-50F4-4EF2-B5D9-D4CD0840840E}" srcOrd="0" destOrd="0" parTransId="{3473D018-2093-42D8-A901-020B0BECC816}" sibTransId="{5BDCD488-B660-4A02-83DB-28E01BC8DD86}"/>
    <dgm:cxn modelId="{29AA5997-F868-4CC5-B528-565F8D35EC3D}" type="presOf" srcId="{E4C25109-7B92-43D2-B54C-E14DFB31782C}" destId="{B0420DAA-CEB4-4B99-A134-E9EEC1AF8AAC}" srcOrd="0" destOrd="1" presId="urn:microsoft.com/office/officeart/2005/8/layout/list1"/>
    <dgm:cxn modelId="{93DB4EFF-23A1-4AC8-A020-9D7FE6B060A9}" type="presOf" srcId="{A5B58482-50F4-4EF2-B5D9-D4CD0840840E}" destId="{C99F72E3-5DCC-4A66-B8A6-1BF534947708}" srcOrd="0" destOrd="0" presId="urn:microsoft.com/office/officeart/2005/8/layout/list1"/>
    <dgm:cxn modelId="{18D58376-62BC-4383-8F53-9E066DF57207}" srcId="{91A7F7AE-F2BF-440C-B64B-B8696BA52DD0}" destId="{E483034D-D0D1-4289-B40B-7CC35ADD8B32}" srcOrd="3" destOrd="0" parTransId="{0685A708-68CC-4FC2-ADDD-F76402DB2E2C}" sibTransId="{09DE280A-3D50-410D-AB96-ACF799DC8E36}"/>
    <dgm:cxn modelId="{5D253EFC-6C64-4840-AFB6-F02CB76B1F77}" srcId="{2E6E58BE-D0E4-4378-B37C-B8C90A567706}" destId="{E4C25109-7B92-43D2-B54C-E14DFB31782C}" srcOrd="1" destOrd="0" parTransId="{6B745F5C-D37A-4854-9560-DEDCB9AAB8F4}" sibTransId="{4DF4824A-C497-467A-9BBD-CDC01487870A}"/>
    <dgm:cxn modelId="{B0D4B6DF-F85B-4070-A55A-454E8C50ABC6}" type="presOf" srcId="{5417DCB1-8C2A-4A68-8384-588A49E903C2}" destId="{B0420DAA-CEB4-4B99-A134-E9EEC1AF8AAC}" srcOrd="0" destOrd="0" presId="urn:microsoft.com/office/officeart/2005/8/layout/list1"/>
    <dgm:cxn modelId="{01B96995-BEFD-495D-882D-6CFE5211E4A7}" srcId="{360F4B6B-EE27-4C4A-8CDC-5ABEAEBAF7B1}" destId="{0AC6B270-1323-4D14-B7F8-C2EC1E8AEC2C}" srcOrd="1" destOrd="0" parTransId="{650F09A2-6204-4A5D-8298-8B6111F3FADE}" sibTransId="{9C132175-3E92-4EEC-854C-8DD39F64BAF9}"/>
    <dgm:cxn modelId="{C1ACD024-3101-4D88-9614-B191D1B790DE}" type="presOf" srcId="{E483034D-D0D1-4289-B40B-7CC35ADD8B32}" destId="{19CEC541-F62B-4901-97E8-EA7C5B59C127}" srcOrd="0" destOrd="0" presId="urn:microsoft.com/office/officeart/2005/8/layout/list1"/>
    <dgm:cxn modelId="{CA878A0B-E5B4-439E-9E0E-41BBE800A59B}" srcId="{8ADC5771-2940-4829-A742-ADA26E7BF3B3}" destId="{31F54524-F240-406A-AF7A-2E8BB3C71D97}" srcOrd="1" destOrd="0" parTransId="{B714221D-06F7-474E-B41C-1A44ECFDCF47}" sibTransId="{84D0887C-2DEF-4585-8231-9DB41FA224F8}"/>
    <dgm:cxn modelId="{38051FFA-7856-4AE0-824D-E1E4CC5B3358}" type="presOf" srcId="{360F4B6B-EE27-4C4A-8CDC-5ABEAEBAF7B1}" destId="{5FB7648C-48CB-41B0-ACF8-A7972772432C}" srcOrd="1" destOrd="0" presId="urn:microsoft.com/office/officeart/2005/8/layout/list1"/>
    <dgm:cxn modelId="{C3E8E3FC-1551-4FB0-BA33-B7AFDEE367CC}" type="presParOf" srcId="{0E22F88C-59EE-484E-ABD1-A899FB35C6C2}" destId="{F6619E82-1FCC-4D19-9A9C-BDC71B7C8B4E}" srcOrd="0" destOrd="0" presId="urn:microsoft.com/office/officeart/2005/8/layout/list1"/>
    <dgm:cxn modelId="{BD49D9AB-14A6-44B1-BE6E-2E13E191D030}" type="presParOf" srcId="{F6619E82-1FCC-4D19-9A9C-BDC71B7C8B4E}" destId="{5B03D641-036B-4F7E-98E0-EFAA51F5617A}" srcOrd="0" destOrd="0" presId="urn:microsoft.com/office/officeart/2005/8/layout/list1"/>
    <dgm:cxn modelId="{05F95B65-5B58-445C-84A2-074700E74052}" type="presParOf" srcId="{F6619E82-1FCC-4D19-9A9C-BDC71B7C8B4E}" destId="{5FB7648C-48CB-41B0-ACF8-A7972772432C}" srcOrd="1" destOrd="0" presId="urn:microsoft.com/office/officeart/2005/8/layout/list1"/>
    <dgm:cxn modelId="{F4705494-8C24-4D94-992A-7C6B171496ED}" type="presParOf" srcId="{0E22F88C-59EE-484E-ABD1-A899FB35C6C2}" destId="{2E15B8D1-725E-43A5-A019-228C21225EC0}" srcOrd="1" destOrd="0" presId="urn:microsoft.com/office/officeart/2005/8/layout/list1"/>
    <dgm:cxn modelId="{91CB5FBC-C90E-497C-B784-6D751F9F86CF}" type="presParOf" srcId="{0E22F88C-59EE-484E-ABD1-A899FB35C6C2}" destId="{9D7016D2-D4AC-43E4-8517-A9DC1CC55589}" srcOrd="2" destOrd="0" presId="urn:microsoft.com/office/officeart/2005/8/layout/list1"/>
    <dgm:cxn modelId="{93D10D02-F21A-4E79-9A79-C8EC45B2C337}" type="presParOf" srcId="{0E22F88C-59EE-484E-ABD1-A899FB35C6C2}" destId="{0910E5EB-E545-4A77-B5E6-2EF2BCD6BE63}" srcOrd="3" destOrd="0" presId="urn:microsoft.com/office/officeart/2005/8/layout/list1"/>
    <dgm:cxn modelId="{9F0EFC9D-6D50-4EDD-9850-063979AB1F66}" type="presParOf" srcId="{0E22F88C-59EE-484E-ABD1-A899FB35C6C2}" destId="{FF8FC718-EA27-44E6-8B3E-BF3B9DBA9ADA}" srcOrd="4" destOrd="0" presId="urn:microsoft.com/office/officeart/2005/8/layout/list1"/>
    <dgm:cxn modelId="{A2B0F823-2560-4D42-8DD2-57C51F836D02}" type="presParOf" srcId="{FF8FC718-EA27-44E6-8B3E-BF3B9DBA9ADA}" destId="{E2D3E772-94A3-481D-968B-391491524C21}" srcOrd="0" destOrd="0" presId="urn:microsoft.com/office/officeart/2005/8/layout/list1"/>
    <dgm:cxn modelId="{18D67D96-2FD3-453F-840E-4C838A8CF5D3}" type="presParOf" srcId="{FF8FC718-EA27-44E6-8B3E-BF3B9DBA9ADA}" destId="{8219E4A3-7F7A-4ED8-8B1E-C9A1DD6AB25A}" srcOrd="1" destOrd="0" presId="urn:microsoft.com/office/officeart/2005/8/layout/list1"/>
    <dgm:cxn modelId="{5DB38AAE-FCC1-4ADB-9C83-57CCBEB3C4DD}" type="presParOf" srcId="{0E22F88C-59EE-484E-ABD1-A899FB35C6C2}" destId="{23B413D4-97D4-4A7A-9458-D8DE1CC04CCF}" srcOrd="5" destOrd="0" presId="urn:microsoft.com/office/officeart/2005/8/layout/list1"/>
    <dgm:cxn modelId="{A5C23021-25EA-42DA-A077-3CEB1A1B03FE}" type="presParOf" srcId="{0E22F88C-59EE-484E-ABD1-A899FB35C6C2}" destId="{957C1FDD-800B-40E2-980B-BA597CE4387A}" srcOrd="6" destOrd="0" presId="urn:microsoft.com/office/officeart/2005/8/layout/list1"/>
    <dgm:cxn modelId="{2CFEB001-D66C-4DAC-B878-C7557B0DC902}" type="presParOf" srcId="{0E22F88C-59EE-484E-ABD1-A899FB35C6C2}" destId="{7C97774D-2062-4CF6-9D4F-FF6414A612CB}" srcOrd="7" destOrd="0" presId="urn:microsoft.com/office/officeart/2005/8/layout/list1"/>
    <dgm:cxn modelId="{A92F2EBC-F70A-4E90-B6B0-AB3812C76C65}" type="presParOf" srcId="{0E22F88C-59EE-484E-ABD1-A899FB35C6C2}" destId="{6AE1F72C-415D-4A9A-80CA-20B2B765AD60}" srcOrd="8" destOrd="0" presId="urn:microsoft.com/office/officeart/2005/8/layout/list1"/>
    <dgm:cxn modelId="{EFCE593F-FA04-47BC-BC54-26609C43F9C2}" type="presParOf" srcId="{6AE1F72C-415D-4A9A-80CA-20B2B765AD60}" destId="{D61D4C8D-7256-45DA-A77C-7B2A37D079EF}" srcOrd="0" destOrd="0" presId="urn:microsoft.com/office/officeart/2005/8/layout/list1"/>
    <dgm:cxn modelId="{89C8B5C3-4F72-40CA-BBF4-A5EDA4C7A457}" type="presParOf" srcId="{6AE1F72C-415D-4A9A-80CA-20B2B765AD60}" destId="{C5460461-53EA-4213-9DE2-E9AE4C4EB354}" srcOrd="1" destOrd="0" presId="urn:microsoft.com/office/officeart/2005/8/layout/list1"/>
    <dgm:cxn modelId="{40234A7A-BD41-407D-A4AA-ECFE35DD5427}" type="presParOf" srcId="{0E22F88C-59EE-484E-ABD1-A899FB35C6C2}" destId="{6AB5BFF0-AF21-415C-8D43-C9242E8FD034}" srcOrd="9" destOrd="0" presId="urn:microsoft.com/office/officeart/2005/8/layout/list1"/>
    <dgm:cxn modelId="{94DBBB1B-2C5B-4B16-8B27-DD7E37934C0F}" type="presParOf" srcId="{0E22F88C-59EE-484E-ABD1-A899FB35C6C2}" destId="{C99F72E3-5DCC-4A66-B8A6-1BF534947708}" srcOrd="10" destOrd="0" presId="urn:microsoft.com/office/officeart/2005/8/layout/list1"/>
    <dgm:cxn modelId="{EACC4F1A-1A9E-41E8-BBA4-213D93CAA303}" type="presParOf" srcId="{0E22F88C-59EE-484E-ABD1-A899FB35C6C2}" destId="{E24AB1AC-56DA-48B7-9728-94BFD59EADF3}" srcOrd="11" destOrd="0" presId="urn:microsoft.com/office/officeart/2005/8/layout/list1"/>
    <dgm:cxn modelId="{118D0945-5EA0-4CCD-ADAE-E23DC4BC2165}" type="presParOf" srcId="{0E22F88C-59EE-484E-ABD1-A899FB35C6C2}" destId="{E2BF09B2-3AE0-47B9-97E0-98CC51736F54}" srcOrd="12" destOrd="0" presId="urn:microsoft.com/office/officeart/2005/8/layout/list1"/>
    <dgm:cxn modelId="{34F30C1C-8FAD-45C0-A384-07C6CEE4DCCC}" type="presParOf" srcId="{E2BF09B2-3AE0-47B9-97E0-98CC51736F54}" destId="{19CEC541-F62B-4901-97E8-EA7C5B59C127}" srcOrd="0" destOrd="0" presId="urn:microsoft.com/office/officeart/2005/8/layout/list1"/>
    <dgm:cxn modelId="{D7BDB52C-1BA9-427F-8D51-BA874CDAEDFB}" type="presParOf" srcId="{E2BF09B2-3AE0-47B9-97E0-98CC51736F54}" destId="{693979C0-AECD-4C83-8D5B-B1CC1A1E0D71}" srcOrd="1" destOrd="0" presId="urn:microsoft.com/office/officeart/2005/8/layout/list1"/>
    <dgm:cxn modelId="{6AE29CD4-8DDA-4947-B2AA-6A7A527CF144}" type="presParOf" srcId="{0E22F88C-59EE-484E-ABD1-A899FB35C6C2}" destId="{43A73FFD-1D6C-48DD-89AE-1AA30C80939C}" srcOrd="13" destOrd="0" presId="urn:microsoft.com/office/officeart/2005/8/layout/list1"/>
    <dgm:cxn modelId="{15D756F4-4C1E-4DE2-B17D-3E00B259C4A3}" type="presParOf" srcId="{0E22F88C-59EE-484E-ABD1-A899FB35C6C2}" destId="{B49E6D11-5051-4E17-B833-57135FB72CD2}" srcOrd="14" destOrd="0" presId="urn:microsoft.com/office/officeart/2005/8/layout/list1"/>
    <dgm:cxn modelId="{D9384CAD-A79F-4A8E-9EFA-9AD5D8FB31A3}" type="presParOf" srcId="{0E22F88C-59EE-484E-ABD1-A899FB35C6C2}" destId="{4D2F4517-8A52-4739-A7CF-63E7E5355D32}" srcOrd="15" destOrd="0" presId="urn:microsoft.com/office/officeart/2005/8/layout/list1"/>
    <dgm:cxn modelId="{389E7087-B586-44A7-8A4F-090833B52808}" type="presParOf" srcId="{0E22F88C-59EE-484E-ABD1-A899FB35C6C2}" destId="{1F14C192-0C4E-4260-A63A-2B599192F451}" srcOrd="16" destOrd="0" presId="urn:microsoft.com/office/officeart/2005/8/layout/list1"/>
    <dgm:cxn modelId="{7F359C12-7E15-49E2-983E-2046802BC464}" type="presParOf" srcId="{1F14C192-0C4E-4260-A63A-2B599192F451}" destId="{D1FB7E19-0D6C-4DD4-91A2-56FEF73205EB}" srcOrd="0" destOrd="0" presId="urn:microsoft.com/office/officeart/2005/8/layout/list1"/>
    <dgm:cxn modelId="{01E91659-991D-42C9-9B6F-B0D8E1E598C1}" type="presParOf" srcId="{1F14C192-0C4E-4260-A63A-2B599192F451}" destId="{8423222B-24DF-4EAF-8E22-98185EC24B27}" srcOrd="1" destOrd="0" presId="urn:microsoft.com/office/officeart/2005/8/layout/list1"/>
    <dgm:cxn modelId="{0C381752-D86B-4C99-B156-3B67F0F0F7F6}" type="presParOf" srcId="{0E22F88C-59EE-484E-ABD1-A899FB35C6C2}" destId="{531B8598-D759-4CDF-A5D7-98A6C4204AE6}" srcOrd="17" destOrd="0" presId="urn:microsoft.com/office/officeart/2005/8/layout/list1"/>
    <dgm:cxn modelId="{18601F5A-C7C8-426D-95AA-57630C4CA2D4}" type="presParOf" srcId="{0E22F88C-59EE-484E-ABD1-A899FB35C6C2}" destId="{B0420DAA-CEB4-4B99-A134-E9EEC1AF8AA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8FAEAC-FFF7-45D1-A219-E34C67FE8D7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en-US"/>
        </a:p>
      </dgm:t>
    </dgm:pt>
    <dgm:pt modelId="{78BD07A3-402A-4554-98D0-22131A327FBD}">
      <dgm:prSet phldrT="[Text]"/>
      <dgm:spPr/>
      <dgm:t>
        <a:bodyPr/>
        <a:lstStyle/>
        <a:p>
          <a:r>
            <a:rPr lang="en-US" dirty="0" smtClean="0"/>
            <a:t>LOWER GE/</a:t>
          </a:r>
        </a:p>
        <a:p>
          <a:r>
            <a:rPr lang="en-US" dirty="0" smtClean="0"/>
            <a:t>CSET waiver courses</a:t>
          </a:r>
        </a:p>
      </dgm:t>
    </dgm:pt>
    <dgm:pt modelId="{973773FD-FF35-43B6-A3F3-104FC780A78C}" type="parTrans" cxnId="{F6770C58-B6A9-4F27-89DC-9C4D52F338AC}">
      <dgm:prSet/>
      <dgm:spPr/>
      <dgm:t>
        <a:bodyPr/>
        <a:lstStyle/>
        <a:p>
          <a:endParaRPr lang="en-US"/>
        </a:p>
      </dgm:t>
    </dgm:pt>
    <dgm:pt modelId="{DE55012B-604C-4242-969A-2B30C660E43A}" type="sibTrans" cxnId="{F6770C58-B6A9-4F27-89DC-9C4D52F338AC}">
      <dgm:prSet/>
      <dgm:spPr/>
      <dgm:t>
        <a:bodyPr/>
        <a:lstStyle/>
        <a:p>
          <a:endParaRPr lang="en-US"/>
        </a:p>
      </dgm:t>
    </dgm:pt>
    <dgm:pt modelId="{D19628C7-2BC7-40EA-A265-23B598EF38F4}">
      <dgm:prSet phldrT="[Text]"/>
      <dgm:spPr/>
      <dgm:t>
        <a:bodyPr/>
        <a:lstStyle/>
        <a:p>
          <a:r>
            <a:rPr lang="en-US" dirty="0" smtClean="0"/>
            <a:t>CSET waiver courses/ upper GE’s</a:t>
          </a:r>
          <a:endParaRPr lang="en-US" dirty="0"/>
        </a:p>
      </dgm:t>
    </dgm:pt>
    <dgm:pt modelId="{43B71422-11E9-4F87-89DD-376599141E8B}" type="parTrans" cxnId="{A4E5030D-775C-49B3-B75C-B324501B5A2F}">
      <dgm:prSet/>
      <dgm:spPr/>
      <dgm:t>
        <a:bodyPr/>
        <a:lstStyle/>
        <a:p>
          <a:endParaRPr lang="en-US"/>
        </a:p>
      </dgm:t>
    </dgm:pt>
    <dgm:pt modelId="{C0B5AB7C-8061-460D-B313-D3CFF40A9CA0}" type="sibTrans" cxnId="{A4E5030D-775C-49B3-B75C-B324501B5A2F}">
      <dgm:prSet/>
      <dgm:spPr/>
      <dgm:t>
        <a:bodyPr/>
        <a:lstStyle/>
        <a:p>
          <a:endParaRPr lang="en-US"/>
        </a:p>
      </dgm:t>
    </dgm:pt>
    <dgm:pt modelId="{6CA9C7F7-7BB5-4AE5-820C-DDF1FF6E9F83}">
      <dgm:prSet phldrT="[Text]"/>
      <dgm:spPr/>
      <dgm:t>
        <a:bodyPr/>
        <a:lstStyle/>
        <a:p>
          <a:r>
            <a:rPr lang="en-US" dirty="0" smtClean="0"/>
            <a:t>DEGREE COURSEWORK/CSET WAVIER COURSES</a:t>
          </a:r>
        </a:p>
        <a:p>
          <a:r>
            <a:rPr lang="en-US" dirty="0" smtClean="0"/>
            <a:t>Apply to cred program</a:t>
          </a:r>
          <a:endParaRPr lang="en-US" dirty="0"/>
        </a:p>
      </dgm:t>
    </dgm:pt>
    <dgm:pt modelId="{CC6CC68B-2CB2-4F8D-B0AE-3A42D998B36A}" type="parTrans" cxnId="{15E7E32E-6D42-4306-BECE-D4FF49A10C6F}">
      <dgm:prSet/>
      <dgm:spPr/>
      <dgm:t>
        <a:bodyPr/>
        <a:lstStyle/>
        <a:p>
          <a:endParaRPr lang="en-US"/>
        </a:p>
      </dgm:t>
    </dgm:pt>
    <dgm:pt modelId="{33DEF9D6-52A2-491B-B8B8-3052A3428FCB}" type="sibTrans" cxnId="{15E7E32E-6D42-4306-BECE-D4FF49A10C6F}">
      <dgm:prSet/>
      <dgm:spPr/>
      <dgm:t>
        <a:bodyPr/>
        <a:lstStyle/>
        <a:p>
          <a:endParaRPr lang="en-US"/>
        </a:p>
      </dgm:t>
    </dgm:pt>
    <dgm:pt modelId="{C03CC364-0C63-4D27-8851-15D244AB5E10}">
      <dgm:prSet phldrT="[Text]"/>
      <dgm:spPr/>
      <dgm:t>
        <a:bodyPr/>
        <a:lstStyle/>
        <a:p>
          <a:r>
            <a:rPr lang="en-US" dirty="0" smtClean="0"/>
            <a:t>DEGREE COURSEWORK/</a:t>
          </a:r>
        </a:p>
        <a:p>
          <a:r>
            <a:rPr lang="en-US" dirty="0" smtClean="0"/>
            <a:t>Start pre-req credential courses</a:t>
          </a:r>
          <a:endParaRPr lang="en-US" dirty="0"/>
        </a:p>
      </dgm:t>
    </dgm:pt>
    <dgm:pt modelId="{EAFD11D9-9468-4754-B153-4C33EB74C82B}" type="parTrans" cxnId="{C756BFF2-7D7E-489E-9E41-3588D3B71283}">
      <dgm:prSet/>
      <dgm:spPr/>
      <dgm:t>
        <a:bodyPr/>
        <a:lstStyle/>
        <a:p>
          <a:endParaRPr lang="en-US"/>
        </a:p>
      </dgm:t>
    </dgm:pt>
    <dgm:pt modelId="{4CA2280B-627A-4CAF-8B61-10C8B33FB917}" type="sibTrans" cxnId="{C756BFF2-7D7E-489E-9E41-3588D3B71283}">
      <dgm:prSet/>
      <dgm:spPr/>
      <dgm:t>
        <a:bodyPr/>
        <a:lstStyle/>
        <a:p>
          <a:endParaRPr lang="en-US"/>
        </a:p>
      </dgm:t>
    </dgm:pt>
    <dgm:pt modelId="{49EE5960-7333-49A6-B8B5-E350E3E62D7A}">
      <dgm:prSet phldrT="[Text]"/>
      <dgm:spPr/>
      <dgm:t>
        <a:bodyPr/>
        <a:lstStyle/>
        <a:p>
          <a:r>
            <a:rPr lang="en-US" dirty="0" smtClean="0"/>
            <a:t>Year 4</a:t>
          </a:r>
          <a:endParaRPr lang="en-US" dirty="0"/>
        </a:p>
      </dgm:t>
    </dgm:pt>
    <dgm:pt modelId="{01119BB9-7E6C-4D42-8304-9B04A98B2B75}" type="parTrans" cxnId="{A4F8E5EE-45A7-4195-A700-CFCD47ED2D5C}">
      <dgm:prSet/>
      <dgm:spPr/>
      <dgm:t>
        <a:bodyPr/>
        <a:lstStyle/>
        <a:p>
          <a:endParaRPr lang="en-US"/>
        </a:p>
      </dgm:t>
    </dgm:pt>
    <dgm:pt modelId="{97EDBA98-D95B-47D9-893E-204861E5A8A6}" type="sibTrans" cxnId="{A4F8E5EE-45A7-4195-A700-CFCD47ED2D5C}">
      <dgm:prSet/>
      <dgm:spPr/>
      <dgm:t>
        <a:bodyPr/>
        <a:lstStyle/>
        <a:p>
          <a:endParaRPr lang="en-US"/>
        </a:p>
      </dgm:t>
    </dgm:pt>
    <dgm:pt modelId="{6F410A85-44B4-4B89-8B9A-DF2D01BC9B05}">
      <dgm:prSet phldrT="[Text]"/>
      <dgm:spPr/>
      <dgm:t>
        <a:bodyPr/>
        <a:lstStyle/>
        <a:p>
          <a:r>
            <a:rPr lang="en-US" dirty="0" smtClean="0"/>
            <a:t>DEGREE COURSEWORK/</a:t>
          </a:r>
        </a:p>
        <a:p>
          <a:r>
            <a:rPr lang="en-US" dirty="0" smtClean="0"/>
            <a:t>Credential courses</a:t>
          </a:r>
          <a:endParaRPr lang="en-US" dirty="0"/>
        </a:p>
      </dgm:t>
    </dgm:pt>
    <dgm:pt modelId="{3ABE1301-B9AC-4C2F-8D37-C9A0D7A259AD}" type="parTrans" cxnId="{A08A0EF4-915F-431D-9426-FD316B51C730}">
      <dgm:prSet/>
      <dgm:spPr/>
      <dgm:t>
        <a:bodyPr/>
        <a:lstStyle/>
        <a:p>
          <a:endParaRPr lang="en-US"/>
        </a:p>
      </dgm:t>
    </dgm:pt>
    <dgm:pt modelId="{20898DCE-6EBA-48B1-80EB-5135266839D5}" type="sibTrans" cxnId="{A08A0EF4-915F-431D-9426-FD316B51C730}">
      <dgm:prSet/>
      <dgm:spPr/>
      <dgm:t>
        <a:bodyPr/>
        <a:lstStyle/>
        <a:p>
          <a:endParaRPr lang="en-US"/>
        </a:p>
      </dgm:t>
    </dgm:pt>
    <dgm:pt modelId="{D749F57D-5CB3-4E20-BE2C-2EB651905EC1}">
      <dgm:prSet phldrT="[Text]"/>
      <dgm:spPr/>
      <dgm:t>
        <a:bodyPr/>
        <a:lstStyle/>
        <a:p>
          <a:r>
            <a:rPr lang="en-US" dirty="0" smtClean="0"/>
            <a:t>DEGREE COURSEWORK/</a:t>
          </a:r>
        </a:p>
        <a:p>
          <a:r>
            <a:rPr lang="en-US" dirty="0" smtClean="0"/>
            <a:t>Credential courses</a:t>
          </a:r>
          <a:endParaRPr lang="en-US" dirty="0"/>
        </a:p>
      </dgm:t>
    </dgm:pt>
    <dgm:pt modelId="{2425C958-4685-4C98-855E-9E346D7A0FAA}" type="parTrans" cxnId="{6C886979-5D48-4BA1-B2B5-9AC65F73A4F1}">
      <dgm:prSet/>
      <dgm:spPr/>
      <dgm:t>
        <a:bodyPr/>
        <a:lstStyle/>
        <a:p>
          <a:endParaRPr lang="en-US"/>
        </a:p>
      </dgm:t>
    </dgm:pt>
    <dgm:pt modelId="{DCD81826-1990-44E9-B30C-0CACC640C6B7}" type="sibTrans" cxnId="{6C886979-5D48-4BA1-B2B5-9AC65F73A4F1}">
      <dgm:prSet/>
      <dgm:spPr/>
      <dgm:t>
        <a:bodyPr/>
        <a:lstStyle/>
        <a:p>
          <a:endParaRPr lang="en-US"/>
        </a:p>
      </dgm:t>
    </dgm:pt>
    <dgm:pt modelId="{EEA302C4-8D49-4B1A-B547-412EB7AE0888}">
      <dgm:prSet phldrT="[Text]"/>
      <dgm:spPr/>
      <dgm:t>
        <a:bodyPr/>
        <a:lstStyle/>
        <a:p>
          <a:r>
            <a:rPr lang="en-US" dirty="0" smtClean="0"/>
            <a:t>Year 5</a:t>
          </a:r>
          <a:endParaRPr lang="en-US" dirty="0"/>
        </a:p>
      </dgm:t>
    </dgm:pt>
    <dgm:pt modelId="{0E4F69E2-9780-471E-A976-1E62DD7E04E6}" type="parTrans" cxnId="{2825FDC6-AEAE-4E24-A625-C75039EDBF79}">
      <dgm:prSet/>
      <dgm:spPr/>
      <dgm:t>
        <a:bodyPr/>
        <a:lstStyle/>
        <a:p>
          <a:endParaRPr lang="en-US"/>
        </a:p>
      </dgm:t>
    </dgm:pt>
    <dgm:pt modelId="{A4C7DFEE-5C18-48CC-B4A4-50EFA8D2118D}" type="sibTrans" cxnId="{2825FDC6-AEAE-4E24-A625-C75039EDBF79}">
      <dgm:prSet/>
      <dgm:spPr/>
      <dgm:t>
        <a:bodyPr/>
        <a:lstStyle/>
        <a:p>
          <a:endParaRPr lang="en-US"/>
        </a:p>
      </dgm:t>
    </dgm:pt>
    <dgm:pt modelId="{70A30143-49A7-43B9-A67D-D2E531A22D84}">
      <dgm:prSet phldrT="[Text]"/>
      <dgm:spPr/>
      <dgm:t>
        <a:bodyPr/>
        <a:lstStyle/>
        <a:p>
          <a:r>
            <a:rPr lang="en-US" dirty="0" smtClean="0"/>
            <a:t>DEGREE COURSEWORK/</a:t>
          </a:r>
        </a:p>
        <a:p>
          <a:r>
            <a:rPr lang="en-US" dirty="0" smtClean="0"/>
            <a:t>Credential courses</a:t>
          </a:r>
          <a:endParaRPr lang="en-US" dirty="0"/>
        </a:p>
      </dgm:t>
    </dgm:pt>
    <dgm:pt modelId="{BB172378-1C6F-4F54-8F99-65E303AEEA2C}" type="parTrans" cxnId="{F7140F33-D585-490F-896A-754A139BB609}">
      <dgm:prSet/>
      <dgm:spPr/>
      <dgm:t>
        <a:bodyPr/>
        <a:lstStyle/>
        <a:p>
          <a:endParaRPr lang="en-US"/>
        </a:p>
      </dgm:t>
    </dgm:pt>
    <dgm:pt modelId="{832C1A0E-B6BA-4DCA-9195-48333E16E2C5}" type="sibTrans" cxnId="{F7140F33-D585-490F-896A-754A139BB609}">
      <dgm:prSet/>
      <dgm:spPr/>
      <dgm:t>
        <a:bodyPr/>
        <a:lstStyle/>
        <a:p>
          <a:endParaRPr lang="en-US"/>
        </a:p>
      </dgm:t>
    </dgm:pt>
    <dgm:pt modelId="{F199D490-3D89-4354-981E-53699341D6C6}">
      <dgm:prSet phldrT="[Text]"/>
      <dgm:spPr/>
      <dgm:t>
        <a:bodyPr/>
        <a:lstStyle/>
        <a:p>
          <a:r>
            <a:rPr lang="en-US" dirty="0" smtClean="0"/>
            <a:t>Student teaching</a:t>
          </a:r>
        </a:p>
        <a:p>
          <a:r>
            <a:rPr lang="en-US" dirty="0" smtClean="0"/>
            <a:t>Apply for graduation</a:t>
          </a:r>
          <a:endParaRPr lang="en-US" dirty="0"/>
        </a:p>
      </dgm:t>
    </dgm:pt>
    <dgm:pt modelId="{238F99E2-8A45-4902-9A50-EEE6E03F7B04}" type="parTrans" cxnId="{20E4AE79-D836-47BD-808F-04A447DCD2F2}">
      <dgm:prSet/>
      <dgm:spPr/>
      <dgm:t>
        <a:bodyPr/>
        <a:lstStyle/>
        <a:p>
          <a:endParaRPr lang="en-US"/>
        </a:p>
      </dgm:t>
    </dgm:pt>
    <dgm:pt modelId="{FD00148C-217C-4CC3-86BD-9453DA885EE2}" type="sibTrans" cxnId="{20E4AE79-D836-47BD-808F-04A447DCD2F2}">
      <dgm:prSet/>
      <dgm:spPr/>
      <dgm:t>
        <a:bodyPr/>
        <a:lstStyle/>
        <a:p>
          <a:endParaRPr lang="en-US"/>
        </a:p>
      </dgm:t>
    </dgm:pt>
    <dgm:pt modelId="{EE893444-66F6-41A6-B199-1823181605DD}">
      <dgm:prSet phldrT="[Text]"/>
      <dgm:spPr/>
      <dgm:t>
        <a:bodyPr/>
        <a:lstStyle/>
        <a:p>
          <a:r>
            <a:rPr lang="en-US" dirty="0" smtClean="0"/>
            <a:t>Year 3</a:t>
          </a:r>
        </a:p>
      </dgm:t>
    </dgm:pt>
    <dgm:pt modelId="{19B4B815-3C22-4339-B120-8DDDDCDB87E3}" type="sibTrans" cxnId="{849F23D8-627C-4E96-B6DB-7A127585808B}">
      <dgm:prSet/>
      <dgm:spPr/>
      <dgm:t>
        <a:bodyPr/>
        <a:lstStyle/>
        <a:p>
          <a:endParaRPr lang="en-US"/>
        </a:p>
      </dgm:t>
    </dgm:pt>
    <dgm:pt modelId="{A4D602D1-06F4-472D-9B9D-C9E2DE8BFC9D}" type="parTrans" cxnId="{849F23D8-627C-4E96-B6DB-7A127585808B}">
      <dgm:prSet/>
      <dgm:spPr/>
      <dgm:t>
        <a:bodyPr/>
        <a:lstStyle/>
        <a:p>
          <a:endParaRPr lang="en-US"/>
        </a:p>
      </dgm:t>
    </dgm:pt>
    <dgm:pt modelId="{CC411D56-BC47-4728-B7FA-1A8DB8E9AD9A}">
      <dgm:prSet phldrT="[Text]"/>
      <dgm:spPr/>
      <dgm:t>
        <a:bodyPr/>
        <a:lstStyle/>
        <a:p>
          <a:r>
            <a:rPr lang="en-US" dirty="0" smtClean="0"/>
            <a:t>Year 2</a:t>
          </a:r>
          <a:endParaRPr lang="en-US" dirty="0"/>
        </a:p>
      </dgm:t>
    </dgm:pt>
    <dgm:pt modelId="{68386867-49B7-446C-9637-7F29E474827C}" type="sibTrans" cxnId="{03EEDD41-06E8-4675-8490-A9925AE8B878}">
      <dgm:prSet/>
      <dgm:spPr/>
      <dgm:t>
        <a:bodyPr/>
        <a:lstStyle/>
        <a:p>
          <a:endParaRPr lang="en-US"/>
        </a:p>
      </dgm:t>
    </dgm:pt>
    <dgm:pt modelId="{B96D9EEF-CB3B-48B8-932C-C98F6D6243DF}" type="parTrans" cxnId="{03EEDD41-06E8-4675-8490-A9925AE8B878}">
      <dgm:prSet/>
      <dgm:spPr/>
      <dgm:t>
        <a:bodyPr/>
        <a:lstStyle/>
        <a:p>
          <a:endParaRPr lang="en-US"/>
        </a:p>
      </dgm:t>
    </dgm:pt>
    <dgm:pt modelId="{E01B28CB-225B-4EDC-AD36-F9855500F0D7}">
      <dgm:prSet phldrT="[Text]"/>
      <dgm:spPr/>
      <dgm:t>
        <a:bodyPr/>
        <a:lstStyle/>
        <a:p>
          <a:r>
            <a:rPr lang="en-US" dirty="0" smtClean="0"/>
            <a:t>Year 1</a:t>
          </a:r>
          <a:endParaRPr lang="en-US" dirty="0"/>
        </a:p>
      </dgm:t>
    </dgm:pt>
    <dgm:pt modelId="{D6031F90-0AE7-4D12-9397-016F33D4DCDF}" type="sibTrans" cxnId="{BA559358-7238-47EA-B263-E45BB5C41294}">
      <dgm:prSet/>
      <dgm:spPr/>
      <dgm:t>
        <a:bodyPr/>
        <a:lstStyle/>
        <a:p>
          <a:endParaRPr lang="en-US"/>
        </a:p>
      </dgm:t>
    </dgm:pt>
    <dgm:pt modelId="{F100A00A-4810-47EF-97C2-B5945D65C38F}" type="parTrans" cxnId="{BA559358-7238-47EA-B263-E45BB5C41294}">
      <dgm:prSet/>
      <dgm:spPr/>
      <dgm:t>
        <a:bodyPr/>
        <a:lstStyle/>
        <a:p>
          <a:endParaRPr lang="en-US"/>
        </a:p>
      </dgm:t>
    </dgm:pt>
    <dgm:pt modelId="{FA2D44F5-EF17-417C-A688-8E3EC9E88685}">
      <dgm:prSet phldrT="[Text]"/>
      <dgm:spPr/>
      <dgm:t>
        <a:bodyPr/>
        <a:lstStyle/>
        <a:p>
          <a:r>
            <a:rPr lang="en-US" dirty="0" smtClean="0"/>
            <a:t>LOWER GE/</a:t>
          </a:r>
        </a:p>
        <a:p>
          <a:r>
            <a:rPr lang="en-US" dirty="0" smtClean="0"/>
            <a:t>CSET waiver courses</a:t>
          </a:r>
          <a:endParaRPr lang="en-US" dirty="0"/>
        </a:p>
      </dgm:t>
    </dgm:pt>
    <dgm:pt modelId="{FE33171A-BDFF-4860-9BCA-0B9BA1E7F89F}" type="sibTrans" cxnId="{CE58E579-0CA5-49DB-A99C-6E0CE046F3F7}">
      <dgm:prSet/>
      <dgm:spPr/>
      <dgm:t>
        <a:bodyPr/>
        <a:lstStyle/>
        <a:p>
          <a:endParaRPr lang="en-US"/>
        </a:p>
      </dgm:t>
    </dgm:pt>
    <dgm:pt modelId="{8A73532C-69A6-46B5-A6D4-4CC1A55EAC58}" type="parTrans" cxnId="{CE58E579-0CA5-49DB-A99C-6E0CE046F3F7}">
      <dgm:prSet/>
      <dgm:spPr/>
      <dgm:t>
        <a:bodyPr/>
        <a:lstStyle/>
        <a:p>
          <a:endParaRPr lang="en-US"/>
        </a:p>
      </dgm:t>
    </dgm:pt>
    <dgm:pt modelId="{6BBC6924-C669-4015-9C7F-08B0F579BF18}">
      <dgm:prSet phldrT="[Text]"/>
      <dgm:spPr/>
      <dgm:t>
        <a:bodyPr/>
        <a:lstStyle/>
        <a:p>
          <a:r>
            <a:rPr lang="en-US" dirty="0" smtClean="0"/>
            <a:t>LOWER GE/</a:t>
          </a:r>
        </a:p>
        <a:p>
          <a:r>
            <a:rPr lang="en-US" dirty="0" smtClean="0"/>
            <a:t>CSET waiver courses</a:t>
          </a:r>
          <a:endParaRPr lang="en-US" dirty="0"/>
        </a:p>
      </dgm:t>
    </dgm:pt>
    <dgm:pt modelId="{BC075E70-A29B-42B0-9F4F-4AA1FFB9EE49}" type="sibTrans" cxnId="{46C6E95B-033D-45AC-BCE6-BF46C7B57985}">
      <dgm:prSet/>
      <dgm:spPr/>
      <dgm:t>
        <a:bodyPr/>
        <a:lstStyle/>
        <a:p>
          <a:endParaRPr lang="en-US"/>
        </a:p>
      </dgm:t>
    </dgm:pt>
    <dgm:pt modelId="{ECEC380F-D3B2-4E88-B1E9-A9A9426B9EA4}" type="parTrans" cxnId="{46C6E95B-033D-45AC-BCE6-BF46C7B57985}">
      <dgm:prSet/>
      <dgm:spPr/>
      <dgm:t>
        <a:bodyPr/>
        <a:lstStyle/>
        <a:p>
          <a:endParaRPr lang="en-US"/>
        </a:p>
      </dgm:t>
    </dgm:pt>
    <dgm:pt modelId="{BB5C742E-8D63-43A3-B095-E88F5825A47D}" type="pres">
      <dgm:prSet presAssocID="{938FAEAC-FFF7-45D1-A219-E34C67FE8D71}" presName="Name0" presStyleCnt="0">
        <dgm:presLayoutVars>
          <dgm:chPref val="3"/>
          <dgm:dir/>
          <dgm:animLvl val="lvl"/>
          <dgm:resizeHandles/>
        </dgm:presLayoutVars>
      </dgm:prSet>
      <dgm:spPr/>
      <dgm:t>
        <a:bodyPr/>
        <a:lstStyle/>
        <a:p>
          <a:endParaRPr lang="en-US"/>
        </a:p>
      </dgm:t>
    </dgm:pt>
    <dgm:pt modelId="{4A8B9233-37E4-45EE-82C0-F9E7D5275B28}" type="pres">
      <dgm:prSet presAssocID="{E01B28CB-225B-4EDC-AD36-F9855500F0D7}" presName="horFlow" presStyleCnt="0"/>
      <dgm:spPr/>
      <dgm:t>
        <a:bodyPr/>
        <a:lstStyle/>
        <a:p>
          <a:endParaRPr lang="en-US"/>
        </a:p>
      </dgm:t>
    </dgm:pt>
    <dgm:pt modelId="{CE925A3F-C953-4DE1-B621-3E0A0AC6F190}" type="pres">
      <dgm:prSet presAssocID="{E01B28CB-225B-4EDC-AD36-F9855500F0D7}" presName="bigChev" presStyleLbl="node1" presStyleIdx="0" presStyleCnt="5"/>
      <dgm:spPr/>
      <dgm:t>
        <a:bodyPr/>
        <a:lstStyle/>
        <a:p>
          <a:endParaRPr lang="en-US"/>
        </a:p>
      </dgm:t>
    </dgm:pt>
    <dgm:pt modelId="{9F8F3724-94B1-47D8-8417-97192FF0A913}" type="pres">
      <dgm:prSet presAssocID="{8A73532C-69A6-46B5-A6D4-4CC1A55EAC58}" presName="parTrans" presStyleCnt="0"/>
      <dgm:spPr/>
      <dgm:t>
        <a:bodyPr/>
        <a:lstStyle/>
        <a:p>
          <a:endParaRPr lang="en-US"/>
        </a:p>
      </dgm:t>
    </dgm:pt>
    <dgm:pt modelId="{232E2D0C-B743-4656-A43F-8D136BEC8B85}" type="pres">
      <dgm:prSet presAssocID="{FA2D44F5-EF17-417C-A688-8E3EC9E88685}" presName="node" presStyleLbl="alignAccFollowNode1" presStyleIdx="0" presStyleCnt="10">
        <dgm:presLayoutVars>
          <dgm:bulletEnabled val="1"/>
        </dgm:presLayoutVars>
      </dgm:prSet>
      <dgm:spPr/>
      <dgm:t>
        <a:bodyPr/>
        <a:lstStyle/>
        <a:p>
          <a:endParaRPr lang="en-US"/>
        </a:p>
      </dgm:t>
    </dgm:pt>
    <dgm:pt modelId="{A120E19D-7D12-42A8-882A-06EACB53485C}" type="pres">
      <dgm:prSet presAssocID="{FE33171A-BDFF-4860-9BCA-0B9BA1E7F89F}" presName="sibTrans" presStyleCnt="0"/>
      <dgm:spPr/>
      <dgm:t>
        <a:bodyPr/>
        <a:lstStyle/>
        <a:p>
          <a:endParaRPr lang="en-US"/>
        </a:p>
      </dgm:t>
    </dgm:pt>
    <dgm:pt modelId="{1B5D334A-99EF-43AF-AE03-880282E09328}" type="pres">
      <dgm:prSet presAssocID="{6BBC6924-C669-4015-9C7F-08B0F579BF18}" presName="node" presStyleLbl="alignAccFollowNode1" presStyleIdx="1" presStyleCnt="10">
        <dgm:presLayoutVars>
          <dgm:bulletEnabled val="1"/>
        </dgm:presLayoutVars>
      </dgm:prSet>
      <dgm:spPr/>
      <dgm:t>
        <a:bodyPr/>
        <a:lstStyle/>
        <a:p>
          <a:endParaRPr lang="en-US"/>
        </a:p>
      </dgm:t>
    </dgm:pt>
    <dgm:pt modelId="{13CBA58C-993C-48E3-9D71-57BF0F7008BF}" type="pres">
      <dgm:prSet presAssocID="{E01B28CB-225B-4EDC-AD36-F9855500F0D7}" presName="vSp" presStyleCnt="0"/>
      <dgm:spPr/>
      <dgm:t>
        <a:bodyPr/>
        <a:lstStyle/>
        <a:p>
          <a:endParaRPr lang="en-US"/>
        </a:p>
      </dgm:t>
    </dgm:pt>
    <dgm:pt modelId="{CA4383DF-7620-4B3E-9A80-A3CD36F6F99C}" type="pres">
      <dgm:prSet presAssocID="{CC411D56-BC47-4728-B7FA-1A8DB8E9AD9A}" presName="horFlow" presStyleCnt="0"/>
      <dgm:spPr/>
      <dgm:t>
        <a:bodyPr/>
        <a:lstStyle/>
        <a:p>
          <a:endParaRPr lang="en-US"/>
        </a:p>
      </dgm:t>
    </dgm:pt>
    <dgm:pt modelId="{5E89A727-FEBE-4B0E-9421-EBC5573AE453}" type="pres">
      <dgm:prSet presAssocID="{CC411D56-BC47-4728-B7FA-1A8DB8E9AD9A}" presName="bigChev" presStyleLbl="node1" presStyleIdx="1" presStyleCnt="5"/>
      <dgm:spPr/>
      <dgm:t>
        <a:bodyPr/>
        <a:lstStyle/>
        <a:p>
          <a:endParaRPr lang="en-US"/>
        </a:p>
      </dgm:t>
    </dgm:pt>
    <dgm:pt modelId="{D4A6ADD9-EA44-4629-984D-DDD63C4D974A}" type="pres">
      <dgm:prSet presAssocID="{973773FD-FF35-43B6-A3F3-104FC780A78C}" presName="parTrans" presStyleCnt="0"/>
      <dgm:spPr/>
      <dgm:t>
        <a:bodyPr/>
        <a:lstStyle/>
        <a:p>
          <a:endParaRPr lang="en-US"/>
        </a:p>
      </dgm:t>
    </dgm:pt>
    <dgm:pt modelId="{BA504A74-26ED-416F-A7A0-5BFD19C9FC41}" type="pres">
      <dgm:prSet presAssocID="{78BD07A3-402A-4554-98D0-22131A327FBD}" presName="node" presStyleLbl="alignAccFollowNode1" presStyleIdx="2" presStyleCnt="10">
        <dgm:presLayoutVars>
          <dgm:bulletEnabled val="1"/>
        </dgm:presLayoutVars>
      </dgm:prSet>
      <dgm:spPr/>
      <dgm:t>
        <a:bodyPr/>
        <a:lstStyle/>
        <a:p>
          <a:endParaRPr lang="en-US"/>
        </a:p>
      </dgm:t>
    </dgm:pt>
    <dgm:pt modelId="{027C896B-2F34-4B61-923E-E2945109C345}" type="pres">
      <dgm:prSet presAssocID="{DE55012B-604C-4242-969A-2B30C660E43A}" presName="sibTrans" presStyleCnt="0"/>
      <dgm:spPr/>
      <dgm:t>
        <a:bodyPr/>
        <a:lstStyle/>
        <a:p>
          <a:endParaRPr lang="en-US"/>
        </a:p>
      </dgm:t>
    </dgm:pt>
    <dgm:pt modelId="{426BF1FD-FBE0-485B-9940-3946238C5009}" type="pres">
      <dgm:prSet presAssocID="{D19628C7-2BC7-40EA-A265-23B598EF38F4}" presName="node" presStyleLbl="alignAccFollowNode1" presStyleIdx="3" presStyleCnt="10">
        <dgm:presLayoutVars>
          <dgm:bulletEnabled val="1"/>
        </dgm:presLayoutVars>
      </dgm:prSet>
      <dgm:spPr/>
      <dgm:t>
        <a:bodyPr/>
        <a:lstStyle/>
        <a:p>
          <a:endParaRPr lang="en-US"/>
        </a:p>
      </dgm:t>
    </dgm:pt>
    <dgm:pt modelId="{C1BE92C1-8D64-417E-910F-F77E30DA6F55}" type="pres">
      <dgm:prSet presAssocID="{CC411D56-BC47-4728-B7FA-1A8DB8E9AD9A}" presName="vSp" presStyleCnt="0"/>
      <dgm:spPr/>
      <dgm:t>
        <a:bodyPr/>
        <a:lstStyle/>
        <a:p>
          <a:endParaRPr lang="en-US"/>
        </a:p>
      </dgm:t>
    </dgm:pt>
    <dgm:pt modelId="{E6E60E22-20C5-4088-A386-66684B223A70}" type="pres">
      <dgm:prSet presAssocID="{EE893444-66F6-41A6-B199-1823181605DD}" presName="horFlow" presStyleCnt="0"/>
      <dgm:spPr/>
      <dgm:t>
        <a:bodyPr/>
        <a:lstStyle/>
        <a:p>
          <a:endParaRPr lang="en-US"/>
        </a:p>
      </dgm:t>
    </dgm:pt>
    <dgm:pt modelId="{B11FE280-E58E-4524-8B1C-7921002B76FC}" type="pres">
      <dgm:prSet presAssocID="{EE893444-66F6-41A6-B199-1823181605DD}" presName="bigChev" presStyleLbl="node1" presStyleIdx="2" presStyleCnt="5"/>
      <dgm:spPr/>
      <dgm:t>
        <a:bodyPr/>
        <a:lstStyle/>
        <a:p>
          <a:endParaRPr lang="en-US"/>
        </a:p>
      </dgm:t>
    </dgm:pt>
    <dgm:pt modelId="{A88AD131-F3C1-43CE-AD88-C315EF263DC8}" type="pres">
      <dgm:prSet presAssocID="{CC6CC68B-2CB2-4F8D-B0AE-3A42D998B36A}" presName="parTrans" presStyleCnt="0"/>
      <dgm:spPr/>
      <dgm:t>
        <a:bodyPr/>
        <a:lstStyle/>
        <a:p>
          <a:endParaRPr lang="en-US"/>
        </a:p>
      </dgm:t>
    </dgm:pt>
    <dgm:pt modelId="{665018A3-792A-4297-BEFC-2EB532FCF223}" type="pres">
      <dgm:prSet presAssocID="{6CA9C7F7-7BB5-4AE5-820C-DDF1FF6E9F83}" presName="node" presStyleLbl="alignAccFollowNode1" presStyleIdx="4" presStyleCnt="10">
        <dgm:presLayoutVars>
          <dgm:bulletEnabled val="1"/>
        </dgm:presLayoutVars>
      </dgm:prSet>
      <dgm:spPr/>
      <dgm:t>
        <a:bodyPr/>
        <a:lstStyle/>
        <a:p>
          <a:endParaRPr lang="en-US"/>
        </a:p>
      </dgm:t>
    </dgm:pt>
    <dgm:pt modelId="{02472228-3252-4DC0-A806-29FB0594B4B2}" type="pres">
      <dgm:prSet presAssocID="{33DEF9D6-52A2-491B-B8B8-3052A3428FCB}" presName="sibTrans" presStyleCnt="0"/>
      <dgm:spPr/>
      <dgm:t>
        <a:bodyPr/>
        <a:lstStyle/>
        <a:p>
          <a:endParaRPr lang="en-US"/>
        </a:p>
      </dgm:t>
    </dgm:pt>
    <dgm:pt modelId="{3C5FAFEF-C24B-48FF-8BCE-5C973BBF215B}" type="pres">
      <dgm:prSet presAssocID="{C03CC364-0C63-4D27-8851-15D244AB5E10}" presName="node" presStyleLbl="alignAccFollowNode1" presStyleIdx="5" presStyleCnt="10">
        <dgm:presLayoutVars>
          <dgm:bulletEnabled val="1"/>
        </dgm:presLayoutVars>
      </dgm:prSet>
      <dgm:spPr/>
      <dgm:t>
        <a:bodyPr/>
        <a:lstStyle/>
        <a:p>
          <a:endParaRPr lang="en-US"/>
        </a:p>
      </dgm:t>
    </dgm:pt>
    <dgm:pt modelId="{95323A89-3BEB-4C55-AE23-46C1983CF1D3}" type="pres">
      <dgm:prSet presAssocID="{EE893444-66F6-41A6-B199-1823181605DD}" presName="vSp" presStyleCnt="0"/>
      <dgm:spPr/>
      <dgm:t>
        <a:bodyPr/>
        <a:lstStyle/>
        <a:p>
          <a:endParaRPr lang="en-US"/>
        </a:p>
      </dgm:t>
    </dgm:pt>
    <dgm:pt modelId="{62F9E6ED-C892-49AB-A5A4-AE80B6500C8B}" type="pres">
      <dgm:prSet presAssocID="{49EE5960-7333-49A6-B8B5-E350E3E62D7A}" presName="horFlow" presStyleCnt="0"/>
      <dgm:spPr/>
      <dgm:t>
        <a:bodyPr/>
        <a:lstStyle/>
        <a:p>
          <a:endParaRPr lang="en-US"/>
        </a:p>
      </dgm:t>
    </dgm:pt>
    <dgm:pt modelId="{95A5992D-BCF1-4C36-A57C-142E0E32F092}" type="pres">
      <dgm:prSet presAssocID="{49EE5960-7333-49A6-B8B5-E350E3E62D7A}" presName="bigChev" presStyleLbl="node1" presStyleIdx="3" presStyleCnt="5"/>
      <dgm:spPr/>
      <dgm:t>
        <a:bodyPr/>
        <a:lstStyle/>
        <a:p>
          <a:endParaRPr lang="en-US"/>
        </a:p>
      </dgm:t>
    </dgm:pt>
    <dgm:pt modelId="{928D139A-8F36-4BBB-85E9-750DD682B3C2}" type="pres">
      <dgm:prSet presAssocID="{3ABE1301-B9AC-4C2F-8D37-C9A0D7A259AD}" presName="parTrans" presStyleCnt="0"/>
      <dgm:spPr/>
      <dgm:t>
        <a:bodyPr/>
        <a:lstStyle/>
        <a:p>
          <a:endParaRPr lang="en-US"/>
        </a:p>
      </dgm:t>
    </dgm:pt>
    <dgm:pt modelId="{7B5A84C7-8B97-47AC-9F4C-A16A0E1BF6CA}" type="pres">
      <dgm:prSet presAssocID="{6F410A85-44B4-4B89-8B9A-DF2D01BC9B05}" presName="node" presStyleLbl="alignAccFollowNode1" presStyleIdx="6" presStyleCnt="10">
        <dgm:presLayoutVars>
          <dgm:bulletEnabled val="1"/>
        </dgm:presLayoutVars>
      </dgm:prSet>
      <dgm:spPr/>
      <dgm:t>
        <a:bodyPr/>
        <a:lstStyle/>
        <a:p>
          <a:endParaRPr lang="en-US"/>
        </a:p>
      </dgm:t>
    </dgm:pt>
    <dgm:pt modelId="{33A37F3D-0982-418F-AD71-1720431AB06B}" type="pres">
      <dgm:prSet presAssocID="{20898DCE-6EBA-48B1-80EB-5135266839D5}" presName="sibTrans" presStyleCnt="0"/>
      <dgm:spPr/>
      <dgm:t>
        <a:bodyPr/>
        <a:lstStyle/>
        <a:p>
          <a:endParaRPr lang="en-US"/>
        </a:p>
      </dgm:t>
    </dgm:pt>
    <dgm:pt modelId="{A799E204-7F31-4505-8D6D-1F903011BEA1}" type="pres">
      <dgm:prSet presAssocID="{D749F57D-5CB3-4E20-BE2C-2EB651905EC1}" presName="node" presStyleLbl="alignAccFollowNode1" presStyleIdx="7" presStyleCnt="10">
        <dgm:presLayoutVars>
          <dgm:bulletEnabled val="1"/>
        </dgm:presLayoutVars>
      </dgm:prSet>
      <dgm:spPr/>
      <dgm:t>
        <a:bodyPr/>
        <a:lstStyle/>
        <a:p>
          <a:endParaRPr lang="en-US"/>
        </a:p>
      </dgm:t>
    </dgm:pt>
    <dgm:pt modelId="{E680CC71-42A3-4802-8665-148E79EE2524}" type="pres">
      <dgm:prSet presAssocID="{49EE5960-7333-49A6-B8B5-E350E3E62D7A}" presName="vSp" presStyleCnt="0"/>
      <dgm:spPr/>
      <dgm:t>
        <a:bodyPr/>
        <a:lstStyle/>
        <a:p>
          <a:endParaRPr lang="en-US"/>
        </a:p>
      </dgm:t>
    </dgm:pt>
    <dgm:pt modelId="{CE1BC549-AF50-438D-A80C-202DF3E4FEB8}" type="pres">
      <dgm:prSet presAssocID="{EEA302C4-8D49-4B1A-B547-412EB7AE0888}" presName="horFlow" presStyleCnt="0"/>
      <dgm:spPr/>
      <dgm:t>
        <a:bodyPr/>
        <a:lstStyle/>
        <a:p>
          <a:endParaRPr lang="en-US"/>
        </a:p>
      </dgm:t>
    </dgm:pt>
    <dgm:pt modelId="{16BF3A89-6B18-4E25-84DD-EE4D14D0523B}" type="pres">
      <dgm:prSet presAssocID="{EEA302C4-8D49-4B1A-B547-412EB7AE0888}" presName="bigChev" presStyleLbl="node1" presStyleIdx="4" presStyleCnt="5"/>
      <dgm:spPr/>
      <dgm:t>
        <a:bodyPr/>
        <a:lstStyle/>
        <a:p>
          <a:endParaRPr lang="en-US"/>
        </a:p>
      </dgm:t>
    </dgm:pt>
    <dgm:pt modelId="{8A06BFC6-B54D-41ED-8893-2BC119511373}" type="pres">
      <dgm:prSet presAssocID="{BB172378-1C6F-4F54-8F99-65E303AEEA2C}" presName="parTrans" presStyleCnt="0"/>
      <dgm:spPr/>
      <dgm:t>
        <a:bodyPr/>
        <a:lstStyle/>
        <a:p>
          <a:endParaRPr lang="en-US"/>
        </a:p>
      </dgm:t>
    </dgm:pt>
    <dgm:pt modelId="{65024246-5113-445E-BDAD-F05B5DAB0182}" type="pres">
      <dgm:prSet presAssocID="{70A30143-49A7-43B9-A67D-D2E531A22D84}" presName="node" presStyleLbl="alignAccFollowNode1" presStyleIdx="8" presStyleCnt="10">
        <dgm:presLayoutVars>
          <dgm:bulletEnabled val="1"/>
        </dgm:presLayoutVars>
      </dgm:prSet>
      <dgm:spPr/>
      <dgm:t>
        <a:bodyPr/>
        <a:lstStyle/>
        <a:p>
          <a:endParaRPr lang="en-US"/>
        </a:p>
      </dgm:t>
    </dgm:pt>
    <dgm:pt modelId="{699F9EC1-0803-43DD-AC1C-388863C60115}" type="pres">
      <dgm:prSet presAssocID="{832C1A0E-B6BA-4DCA-9195-48333E16E2C5}" presName="sibTrans" presStyleCnt="0"/>
      <dgm:spPr/>
      <dgm:t>
        <a:bodyPr/>
        <a:lstStyle/>
        <a:p>
          <a:endParaRPr lang="en-US"/>
        </a:p>
      </dgm:t>
    </dgm:pt>
    <dgm:pt modelId="{CC794C03-7E0E-4C9C-9BC0-8DC8BBADE7C1}" type="pres">
      <dgm:prSet presAssocID="{F199D490-3D89-4354-981E-53699341D6C6}" presName="node" presStyleLbl="alignAccFollowNode1" presStyleIdx="9" presStyleCnt="10">
        <dgm:presLayoutVars>
          <dgm:bulletEnabled val="1"/>
        </dgm:presLayoutVars>
      </dgm:prSet>
      <dgm:spPr/>
      <dgm:t>
        <a:bodyPr/>
        <a:lstStyle/>
        <a:p>
          <a:endParaRPr lang="en-US"/>
        </a:p>
      </dgm:t>
    </dgm:pt>
  </dgm:ptLst>
  <dgm:cxnLst>
    <dgm:cxn modelId="{A4E5030D-775C-49B3-B75C-B324501B5A2F}" srcId="{CC411D56-BC47-4728-B7FA-1A8DB8E9AD9A}" destId="{D19628C7-2BC7-40EA-A265-23B598EF38F4}" srcOrd="1" destOrd="0" parTransId="{43B71422-11E9-4F87-89DD-376599141E8B}" sibTransId="{C0B5AB7C-8061-460D-B313-D3CFF40A9CA0}"/>
    <dgm:cxn modelId="{017860AF-77A8-4A52-90D3-17BC7F86619A}" type="presOf" srcId="{F199D490-3D89-4354-981E-53699341D6C6}" destId="{CC794C03-7E0E-4C9C-9BC0-8DC8BBADE7C1}" srcOrd="0" destOrd="0" presId="urn:microsoft.com/office/officeart/2005/8/layout/lProcess3"/>
    <dgm:cxn modelId="{A4F8E5EE-45A7-4195-A700-CFCD47ED2D5C}" srcId="{938FAEAC-FFF7-45D1-A219-E34C67FE8D71}" destId="{49EE5960-7333-49A6-B8B5-E350E3E62D7A}" srcOrd="3" destOrd="0" parTransId="{01119BB9-7E6C-4D42-8304-9B04A98B2B75}" sibTransId="{97EDBA98-D95B-47D9-893E-204861E5A8A6}"/>
    <dgm:cxn modelId="{E7827DD6-9BDA-4899-9A11-E4A426257987}" type="presOf" srcId="{D749F57D-5CB3-4E20-BE2C-2EB651905EC1}" destId="{A799E204-7F31-4505-8D6D-1F903011BEA1}" srcOrd="0" destOrd="0" presId="urn:microsoft.com/office/officeart/2005/8/layout/lProcess3"/>
    <dgm:cxn modelId="{03EEDD41-06E8-4675-8490-A9925AE8B878}" srcId="{938FAEAC-FFF7-45D1-A219-E34C67FE8D71}" destId="{CC411D56-BC47-4728-B7FA-1A8DB8E9AD9A}" srcOrd="1" destOrd="0" parTransId="{B96D9EEF-CB3B-48B8-932C-C98F6D6243DF}" sibTransId="{68386867-49B7-446C-9637-7F29E474827C}"/>
    <dgm:cxn modelId="{849F23D8-627C-4E96-B6DB-7A127585808B}" srcId="{938FAEAC-FFF7-45D1-A219-E34C67FE8D71}" destId="{EE893444-66F6-41A6-B199-1823181605DD}" srcOrd="2" destOrd="0" parTransId="{A4D602D1-06F4-472D-9B9D-C9E2DE8BFC9D}" sibTransId="{19B4B815-3C22-4339-B120-8DDDDCDB87E3}"/>
    <dgm:cxn modelId="{BA559358-7238-47EA-B263-E45BB5C41294}" srcId="{938FAEAC-FFF7-45D1-A219-E34C67FE8D71}" destId="{E01B28CB-225B-4EDC-AD36-F9855500F0D7}" srcOrd="0" destOrd="0" parTransId="{F100A00A-4810-47EF-97C2-B5945D65C38F}" sibTransId="{D6031F90-0AE7-4D12-9397-016F33D4DCDF}"/>
    <dgm:cxn modelId="{46C6E95B-033D-45AC-BCE6-BF46C7B57985}" srcId="{E01B28CB-225B-4EDC-AD36-F9855500F0D7}" destId="{6BBC6924-C669-4015-9C7F-08B0F579BF18}" srcOrd="1" destOrd="0" parTransId="{ECEC380F-D3B2-4E88-B1E9-A9A9426B9EA4}" sibTransId="{BC075E70-A29B-42B0-9F4F-4AA1FFB9EE49}"/>
    <dgm:cxn modelId="{D08F864B-B427-466A-974F-1C9D289E21D1}" type="presOf" srcId="{70A30143-49A7-43B9-A67D-D2E531A22D84}" destId="{65024246-5113-445E-BDAD-F05B5DAB0182}" srcOrd="0" destOrd="0" presId="urn:microsoft.com/office/officeart/2005/8/layout/lProcess3"/>
    <dgm:cxn modelId="{576EBCF9-0264-44A0-B35A-7373E19DDA07}" type="presOf" srcId="{6F410A85-44B4-4B89-8B9A-DF2D01BC9B05}" destId="{7B5A84C7-8B97-47AC-9F4C-A16A0E1BF6CA}" srcOrd="0" destOrd="0" presId="urn:microsoft.com/office/officeart/2005/8/layout/lProcess3"/>
    <dgm:cxn modelId="{D6E59CC6-17F8-4445-B93C-5E429AB794D2}" type="presOf" srcId="{6CA9C7F7-7BB5-4AE5-820C-DDF1FF6E9F83}" destId="{665018A3-792A-4297-BEFC-2EB532FCF223}" srcOrd="0" destOrd="0" presId="urn:microsoft.com/office/officeart/2005/8/layout/lProcess3"/>
    <dgm:cxn modelId="{20E4AE79-D836-47BD-808F-04A447DCD2F2}" srcId="{EEA302C4-8D49-4B1A-B547-412EB7AE0888}" destId="{F199D490-3D89-4354-981E-53699341D6C6}" srcOrd="1" destOrd="0" parTransId="{238F99E2-8A45-4902-9A50-EEE6E03F7B04}" sibTransId="{FD00148C-217C-4CC3-86BD-9453DA885EE2}"/>
    <dgm:cxn modelId="{8C4BBB6B-CCEB-422A-857D-D2AD19BD5028}" type="presOf" srcId="{D19628C7-2BC7-40EA-A265-23B598EF38F4}" destId="{426BF1FD-FBE0-485B-9940-3946238C5009}" srcOrd="0" destOrd="0" presId="urn:microsoft.com/office/officeart/2005/8/layout/lProcess3"/>
    <dgm:cxn modelId="{15E7E32E-6D42-4306-BECE-D4FF49A10C6F}" srcId="{EE893444-66F6-41A6-B199-1823181605DD}" destId="{6CA9C7F7-7BB5-4AE5-820C-DDF1FF6E9F83}" srcOrd="0" destOrd="0" parTransId="{CC6CC68B-2CB2-4F8D-B0AE-3A42D998B36A}" sibTransId="{33DEF9D6-52A2-491B-B8B8-3052A3428FCB}"/>
    <dgm:cxn modelId="{E21614D6-CF80-485F-A8F7-28AEFEA2EEB5}" type="presOf" srcId="{CC411D56-BC47-4728-B7FA-1A8DB8E9AD9A}" destId="{5E89A727-FEBE-4B0E-9421-EBC5573AE453}" srcOrd="0" destOrd="0" presId="urn:microsoft.com/office/officeart/2005/8/layout/lProcess3"/>
    <dgm:cxn modelId="{CE58E579-0CA5-49DB-A99C-6E0CE046F3F7}" srcId="{E01B28CB-225B-4EDC-AD36-F9855500F0D7}" destId="{FA2D44F5-EF17-417C-A688-8E3EC9E88685}" srcOrd="0" destOrd="0" parTransId="{8A73532C-69A6-46B5-A6D4-4CC1A55EAC58}" sibTransId="{FE33171A-BDFF-4860-9BCA-0B9BA1E7F89F}"/>
    <dgm:cxn modelId="{F6770C58-B6A9-4F27-89DC-9C4D52F338AC}" srcId="{CC411D56-BC47-4728-B7FA-1A8DB8E9AD9A}" destId="{78BD07A3-402A-4554-98D0-22131A327FBD}" srcOrd="0" destOrd="0" parTransId="{973773FD-FF35-43B6-A3F3-104FC780A78C}" sibTransId="{DE55012B-604C-4242-969A-2B30C660E43A}"/>
    <dgm:cxn modelId="{41937100-468E-447C-9011-BF64C26A355E}" type="presOf" srcId="{6BBC6924-C669-4015-9C7F-08B0F579BF18}" destId="{1B5D334A-99EF-43AF-AE03-880282E09328}" srcOrd="0" destOrd="0" presId="urn:microsoft.com/office/officeart/2005/8/layout/lProcess3"/>
    <dgm:cxn modelId="{1C078597-EE3D-4553-80F9-CFEB39BFB863}" type="presOf" srcId="{49EE5960-7333-49A6-B8B5-E350E3E62D7A}" destId="{95A5992D-BCF1-4C36-A57C-142E0E32F092}" srcOrd="0" destOrd="0" presId="urn:microsoft.com/office/officeart/2005/8/layout/lProcess3"/>
    <dgm:cxn modelId="{2825FDC6-AEAE-4E24-A625-C75039EDBF79}" srcId="{938FAEAC-FFF7-45D1-A219-E34C67FE8D71}" destId="{EEA302C4-8D49-4B1A-B547-412EB7AE0888}" srcOrd="4" destOrd="0" parTransId="{0E4F69E2-9780-471E-A976-1E62DD7E04E6}" sibTransId="{A4C7DFEE-5C18-48CC-B4A4-50EFA8D2118D}"/>
    <dgm:cxn modelId="{4DC5CD4F-7591-4000-B1C2-E3E53419030A}" type="presOf" srcId="{E01B28CB-225B-4EDC-AD36-F9855500F0D7}" destId="{CE925A3F-C953-4DE1-B621-3E0A0AC6F190}" srcOrd="0" destOrd="0" presId="urn:microsoft.com/office/officeart/2005/8/layout/lProcess3"/>
    <dgm:cxn modelId="{937D0386-9061-42B4-B911-1AE067F7F523}" type="presOf" srcId="{EE893444-66F6-41A6-B199-1823181605DD}" destId="{B11FE280-E58E-4524-8B1C-7921002B76FC}" srcOrd="0" destOrd="0" presId="urn:microsoft.com/office/officeart/2005/8/layout/lProcess3"/>
    <dgm:cxn modelId="{A08A0EF4-915F-431D-9426-FD316B51C730}" srcId="{49EE5960-7333-49A6-B8B5-E350E3E62D7A}" destId="{6F410A85-44B4-4B89-8B9A-DF2D01BC9B05}" srcOrd="0" destOrd="0" parTransId="{3ABE1301-B9AC-4C2F-8D37-C9A0D7A259AD}" sibTransId="{20898DCE-6EBA-48B1-80EB-5135266839D5}"/>
    <dgm:cxn modelId="{FEF1B216-FB49-4DA1-AFC0-30C69CE2263D}" type="presOf" srcId="{C03CC364-0C63-4D27-8851-15D244AB5E10}" destId="{3C5FAFEF-C24B-48FF-8BCE-5C973BBF215B}" srcOrd="0" destOrd="0" presId="urn:microsoft.com/office/officeart/2005/8/layout/lProcess3"/>
    <dgm:cxn modelId="{F7140F33-D585-490F-896A-754A139BB609}" srcId="{EEA302C4-8D49-4B1A-B547-412EB7AE0888}" destId="{70A30143-49A7-43B9-A67D-D2E531A22D84}" srcOrd="0" destOrd="0" parTransId="{BB172378-1C6F-4F54-8F99-65E303AEEA2C}" sibTransId="{832C1A0E-B6BA-4DCA-9195-48333E16E2C5}"/>
    <dgm:cxn modelId="{ED852E37-CB48-4A74-A887-B59FA0F6C953}" type="presOf" srcId="{938FAEAC-FFF7-45D1-A219-E34C67FE8D71}" destId="{BB5C742E-8D63-43A3-B095-E88F5825A47D}" srcOrd="0" destOrd="0" presId="urn:microsoft.com/office/officeart/2005/8/layout/lProcess3"/>
    <dgm:cxn modelId="{F39C833F-F4A2-42AE-96C8-E4EFC8AE5879}" type="presOf" srcId="{FA2D44F5-EF17-417C-A688-8E3EC9E88685}" destId="{232E2D0C-B743-4656-A43F-8D136BEC8B85}" srcOrd="0" destOrd="0" presId="urn:microsoft.com/office/officeart/2005/8/layout/lProcess3"/>
    <dgm:cxn modelId="{7DE933E3-ECF5-4963-BB86-E50869C4464F}" type="presOf" srcId="{78BD07A3-402A-4554-98D0-22131A327FBD}" destId="{BA504A74-26ED-416F-A7A0-5BFD19C9FC41}" srcOrd="0" destOrd="0" presId="urn:microsoft.com/office/officeart/2005/8/layout/lProcess3"/>
    <dgm:cxn modelId="{90D0E7C2-A6F1-4545-8780-08AF24AAF8DC}" type="presOf" srcId="{EEA302C4-8D49-4B1A-B547-412EB7AE0888}" destId="{16BF3A89-6B18-4E25-84DD-EE4D14D0523B}" srcOrd="0" destOrd="0" presId="urn:microsoft.com/office/officeart/2005/8/layout/lProcess3"/>
    <dgm:cxn modelId="{6C886979-5D48-4BA1-B2B5-9AC65F73A4F1}" srcId="{49EE5960-7333-49A6-B8B5-E350E3E62D7A}" destId="{D749F57D-5CB3-4E20-BE2C-2EB651905EC1}" srcOrd="1" destOrd="0" parTransId="{2425C958-4685-4C98-855E-9E346D7A0FAA}" sibTransId="{DCD81826-1990-44E9-B30C-0CACC640C6B7}"/>
    <dgm:cxn modelId="{C756BFF2-7D7E-489E-9E41-3588D3B71283}" srcId="{EE893444-66F6-41A6-B199-1823181605DD}" destId="{C03CC364-0C63-4D27-8851-15D244AB5E10}" srcOrd="1" destOrd="0" parTransId="{EAFD11D9-9468-4754-B153-4C33EB74C82B}" sibTransId="{4CA2280B-627A-4CAF-8B61-10C8B33FB917}"/>
    <dgm:cxn modelId="{ECB3926E-A3C7-454C-A316-590C16D31478}" type="presParOf" srcId="{BB5C742E-8D63-43A3-B095-E88F5825A47D}" destId="{4A8B9233-37E4-45EE-82C0-F9E7D5275B28}" srcOrd="0" destOrd="0" presId="urn:microsoft.com/office/officeart/2005/8/layout/lProcess3"/>
    <dgm:cxn modelId="{6531FF7D-C963-414F-A3EA-130697B78777}" type="presParOf" srcId="{4A8B9233-37E4-45EE-82C0-F9E7D5275B28}" destId="{CE925A3F-C953-4DE1-B621-3E0A0AC6F190}" srcOrd="0" destOrd="0" presId="urn:microsoft.com/office/officeart/2005/8/layout/lProcess3"/>
    <dgm:cxn modelId="{56447B4C-6CF3-4D8D-A465-E883512F17DD}" type="presParOf" srcId="{4A8B9233-37E4-45EE-82C0-F9E7D5275B28}" destId="{9F8F3724-94B1-47D8-8417-97192FF0A913}" srcOrd="1" destOrd="0" presId="urn:microsoft.com/office/officeart/2005/8/layout/lProcess3"/>
    <dgm:cxn modelId="{6C9E201B-285C-4145-96BD-770DEED80169}" type="presParOf" srcId="{4A8B9233-37E4-45EE-82C0-F9E7D5275B28}" destId="{232E2D0C-B743-4656-A43F-8D136BEC8B85}" srcOrd="2" destOrd="0" presId="urn:microsoft.com/office/officeart/2005/8/layout/lProcess3"/>
    <dgm:cxn modelId="{824178A3-BFD4-4AF8-B2B0-A5295FE6F596}" type="presParOf" srcId="{4A8B9233-37E4-45EE-82C0-F9E7D5275B28}" destId="{A120E19D-7D12-42A8-882A-06EACB53485C}" srcOrd="3" destOrd="0" presId="urn:microsoft.com/office/officeart/2005/8/layout/lProcess3"/>
    <dgm:cxn modelId="{03F78183-F441-44FD-A534-0FF178F8B9F8}" type="presParOf" srcId="{4A8B9233-37E4-45EE-82C0-F9E7D5275B28}" destId="{1B5D334A-99EF-43AF-AE03-880282E09328}" srcOrd="4" destOrd="0" presId="urn:microsoft.com/office/officeart/2005/8/layout/lProcess3"/>
    <dgm:cxn modelId="{4C732482-82C1-4848-8E64-FAF70E3093A6}" type="presParOf" srcId="{BB5C742E-8D63-43A3-B095-E88F5825A47D}" destId="{13CBA58C-993C-48E3-9D71-57BF0F7008BF}" srcOrd="1" destOrd="0" presId="urn:microsoft.com/office/officeart/2005/8/layout/lProcess3"/>
    <dgm:cxn modelId="{373720D7-AFE4-4E10-8A92-126D234827CE}" type="presParOf" srcId="{BB5C742E-8D63-43A3-B095-E88F5825A47D}" destId="{CA4383DF-7620-4B3E-9A80-A3CD36F6F99C}" srcOrd="2" destOrd="0" presId="urn:microsoft.com/office/officeart/2005/8/layout/lProcess3"/>
    <dgm:cxn modelId="{352E1DC0-8789-4916-947B-10430415FE3B}" type="presParOf" srcId="{CA4383DF-7620-4B3E-9A80-A3CD36F6F99C}" destId="{5E89A727-FEBE-4B0E-9421-EBC5573AE453}" srcOrd="0" destOrd="0" presId="urn:microsoft.com/office/officeart/2005/8/layout/lProcess3"/>
    <dgm:cxn modelId="{B69D64D5-E296-4AC6-B1BB-A964C95C4EF8}" type="presParOf" srcId="{CA4383DF-7620-4B3E-9A80-A3CD36F6F99C}" destId="{D4A6ADD9-EA44-4629-984D-DDD63C4D974A}" srcOrd="1" destOrd="0" presId="urn:microsoft.com/office/officeart/2005/8/layout/lProcess3"/>
    <dgm:cxn modelId="{DC822554-FAA5-46E4-83BC-4E1FFAFEAAAE}" type="presParOf" srcId="{CA4383DF-7620-4B3E-9A80-A3CD36F6F99C}" destId="{BA504A74-26ED-416F-A7A0-5BFD19C9FC41}" srcOrd="2" destOrd="0" presId="urn:microsoft.com/office/officeart/2005/8/layout/lProcess3"/>
    <dgm:cxn modelId="{1EE146F2-9E54-44D3-95B8-AD5C4F05700B}" type="presParOf" srcId="{CA4383DF-7620-4B3E-9A80-A3CD36F6F99C}" destId="{027C896B-2F34-4B61-923E-E2945109C345}" srcOrd="3" destOrd="0" presId="urn:microsoft.com/office/officeart/2005/8/layout/lProcess3"/>
    <dgm:cxn modelId="{553BD463-B902-4634-8BFD-F20086CD6BC2}" type="presParOf" srcId="{CA4383DF-7620-4B3E-9A80-A3CD36F6F99C}" destId="{426BF1FD-FBE0-485B-9940-3946238C5009}" srcOrd="4" destOrd="0" presId="urn:microsoft.com/office/officeart/2005/8/layout/lProcess3"/>
    <dgm:cxn modelId="{B821D5D2-F10C-44B1-8B3B-8DF6E8C58C6A}" type="presParOf" srcId="{BB5C742E-8D63-43A3-B095-E88F5825A47D}" destId="{C1BE92C1-8D64-417E-910F-F77E30DA6F55}" srcOrd="3" destOrd="0" presId="urn:microsoft.com/office/officeart/2005/8/layout/lProcess3"/>
    <dgm:cxn modelId="{CF456921-527F-4F8E-8F21-64E942BCFBCB}" type="presParOf" srcId="{BB5C742E-8D63-43A3-B095-E88F5825A47D}" destId="{E6E60E22-20C5-4088-A386-66684B223A70}" srcOrd="4" destOrd="0" presId="urn:microsoft.com/office/officeart/2005/8/layout/lProcess3"/>
    <dgm:cxn modelId="{3487F8F2-5A86-4821-B514-924A57BD9BD9}" type="presParOf" srcId="{E6E60E22-20C5-4088-A386-66684B223A70}" destId="{B11FE280-E58E-4524-8B1C-7921002B76FC}" srcOrd="0" destOrd="0" presId="urn:microsoft.com/office/officeart/2005/8/layout/lProcess3"/>
    <dgm:cxn modelId="{32BF9562-3BD6-4EA6-B235-DFFAD116A4B1}" type="presParOf" srcId="{E6E60E22-20C5-4088-A386-66684B223A70}" destId="{A88AD131-F3C1-43CE-AD88-C315EF263DC8}" srcOrd="1" destOrd="0" presId="urn:microsoft.com/office/officeart/2005/8/layout/lProcess3"/>
    <dgm:cxn modelId="{9F43D3EF-1523-4709-8C00-1C8D71E51733}" type="presParOf" srcId="{E6E60E22-20C5-4088-A386-66684B223A70}" destId="{665018A3-792A-4297-BEFC-2EB532FCF223}" srcOrd="2" destOrd="0" presId="urn:microsoft.com/office/officeart/2005/8/layout/lProcess3"/>
    <dgm:cxn modelId="{10D83978-7370-4179-8536-7C430724BD37}" type="presParOf" srcId="{E6E60E22-20C5-4088-A386-66684B223A70}" destId="{02472228-3252-4DC0-A806-29FB0594B4B2}" srcOrd="3" destOrd="0" presId="urn:microsoft.com/office/officeart/2005/8/layout/lProcess3"/>
    <dgm:cxn modelId="{BA8C53C6-D354-4781-8AF2-B26E369F29AC}" type="presParOf" srcId="{E6E60E22-20C5-4088-A386-66684B223A70}" destId="{3C5FAFEF-C24B-48FF-8BCE-5C973BBF215B}" srcOrd="4" destOrd="0" presId="urn:microsoft.com/office/officeart/2005/8/layout/lProcess3"/>
    <dgm:cxn modelId="{D0E2A91B-CD57-4486-A259-831F55CDF883}" type="presParOf" srcId="{BB5C742E-8D63-43A3-B095-E88F5825A47D}" destId="{95323A89-3BEB-4C55-AE23-46C1983CF1D3}" srcOrd="5" destOrd="0" presId="urn:microsoft.com/office/officeart/2005/8/layout/lProcess3"/>
    <dgm:cxn modelId="{476AE70A-3AF6-4E6C-88EC-CFB7DC5232C6}" type="presParOf" srcId="{BB5C742E-8D63-43A3-B095-E88F5825A47D}" destId="{62F9E6ED-C892-49AB-A5A4-AE80B6500C8B}" srcOrd="6" destOrd="0" presId="urn:microsoft.com/office/officeart/2005/8/layout/lProcess3"/>
    <dgm:cxn modelId="{31E35AAB-17DC-4DA6-A372-A00739107754}" type="presParOf" srcId="{62F9E6ED-C892-49AB-A5A4-AE80B6500C8B}" destId="{95A5992D-BCF1-4C36-A57C-142E0E32F092}" srcOrd="0" destOrd="0" presId="urn:microsoft.com/office/officeart/2005/8/layout/lProcess3"/>
    <dgm:cxn modelId="{2BB5017B-1099-4517-B2B7-CD6EC2FF733E}" type="presParOf" srcId="{62F9E6ED-C892-49AB-A5A4-AE80B6500C8B}" destId="{928D139A-8F36-4BBB-85E9-750DD682B3C2}" srcOrd="1" destOrd="0" presId="urn:microsoft.com/office/officeart/2005/8/layout/lProcess3"/>
    <dgm:cxn modelId="{2F9BF700-6DE2-4C8D-8186-7A3B59394237}" type="presParOf" srcId="{62F9E6ED-C892-49AB-A5A4-AE80B6500C8B}" destId="{7B5A84C7-8B97-47AC-9F4C-A16A0E1BF6CA}" srcOrd="2" destOrd="0" presId="urn:microsoft.com/office/officeart/2005/8/layout/lProcess3"/>
    <dgm:cxn modelId="{70D3A507-E5FD-45E3-8344-574878B4AFD6}" type="presParOf" srcId="{62F9E6ED-C892-49AB-A5A4-AE80B6500C8B}" destId="{33A37F3D-0982-418F-AD71-1720431AB06B}" srcOrd="3" destOrd="0" presId="urn:microsoft.com/office/officeart/2005/8/layout/lProcess3"/>
    <dgm:cxn modelId="{F5DEB0B1-9460-4618-A041-17879AE7A656}" type="presParOf" srcId="{62F9E6ED-C892-49AB-A5A4-AE80B6500C8B}" destId="{A799E204-7F31-4505-8D6D-1F903011BEA1}" srcOrd="4" destOrd="0" presId="urn:microsoft.com/office/officeart/2005/8/layout/lProcess3"/>
    <dgm:cxn modelId="{39C1D04D-F1BD-41F3-AC39-88B61EE28E0F}" type="presParOf" srcId="{BB5C742E-8D63-43A3-B095-E88F5825A47D}" destId="{E680CC71-42A3-4802-8665-148E79EE2524}" srcOrd="7" destOrd="0" presId="urn:microsoft.com/office/officeart/2005/8/layout/lProcess3"/>
    <dgm:cxn modelId="{1388608D-2F9D-456B-8CE6-C83BB7130AB6}" type="presParOf" srcId="{BB5C742E-8D63-43A3-B095-E88F5825A47D}" destId="{CE1BC549-AF50-438D-A80C-202DF3E4FEB8}" srcOrd="8" destOrd="0" presId="urn:microsoft.com/office/officeart/2005/8/layout/lProcess3"/>
    <dgm:cxn modelId="{A42AA4E4-AA91-4935-A45D-78E46181C0EC}" type="presParOf" srcId="{CE1BC549-AF50-438D-A80C-202DF3E4FEB8}" destId="{16BF3A89-6B18-4E25-84DD-EE4D14D0523B}" srcOrd="0" destOrd="0" presId="urn:microsoft.com/office/officeart/2005/8/layout/lProcess3"/>
    <dgm:cxn modelId="{1281CA5B-6C80-48A9-BBA6-0EC686A22A67}" type="presParOf" srcId="{CE1BC549-AF50-438D-A80C-202DF3E4FEB8}" destId="{8A06BFC6-B54D-41ED-8893-2BC119511373}" srcOrd="1" destOrd="0" presId="urn:microsoft.com/office/officeart/2005/8/layout/lProcess3"/>
    <dgm:cxn modelId="{508A591C-4A8B-41F4-B09B-2050BD24854F}" type="presParOf" srcId="{CE1BC549-AF50-438D-A80C-202DF3E4FEB8}" destId="{65024246-5113-445E-BDAD-F05B5DAB0182}" srcOrd="2" destOrd="0" presId="urn:microsoft.com/office/officeart/2005/8/layout/lProcess3"/>
    <dgm:cxn modelId="{9468ACA5-368A-44B2-9000-C61C8170A238}" type="presParOf" srcId="{CE1BC549-AF50-438D-A80C-202DF3E4FEB8}" destId="{699F9EC1-0803-43DD-AC1C-388863C60115}" srcOrd="3" destOrd="0" presId="urn:microsoft.com/office/officeart/2005/8/layout/lProcess3"/>
    <dgm:cxn modelId="{BF58D94F-778F-4C23-B99B-5097F903294C}" type="presParOf" srcId="{CE1BC549-AF50-438D-A80C-202DF3E4FEB8}" destId="{CC794C03-7E0E-4C9C-9BC0-8DC8BBADE7C1}"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6E3BE0-02B9-46B6-ADFD-8967E5FE78F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52C116FA-BE3B-4706-BE22-6D9B30333786}">
      <dgm:prSet/>
      <dgm:spPr/>
      <dgm:t>
        <a:bodyPr/>
        <a:lstStyle/>
        <a:p>
          <a:pPr rtl="0"/>
          <a:r>
            <a:rPr lang="en-US" dirty="0" smtClean="0"/>
            <a:t>Undergraduate:</a:t>
          </a:r>
          <a:endParaRPr lang="en-US" dirty="0"/>
        </a:p>
      </dgm:t>
    </dgm:pt>
    <dgm:pt modelId="{8C2C7E2C-7E74-4925-8BAC-A61DEAC3DED3}" type="parTrans" cxnId="{67E9BCF9-2998-4D27-9D4B-51B84253D44C}">
      <dgm:prSet/>
      <dgm:spPr/>
      <dgm:t>
        <a:bodyPr/>
        <a:lstStyle/>
        <a:p>
          <a:endParaRPr lang="en-US"/>
        </a:p>
      </dgm:t>
    </dgm:pt>
    <dgm:pt modelId="{775526D1-ECBD-4A2B-866C-029A35AB29BA}" type="sibTrans" cxnId="{67E9BCF9-2998-4D27-9D4B-51B84253D44C}">
      <dgm:prSet/>
      <dgm:spPr/>
      <dgm:t>
        <a:bodyPr/>
        <a:lstStyle/>
        <a:p>
          <a:endParaRPr lang="en-US"/>
        </a:p>
      </dgm:t>
    </dgm:pt>
    <dgm:pt modelId="{C60321A0-F868-474C-8B82-CCEC6497709B}">
      <dgm:prSet/>
      <dgm:spPr/>
      <dgm:t>
        <a:bodyPr/>
        <a:lstStyle/>
        <a:p>
          <a:pPr rtl="0"/>
          <a:r>
            <a:rPr lang="en-US" dirty="0" smtClean="0"/>
            <a:t>University Requirements </a:t>
          </a:r>
          <a:endParaRPr lang="en-US" dirty="0"/>
        </a:p>
      </dgm:t>
    </dgm:pt>
    <dgm:pt modelId="{B932E677-6136-4556-B754-F68D508C9F1B}" type="parTrans" cxnId="{6A04D93D-4AC2-4DBB-9852-FDBC8C9A491F}">
      <dgm:prSet/>
      <dgm:spPr/>
      <dgm:t>
        <a:bodyPr/>
        <a:lstStyle/>
        <a:p>
          <a:endParaRPr lang="en-US"/>
        </a:p>
      </dgm:t>
    </dgm:pt>
    <dgm:pt modelId="{8A8EDB78-B664-4EA8-8812-FF7FDCB506E4}" type="sibTrans" cxnId="{6A04D93D-4AC2-4DBB-9852-FDBC8C9A491F}">
      <dgm:prSet/>
      <dgm:spPr/>
      <dgm:t>
        <a:bodyPr/>
        <a:lstStyle/>
        <a:p>
          <a:endParaRPr lang="en-US"/>
        </a:p>
      </dgm:t>
    </dgm:pt>
    <dgm:pt modelId="{A3C6524C-3D6C-4C14-9AFF-C647B4404749}">
      <dgm:prSet/>
      <dgm:spPr/>
      <dgm:t>
        <a:bodyPr/>
        <a:lstStyle/>
        <a:p>
          <a:pPr rtl="0"/>
          <a:r>
            <a:rPr lang="en-US" dirty="0" smtClean="0"/>
            <a:t>Lower GE</a:t>
          </a:r>
          <a:endParaRPr lang="en-US" dirty="0"/>
        </a:p>
      </dgm:t>
    </dgm:pt>
    <dgm:pt modelId="{CD878E3F-124C-4665-927A-A40BCE840777}" type="parTrans" cxnId="{D414F4D8-2A7A-48EA-BD99-105EE799BAF5}">
      <dgm:prSet/>
      <dgm:spPr/>
      <dgm:t>
        <a:bodyPr/>
        <a:lstStyle/>
        <a:p>
          <a:endParaRPr lang="en-US"/>
        </a:p>
      </dgm:t>
    </dgm:pt>
    <dgm:pt modelId="{14520C51-FBD1-4BD6-9D53-9D1638083262}" type="sibTrans" cxnId="{D414F4D8-2A7A-48EA-BD99-105EE799BAF5}">
      <dgm:prSet/>
      <dgm:spPr/>
      <dgm:t>
        <a:bodyPr/>
        <a:lstStyle/>
        <a:p>
          <a:endParaRPr lang="en-US"/>
        </a:p>
      </dgm:t>
    </dgm:pt>
    <dgm:pt modelId="{07D9BE55-FD42-4ECD-A292-FB66700F3D27}">
      <dgm:prSet/>
      <dgm:spPr/>
      <dgm:t>
        <a:bodyPr/>
        <a:lstStyle/>
        <a:p>
          <a:pPr rtl="0"/>
          <a:r>
            <a:rPr lang="en-US" dirty="0" smtClean="0"/>
            <a:t>Upper GE</a:t>
          </a:r>
          <a:endParaRPr lang="en-US" dirty="0"/>
        </a:p>
      </dgm:t>
    </dgm:pt>
    <dgm:pt modelId="{9A12578C-214E-4A9C-83DC-9C8CAEB33FC4}" type="parTrans" cxnId="{F701F8B8-5D47-4FA9-84AC-6E484DAE2C78}">
      <dgm:prSet/>
      <dgm:spPr/>
      <dgm:t>
        <a:bodyPr/>
        <a:lstStyle/>
        <a:p>
          <a:endParaRPr lang="en-US"/>
        </a:p>
      </dgm:t>
    </dgm:pt>
    <dgm:pt modelId="{E140CCFC-513A-48FE-82D4-D478AB4785B1}" type="sibTrans" cxnId="{F701F8B8-5D47-4FA9-84AC-6E484DAE2C78}">
      <dgm:prSet/>
      <dgm:spPr/>
      <dgm:t>
        <a:bodyPr/>
        <a:lstStyle/>
        <a:p>
          <a:endParaRPr lang="en-US"/>
        </a:p>
      </dgm:t>
    </dgm:pt>
    <dgm:pt modelId="{C5B37681-D73C-4128-B9FF-00F67D3A162D}">
      <dgm:prSet/>
      <dgm:spPr/>
      <dgm:t>
        <a:bodyPr/>
        <a:lstStyle/>
        <a:p>
          <a:pPr rtl="0"/>
          <a:r>
            <a:rPr lang="en-US" dirty="0" smtClean="0"/>
            <a:t>R/E</a:t>
          </a:r>
          <a:endParaRPr lang="en-US" dirty="0"/>
        </a:p>
      </dgm:t>
    </dgm:pt>
    <dgm:pt modelId="{B53374FF-9A34-4548-98A8-F0B2981B717F}" type="parTrans" cxnId="{84C18D52-9127-4D90-BD3A-AC314F7C78B7}">
      <dgm:prSet/>
      <dgm:spPr/>
      <dgm:t>
        <a:bodyPr/>
        <a:lstStyle/>
        <a:p>
          <a:endParaRPr lang="en-US"/>
        </a:p>
      </dgm:t>
    </dgm:pt>
    <dgm:pt modelId="{C1409839-5DD7-4AAB-A0BA-16FECEBAC77F}" type="sibTrans" cxnId="{84C18D52-9127-4D90-BD3A-AC314F7C78B7}">
      <dgm:prSet/>
      <dgm:spPr/>
      <dgm:t>
        <a:bodyPr/>
        <a:lstStyle/>
        <a:p>
          <a:endParaRPr lang="en-US"/>
        </a:p>
      </dgm:t>
    </dgm:pt>
    <dgm:pt modelId="{D92B8DE9-8C71-47ED-B8C2-BE780A1D7D41}">
      <dgm:prSet/>
      <dgm:spPr/>
      <dgm:t>
        <a:bodyPr/>
        <a:lstStyle/>
        <a:p>
          <a:pPr rtl="0"/>
          <a:r>
            <a:rPr lang="en-US" dirty="0" smtClean="0"/>
            <a:t>Civic Learning</a:t>
          </a:r>
          <a:endParaRPr lang="en-US" dirty="0"/>
        </a:p>
      </dgm:t>
    </dgm:pt>
    <dgm:pt modelId="{DC8EBFF3-9884-44D8-86CD-4D7691ECA764}" type="parTrans" cxnId="{8A9A9F43-6E20-43E0-8C54-5A23454C4C6F}">
      <dgm:prSet/>
      <dgm:spPr/>
      <dgm:t>
        <a:bodyPr/>
        <a:lstStyle/>
        <a:p>
          <a:endParaRPr lang="en-US"/>
        </a:p>
      </dgm:t>
    </dgm:pt>
    <dgm:pt modelId="{8A28B615-D8D4-431B-8399-1ED4E35D0BAF}" type="sibTrans" cxnId="{8A9A9F43-6E20-43E0-8C54-5A23454C4C6F}">
      <dgm:prSet/>
      <dgm:spPr/>
      <dgm:t>
        <a:bodyPr/>
        <a:lstStyle/>
        <a:p>
          <a:endParaRPr lang="en-US"/>
        </a:p>
      </dgm:t>
    </dgm:pt>
    <dgm:pt modelId="{6B2311A4-886F-4E77-B100-F3C4820B5DC9}">
      <dgm:prSet/>
      <dgm:spPr/>
      <dgm:t>
        <a:bodyPr/>
        <a:lstStyle/>
        <a:p>
          <a:pPr rtl="0"/>
          <a:r>
            <a:rPr lang="en-US" dirty="0" smtClean="0"/>
            <a:t>Degree requirements</a:t>
          </a:r>
          <a:endParaRPr lang="en-US" dirty="0"/>
        </a:p>
      </dgm:t>
    </dgm:pt>
    <dgm:pt modelId="{17E10942-C4C9-46D5-9508-F1DE10936A96}" type="parTrans" cxnId="{993E2F7E-3936-4EA2-9BBA-A5D72DD33D52}">
      <dgm:prSet/>
      <dgm:spPr/>
      <dgm:t>
        <a:bodyPr/>
        <a:lstStyle/>
        <a:p>
          <a:endParaRPr lang="en-US"/>
        </a:p>
      </dgm:t>
    </dgm:pt>
    <dgm:pt modelId="{C798A876-48B5-48F1-B5EA-7D17F5369B77}" type="sibTrans" cxnId="{993E2F7E-3936-4EA2-9BBA-A5D72DD33D52}">
      <dgm:prSet/>
      <dgm:spPr/>
      <dgm:t>
        <a:bodyPr/>
        <a:lstStyle/>
        <a:p>
          <a:endParaRPr lang="en-US"/>
        </a:p>
      </dgm:t>
    </dgm:pt>
    <dgm:pt modelId="{CCC1834F-1582-4C2B-827D-606C28DF9755}">
      <dgm:prSet/>
      <dgm:spPr/>
      <dgm:t>
        <a:bodyPr/>
        <a:lstStyle/>
        <a:p>
          <a:pPr rtl="0"/>
          <a:r>
            <a:rPr lang="en-US" dirty="0" smtClean="0"/>
            <a:t>Major courses</a:t>
          </a:r>
          <a:endParaRPr lang="en-US" dirty="0"/>
        </a:p>
      </dgm:t>
    </dgm:pt>
    <dgm:pt modelId="{1A4AA7CC-DE91-4E66-8150-0F9E44567F92}" type="parTrans" cxnId="{00D7C639-A5A2-4E3B-AAC4-CCFA9800FCB7}">
      <dgm:prSet/>
      <dgm:spPr/>
      <dgm:t>
        <a:bodyPr/>
        <a:lstStyle/>
        <a:p>
          <a:endParaRPr lang="en-US"/>
        </a:p>
      </dgm:t>
    </dgm:pt>
    <dgm:pt modelId="{0E98D019-6614-4EC2-A317-8421AF9BC9C8}" type="sibTrans" cxnId="{00D7C639-A5A2-4E3B-AAC4-CCFA9800FCB7}">
      <dgm:prSet/>
      <dgm:spPr/>
      <dgm:t>
        <a:bodyPr/>
        <a:lstStyle/>
        <a:p>
          <a:endParaRPr lang="en-US"/>
        </a:p>
      </dgm:t>
    </dgm:pt>
    <dgm:pt modelId="{6229DFF0-75BC-4456-ABCE-342273B2664E}">
      <dgm:prSet/>
      <dgm:spPr/>
      <dgm:t>
        <a:bodyPr/>
        <a:lstStyle/>
        <a:p>
          <a:pPr rtl="0"/>
          <a:r>
            <a:rPr lang="en-US" dirty="0" smtClean="0"/>
            <a:t>Directed electives</a:t>
          </a:r>
          <a:endParaRPr lang="en-US" dirty="0"/>
        </a:p>
      </dgm:t>
    </dgm:pt>
    <dgm:pt modelId="{D5B46430-8F55-4ED9-88C3-1621E1F9CB8A}" type="parTrans" cxnId="{CF485337-244D-4568-979F-913221AC6232}">
      <dgm:prSet/>
      <dgm:spPr/>
      <dgm:t>
        <a:bodyPr/>
        <a:lstStyle/>
        <a:p>
          <a:endParaRPr lang="en-US"/>
        </a:p>
      </dgm:t>
    </dgm:pt>
    <dgm:pt modelId="{D04D058F-E0B7-4E92-8D1E-77A481F6F791}" type="sibTrans" cxnId="{CF485337-244D-4568-979F-913221AC6232}">
      <dgm:prSet/>
      <dgm:spPr/>
      <dgm:t>
        <a:bodyPr/>
        <a:lstStyle/>
        <a:p>
          <a:endParaRPr lang="en-US"/>
        </a:p>
      </dgm:t>
    </dgm:pt>
    <dgm:pt modelId="{30087425-BBAE-4F2E-82E8-F4151EDEE225}">
      <dgm:prSet/>
      <dgm:spPr/>
      <dgm:t>
        <a:bodyPr/>
        <a:lstStyle/>
        <a:p>
          <a:pPr rtl="0"/>
          <a:r>
            <a:rPr lang="en-US" dirty="0" smtClean="0"/>
            <a:t>Credential</a:t>
          </a:r>
          <a:endParaRPr lang="en-US" dirty="0"/>
        </a:p>
      </dgm:t>
    </dgm:pt>
    <dgm:pt modelId="{F1045737-699B-4C2A-B653-8F01E6C5E6EE}" type="parTrans" cxnId="{FAC25D54-E837-4161-926E-2AD36BEE7204}">
      <dgm:prSet/>
      <dgm:spPr/>
      <dgm:t>
        <a:bodyPr/>
        <a:lstStyle/>
        <a:p>
          <a:endParaRPr lang="en-US"/>
        </a:p>
      </dgm:t>
    </dgm:pt>
    <dgm:pt modelId="{4778004C-096F-4FA8-828C-87F0CDCEFACF}" type="sibTrans" cxnId="{FAC25D54-E837-4161-926E-2AD36BEE7204}">
      <dgm:prSet/>
      <dgm:spPr/>
      <dgm:t>
        <a:bodyPr/>
        <a:lstStyle/>
        <a:p>
          <a:endParaRPr lang="en-US"/>
        </a:p>
      </dgm:t>
    </dgm:pt>
    <dgm:pt modelId="{80199519-298D-45BE-9A96-F32CDD116503}">
      <dgm:prSet/>
      <dgm:spPr/>
      <dgm:t>
        <a:bodyPr/>
        <a:lstStyle/>
        <a:p>
          <a:pPr rtl="0"/>
          <a:r>
            <a:rPr lang="en-US" dirty="0" smtClean="0"/>
            <a:t>Pre-req (intro courses)</a:t>
          </a:r>
          <a:endParaRPr lang="en-US" dirty="0"/>
        </a:p>
      </dgm:t>
    </dgm:pt>
    <dgm:pt modelId="{F6520E12-4553-41F1-975C-4A4B1B64D28A}" type="parTrans" cxnId="{FB6D4430-E91F-4957-B4AD-17ADBD26ED0A}">
      <dgm:prSet/>
      <dgm:spPr/>
      <dgm:t>
        <a:bodyPr/>
        <a:lstStyle/>
        <a:p>
          <a:endParaRPr lang="en-US"/>
        </a:p>
      </dgm:t>
    </dgm:pt>
    <dgm:pt modelId="{EE2C3A22-97DA-4B59-AF89-59C68CF9C5FF}" type="sibTrans" cxnId="{FB6D4430-E91F-4957-B4AD-17ADBD26ED0A}">
      <dgm:prSet/>
      <dgm:spPr/>
      <dgm:t>
        <a:bodyPr/>
        <a:lstStyle/>
        <a:p>
          <a:endParaRPr lang="en-US"/>
        </a:p>
      </dgm:t>
    </dgm:pt>
    <dgm:pt modelId="{03265A34-9DDE-4D91-B378-ABFC50D1578A}">
      <dgm:prSet/>
      <dgm:spPr/>
      <dgm:t>
        <a:bodyPr/>
        <a:lstStyle/>
        <a:p>
          <a:pPr rtl="0"/>
          <a:r>
            <a:rPr lang="en-US" dirty="0" smtClean="0"/>
            <a:t>Methods &amp; Strategies</a:t>
          </a:r>
          <a:endParaRPr lang="en-US" dirty="0"/>
        </a:p>
      </dgm:t>
    </dgm:pt>
    <dgm:pt modelId="{719E2F16-7713-4F8D-91BD-E9D50725EDF5}" type="parTrans" cxnId="{43F09E11-AF88-458D-B156-C7DC9EACBE55}">
      <dgm:prSet/>
      <dgm:spPr/>
      <dgm:t>
        <a:bodyPr/>
        <a:lstStyle/>
        <a:p>
          <a:endParaRPr lang="en-US"/>
        </a:p>
      </dgm:t>
    </dgm:pt>
    <dgm:pt modelId="{E25C2739-DC50-42CA-886F-F0954DE07DEB}" type="sibTrans" cxnId="{43F09E11-AF88-458D-B156-C7DC9EACBE55}">
      <dgm:prSet/>
      <dgm:spPr/>
      <dgm:t>
        <a:bodyPr/>
        <a:lstStyle/>
        <a:p>
          <a:endParaRPr lang="en-US"/>
        </a:p>
      </dgm:t>
    </dgm:pt>
    <dgm:pt modelId="{1512832F-34BF-4786-BA2D-8CC55A137965}">
      <dgm:prSet/>
      <dgm:spPr/>
      <dgm:t>
        <a:bodyPr/>
        <a:lstStyle/>
        <a:p>
          <a:pPr rtl="0"/>
          <a:r>
            <a:rPr lang="en-US" dirty="0" smtClean="0"/>
            <a:t>Student teaching</a:t>
          </a:r>
          <a:endParaRPr lang="en-US" dirty="0"/>
        </a:p>
      </dgm:t>
    </dgm:pt>
    <dgm:pt modelId="{4F4E27E6-56BC-4E85-9CFE-A1F1BD8E02C3}" type="parTrans" cxnId="{07500A82-F0CE-4EA1-821F-150D2B7822F8}">
      <dgm:prSet/>
      <dgm:spPr/>
      <dgm:t>
        <a:bodyPr/>
        <a:lstStyle/>
        <a:p>
          <a:endParaRPr lang="en-US"/>
        </a:p>
      </dgm:t>
    </dgm:pt>
    <dgm:pt modelId="{B8342DA7-77E1-490C-AE54-11FFFEC76B83}" type="sibTrans" cxnId="{07500A82-F0CE-4EA1-821F-150D2B7822F8}">
      <dgm:prSet/>
      <dgm:spPr/>
      <dgm:t>
        <a:bodyPr/>
        <a:lstStyle/>
        <a:p>
          <a:endParaRPr lang="en-US"/>
        </a:p>
      </dgm:t>
    </dgm:pt>
    <dgm:pt modelId="{951560B8-8B56-47C5-96FF-208F6852A081}">
      <dgm:prSet/>
      <dgm:spPr/>
      <dgm:t>
        <a:bodyPr/>
        <a:lstStyle/>
        <a:p>
          <a:pPr rtl="0"/>
          <a:r>
            <a:rPr lang="en-US" dirty="0" smtClean="0"/>
            <a:t>Graduate (MA) degree</a:t>
          </a:r>
          <a:endParaRPr lang="en-US" dirty="0"/>
        </a:p>
      </dgm:t>
    </dgm:pt>
    <dgm:pt modelId="{DCEC1557-D3A6-4D66-A92A-68C02CD9EF91}" type="parTrans" cxnId="{29761697-D3D7-4F3F-AF4C-E92BD0971D1D}">
      <dgm:prSet/>
      <dgm:spPr/>
      <dgm:t>
        <a:bodyPr/>
        <a:lstStyle/>
        <a:p>
          <a:endParaRPr lang="en-US"/>
        </a:p>
      </dgm:t>
    </dgm:pt>
    <dgm:pt modelId="{88B236C4-1E60-4C16-81EC-54D95B50590A}" type="sibTrans" cxnId="{29761697-D3D7-4F3F-AF4C-E92BD0971D1D}">
      <dgm:prSet/>
      <dgm:spPr/>
      <dgm:t>
        <a:bodyPr/>
        <a:lstStyle/>
        <a:p>
          <a:endParaRPr lang="en-US"/>
        </a:p>
      </dgm:t>
    </dgm:pt>
    <dgm:pt modelId="{E6884190-4587-4220-A456-42CA56FC6C43}">
      <dgm:prSet/>
      <dgm:spPr/>
      <dgm:t>
        <a:bodyPr/>
        <a:lstStyle/>
        <a:p>
          <a:pPr rtl="0"/>
          <a:r>
            <a:rPr lang="en-US" dirty="0" smtClean="0"/>
            <a:t>Specialty courses</a:t>
          </a:r>
          <a:endParaRPr lang="en-US" dirty="0"/>
        </a:p>
      </dgm:t>
    </dgm:pt>
    <dgm:pt modelId="{34B3ACE3-6C2A-47B5-8526-A7709C1216AB}" type="parTrans" cxnId="{68FC1B36-FF1E-4C57-ADD4-90C773892046}">
      <dgm:prSet/>
      <dgm:spPr/>
      <dgm:t>
        <a:bodyPr/>
        <a:lstStyle/>
        <a:p>
          <a:endParaRPr lang="en-US"/>
        </a:p>
      </dgm:t>
    </dgm:pt>
    <dgm:pt modelId="{54393572-25E2-4B1E-A7FD-26E804DDE50A}" type="sibTrans" cxnId="{68FC1B36-FF1E-4C57-ADD4-90C773892046}">
      <dgm:prSet/>
      <dgm:spPr/>
      <dgm:t>
        <a:bodyPr/>
        <a:lstStyle/>
        <a:p>
          <a:endParaRPr lang="en-US"/>
        </a:p>
      </dgm:t>
    </dgm:pt>
    <dgm:pt modelId="{E61E71FD-6F70-48D7-84C4-877B46F0138C}" type="pres">
      <dgm:prSet presAssocID="{A26E3BE0-02B9-46B6-ADFD-8967E5FE78F3}" presName="Name0" presStyleCnt="0">
        <dgm:presLayoutVars>
          <dgm:dir/>
          <dgm:animLvl val="lvl"/>
          <dgm:resizeHandles val="exact"/>
        </dgm:presLayoutVars>
      </dgm:prSet>
      <dgm:spPr/>
      <dgm:t>
        <a:bodyPr/>
        <a:lstStyle/>
        <a:p>
          <a:endParaRPr lang="en-US"/>
        </a:p>
      </dgm:t>
    </dgm:pt>
    <dgm:pt modelId="{943C58DD-C2BD-4137-960A-80EE26BC4639}" type="pres">
      <dgm:prSet presAssocID="{52C116FA-BE3B-4706-BE22-6D9B30333786}" presName="vertFlow" presStyleCnt="0"/>
      <dgm:spPr/>
    </dgm:pt>
    <dgm:pt modelId="{2B464FCB-5EC0-4E05-92FB-35746ECBD13A}" type="pres">
      <dgm:prSet presAssocID="{52C116FA-BE3B-4706-BE22-6D9B30333786}" presName="header" presStyleLbl="node1" presStyleIdx="0" presStyleCnt="3"/>
      <dgm:spPr/>
      <dgm:t>
        <a:bodyPr/>
        <a:lstStyle/>
        <a:p>
          <a:endParaRPr lang="en-US"/>
        </a:p>
      </dgm:t>
    </dgm:pt>
    <dgm:pt modelId="{02F34574-32DE-4256-94DA-C7C1423D9125}" type="pres">
      <dgm:prSet presAssocID="{B932E677-6136-4556-B754-F68D508C9F1B}" presName="parTrans" presStyleLbl="sibTrans2D1" presStyleIdx="0" presStyleCnt="6"/>
      <dgm:spPr/>
      <dgm:t>
        <a:bodyPr/>
        <a:lstStyle/>
        <a:p>
          <a:endParaRPr lang="en-US"/>
        </a:p>
      </dgm:t>
    </dgm:pt>
    <dgm:pt modelId="{4759E684-AB82-46ED-984B-B1067B4D5824}" type="pres">
      <dgm:prSet presAssocID="{C60321A0-F868-474C-8B82-CCEC6497709B}" presName="child" presStyleLbl="alignAccFollowNode1" presStyleIdx="0" presStyleCnt="6">
        <dgm:presLayoutVars>
          <dgm:chMax val="0"/>
          <dgm:bulletEnabled val="1"/>
        </dgm:presLayoutVars>
      </dgm:prSet>
      <dgm:spPr/>
      <dgm:t>
        <a:bodyPr/>
        <a:lstStyle/>
        <a:p>
          <a:endParaRPr lang="en-US"/>
        </a:p>
      </dgm:t>
    </dgm:pt>
    <dgm:pt modelId="{B9CD4A2C-EA7D-4A90-A301-293D105F48B1}" type="pres">
      <dgm:prSet presAssocID="{8A8EDB78-B664-4EA8-8812-FF7FDCB506E4}" presName="sibTrans" presStyleLbl="sibTrans2D1" presStyleIdx="1" presStyleCnt="6"/>
      <dgm:spPr/>
      <dgm:t>
        <a:bodyPr/>
        <a:lstStyle/>
        <a:p>
          <a:endParaRPr lang="en-US"/>
        </a:p>
      </dgm:t>
    </dgm:pt>
    <dgm:pt modelId="{17B9CD59-6E12-44AA-A39C-9A8239AB462B}" type="pres">
      <dgm:prSet presAssocID="{6B2311A4-886F-4E77-B100-F3C4820B5DC9}" presName="child" presStyleLbl="alignAccFollowNode1" presStyleIdx="1" presStyleCnt="6">
        <dgm:presLayoutVars>
          <dgm:chMax val="0"/>
          <dgm:bulletEnabled val="1"/>
        </dgm:presLayoutVars>
      </dgm:prSet>
      <dgm:spPr/>
      <dgm:t>
        <a:bodyPr/>
        <a:lstStyle/>
        <a:p>
          <a:endParaRPr lang="en-US"/>
        </a:p>
      </dgm:t>
    </dgm:pt>
    <dgm:pt modelId="{F595B571-F285-477E-89E7-7C0C99C38847}" type="pres">
      <dgm:prSet presAssocID="{52C116FA-BE3B-4706-BE22-6D9B30333786}" presName="hSp" presStyleCnt="0"/>
      <dgm:spPr/>
    </dgm:pt>
    <dgm:pt modelId="{BCDE4433-358C-4CFE-A6E0-FEF177DD11EA}" type="pres">
      <dgm:prSet presAssocID="{30087425-BBAE-4F2E-82E8-F4151EDEE225}" presName="vertFlow" presStyleCnt="0"/>
      <dgm:spPr/>
    </dgm:pt>
    <dgm:pt modelId="{4E1830CA-E88F-4608-9A45-297AD88E81AA}" type="pres">
      <dgm:prSet presAssocID="{30087425-BBAE-4F2E-82E8-F4151EDEE225}" presName="header" presStyleLbl="node1" presStyleIdx="1" presStyleCnt="3"/>
      <dgm:spPr/>
      <dgm:t>
        <a:bodyPr/>
        <a:lstStyle/>
        <a:p>
          <a:endParaRPr lang="en-US"/>
        </a:p>
      </dgm:t>
    </dgm:pt>
    <dgm:pt modelId="{4BC975A7-1320-45FD-B6EE-5CCA17711286}" type="pres">
      <dgm:prSet presAssocID="{F6520E12-4553-41F1-975C-4A4B1B64D28A}" presName="parTrans" presStyleLbl="sibTrans2D1" presStyleIdx="2" presStyleCnt="6"/>
      <dgm:spPr/>
      <dgm:t>
        <a:bodyPr/>
        <a:lstStyle/>
        <a:p>
          <a:endParaRPr lang="en-US"/>
        </a:p>
      </dgm:t>
    </dgm:pt>
    <dgm:pt modelId="{23ED5654-936E-47AC-A6F1-3F2AFE2B429A}" type="pres">
      <dgm:prSet presAssocID="{80199519-298D-45BE-9A96-F32CDD116503}" presName="child" presStyleLbl="alignAccFollowNode1" presStyleIdx="2" presStyleCnt="6">
        <dgm:presLayoutVars>
          <dgm:chMax val="0"/>
          <dgm:bulletEnabled val="1"/>
        </dgm:presLayoutVars>
      </dgm:prSet>
      <dgm:spPr/>
      <dgm:t>
        <a:bodyPr/>
        <a:lstStyle/>
        <a:p>
          <a:endParaRPr lang="en-US"/>
        </a:p>
      </dgm:t>
    </dgm:pt>
    <dgm:pt modelId="{D33F165E-54A8-4071-8998-AD2D48CF0679}" type="pres">
      <dgm:prSet presAssocID="{EE2C3A22-97DA-4B59-AF89-59C68CF9C5FF}" presName="sibTrans" presStyleLbl="sibTrans2D1" presStyleIdx="3" presStyleCnt="6"/>
      <dgm:spPr/>
      <dgm:t>
        <a:bodyPr/>
        <a:lstStyle/>
        <a:p>
          <a:endParaRPr lang="en-US"/>
        </a:p>
      </dgm:t>
    </dgm:pt>
    <dgm:pt modelId="{C262A5C1-096F-4962-9E90-96E55FE41F57}" type="pres">
      <dgm:prSet presAssocID="{03265A34-9DDE-4D91-B378-ABFC50D1578A}" presName="child" presStyleLbl="alignAccFollowNode1" presStyleIdx="3" presStyleCnt="6">
        <dgm:presLayoutVars>
          <dgm:chMax val="0"/>
          <dgm:bulletEnabled val="1"/>
        </dgm:presLayoutVars>
      </dgm:prSet>
      <dgm:spPr/>
      <dgm:t>
        <a:bodyPr/>
        <a:lstStyle/>
        <a:p>
          <a:endParaRPr lang="en-US"/>
        </a:p>
      </dgm:t>
    </dgm:pt>
    <dgm:pt modelId="{CF6E40A0-76AF-490C-9071-EC862380516D}" type="pres">
      <dgm:prSet presAssocID="{E25C2739-DC50-42CA-886F-F0954DE07DEB}" presName="sibTrans" presStyleLbl="sibTrans2D1" presStyleIdx="4" presStyleCnt="6"/>
      <dgm:spPr/>
      <dgm:t>
        <a:bodyPr/>
        <a:lstStyle/>
        <a:p>
          <a:endParaRPr lang="en-US"/>
        </a:p>
      </dgm:t>
    </dgm:pt>
    <dgm:pt modelId="{83E3D2CB-F570-4730-B22E-DCA63C8078E7}" type="pres">
      <dgm:prSet presAssocID="{1512832F-34BF-4786-BA2D-8CC55A137965}" presName="child" presStyleLbl="alignAccFollowNode1" presStyleIdx="4" presStyleCnt="6">
        <dgm:presLayoutVars>
          <dgm:chMax val="0"/>
          <dgm:bulletEnabled val="1"/>
        </dgm:presLayoutVars>
      </dgm:prSet>
      <dgm:spPr/>
      <dgm:t>
        <a:bodyPr/>
        <a:lstStyle/>
        <a:p>
          <a:endParaRPr lang="en-US"/>
        </a:p>
      </dgm:t>
    </dgm:pt>
    <dgm:pt modelId="{CD96BA34-CA63-4A55-BB62-62A9887AE37D}" type="pres">
      <dgm:prSet presAssocID="{30087425-BBAE-4F2E-82E8-F4151EDEE225}" presName="hSp" presStyleCnt="0"/>
      <dgm:spPr/>
    </dgm:pt>
    <dgm:pt modelId="{2601BFE9-65BF-4932-A830-2EB1671D4AF0}" type="pres">
      <dgm:prSet presAssocID="{951560B8-8B56-47C5-96FF-208F6852A081}" presName="vertFlow" presStyleCnt="0"/>
      <dgm:spPr/>
    </dgm:pt>
    <dgm:pt modelId="{408C8503-A773-4942-A173-2FFA9156516B}" type="pres">
      <dgm:prSet presAssocID="{951560B8-8B56-47C5-96FF-208F6852A081}" presName="header" presStyleLbl="node1" presStyleIdx="2" presStyleCnt="3"/>
      <dgm:spPr/>
      <dgm:t>
        <a:bodyPr/>
        <a:lstStyle/>
        <a:p>
          <a:endParaRPr lang="en-US"/>
        </a:p>
      </dgm:t>
    </dgm:pt>
    <dgm:pt modelId="{E05B0AE5-7AD9-4449-A675-2CBC2CF92DFE}" type="pres">
      <dgm:prSet presAssocID="{34B3ACE3-6C2A-47B5-8526-A7709C1216AB}" presName="parTrans" presStyleLbl="sibTrans2D1" presStyleIdx="5" presStyleCnt="6"/>
      <dgm:spPr/>
      <dgm:t>
        <a:bodyPr/>
        <a:lstStyle/>
        <a:p>
          <a:endParaRPr lang="en-US"/>
        </a:p>
      </dgm:t>
    </dgm:pt>
    <dgm:pt modelId="{DB2425BE-C169-46AB-862F-96188EBAE94C}" type="pres">
      <dgm:prSet presAssocID="{E6884190-4587-4220-A456-42CA56FC6C43}" presName="child" presStyleLbl="alignAccFollowNode1" presStyleIdx="5" presStyleCnt="6">
        <dgm:presLayoutVars>
          <dgm:chMax val="0"/>
          <dgm:bulletEnabled val="1"/>
        </dgm:presLayoutVars>
      </dgm:prSet>
      <dgm:spPr/>
      <dgm:t>
        <a:bodyPr/>
        <a:lstStyle/>
        <a:p>
          <a:endParaRPr lang="en-US"/>
        </a:p>
      </dgm:t>
    </dgm:pt>
  </dgm:ptLst>
  <dgm:cxnLst>
    <dgm:cxn modelId="{33447766-3A36-40F5-BC58-B1E064C6C705}" type="presOf" srcId="{52C116FA-BE3B-4706-BE22-6D9B30333786}" destId="{2B464FCB-5EC0-4E05-92FB-35746ECBD13A}" srcOrd="0" destOrd="0" presId="urn:microsoft.com/office/officeart/2005/8/layout/lProcess1"/>
    <dgm:cxn modelId="{6A04D93D-4AC2-4DBB-9852-FDBC8C9A491F}" srcId="{52C116FA-BE3B-4706-BE22-6D9B30333786}" destId="{C60321A0-F868-474C-8B82-CCEC6497709B}" srcOrd="0" destOrd="0" parTransId="{B932E677-6136-4556-B754-F68D508C9F1B}" sibTransId="{8A8EDB78-B664-4EA8-8812-FF7FDCB506E4}"/>
    <dgm:cxn modelId="{14687687-25AD-43B6-9086-61ABC77AF633}" type="presOf" srcId="{07D9BE55-FD42-4ECD-A292-FB66700F3D27}" destId="{4759E684-AB82-46ED-984B-B1067B4D5824}" srcOrd="0" destOrd="2" presId="urn:microsoft.com/office/officeart/2005/8/layout/lProcess1"/>
    <dgm:cxn modelId="{8A8A7A76-A69C-4691-A6DA-0FEA1C292694}" type="presOf" srcId="{C5B37681-D73C-4128-B9FF-00F67D3A162D}" destId="{4759E684-AB82-46ED-984B-B1067B4D5824}" srcOrd="0" destOrd="3" presId="urn:microsoft.com/office/officeart/2005/8/layout/lProcess1"/>
    <dgm:cxn modelId="{CF485337-244D-4568-979F-913221AC6232}" srcId="{6B2311A4-886F-4E77-B100-F3C4820B5DC9}" destId="{6229DFF0-75BC-4456-ABCE-342273B2664E}" srcOrd="1" destOrd="0" parTransId="{D5B46430-8F55-4ED9-88C3-1621E1F9CB8A}" sibTransId="{D04D058F-E0B7-4E92-8D1E-77A481F6F791}"/>
    <dgm:cxn modelId="{A69ABED6-4526-4D53-AB70-D2D9DBCD26CB}" type="presOf" srcId="{F6520E12-4553-41F1-975C-4A4B1B64D28A}" destId="{4BC975A7-1320-45FD-B6EE-5CCA17711286}" srcOrd="0" destOrd="0" presId="urn:microsoft.com/office/officeart/2005/8/layout/lProcess1"/>
    <dgm:cxn modelId="{40BC66A0-301A-4A0D-B9EE-952D40187B96}" type="presOf" srcId="{30087425-BBAE-4F2E-82E8-F4151EDEE225}" destId="{4E1830CA-E88F-4608-9A45-297AD88E81AA}" srcOrd="0" destOrd="0" presId="urn:microsoft.com/office/officeart/2005/8/layout/lProcess1"/>
    <dgm:cxn modelId="{FA7C5F5B-608F-4510-BC99-F64646E5B776}" type="presOf" srcId="{EE2C3A22-97DA-4B59-AF89-59C68CF9C5FF}" destId="{D33F165E-54A8-4071-8998-AD2D48CF0679}" srcOrd="0" destOrd="0" presId="urn:microsoft.com/office/officeart/2005/8/layout/lProcess1"/>
    <dgm:cxn modelId="{67E9BCF9-2998-4D27-9D4B-51B84253D44C}" srcId="{A26E3BE0-02B9-46B6-ADFD-8967E5FE78F3}" destId="{52C116FA-BE3B-4706-BE22-6D9B30333786}" srcOrd="0" destOrd="0" parTransId="{8C2C7E2C-7E74-4925-8BAC-A61DEAC3DED3}" sibTransId="{775526D1-ECBD-4A2B-866C-029A35AB29BA}"/>
    <dgm:cxn modelId="{322576F8-5243-4021-AF94-04AEE7B0F035}" type="presOf" srcId="{8A8EDB78-B664-4EA8-8812-FF7FDCB506E4}" destId="{B9CD4A2C-EA7D-4A90-A301-293D105F48B1}" srcOrd="0" destOrd="0" presId="urn:microsoft.com/office/officeart/2005/8/layout/lProcess1"/>
    <dgm:cxn modelId="{66A256E2-DC5E-437E-8FA4-7EDE458F173D}" type="presOf" srcId="{D92B8DE9-8C71-47ED-B8C2-BE780A1D7D41}" destId="{4759E684-AB82-46ED-984B-B1067B4D5824}" srcOrd="0" destOrd="4" presId="urn:microsoft.com/office/officeart/2005/8/layout/lProcess1"/>
    <dgm:cxn modelId="{8A9A9F43-6E20-43E0-8C54-5A23454C4C6F}" srcId="{C60321A0-F868-474C-8B82-CCEC6497709B}" destId="{D92B8DE9-8C71-47ED-B8C2-BE780A1D7D41}" srcOrd="3" destOrd="0" parTransId="{DC8EBFF3-9884-44D8-86CD-4D7691ECA764}" sibTransId="{8A28B615-D8D4-431B-8399-1ED4E35D0BAF}"/>
    <dgm:cxn modelId="{FB6D4430-E91F-4957-B4AD-17ADBD26ED0A}" srcId="{30087425-BBAE-4F2E-82E8-F4151EDEE225}" destId="{80199519-298D-45BE-9A96-F32CDD116503}" srcOrd="0" destOrd="0" parTransId="{F6520E12-4553-41F1-975C-4A4B1B64D28A}" sibTransId="{EE2C3A22-97DA-4B59-AF89-59C68CF9C5FF}"/>
    <dgm:cxn modelId="{84C18D52-9127-4D90-BD3A-AC314F7C78B7}" srcId="{C60321A0-F868-474C-8B82-CCEC6497709B}" destId="{C5B37681-D73C-4128-B9FF-00F67D3A162D}" srcOrd="2" destOrd="0" parTransId="{B53374FF-9A34-4548-98A8-F0B2981B717F}" sibTransId="{C1409839-5DD7-4AAB-A0BA-16FECEBAC77F}"/>
    <dgm:cxn modelId="{740F4FA6-8B94-49A5-BBB9-7869C1FEF3F6}" type="presOf" srcId="{A26E3BE0-02B9-46B6-ADFD-8967E5FE78F3}" destId="{E61E71FD-6F70-48D7-84C4-877B46F0138C}" srcOrd="0" destOrd="0" presId="urn:microsoft.com/office/officeart/2005/8/layout/lProcess1"/>
    <dgm:cxn modelId="{72F95AAC-6238-4530-8C22-7ABBFBFA53B7}" type="presOf" srcId="{6229DFF0-75BC-4456-ABCE-342273B2664E}" destId="{17B9CD59-6E12-44AA-A39C-9A8239AB462B}" srcOrd="0" destOrd="2" presId="urn:microsoft.com/office/officeart/2005/8/layout/lProcess1"/>
    <dgm:cxn modelId="{F701F8B8-5D47-4FA9-84AC-6E484DAE2C78}" srcId="{C60321A0-F868-474C-8B82-CCEC6497709B}" destId="{07D9BE55-FD42-4ECD-A292-FB66700F3D27}" srcOrd="1" destOrd="0" parTransId="{9A12578C-214E-4A9C-83DC-9C8CAEB33FC4}" sibTransId="{E140CCFC-513A-48FE-82D4-D478AB4785B1}"/>
    <dgm:cxn modelId="{A2516B08-37EF-41AC-8619-1B08EFBE6D2E}" type="presOf" srcId="{03265A34-9DDE-4D91-B378-ABFC50D1578A}" destId="{C262A5C1-096F-4962-9E90-96E55FE41F57}" srcOrd="0" destOrd="0" presId="urn:microsoft.com/office/officeart/2005/8/layout/lProcess1"/>
    <dgm:cxn modelId="{6E7DC62C-E229-4925-9308-697AF695D000}" type="presOf" srcId="{A3C6524C-3D6C-4C14-9AFF-C647B4404749}" destId="{4759E684-AB82-46ED-984B-B1067B4D5824}" srcOrd="0" destOrd="1" presId="urn:microsoft.com/office/officeart/2005/8/layout/lProcess1"/>
    <dgm:cxn modelId="{68FC1B36-FF1E-4C57-ADD4-90C773892046}" srcId="{951560B8-8B56-47C5-96FF-208F6852A081}" destId="{E6884190-4587-4220-A456-42CA56FC6C43}" srcOrd="0" destOrd="0" parTransId="{34B3ACE3-6C2A-47B5-8526-A7709C1216AB}" sibTransId="{54393572-25E2-4B1E-A7FD-26E804DDE50A}"/>
    <dgm:cxn modelId="{026DF1FA-7A02-430F-858F-06ABD3247280}" type="presOf" srcId="{C60321A0-F868-474C-8B82-CCEC6497709B}" destId="{4759E684-AB82-46ED-984B-B1067B4D5824}" srcOrd="0" destOrd="0" presId="urn:microsoft.com/office/officeart/2005/8/layout/lProcess1"/>
    <dgm:cxn modelId="{16C688DB-AB14-4056-9CC2-81961C82D52E}" type="presOf" srcId="{80199519-298D-45BE-9A96-F32CDD116503}" destId="{23ED5654-936E-47AC-A6F1-3F2AFE2B429A}" srcOrd="0" destOrd="0" presId="urn:microsoft.com/office/officeart/2005/8/layout/lProcess1"/>
    <dgm:cxn modelId="{00D7C639-A5A2-4E3B-AAC4-CCFA9800FCB7}" srcId="{6B2311A4-886F-4E77-B100-F3C4820B5DC9}" destId="{CCC1834F-1582-4C2B-827D-606C28DF9755}" srcOrd="0" destOrd="0" parTransId="{1A4AA7CC-DE91-4E66-8150-0F9E44567F92}" sibTransId="{0E98D019-6614-4EC2-A317-8421AF9BC9C8}"/>
    <dgm:cxn modelId="{43F09E11-AF88-458D-B156-C7DC9EACBE55}" srcId="{30087425-BBAE-4F2E-82E8-F4151EDEE225}" destId="{03265A34-9DDE-4D91-B378-ABFC50D1578A}" srcOrd="1" destOrd="0" parTransId="{719E2F16-7713-4F8D-91BD-E9D50725EDF5}" sibTransId="{E25C2739-DC50-42CA-886F-F0954DE07DEB}"/>
    <dgm:cxn modelId="{2E80CED9-3321-4D27-A165-BFFFDE83B56D}" type="presOf" srcId="{B932E677-6136-4556-B754-F68D508C9F1B}" destId="{02F34574-32DE-4256-94DA-C7C1423D9125}" srcOrd="0" destOrd="0" presId="urn:microsoft.com/office/officeart/2005/8/layout/lProcess1"/>
    <dgm:cxn modelId="{7C1CC8E4-FC38-48F9-B173-F64FEC0BC7FA}" type="presOf" srcId="{951560B8-8B56-47C5-96FF-208F6852A081}" destId="{408C8503-A773-4942-A173-2FFA9156516B}" srcOrd="0" destOrd="0" presId="urn:microsoft.com/office/officeart/2005/8/layout/lProcess1"/>
    <dgm:cxn modelId="{993E2F7E-3936-4EA2-9BBA-A5D72DD33D52}" srcId="{52C116FA-BE3B-4706-BE22-6D9B30333786}" destId="{6B2311A4-886F-4E77-B100-F3C4820B5DC9}" srcOrd="1" destOrd="0" parTransId="{17E10942-C4C9-46D5-9508-F1DE10936A96}" sibTransId="{C798A876-48B5-48F1-B5EA-7D17F5369B77}"/>
    <dgm:cxn modelId="{7290CAEA-ECE1-4477-9BD0-DE8437EF3BBB}" type="presOf" srcId="{E6884190-4587-4220-A456-42CA56FC6C43}" destId="{DB2425BE-C169-46AB-862F-96188EBAE94C}" srcOrd="0" destOrd="0" presId="urn:microsoft.com/office/officeart/2005/8/layout/lProcess1"/>
    <dgm:cxn modelId="{2C9970B9-BEC0-436B-AA28-2653FEC5E005}" type="presOf" srcId="{CCC1834F-1582-4C2B-827D-606C28DF9755}" destId="{17B9CD59-6E12-44AA-A39C-9A8239AB462B}" srcOrd="0" destOrd="1" presId="urn:microsoft.com/office/officeart/2005/8/layout/lProcess1"/>
    <dgm:cxn modelId="{D414F4D8-2A7A-48EA-BD99-105EE799BAF5}" srcId="{C60321A0-F868-474C-8B82-CCEC6497709B}" destId="{A3C6524C-3D6C-4C14-9AFF-C647B4404749}" srcOrd="0" destOrd="0" parTransId="{CD878E3F-124C-4665-927A-A40BCE840777}" sibTransId="{14520C51-FBD1-4BD6-9D53-9D1638083262}"/>
    <dgm:cxn modelId="{11CF3C40-71D5-42E9-A477-960319FDAA69}" type="presOf" srcId="{34B3ACE3-6C2A-47B5-8526-A7709C1216AB}" destId="{E05B0AE5-7AD9-4449-A675-2CBC2CF92DFE}" srcOrd="0" destOrd="0" presId="urn:microsoft.com/office/officeart/2005/8/layout/lProcess1"/>
    <dgm:cxn modelId="{FAC25D54-E837-4161-926E-2AD36BEE7204}" srcId="{A26E3BE0-02B9-46B6-ADFD-8967E5FE78F3}" destId="{30087425-BBAE-4F2E-82E8-F4151EDEE225}" srcOrd="1" destOrd="0" parTransId="{F1045737-699B-4C2A-B653-8F01E6C5E6EE}" sibTransId="{4778004C-096F-4FA8-828C-87F0CDCEFACF}"/>
    <dgm:cxn modelId="{29761697-D3D7-4F3F-AF4C-E92BD0971D1D}" srcId="{A26E3BE0-02B9-46B6-ADFD-8967E5FE78F3}" destId="{951560B8-8B56-47C5-96FF-208F6852A081}" srcOrd="2" destOrd="0" parTransId="{DCEC1557-D3A6-4D66-A92A-68C02CD9EF91}" sibTransId="{88B236C4-1E60-4C16-81EC-54D95B50590A}"/>
    <dgm:cxn modelId="{450051B2-69E5-4FD9-9519-331953A65FFA}" type="presOf" srcId="{1512832F-34BF-4786-BA2D-8CC55A137965}" destId="{83E3D2CB-F570-4730-B22E-DCA63C8078E7}" srcOrd="0" destOrd="0" presId="urn:microsoft.com/office/officeart/2005/8/layout/lProcess1"/>
    <dgm:cxn modelId="{BE9C304C-2B3B-4411-A31E-F80AE520735C}" type="presOf" srcId="{E25C2739-DC50-42CA-886F-F0954DE07DEB}" destId="{CF6E40A0-76AF-490C-9071-EC862380516D}" srcOrd="0" destOrd="0" presId="urn:microsoft.com/office/officeart/2005/8/layout/lProcess1"/>
    <dgm:cxn modelId="{AF3322A1-82D5-4D72-BD4E-CB84CDAEA07D}" type="presOf" srcId="{6B2311A4-886F-4E77-B100-F3C4820B5DC9}" destId="{17B9CD59-6E12-44AA-A39C-9A8239AB462B}" srcOrd="0" destOrd="0" presId="urn:microsoft.com/office/officeart/2005/8/layout/lProcess1"/>
    <dgm:cxn modelId="{07500A82-F0CE-4EA1-821F-150D2B7822F8}" srcId="{30087425-BBAE-4F2E-82E8-F4151EDEE225}" destId="{1512832F-34BF-4786-BA2D-8CC55A137965}" srcOrd="2" destOrd="0" parTransId="{4F4E27E6-56BC-4E85-9CFE-A1F1BD8E02C3}" sibTransId="{B8342DA7-77E1-490C-AE54-11FFFEC76B83}"/>
    <dgm:cxn modelId="{192EE124-8885-408C-8806-4C49AA8A8541}" type="presParOf" srcId="{E61E71FD-6F70-48D7-84C4-877B46F0138C}" destId="{943C58DD-C2BD-4137-960A-80EE26BC4639}" srcOrd="0" destOrd="0" presId="urn:microsoft.com/office/officeart/2005/8/layout/lProcess1"/>
    <dgm:cxn modelId="{0EC12660-8C7A-493B-889E-8A15EF00F109}" type="presParOf" srcId="{943C58DD-C2BD-4137-960A-80EE26BC4639}" destId="{2B464FCB-5EC0-4E05-92FB-35746ECBD13A}" srcOrd="0" destOrd="0" presId="urn:microsoft.com/office/officeart/2005/8/layout/lProcess1"/>
    <dgm:cxn modelId="{73F964FD-4962-433C-8D39-64DD9D234D46}" type="presParOf" srcId="{943C58DD-C2BD-4137-960A-80EE26BC4639}" destId="{02F34574-32DE-4256-94DA-C7C1423D9125}" srcOrd="1" destOrd="0" presId="urn:microsoft.com/office/officeart/2005/8/layout/lProcess1"/>
    <dgm:cxn modelId="{5FC8067A-4451-48D1-8C5D-2995893883B1}" type="presParOf" srcId="{943C58DD-C2BD-4137-960A-80EE26BC4639}" destId="{4759E684-AB82-46ED-984B-B1067B4D5824}" srcOrd="2" destOrd="0" presId="urn:microsoft.com/office/officeart/2005/8/layout/lProcess1"/>
    <dgm:cxn modelId="{E7D32F3B-2DC3-4214-A9EC-FD97281D7581}" type="presParOf" srcId="{943C58DD-C2BD-4137-960A-80EE26BC4639}" destId="{B9CD4A2C-EA7D-4A90-A301-293D105F48B1}" srcOrd="3" destOrd="0" presId="urn:microsoft.com/office/officeart/2005/8/layout/lProcess1"/>
    <dgm:cxn modelId="{5E09F291-5F57-43FB-8C80-E064D5724A63}" type="presParOf" srcId="{943C58DD-C2BD-4137-960A-80EE26BC4639}" destId="{17B9CD59-6E12-44AA-A39C-9A8239AB462B}" srcOrd="4" destOrd="0" presId="urn:microsoft.com/office/officeart/2005/8/layout/lProcess1"/>
    <dgm:cxn modelId="{D50C1C48-E353-404B-8970-AF8B03AB272F}" type="presParOf" srcId="{E61E71FD-6F70-48D7-84C4-877B46F0138C}" destId="{F595B571-F285-477E-89E7-7C0C99C38847}" srcOrd="1" destOrd="0" presId="urn:microsoft.com/office/officeart/2005/8/layout/lProcess1"/>
    <dgm:cxn modelId="{7B5D196B-8A79-4ABF-86F7-FA4B404F954B}" type="presParOf" srcId="{E61E71FD-6F70-48D7-84C4-877B46F0138C}" destId="{BCDE4433-358C-4CFE-A6E0-FEF177DD11EA}" srcOrd="2" destOrd="0" presId="urn:microsoft.com/office/officeart/2005/8/layout/lProcess1"/>
    <dgm:cxn modelId="{57863608-9633-45DC-8811-563ACECEB54F}" type="presParOf" srcId="{BCDE4433-358C-4CFE-A6E0-FEF177DD11EA}" destId="{4E1830CA-E88F-4608-9A45-297AD88E81AA}" srcOrd="0" destOrd="0" presId="urn:microsoft.com/office/officeart/2005/8/layout/lProcess1"/>
    <dgm:cxn modelId="{9309E625-FB0F-4D3F-9ECC-07B148427392}" type="presParOf" srcId="{BCDE4433-358C-4CFE-A6E0-FEF177DD11EA}" destId="{4BC975A7-1320-45FD-B6EE-5CCA17711286}" srcOrd="1" destOrd="0" presId="urn:microsoft.com/office/officeart/2005/8/layout/lProcess1"/>
    <dgm:cxn modelId="{F5797121-FBBE-44D5-9944-E12A3E998898}" type="presParOf" srcId="{BCDE4433-358C-4CFE-A6E0-FEF177DD11EA}" destId="{23ED5654-936E-47AC-A6F1-3F2AFE2B429A}" srcOrd="2" destOrd="0" presId="urn:microsoft.com/office/officeart/2005/8/layout/lProcess1"/>
    <dgm:cxn modelId="{4082C467-51B3-4294-B461-CAF87AEB38B4}" type="presParOf" srcId="{BCDE4433-358C-4CFE-A6E0-FEF177DD11EA}" destId="{D33F165E-54A8-4071-8998-AD2D48CF0679}" srcOrd="3" destOrd="0" presId="urn:microsoft.com/office/officeart/2005/8/layout/lProcess1"/>
    <dgm:cxn modelId="{DD0E9D31-A520-4481-B5E7-8B3F73A193CE}" type="presParOf" srcId="{BCDE4433-358C-4CFE-A6E0-FEF177DD11EA}" destId="{C262A5C1-096F-4962-9E90-96E55FE41F57}" srcOrd="4" destOrd="0" presId="urn:microsoft.com/office/officeart/2005/8/layout/lProcess1"/>
    <dgm:cxn modelId="{0A03EB80-5C77-44DB-B1FD-1E3B5B5A9301}" type="presParOf" srcId="{BCDE4433-358C-4CFE-A6E0-FEF177DD11EA}" destId="{CF6E40A0-76AF-490C-9071-EC862380516D}" srcOrd="5" destOrd="0" presId="urn:microsoft.com/office/officeart/2005/8/layout/lProcess1"/>
    <dgm:cxn modelId="{729D1F48-170B-4EFB-997C-0FF0A89ED851}" type="presParOf" srcId="{BCDE4433-358C-4CFE-A6E0-FEF177DD11EA}" destId="{83E3D2CB-F570-4730-B22E-DCA63C8078E7}" srcOrd="6" destOrd="0" presId="urn:microsoft.com/office/officeart/2005/8/layout/lProcess1"/>
    <dgm:cxn modelId="{88C65AD4-92AA-4BD6-A6C6-7E114DE107CA}" type="presParOf" srcId="{E61E71FD-6F70-48D7-84C4-877B46F0138C}" destId="{CD96BA34-CA63-4A55-BB62-62A9887AE37D}" srcOrd="3" destOrd="0" presId="urn:microsoft.com/office/officeart/2005/8/layout/lProcess1"/>
    <dgm:cxn modelId="{B9276D5D-F7DF-413C-ABC5-933F96F694AC}" type="presParOf" srcId="{E61E71FD-6F70-48D7-84C4-877B46F0138C}" destId="{2601BFE9-65BF-4932-A830-2EB1671D4AF0}" srcOrd="4" destOrd="0" presId="urn:microsoft.com/office/officeart/2005/8/layout/lProcess1"/>
    <dgm:cxn modelId="{3365A647-10FE-43C0-B589-9EF1FA0667D1}" type="presParOf" srcId="{2601BFE9-65BF-4932-A830-2EB1671D4AF0}" destId="{408C8503-A773-4942-A173-2FFA9156516B}" srcOrd="0" destOrd="0" presId="urn:microsoft.com/office/officeart/2005/8/layout/lProcess1"/>
    <dgm:cxn modelId="{286BAC02-C107-48E2-8243-F5115373A057}" type="presParOf" srcId="{2601BFE9-65BF-4932-A830-2EB1671D4AF0}" destId="{E05B0AE5-7AD9-4449-A675-2CBC2CF92DFE}" srcOrd="1" destOrd="0" presId="urn:microsoft.com/office/officeart/2005/8/layout/lProcess1"/>
    <dgm:cxn modelId="{CA68ADF7-821A-473A-AA66-14BD6ABA4F67}" type="presParOf" srcId="{2601BFE9-65BF-4932-A830-2EB1671D4AF0}" destId="{DB2425BE-C169-46AB-862F-96188EBAE94C}" srcOrd="2"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CC151-E528-48EE-824A-A64B9D45C1DA}">
      <dsp:nvSpPr>
        <dsp:cNvPr id="0" name=""/>
        <dsp:cNvSpPr/>
      </dsp:nvSpPr>
      <dsp:spPr>
        <a:xfrm>
          <a:off x="665216" y="2866"/>
          <a:ext cx="1843444" cy="1376092"/>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rtl="0">
            <a:lnSpc>
              <a:spcPct val="90000"/>
            </a:lnSpc>
            <a:spcBef>
              <a:spcPct val="0"/>
            </a:spcBef>
            <a:spcAft>
              <a:spcPct val="15000"/>
            </a:spcAft>
            <a:buChar char="••"/>
          </a:pPr>
          <a:r>
            <a:rPr lang="en-US" sz="800" kern="1200" spc="0" dirty="0" smtClean="0"/>
            <a:t>Art</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Communication Studies</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English</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Liberal Studies</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Modern Languages and Literatures</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Music, Theatre &amp; Dance</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Philosophy</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Television, Film, &amp; Media Studies</a:t>
          </a:r>
          <a:endParaRPr lang="en-US" sz="800" kern="1200" spc="0" dirty="0"/>
        </a:p>
      </dsp:txBody>
      <dsp:txXfrm>
        <a:off x="697459" y="35109"/>
        <a:ext cx="1778958" cy="1343849"/>
      </dsp:txXfrm>
    </dsp:sp>
    <dsp:sp modelId="{9C05414E-4138-422F-A20E-B2A58CF1CE0E}">
      <dsp:nvSpPr>
        <dsp:cNvPr id="0" name=""/>
        <dsp:cNvSpPr/>
      </dsp:nvSpPr>
      <dsp:spPr>
        <a:xfrm>
          <a:off x="665216" y="1378958"/>
          <a:ext cx="1843444" cy="591719"/>
        </a:xfrm>
        <a:prstGeom prst="rect">
          <a:avLst/>
        </a:prstGeom>
        <a:solidFill>
          <a:schemeClr val="accent2"/>
        </a:solidFill>
        <a:ln w="1079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0" rIns="13970" bIns="0" numCol="1" spcCol="1270" anchor="ctr" anchorCtr="0">
          <a:noAutofit/>
        </a:bodyPr>
        <a:lstStyle/>
        <a:p>
          <a:pPr lvl="0" algn="l" defTabSz="488950" rtl="0">
            <a:lnSpc>
              <a:spcPct val="90000"/>
            </a:lnSpc>
            <a:spcBef>
              <a:spcPct val="0"/>
            </a:spcBef>
            <a:spcAft>
              <a:spcPct val="35000"/>
            </a:spcAft>
          </a:pPr>
          <a:r>
            <a:rPr lang="en-US" sz="1100" kern="1200" spc="0" dirty="0" smtClean="0"/>
            <a:t>College of Arts &amp; Letters</a:t>
          </a:r>
          <a:endParaRPr lang="en-US" sz="1100" kern="1200" spc="0" dirty="0"/>
        </a:p>
      </dsp:txBody>
      <dsp:txXfrm>
        <a:off x="665216" y="1378958"/>
        <a:ext cx="1298200" cy="591719"/>
      </dsp:txXfrm>
    </dsp:sp>
    <dsp:sp modelId="{239FA03F-D1B0-4244-9403-B49E54D3BB07}">
      <dsp:nvSpPr>
        <dsp:cNvPr id="0" name=""/>
        <dsp:cNvSpPr/>
      </dsp:nvSpPr>
      <dsp:spPr>
        <a:xfrm>
          <a:off x="2015564" y="1472948"/>
          <a:ext cx="645205" cy="645205"/>
        </a:xfrm>
        <a:prstGeom prst="flowChartProcess">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FD52A-8034-49A7-8782-18C0CA87E22B}">
      <dsp:nvSpPr>
        <dsp:cNvPr id="0" name=""/>
        <dsp:cNvSpPr/>
      </dsp:nvSpPr>
      <dsp:spPr>
        <a:xfrm>
          <a:off x="2820616" y="2866"/>
          <a:ext cx="1843444" cy="1376092"/>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3">
              <a:shade val="50000"/>
              <a:hueOff val="0"/>
              <a:satOff val="0"/>
              <a:lumOff val="58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rtl="0">
            <a:lnSpc>
              <a:spcPct val="90000"/>
            </a:lnSpc>
            <a:spcBef>
              <a:spcPct val="0"/>
            </a:spcBef>
            <a:spcAft>
              <a:spcPct val="15000"/>
            </a:spcAft>
            <a:buChar char="••"/>
          </a:pPr>
          <a:r>
            <a:rPr lang="en-US" sz="800" kern="1200" spc="0" dirty="0" smtClean="0"/>
            <a:t>Accounting</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Economics and Statistics</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Finance and Law</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Information Systems</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Management</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Marketing</a:t>
          </a:r>
          <a:endParaRPr lang="en-US" sz="800" kern="1200" spc="0" dirty="0"/>
        </a:p>
      </dsp:txBody>
      <dsp:txXfrm>
        <a:off x="2852859" y="35109"/>
        <a:ext cx="1778958" cy="1343849"/>
      </dsp:txXfrm>
    </dsp:sp>
    <dsp:sp modelId="{31387C96-3ADA-44DA-A1A4-D10746184FC9}">
      <dsp:nvSpPr>
        <dsp:cNvPr id="0" name=""/>
        <dsp:cNvSpPr/>
      </dsp:nvSpPr>
      <dsp:spPr>
        <a:xfrm>
          <a:off x="2820616" y="1378958"/>
          <a:ext cx="1843444" cy="591719"/>
        </a:xfrm>
        <a:prstGeom prst="rect">
          <a:avLst/>
        </a:prstGeom>
        <a:solidFill>
          <a:schemeClr val="accent2"/>
        </a:solidFill>
        <a:ln w="1079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0" rIns="13970" bIns="0" numCol="1" spcCol="1270" anchor="ctr" anchorCtr="0">
          <a:noAutofit/>
        </a:bodyPr>
        <a:lstStyle/>
        <a:p>
          <a:pPr lvl="0" algn="l" defTabSz="488950" rtl="0">
            <a:lnSpc>
              <a:spcPct val="90000"/>
            </a:lnSpc>
            <a:spcBef>
              <a:spcPct val="0"/>
            </a:spcBef>
            <a:spcAft>
              <a:spcPct val="35000"/>
            </a:spcAft>
          </a:pPr>
          <a:r>
            <a:rPr lang="en-US" sz="1100" kern="1200" spc="0" dirty="0" smtClean="0"/>
            <a:t>College of Business &amp; Economics</a:t>
          </a:r>
          <a:endParaRPr lang="en-US" sz="1100" kern="1200" spc="0" dirty="0"/>
        </a:p>
      </dsp:txBody>
      <dsp:txXfrm>
        <a:off x="2820616" y="1378958"/>
        <a:ext cx="1298200" cy="591719"/>
      </dsp:txXfrm>
    </dsp:sp>
    <dsp:sp modelId="{28816C41-CC81-4CFD-9D3F-BD164DACB675}">
      <dsp:nvSpPr>
        <dsp:cNvPr id="0" name=""/>
        <dsp:cNvSpPr/>
      </dsp:nvSpPr>
      <dsp:spPr>
        <a:xfrm>
          <a:off x="4170964" y="1472948"/>
          <a:ext cx="645205" cy="645205"/>
        </a:xfrm>
        <a:prstGeom prst="flowChartProcess">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0795"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8EF716-237F-43F4-B705-C51F33D62CCA}">
      <dsp:nvSpPr>
        <dsp:cNvPr id="0" name=""/>
        <dsp:cNvSpPr/>
      </dsp:nvSpPr>
      <dsp:spPr>
        <a:xfrm>
          <a:off x="4976015" y="2866"/>
          <a:ext cx="1843444" cy="1376092"/>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3">
              <a:shade val="50000"/>
              <a:hueOff val="0"/>
              <a:satOff val="0"/>
              <a:lumOff val="117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rtl="0">
            <a:lnSpc>
              <a:spcPct val="90000"/>
            </a:lnSpc>
            <a:spcBef>
              <a:spcPct val="0"/>
            </a:spcBef>
            <a:spcAft>
              <a:spcPct val="15000"/>
            </a:spcAft>
            <a:buChar char="••"/>
          </a:pPr>
          <a:r>
            <a:rPr lang="en-US" sz="800" kern="1200" spc="0" dirty="0" smtClean="0"/>
            <a:t>Applied and Advanced Studies in Education</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Curriculum and Instruction</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Special Education and Counseling</a:t>
          </a:r>
          <a:endParaRPr lang="en-US" sz="800" kern="1200" spc="0" dirty="0"/>
        </a:p>
      </dsp:txBody>
      <dsp:txXfrm>
        <a:off x="5008258" y="35109"/>
        <a:ext cx="1778958" cy="1343849"/>
      </dsp:txXfrm>
    </dsp:sp>
    <dsp:sp modelId="{DCD115F0-CB54-4B93-854B-AD81B9369E20}">
      <dsp:nvSpPr>
        <dsp:cNvPr id="0" name=""/>
        <dsp:cNvSpPr/>
      </dsp:nvSpPr>
      <dsp:spPr>
        <a:xfrm>
          <a:off x="4976015" y="1378958"/>
          <a:ext cx="1843444" cy="591719"/>
        </a:xfrm>
        <a:prstGeom prst="rect">
          <a:avLst/>
        </a:prstGeom>
        <a:solidFill>
          <a:schemeClr val="accent2"/>
        </a:solidFill>
        <a:ln w="1079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0" rIns="13970" bIns="0" numCol="1" spcCol="1270" anchor="ctr" anchorCtr="0">
          <a:noAutofit/>
        </a:bodyPr>
        <a:lstStyle/>
        <a:p>
          <a:pPr lvl="0" algn="l" defTabSz="488950" rtl="0">
            <a:lnSpc>
              <a:spcPct val="90000"/>
            </a:lnSpc>
            <a:spcBef>
              <a:spcPct val="0"/>
            </a:spcBef>
            <a:spcAft>
              <a:spcPct val="35000"/>
            </a:spcAft>
          </a:pPr>
          <a:r>
            <a:rPr lang="en-US" sz="1100" kern="1200" spc="0" dirty="0" smtClean="0"/>
            <a:t>Charter College of Education</a:t>
          </a:r>
          <a:endParaRPr lang="en-US" sz="1100" kern="1200" spc="0" dirty="0"/>
        </a:p>
      </dsp:txBody>
      <dsp:txXfrm>
        <a:off x="4976015" y="1378958"/>
        <a:ext cx="1298200" cy="591719"/>
      </dsp:txXfrm>
    </dsp:sp>
    <dsp:sp modelId="{B21E6735-D335-466C-AD41-E6EADCB34DC8}">
      <dsp:nvSpPr>
        <dsp:cNvPr id="0" name=""/>
        <dsp:cNvSpPr/>
      </dsp:nvSpPr>
      <dsp:spPr>
        <a:xfrm>
          <a:off x="6326363" y="1472948"/>
          <a:ext cx="645205" cy="645205"/>
        </a:xfrm>
        <a:prstGeom prst="flowChartProcess">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0795"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CEE40F-0CC1-4783-928A-629819E8B59D}">
      <dsp:nvSpPr>
        <dsp:cNvPr id="0" name=""/>
        <dsp:cNvSpPr/>
      </dsp:nvSpPr>
      <dsp:spPr>
        <a:xfrm>
          <a:off x="7131414" y="2866"/>
          <a:ext cx="1843444" cy="1376092"/>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3">
              <a:shade val="50000"/>
              <a:hueOff val="0"/>
              <a:satOff val="0"/>
              <a:lumOff val="176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rtl="0">
            <a:lnSpc>
              <a:spcPct val="90000"/>
            </a:lnSpc>
            <a:spcBef>
              <a:spcPct val="0"/>
            </a:spcBef>
            <a:spcAft>
              <a:spcPct val="15000"/>
            </a:spcAft>
            <a:buChar char="••"/>
          </a:pPr>
          <a:r>
            <a:rPr lang="en-US" sz="800" kern="1200" spc="0" dirty="0" smtClean="0"/>
            <a:t>Civil Engineering</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Computer Science</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Electrical and Computer Engineering</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Mechanical Engineering</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Technology</a:t>
          </a:r>
          <a:endParaRPr lang="en-US" sz="800" kern="1200" spc="0" dirty="0"/>
        </a:p>
      </dsp:txBody>
      <dsp:txXfrm>
        <a:off x="7163657" y="35109"/>
        <a:ext cx="1778958" cy="1343849"/>
      </dsp:txXfrm>
    </dsp:sp>
    <dsp:sp modelId="{C0E7EAE6-6C83-4A02-A7AF-3206BE920544}">
      <dsp:nvSpPr>
        <dsp:cNvPr id="0" name=""/>
        <dsp:cNvSpPr/>
      </dsp:nvSpPr>
      <dsp:spPr>
        <a:xfrm>
          <a:off x="7131414" y="1378958"/>
          <a:ext cx="1843444" cy="591719"/>
        </a:xfrm>
        <a:prstGeom prst="rect">
          <a:avLst/>
        </a:prstGeom>
        <a:solidFill>
          <a:schemeClr val="accent2"/>
        </a:solidFill>
        <a:ln w="1079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0" rIns="13970" bIns="0" numCol="1" spcCol="1270" anchor="ctr" anchorCtr="0">
          <a:noAutofit/>
        </a:bodyPr>
        <a:lstStyle/>
        <a:p>
          <a:pPr lvl="0" algn="l" defTabSz="466725" rtl="0">
            <a:lnSpc>
              <a:spcPct val="90000"/>
            </a:lnSpc>
            <a:spcBef>
              <a:spcPct val="0"/>
            </a:spcBef>
            <a:spcAft>
              <a:spcPct val="35000"/>
            </a:spcAft>
          </a:pPr>
          <a:r>
            <a:rPr lang="en-US" sz="1050" kern="1200" spc="0" dirty="0" smtClean="0"/>
            <a:t>College of Engineering, Computer Science, &amp; Technology</a:t>
          </a:r>
          <a:endParaRPr lang="en-US" sz="1050" kern="1200" spc="0" dirty="0"/>
        </a:p>
      </dsp:txBody>
      <dsp:txXfrm>
        <a:off x="7131414" y="1378958"/>
        <a:ext cx="1298200" cy="591719"/>
      </dsp:txXfrm>
    </dsp:sp>
    <dsp:sp modelId="{23DB6188-1953-4BDA-8C6C-64804B22A54D}">
      <dsp:nvSpPr>
        <dsp:cNvPr id="0" name=""/>
        <dsp:cNvSpPr/>
      </dsp:nvSpPr>
      <dsp:spPr>
        <a:xfrm>
          <a:off x="8481762" y="1472948"/>
          <a:ext cx="645205" cy="645205"/>
        </a:xfrm>
        <a:prstGeom prst="flowChartProcess">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0795"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06455F-8056-4D30-9C29-16BC02C60103}">
      <dsp:nvSpPr>
        <dsp:cNvPr id="0" name=""/>
        <dsp:cNvSpPr/>
      </dsp:nvSpPr>
      <dsp:spPr>
        <a:xfrm>
          <a:off x="9286813" y="2866"/>
          <a:ext cx="1843444" cy="1376092"/>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3">
              <a:shade val="50000"/>
              <a:hueOff val="0"/>
              <a:satOff val="0"/>
              <a:lumOff val="235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22860" rIns="7620" bIns="7620" numCol="1" spcCol="1270" anchor="t" anchorCtr="0">
          <a:noAutofit/>
        </a:bodyPr>
        <a:lstStyle/>
        <a:p>
          <a:pPr marL="57150" lvl="1" indent="-57150" algn="l" defTabSz="266700" rtl="0">
            <a:lnSpc>
              <a:spcPct val="90000"/>
            </a:lnSpc>
            <a:spcBef>
              <a:spcPct val="0"/>
            </a:spcBef>
            <a:spcAft>
              <a:spcPct val="15000"/>
            </a:spcAft>
            <a:buChar char="••"/>
          </a:pPr>
          <a:r>
            <a:rPr lang="en-US" sz="600" kern="1200" dirty="0" smtClean="0"/>
            <a:t>Child and Family Studies</a:t>
          </a:r>
          <a:endParaRPr lang="en-US" sz="600" kern="1200" dirty="0"/>
        </a:p>
        <a:p>
          <a:pPr marL="57150" lvl="1" indent="-57150" algn="l" defTabSz="266700" rtl="0">
            <a:lnSpc>
              <a:spcPct val="90000"/>
            </a:lnSpc>
            <a:spcBef>
              <a:spcPct val="0"/>
            </a:spcBef>
            <a:spcAft>
              <a:spcPct val="15000"/>
            </a:spcAft>
            <a:buChar char="••"/>
          </a:pPr>
          <a:r>
            <a:rPr lang="en-US" sz="600" kern="1200" dirty="0" smtClean="0"/>
            <a:t>Communication Disorders</a:t>
          </a:r>
          <a:endParaRPr lang="en-US" sz="600" kern="1200" dirty="0"/>
        </a:p>
        <a:p>
          <a:pPr marL="57150" lvl="1" indent="-57150" algn="l" defTabSz="266700" rtl="0">
            <a:lnSpc>
              <a:spcPct val="90000"/>
            </a:lnSpc>
            <a:spcBef>
              <a:spcPct val="0"/>
            </a:spcBef>
            <a:spcAft>
              <a:spcPct val="15000"/>
            </a:spcAft>
            <a:buChar char="••"/>
          </a:pPr>
          <a:r>
            <a:rPr lang="en-US" sz="600" kern="1200" dirty="0" smtClean="0"/>
            <a:t>Criminal Justice &amp; Criminalistics</a:t>
          </a:r>
          <a:endParaRPr lang="en-US" sz="600" kern="1200" dirty="0"/>
        </a:p>
        <a:p>
          <a:pPr marL="57150" lvl="1" indent="-57150" algn="l" defTabSz="266700" rtl="0">
            <a:lnSpc>
              <a:spcPct val="90000"/>
            </a:lnSpc>
            <a:spcBef>
              <a:spcPct val="0"/>
            </a:spcBef>
            <a:spcAft>
              <a:spcPct val="15000"/>
            </a:spcAft>
            <a:buChar char="••"/>
          </a:pPr>
          <a:r>
            <a:rPr lang="en-US" sz="600" kern="1200" dirty="0" smtClean="0"/>
            <a:t>Kinesiology and Nutritional Science</a:t>
          </a:r>
          <a:endParaRPr lang="en-US" sz="600" kern="1200" dirty="0"/>
        </a:p>
        <a:p>
          <a:pPr marL="57150" lvl="1" indent="-57150" algn="l" defTabSz="266700" rtl="0">
            <a:lnSpc>
              <a:spcPct val="90000"/>
            </a:lnSpc>
            <a:spcBef>
              <a:spcPct val="0"/>
            </a:spcBef>
            <a:spcAft>
              <a:spcPct val="15000"/>
            </a:spcAft>
            <a:buChar char="••"/>
          </a:pPr>
          <a:r>
            <a:rPr lang="en-US" sz="600" kern="1200" dirty="0" smtClean="0"/>
            <a:t>Nursing</a:t>
          </a:r>
          <a:endParaRPr lang="en-US" sz="600" kern="1200" dirty="0"/>
        </a:p>
        <a:p>
          <a:pPr marL="57150" lvl="1" indent="-57150" algn="l" defTabSz="266700" rtl="0">
            <a:lnSpc>
              <a:spcPct val="90000"/>
            </a:lnSpc>
            <a:spcBef>
              <a:spcPct val="0"/>
            </a:spcBef>
            <a:spcAft>
              <a:spcPct val="15000"/>
            </a:spcAft>
            <a:buChar char="••"/>
          </a:pPr>
          <a:r>
            <a:rPr lang="en-US" sz="600" kern="1200" dirty="0" smtClean="0"/>
            <a:t>Public Health</a:t>
          </a:r>
          <a:endParaRPr lang="en-US" sz="600" kern="1200" dirty="0"/>
        </a:p>
        <a:p>
          <a:pPr marL="57150" lvl="1" indent="-57150" algn="l" defTabSz="266700" rtl="0">
            <a:lnSpc>
              <a:spcPct val="90000"/>
            </a:lnSpc>
            <a:spcBef>
              <a:spcPct val="0"/>
            </a:spcBef>
            <a:spcAft>
              <a:spcPct val="15000"/>
            </a:spcAft>
            <a:buChar char="••"/>
          </a:pPr>
          <a:r>
            <a:rPr lang="en-US" sz="600" kern="1200" dirty="0" smtClean="0"/>
            <a:t>Social Work</a:t>
          </a:r>
          <a:endParaRPr lang="en-US" sz="600" kern="1200" dirty="0"/>
        </a:p>
        <a:p>
          <a:pPr marL="57150" lvl="1" indent="-57150" algn="l" defTabSz="266700" rtl="0">
            <a:lnSpc>
              <a:spcPct val="90000"/>
            </a:lnSpc>
            <a:spcBef>
              <a:spcPct val="0"/>
            </a:spcBef>
            <a:spcAft>
              <a:spcPct val="15000"/>
            </a:spcAft>
            <a:buChar char="••"/>
          </a:pPr>
          <a:r>
            <a:rPr lang="en-US" sz="600" kern="1200" dirty="0" smtClean="0"/>
            <a:t>Youth Agency Administration(Certificate Program)</a:t>
          </a:r>
          <a:endParaRPr lang="en-US" sz="600" kern="1200" dirty="0"/>
        </a:p>
        <a:p>
          <a:pPr marL="57150" lvl="1" indent="-57150" algn="l" defTabSz="266700" rtl="0">
            <a:lnSpc>
              <a:spcPct val="90000"/>
            </a:lnSpc>
            <a:spcBef>
              <a:spcPct val="0"/>
            </a:spcBef>
            <a:spcAft>
              <a:spcPct val="15000"/>
            </a:spcAft>
            <a:buChar char="••"/>
          </a:pPr>
          <a:r>
            <a:rPr lang="en-US" sz="600" kern="1200" dirty="0" smtClean="0"/>
            <a:t>Applied Gerontology (Certificate Program)</a:t>
          </a:r>
          <a:endParaRPr lang="en-US" sz="600" kern="1200" dirty="0"/>
        </a:p>
      </dsp:txBody>
      <dsp:txXfrm>
        <a:off x="9319056" y="35109"/>
        <a:ext cx="1778958" cy="1343849"/>
      </dsp:txXfrm>
    </dsp:sp>
    <dsp:sp modelId="{168A34E1-5887-4075-B7EC-4037545352BA}">
      <dsp:nvSpPr>
        <dsp:cNvPr id="0" name=""/>
        <dsp:cNvSpPr/>
      </dsp:nvSpPr>
      <dsp:spPr>
        <a:xfrm>
          <a:off x="9286813" y="1378958"/>
          <a:ext cx="1843444" cy="591719"/>
        </a:xfrm>
        <a:prstGeom prst="rect">
          <a:avLst/>
        </a:prstGeom>
        <a:solidFill>
          <a:schemeClr val="accent2"/>
        </a:solidFill>
        <a:ln w="1079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0" rIns="13970" bIns="0" numCol="1" spcCol="1270" anchor="ctr" anchorCtr="0">
          <a:noAutofit/>
        </a:bodyPr>
        <a:lstStyle/>
        <a:p>
          <a:pPr lvl="0" algn="l" defTabSz="488950" rtl="0">
            <a:lnSpc>
              <a:spcPct val="90000"/>
            </a:lnSpc>
            <a:spcBef>
              <a:spcPct val="0"/>
            </a:spcBef>
            <a:spcAft>
              <a:spcPct val="35000"/>
            </a:spcAft>
          </a:pPr>
          <a:r>
            <a:rPr lang="en-US" sz="1100" kern="1200" spc="0" dirty="0" smtClean="0"/>
            <a:t>College of Health &amp; Human Services</a:t>
          </a:r>
          <a:endParaRPr lang="en-US" sz="1100" kern="1200" spc="0" dirty="0"/>
        </a:p>
      </dsp:txBody>
      <dsp:txXfrm>
        <a:off x="9286813" y="1378958"/>
        <a:ext cx="1298200" cy="591719"/>
      </dsp:txXfrm>
    </dsp:sp>
    <dsp:sp modelId="{2CB17890-CD48-4CFA-A515-50CE8F21EBA8}">
      <dsp:nvSpPr>
        <dsp:cNvPr id="0" name=""/>
        <dsp:cNvSpPr/>
      </dsp:nvSpPr>
      <dsp:spPr>
        <a:xfrm>
          <a:off x="10637161" y="1472948"/>
          <a:ext cx="645205" cy="645205"/>
        </a:xfrm>
        <a:prstGeom prst="flowChartProcess">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0795"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7D1F6-2327-4C97-B913-CA480A1849F3}">
      <dsp:nvSpPr>
        <dsp:cNvPr id="0" name=""/>
        <dsp:cNvSpPr/>
      </dsp:nvSpPr>
      <dsp:spPr>
        <a:xfrm>
          <a:off x="1742916" y="2437710"/>
          <a:ext cx="1843444" cy="1376092"/>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3">
              <a:shade val="50000"/>
              <a:hueOff val="0"/>
              <a:satOff val="0"/>
              <a:lumOff val="235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22860" rIns="7620" bIns="7620" numCol="1" spcCol="1270" anchor="t" anchorCtr="0">
          <a:noAutofit/>
        </a:bodyPr>
        <a:lstStyle/>
        <a:p>
          <a:pPr marL="57150" lvl="1" indent="-57150" algn="l" defTabSz="266700" rtl="0">
            <a:lnSpc>
              <a:spcPct val="90000"/>
            </a:lnSpc>
            <a:spcBef>
              <a:spcPct val="0"/>
            </a:spcBef>
            <a:spcAft>
              <a:spcPct val="15000"/>
            </a:spcAft>
            <a:buChar char="••"/>
          </a:pPr>
          <a:r>
            <a:rPr lang="en-US" sz="600" kern="1200" dirty="0" smtClean="0"/>
            <a:t>Anthropology</a:t>
          </a:r>
          <a:endParaRPr lang="en-US" sz="600" kern="1200" dirty="0"/>
        </a:p>
        <a:p>
          <a:pPr marL="57150" lvl="1" indent="-57150" algn="l" defTabSz="266700" rtl="0">
            <a:lnSpc>
              <a:spcPct val="90000"/>
            </a:lnSpc>
            <a:spcBef>
              <a:spcPct val="0"/>
            </a:spcBef>
            <a:spcAft>
              <a:spcPct val="15000"/>
            </a:spcAft>
            <a:buChar char="••"/>
          </a:pPr>
          <a:r>
            <a:rPr lang="en-US" sz="600" kern="1200" dirty="0" smtClean="0"/>
            <a:t>Biological Sciences</a:t>
          </a:r>
          <a:endParaRPr lang="en-US" sz="600" kern="1200" dirty="0"/>
        </a:p>
        <a:p>
          <a:pPr marL="57150" lvl="1" indent="-57150" algn="l" defTabSz="266700" rtl="0">
            <a:lnSpc>
              <a:spcPct val="90000"/>
            </a:lnSpc>
            <a:spcBef>
              <a:spcPct val="0"/>
            </a:spcBef>
            <a:spcAft>
              <a:spcPct val="15000"/>
            </a:spcAft>
            <a:buChar char="••"/>
          </a:pPr>
          <a:r>
            <a:rPr lang="en-US" sz="600" kern="1200" dirty="0" smtClean="0"/>
            <a:t>Chemistry and Biochemistry</a:t>
          </a:r>
          <a:endParaRPr lang="en-US" sz="600" kern="1200" dirty="0"/>
        </a:p>
        <a:p>
          <a:pPr marL="57150" lvl="1" indent="-57150" algn="l" defTabSz="266700" rtl="0">
            <a:lnSpc>
              <a:spcPct val="90000"/>
            </a:lnSpc>
            <a:spcBef>
              <a:spcPct val="0"/>
            </a:spcBef>
            <a:spcAft>
              <a:spcPct val="15000"/>
            </a:spcAft>
            <a:buChar char="••"/>
          </a:pPr>
          <a:r>
            <a:rPr lang="en-US" sz="600" kern="1200" dirty="0" smtClean="0"/>
            <a:t>Geosciences and Environment</a:t>
          </a:r>
          <a:endParaRPr lang="en-US" sz="600" kern="1200" dirty="0"/>
        </a:p>
        <a:p>
          <a:pPr marL="57150" lvl="1" indent="-57150" algn="l" defTabSz="266700" rtl="0">
            <a:lnSpc>
              <a:spcPct val="90000"/>
            </a:lnSpc>
            <a:spcBef>
              <a:spcPct val="0"/>
            </a:spcBef>
            <a:spcAft>
              <a:spcPct val="15000"/>
            </a:spcAft>
            <a:buChar char="••"/>
          </a:pPr>
          <a:r>
            <a:rPr lang="en-US" sz="600" kern="1200" dirty="0" smtClean="0"/>
            <a:t>History</a:t>
          </a:r>
          <a:endParaRPr lang="en-US" sz="600" kern="1200" dirty="0"/>
        </a:p>
        <a:p>
          <a:pPr marL="57150" lvl="1" indent="-57150" algn="l" defTabSz="266700" rtl="0">
            <a:lnSpc>
              <a:spcPct val="90000"/>
            </a:lnSpc>
            <a:spcBef>
              <a:spcPct val="0"/>
            </a:spcBef>
            <a:spcAft>
              <a:spcPct val="15000"/>
            </a:spcAft>
            <a:buChar char="••"/>
          </a:pPr>
          <a:r>
            <a:rPr lang="en-US" sz="600" kern="1200" dirty="0" smtClean="0"/>
            <a:t>Latin American Studies</a:t>
          </a:r>
          <a:endParaRPr lang="en-US" sz="600" kern="1200" dirty="0"/>
        </a:p>
        <a:p>
          <a:pPr marL="57150" lvl="1" indent="-57150" algn="l" defTabSz="266700" rtl="0">
            <a:lnSpc>
              <a:spcPct val="90000"/>
            </a:lnSpc>
            <a:spcBef>
              <a:spcPct val="0"/>
            </a:spcBef>
            <a:spcAft>
              <a:spcPct val="15000"/>
            </a:spcAft>
            <a:buChar char="••"/>
          </a:pPr>
          <a:r>
            <a:rPr lang="en-US" sz="600" kern="1200" dirty="0" smtClean="0"/>
            <a:t>Mathematics</a:t>
          </a:r>
          <a:endParaRPr lang="en-US" sz="600" kern="1200" dirty="0"/>
        </a:p>
        <a:p>
          <a:pPr marL="57150" lvl="1" indent="-57150" algn="l" defTabSz="266700" rtl="0">
            <a:lnSpc>
              <a:spcPct val="90000"/>
            </a:lnSpc>
            <a:spcBef>
              <a:spcPct val="0"/>
            </a:spcBef>
            <a:spcAft>
              <a:spcPct val="15000"/>
            </a:spcAft>
            <a:buChar char="••"/>
          </a:pPr>
          <a:r>
            <a:rPr lang="en-US" sz="600" kern="1200" dirty="0" smtClean="0"/>
            <a:t>Natural Science (Interdisciplinary Program)</a:t>
          </a:r>
          <a:endParaRPr lang="en-US" sz="600" kern="1200" dirty="0"/>
        </a:p>
        <a:p>
          <a:pPr marL="57150" lvl="1" indent="-57150" algn="l" defTabSz="266700" rtl="0">
            <a:lnSpc>
              <a:spcPct val="90000"/>
            </a:lnSpc>
            <a:spcBef>
              <a:spcPct val="0"/>
            </a:spcBef>
            <a:spcAft>
              <a:spcPct val="15000"/>
            </a:spcAft>
            <a:buChar char="••"/>
          </a:pPr>
          <a:r>
            <a:rPr lang="en-US" sz="600" kern="1200" dirty="0" smtClean="0"/>
            <a:t>Physics and Astronomy</a:t>
          </a:r>
          <a:endParaRPr lang="en-US" sz="600" kern="1200" dirty="0"/>
        </a:p>
        <a:p>
          <a:pPr marL="57150" lvl="1" indent="-57150" algn="l" defTabSz="266700" rtl="0">
            <a:lnSpc>
              <a:spcPct val="90000"/>
            </a:lnSpc>
            <a:spcBef>
              <a:spcPct val="0"/>
            </a:spcBef>
            <a:spcAft>
              <a:spcPct val="15000"/>
            </a:spcAft>
            <a:buChar char="••"/>
          </a:pPr>
          <a:r>
            <a:rPr lang="en-US" sz="600" kern="1200" dirty="0" smtClean="0"/>
            <a:t>Political Science</a:t>
          </a:r>
          <a:endParaRPr lang="en-US" sz="600" kern="1200" dirty="0"/>
        </a:p>
        <a:p>
          <a:pPr marL="57150" lvl="1" indent="-57150" algn="l" defTabSz="266700" rtl="0">
            <a:lnSpc>
              <a:spcPct val="90000"/>
            </a:lnSpc>
            <a:spcBef>
              <a:spcPct val="0"/>
            </a:spcBef>
            <a:spcAft>
              <a:spcPct val="15000"/>
            </a:spcAft>
            <a:buChar char="••"/>
          </a:pPr>
          <a:r>
            <a:rPr lang="en-US" sz="600" kern="1200" dirty="0" smtClean="0"/>
            <a:t>Psychology</a:t>
          </a:r>
          <a:endParaRPr lang="en-US" sz="600" kern="1200" dirty="0"/>
        </a:p>
        <a:p>
          <a:pPr marL="57150" lvl="1" indent="-57150" algn="l" defTabSz="266700" rtl="0">
            <a:lnSpc>
              <a:spcPct val="90000"/>
            </a:lnSpc>
            <a:spcBef>
              <a:spcPct val="0"/>
            </a:spcBef>
            <a:spcAft>
              <a:spcPct val="15000"/>
            </a:spcAft>
            <a:buChar char="••"/>
          </a:pPr>
          <a:r>
            <a:rPr lang="en-US" sz="600" kern="1200" dirty="0" smtClean="0"/>
            <a:t>Sociology</a:t>
          </a:r>
          <a:endParaRPr lang="en-US" sz="600" kern="1200" dirty="0"/>
        </a:p>
      </dsp:txBody>
      <dsp:txXfrm>
        <a:off x="1775159" y="2469953"/>
        <a:ext cx="1778958" cy="1343849"/>
      </dsp:txXfrm>
    </dsp:sp>
    <dsp:sp modelId="{54AF360F-C450-4B74-9B8F-4B6F8FBF4816}">
      <dsp:nvSpPr>
        <dsp:cNvPr id="0" name=""/>
        <dsp:cNvSpPr/>
      </dsp:nvSpPr>
      <dsp:spPr>
        <a:xfrm>
          <a:off x="1742916" y="3813802"/>
          <a:ext cx="1843444" cy="591719"/>
        </a:xfrm>
        <a:prstGeom prst="rect">
          <a:avLst/>
        </a:prstGeom>
        <a:solidFill>
          <a:schemeClr val="accent2"/>
        </a:solidFill>
        <a:ln w="1079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0" rIns="13970" bIns="0" numCol="1" spcCol="1270" anchor="ctr" anchorCtr="0">
          <a:noAutofit/>
        </a:bodyPr>
        <a:lstStyle/>
        <a:p>
          <a:pPr lvl="0" algn="l" defTabSz="488950" rtl="0">
            <a:lnSpc>
              <a:spcPct val="90000"/>
            </a:lnSpc>
            <a:spcBef>
              <a:spcPct val="0"/>
            </a:spcBef>
            <a:spcAft>
              <a:spcPct val="35000"/>
            </a:spcAft>
          </a:pPr>
          <a:r>
            <a:rPr lang="en-US" sz="1100" kern="1200" spc="0" dirty="0" smtClean="0"/>
            <a:t>College of Natural &amp; Social Sciences</a:t>
          </a:r>
          <a:endParaRPr lang="en-US" sz="1100" kern="1200" spc="0" dirty="0"/>
        </a:p>
      </dsp:txBody>
      <dsp:txXfrm>
        <a:off x="1742916" y="3813802"/>
        <a:ext cx="1298200" cy="591719"/>
      </dsp:txXfrm>
    </dsp:sp>
    <dsp:sp modelId="{1B52C280-1F5D-4A8F-A788-E813BA4108DF}">
      <dsp:nvSpPr>
        <dsp:cNvPr id="0" name=""/>
        <dsp:cNvSpPr/>
      </dsp:nvSpPr>
      <dsp:spPr>
        <a:xfrm>
          <a:off x="3093264" y="3907791"/>
          <a:ext cx="645205" cy="645205"/>
        </a:xfrm>
        <a:prstGeom prst="flowChartProcess">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172" t="1302" r="2298" b="1168"/>
          </a:stretch>
        </a:blipFill>
        <a:ln w="10795"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609066-7F95-4640-94AC-43FE87B7F06A}">
      <dsp:nvSpPr>
        <dsp:cNvPr id="0" name=""/>
        <dsp:cNvSpPr/>
      </dsp:nvSpPr>
      <dsp:spPr>
        <a:xfrm>
          <a:off x="3898315" y="2437710"/>
          <a:ext cx="1843444" cy="1376092"/>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3">
              <a:shade val="50000"/>
              <a:hueOff val="0"/>
              <a:satOff val="0"/>
              <a:lumOff val="176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rtl="0">
            <a:lnSpc>
              <a:spcPct val="90000"/>
            </a:lnSpc>
            <a:spcBef>
              <a:spcPct val="0"/>
            </a:spcBef>
            <a:spcAft>
              <a:spcPct val="15000"/>
            </a:spcAft>
            <a:buChar char="••"/>
          </a:pPr>
          <a:r>
            <a:rPr lang="en-US" sz="800" kern="1200" spc="0" dirty="0" smtClean="0"/>
            <a:t>Asian and Asian American Studies (Interdisciplinary Program)</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Chicanx Studies</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Pan-African Studies</a:t>
          </a:r>
          <a:endParaRPr lang="en-US" sz="800" kern="1200" spc="0" dirty="0"/>
        </a:p>
      </dsp:txBody>
      <dsp:txXfrm>
        <a:off x="3930558" y="2469953"/>
        <a:ext cx="1778958" cy="1343849"/>
      </dsp:txXfrm>
    </dsp:sp>
    <dsp:sp modelId="{D718F671-4A10-49FC-AB10-21C8FAF64521}">
      <dsp:nvSpPr>
        <dsp:cNvPr id="0" name=""/>
        <dsp:cNvSpPr/>
      </dsp:nvSpPr>
      <dsp:spPr>
        <a:xfrm>
          <a:off x="3898315" y="3813802"/>
          <a:ext cx="1843444" cy="591719"/>
        </a:xfrm>
        <a:prstGeom prst="rect">
          <a:avLst/>
        </a:prstGeom>
        <a:solidFill>
          <a:schemeClr val="accent2"/>
        </a:solidFill>
        <a:ln w="1079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0" rIns="13970" bIns="0" numCol="1" spcCol="1270" anchor="ctr" anchorCtr="0">
          <a:noAutofit/>
        </a:bodyPr>
        <a:lstStyle/>
        <a:p>
          <a:pPr lvl="0" algn="l" defTabSz="488950" rtl="0">
            <a:lnSpc>
              <a:spcPct val="90000"/>
            </a:lnSpc>
            <a:spcBef>
              <a:spcPct val="0"/>
            </a:spcBef>
            <a:spcAft>
              <a:spcPct val="35000"/>
            </a:spcAft>
          </a:pPr>
          <a:r>
            <a:rPr lang="en-US" sz="1100" kern="1200" spc="0" dirty="0" smtClean="0"/>
            <a:t>College of Ethnic Studies</a:t>
          </a:r>
          <a:endParaRPr lang="en-US" sz="1100" kern="1200" spc="0" dirty="0"/>
        </a:p>
      </dsp:txBody>
      <dsp:txXfrm>
        <a:off x="3898315" y="3813802"/>
        <a:ext cx="1298200" cy="591719"/>
      </dsp:txXfrm>
    </dsp:sp>
    <dsp:sp modelId="{9D29552B-E5C3-4C36-A895-3F4008A5BBFE}">
      <dsp:nvSpPr>
        <dsp:cNvPr id="0" name=""/>
        <dsp:cNvSpPr/>
      </dsp:nvSpPr>
      <dsp:spPr>
        <a:xfrm>
          <a:off x="5248663" y="3907791"/>
          <a:ext cx="645205" cy="645205"/>
        </a:xfrm>
        <a:prstGeom prst="flowChartProcess">
          <a:avLst/>
        </a:prstGeom>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12415" t="-12415" r="-7619" b="-7619"/>
          </a:stretch>
        </a:blipFill>
        <a:ln w="10795"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59F3E5-BEA1-46C9-A799-5E5CD1A889EF}">
      <dsp:nvSpPr>
        <dsp:cNvPr id="0" name=""/>
        <dsp:cNvSpPr/>
      </dsp:nvSpPr>
      <dsp:spPr>
        <a:xfrm>
          <a:off x="6053714" y="2437710"/>
          <a:ext cx="1843444" cy="1376092"/>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3">
              <a:shade val="50000"/>
              <a:hueOff val="0"/>
              <a:satOff val="0"/>
              <a:lumOff val="117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rtl="0">
            <a:lnSpc>
              <a:spcPct val="90000"/>
            </a:lnSpc>
            <a:spcBef>
              <a:spcPct val="0"/>
            </a:spcBef>
            <a:spcAft>
              <a:spcPct val="15000"/>
            </a:spcAft>
            <a:buChar char="••"/>
          </a:pPr>
          <a:r>
            <a:rPr lang="en-US" sz="800" kern="1200" spc="0" dirty="0" smtClean="0"/>
            <a:t>Nursing</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Public Health</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Social Work</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Youth Agency</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Administration (Certificate Program)</a:t>
          </a:r>
          <a:endParaRPr lang="en-US" sz="800" kern="1200" spc="0" dirty="0"/>
        </a:p>
        <a:p>
          <a:pPr marL="57150" lvl="1" indent="-57150" algn="l" defTabSz="355600" rtl="0">
            <a:lnSpc>
              <a:spcPct val="90000"/>
            </a:lnSpc>
            <a:spcBef>
              <a:spcPct val="0"/>
            </a:spcBef>
            <a:spcAft>
              <a:spcPct val="15000"/>
            </a:spcAft>
            <a:buChar char="••"/>
          </a:pPr>
          <a:r>
            <a:rPr lang="en-US" sz="800" kern="1200" spc="0" dirty="0" smtClean="0"/>
            <a:t>Applied Gerontology (Certificate Program)</a:t>
          </a:r>
          <a:endParaRPr lang="en-US" sz="800" kern="1200" spc="0" dirty="0"/>
        </a:p>
      </dsp:txBody>
      <dsp:txXfrm>
        <a:off x="6085957" y="2469953"/>
        <a:ext cx="1778958" cy="1343849"/>
      </dsp:txXfrm>
    </dsp:sp>
    <dsp:sp modelId="{69B90A64-EAF1-4258-87A1-D70D7623995A}">
      <dsp:nvSpPr>
        <dsp:cNvPr id="0" name=""/>
        <dsp:cNvSpPr/>
      </dsp:nvSpPr>
      <dsp:spPr>
        <a:xfrm>
          <a:off x="6053714" y="3813802"/>
          <a:ext cx="1843444" cy="591719"/>
        </a:xfrm>
        <a:prstGeom prst="rect">
          <a:avLst/>
        </a:prstGeom>
        <a:solidFill>
          <a:schemeClr val="accent2"/>
        </a:solidFill>
        <a:ln w="1079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0" rIns="13970" bIns="0" numCol="1" spcCol="1270" anchor="ctr" anchorCtr="0">
          <a:noAutofit/>
        </a:bodyPr>
        <a:lstStyle/>
        <a:p>
          <a:pPr lvl="0" algn="l" defTabSz="488950">
            <a:lnSpc>
              <a:spcPct val="90000"/>
            </a:lnSpc>
            <a:spcBef>
              <a:spcPct val="0"/>
            </a:spcBef>
            <a:spcAft>
              <a:spcPct val="35000"/>
            </a:spcAft>
          </a:pPr>
          <a:r>
            <a:rPr lang="en-US" sz="1100" kern="1200" spc="0" dirty="0" smtClean="0"/>
            <a:t>Honors College</a:t>
          </a:r>
          <a:endParaRPr lang="en-US" sz="1100" kern="1200" spc="0" dirty="0"/>
        </a:p>
      </dsp:txBody>
      <dsp:txXfrm>
        <a:off x="6053714" y="3813802"/>
        <a:ext cx="1298200" cy="591719"/>
      </dsp:txXfrm>
    </dsp:sp>
    <dsp:sp modelId="{B91D9DCC-E888-43A0-87B4-C89B4C4062DF}">
      <dsp:nvSpPr>
        <dsp:cNvPr id="0" name=""/>
        <dsp:cNvSpPr/>
      </dsp:nvSpPr>
      <dsp:spPr>
        <a:xfrm>
          <a:off x="7404062" y="3907791"/>
          <a:ext cx="645205" cy="645205"/>
        </a:xfrm>
        <a:prstGeom prst="flowChartProcess">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a:ln w="10795"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6C2365-DBCC-4A40-9AF1-D4ACB8C5B59F}">
      <dsp:nvSpPr>
        <dsp:cNvPr id="0" name=""/>
        <dsp:cNvSpPr/>
      </dsp:nvSpPr>
      <dsp:spPr>
        <a:xfrm>
          <a:off x="8209113" y="2437710"/>
          <a:ext cx="1843444" cy="1376092"/>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3">
              <a:shade val="50000"/>
              <a:hueOff val="0"/>
              <a:satOff val="0"/>
              <a:lumOff val="58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22860" rIns="7620" bIns="7620" numCol="1" spcCol="1270" anchor="t" anchorCtr="0">
          <a:noAutofit/>
        </a:bodyPr>
        <a:lstStyle/>
        <a:p>
          <a:pPr marL="57150" lvl="1" indent="-57150" algn="l" defTabSz="266700" rtl="0">
            <a:lnSpc>
              <a:spcPct val="90000"/>
            </a:lnSpc>
            <a:spcBef>
              <a:spcPct val="0"/>
            </a:spcBef>
            <a:spcAft>
              <a:spcPct val="15000"/>
            </a:spcAft>
            <a:buChar char="••"/>
          </a:pPr>
          <a:r>
            <a:rPr lang="en-US" sz="600" kern="1200" dirty="0" smtClean="0"/>
            <a:t>Academic Programs</a:t>
          </a:r>
          <a:endParaRPr lang="en-US" sz="600" kern="1200" dirty="0"/>
        </a:p>
        <a:p>
          <a:pPr marL="57150" lvl="1" indent="-57150" algn="l" defTabSz="266700" rtl="0">
            <a:lnSpc>
              <a:spcPct val="90000"/>
            </a:lnSpc>
            <a:spcBef>
              <a:spcPct val="0"/>
            </a:spcBef>
            <a:spcAft>
              <a:spcPct val="15000"/>
            </a:spcAft>
            <a:buChar char="••"/>
          </a:pPr>
          <a:r>
            <a:rPr lang="en-US" sz="600" kern="1200" dirty="0" smtClean="0"/>
            <a:t>English Language Program</a:t>
          </a:r>
          <a:endParaRPr lang="en-US" sz="600" kern="1200" dirty="0"/>
        </a:p>
        <a:p>
          <a:pPr marL="57150" lvl="1" indent="-57150" algn="l" defTabSz="266700" rtl="0">
            <a:lnSpc>
              <a:spcPct val="90000"/>
            </a:lnSpc>
            <a:spcBef>
              <a:spcPct val="0"/>
            </a:spcBef>
            <a:spcAft>
              <a:spcPct val="15000"/>
            </a:spcAft>
            <a:buChar char="••"/>
          </a:pPr>
          <a:r>
            <a:rPr lang="en-US" sz="600" kern="1200" dirty="0" smtClean="0"/>
            <a:t>International Office</a:t>
          </a:r>
          <a:endParaRPr lang="en-US" sz="600" kern="1200" dirty="0"/>
        </a:p>
        <a:p>
          <a:pPr marL="57150" lvl="1" indent="-57150" algn="l" defTabSz="266700" rtl="0">
            <a:lnSpc>
              <a:spcPct val="90000"/>
            </a:lnSpc>
            <a:spcBef>
              <a:spcPct val="0"/>
            </a:spcBef>
            <a:spcAft>
              <a:spcPct val="15000"/>
            </a:spcAft>
            <a:buChar char="••"/>
          </a:pPr>
          <a:r>
            <a:rPr lang="en-US" sz="600" kern="1200" dirty="0" smtClean="0"/>
            <a:t>International Summer Session</a:t>
          </a:r>
          <a:endParaRPr lang="en-US" sz="600" kern="1200" dirty="0"/>
        </a:p>
        <a:p>
          <a:pPr marL="57150" lvl="1" indent="-57150" algn="l" defTabSz="266700" rtl="0">
            <a:lnSpc>
              <a:spcPct val="90000"/>
            </a:lnSpc>
            <a:spcBef>
              <a:spcPct val="0"/>
            </a:spcBef>
            <a:spcAft>
              <a:spcPct val="15000"/>
            </a:spcAft>
            <a:buChar char="••"/>
          </a:pPr>
          <a:r>
            <a:rPr lang="en-US" sz="600" kern="1200" dirty="0" smtClean="0"/>
            <a:t>Open University</a:t>
          </a:r>
          <a:endParaRPr lang="en-US" sz="600" kern="1200" dirty="0"/>
        </a:p>
        <a:p>
          <a:pPr marL="57150" lvl="1" indent="-57150" algn="l" defTabSz="266700" rtl="0">
            <a:lnSpc>
              <a:spcPct val="90000"/>
            </a:lnSpc>
            <a:spcBef>
              <a:spcPct val="0"/>
            </a:spcBef>
            <a:spcAft>
              <a:spcPct val="15000"/>
            </a:spcAft>
            <a:buChar char="••"/>
          </a:pPr>
          <a:r>
            <a:rPr lang="en-US" sz="600" kern="1200" dirty="0" smtClean="0"/>
            <a:t>Professional Development and Training</a:t>
          </a:r>
          <a:endParaRPr lang="en-US" sz="600" kern="1200" dirty="0"/>
        </a:p>
        <a:p>
          <a:pPr marL="57150" lvl="1" indent="-57150" algn="l" defTabSz="266700" rtl="0">
            <a:lnSpc>
              <a:spcPct val="90000"/>
            </a:lnSpc>
            <a:spcBef>
              <a:spcPct val="0"/>
            </a:spcBef>
            <a:spcAft>
              <a:spcPct val="15000"/>
            </a:spcAft>
            <a:buChar char="••"/>
          </a:pPr>
          <a:r>
            <a:rPr lang="en-US" sz="600" kern="1200" dirty="0" smtClean="0"/>
            <a:t>Study Abroad</a:t>
          </a:r>
          <a:endParaRPr lang="en-US" sz="600" kern="1200" dirty="0"/>
        </a:p>
        <a:p>
          <a:pPr marL="57150" lvl="1" indent="-57150" algn="l" defTabSz="266700" rtl="0">
            <a:lnSpc>
              <a:spcPct val="90000"/>
            </a:lnSpc>
            <a:spcBef>
              <a:spcPct val="0"/>
            </a:spcBef>
            <a:spcAft>
              <a:spcPct val="15000"/>
            </a:spcAft>
            <a:buChar char="••"/>
          </a:pPr>
          <a:r>
            <a:rPr lang="en-US" sz="600" kern="1200" dirty="0" smtClean="0"/>
            <a:t>Study in L.A.</a:t>
          </a:r>
          <a:endParaRPr lang="en-US" sz="600" kern="1200" dirty="0"/>
        </a:p>
        <a:p>
          <a:pPr marL="57150" lvl="1" indent="-57150" algn="l" defTabSz="266700" rtl="0">
            <a:lnSpc>
              <a:spcPct val="90000"/>
            </a:lnSpc>
            <a:spcBef>
              <a:spcPct val="0"/>
            </a:spcBef>
            <a:spcAft>
              <a:spcPct val="15000"/>
            </a:spcAft>
            <a:buChar char="••"/>
          </a:pPr>
          <a:r>
            <a:rPr lang="en-US" sz="600" kern="1200" dirty="0" smtClean="0"/>
            <a:t>Summer Session</a:t>
          </a:r>
          <a:endParaRPr lang="en-US" sz="600" kern="1200" dirty="0"/>
        </a:p>
        <a:p>
          <a:pPr marL="57150" lvl="1" indent="-57150" algn="l" defTabSz="266700" rtl="0">
            <a:lnSpc>
              <a:spcPct val="90000"/>
            </a:lnSpc>
            <a:spcBef>
              <a:spcPct val="0"/>
            </a:spcBef>
            <a:spcAft>
              <a:spcPct val="15000"/>
            </a:spcAft>
            <a:buChar char="••"/>
          </a:pPr>
          <a:r>
            <a:rPr lang="en-US" sz="600" kern="1200" dirty="0" smtClean="0"/>
            <a:t>Test Preparation</a:t>
          </a:r>
          <a:endParaRPr lang="en-US" sz="600" kern="1200" dirty="0"/>
        </a:p>
      </dsp:txBody>
      <dsp:txXfrm>
        <a:off x="8241356" y="2469953"/>
        <a:ext cx="1778958" cy="1343849"/>
      </dsp:txXfrm>
    </dsp:sp>
    <dsp:sp modelId="{1C307592-73C6-4CF1-A2F0-E82A66D73303}">
      <dsp:nvSpPr>
        <dsp:cNvPr id="0" name=""/>
        <dsp:cNvSpPr/>
      </dsp:nvSpPr>
      <dsp:spPr>
        <a:xfrm>
          <a:off x="8209113" y="3813802"/>
          <a:ext cx="1843444" cy="591719"/>
        </a:xfrm>
        <a:prstGeom prst="rect">
          <a:avLst/>
        </a:prstGeom>
        <a:solidFill>
          <a:schemeClr val="accent2"/>
        </a:solidFill>
        <a:ln w="1079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0" rIns="13970" bIns="0" numCol="1" spcCol="1270" anchor="ctr" anchorCtr="0">
          <a:noAutofit/>
        </a:bodyPr>
        <a:lstStyle/>
        <a:p>
          <a:pPr lvl="0" algn="l" defTabSz="488950">
            <a:lnSpc>
              <a:spcPct val="90000"/>
            </a:lnSpc>
            <a:spcBef>
              <a:spcPct val="0"/>
            </a:spcBef>
            <a:spcAft>
              <a:spcPct val="35000"/>
            </a:spcAft>
          </a:pPr>
          <a:r>
            <a:rPr lang="en-US" sz="1100" kern="1200" spc="0" dirty="0" smtClean="0"/>
            <a:t>College of Professional and Global Education</a:t>
          </a:r>
          <a:endParaRPr lang="en-US" sz="1100" kern="1200" spc="0" dirty="0"/>
        </a:p>
      </dsp:txBody>
      <dsp:txXfrm>
        <a:off x="8209113" y="3813802"/>
        <a:ext cx="1298200" cy="591719"/>
      </dsp:txXfrm>
    </dsp:sp>
    <dsp:sp modelId="{5BE56777-98B9-4373-80DF-EC82E83521F7}">
      <dsp:nvSpPr>
        <dsp:cNvPr id="0" name=""/>
        <dsp:cNvSpPr/>
      </dsp:nvSpPr>
      <dsp:spPr>
        <a:xfrm>
          <a:off x="9559462" y="3907791"/>
          <a:ext cx="645205" cy="645205"/>
        </a:xfrm>
        <a:prstGeom prst="flowChartProcess">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a:ln w="10795"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EF716-237F-43F4-B705-C51F33D62CCA}">
      <dsp:nvSpPr>
        <dsp:cNvPr id="0" name=""/>
        <dsp:cNvSpPr/>
      </dsp:nvSpPr>
      <dsp:spPr>
        <a:xfrm>
          <a:off x="511724" y="1920"/>
          <a:ext cx="1813701" cy="1353889"/>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rtl="0">
            <a:lnSpc>
              <a:spcPct val="90000"/>
            </a:lnSpc>
            <a:spcBef>
              <a:spcPct val="0"/>
            </a:spcBef>
            <a:spcAft>
              <a:spcPct val="15000"/>
            </a:spcAft>
            <a:buChar char="••"/>
          </a:pPr>
          <a:r>
            <a:rPr lang="en-US" sz="900" kern="1200" dirty="0" smtClean="0"/>
            <a:t>Urban Learning</a:t>
          </a:r>
          <a:endParaRPr lang="en-US" sz="900" kern="1200" dirty="0"/>
        </a:p>
      </dsp:txBody>
      <dsp:txXfrm>
        <a:off x="543447" y="33643"/>
        <a:ext cx="1750255" cy="1322166"/>
      </dsp:txXfrm>
    </dsp:sp>
    <dsp:sp modelId="{DCD115F0-CB54-4B93-854B-AD81B9369E20}">
      <dsp:nvSpPr>
        <dsp:cNvPr id="0" name=""/>
        <dsp:cNvSpPr/>
      </dsp:nvSpPr>
      <dsp:spPr>
        <a:xfrm>
          <a:off x="511724" y="1355810"/>
          <a:ext cx="1813701" cy="582172"/>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lvl="0" algn="l" defTabSz="444500" rtl="0">
            <a:lnSpc>
              <a:spcPct val="90000"/>
            </a:lnSpc>
            <a:spcBef>
              <a:spcPct val="0"/>
            </a:spcBef>
            <a:spcAft>
              <a:spcPct val="35000"/>
            </a:spcAft>
          </a:pPr>
          <a:r>
            <a:rPr lang="en-US" sz="1000" kern="1200" dirty="0" smtClean="0"/>
            <a:t>Charter College of Education</a:t>
          </a:r>
          <a:endParaRPr lang="en-US" sz="1000" kern="1200" dirty="0"/>
        </a:p>
      </dsp:txBody>
      <dsp:txXfrm>
        <a:off x="511724" y="1355810"/>
        <a:ext cx="1277254" cy="582172"/>
      </dsp:txXfrm>
    </dsp:sp>
    <dsp:sp modelId="{B21E6735-D335-466C-AD41-E6EADCB34DC8}">
      <dsp:nvSpPr>
        <dsp:cNvPr id="0" name=""/>
        <dsp:cNvSpPr/>
      </dsp:nvSpPr>
      <dsp:spPr>
        <a:xfrm>
          <a:off x="1840285" y="1448283"/>
          <a:ext cx="634795" cy="6347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1CC151-E528-48EE-824A-A64B9D45C1DA}">
      <dsp:nvSpPr>
        <dsp:cNvPr id="0" name=""/>
        <dsp:cNvSpPr/>
      </dsp:nvSpPr>
      <dsp:spPr>
        <a:xfrm>
          <a:off x="2632348" y="1920"/>
          <a:ext cx="1813701" cy="1353889"/>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rtl="0">
            <a:lnSpc>
              <a:spcPct val="90000"/>
            </a:lnSpc>
            <a:spcBef>
              <a:spcPct val="0"/>
            </a:spcBef>
            <a:spcAft>
              <a:spcPct val="15000"/>
            </a:spcAft>
            <a:buChar char="••"/>
          </a:pPr>
          <a:r>
            <a:rPr lang="en-US" sz="900" kern="1200" dirty="0" smtClean="0"/>
            <a:t>Art</a:t>
          </a:r>
          <a:endParaRPr lang="en-US" sz="900" kern="1200" dirty="0"/>
        </a:p>
        <a:p>
          <a:pPr marL="57150" lvl="1" indent="-57150" algn="l" defTabSz="400050" rtl="0">
            <a:lnSpc>
              <a:spcPct val="90000"/>
            </a:lnSpc>
            <a:spcBef>
              <a:spcPct val="0"/>
            </a:spcBef>
            <a:spcAft>
              <a:spcPct val="15000"/>
            </a:spcAft>
            <a:buChar char="••"/>
          </a:pPr>
          <a:r>
            <a:rPr lang="en-US" sz="900" kern="1200" dirty="0" smtClean="0"/>
            <a:t>English</a:t>
          </a:r>
          <a:endParaRPr lang="en-US" sz="900" kern="1200" dirty="0"/>
        </a:p>
        <a:p>
          <a:pPr marL="57150" lvl="1" indent="-57150" algn="l" defTabSz="400050" rtl="0">
            <a:lnSpc>
              <a:spcPct val="90000"/>
            </a:lnSpc>
            <a:spcBef>
              <a:spcPct val="0"/>
            </a:spcBef>
            <a:spcAft>
              <a:spcPct val="15000"/>
            </a:spcAft>
            <a:buChar char="••"/>
          </a:pPr>
          <a:r>
            <a:rPr lang="en-US" sz="900" kern="1200" dirty="0" smtClean="0"/>
            <a:t>Liberal Studies</a:t>
          </a:r>
          <a:endParaRPr lang="en-US" sz="900" kern="1200" dirty="0"/>
        </a:p>
        <a:p>
          <a:pPr marL="57150" lvl="1" indent="-57150" algn="l" defTabSz="400050" rtl="0">
            <a:lnSpc>
              <a:spcPct val="90000"/>
            </a:lnSpc>
            <a:spcBef>
              <a:spcPct val="0"/>
            </a:spcBef>
            <a:spcAft>
              <a:spcPct val="15000"/>
            </a:spcAft>
            <a:buChar char="••"/>
          </a:pPr>
          <a:r>
            <a:rPr lang="en-US" sz="900" kern="1200" dirty="0" smtClean="0"/>
            <a:t>Music, Theatre &amp; Dance</a:t>
          </a:r>
          <a:endParaRPr lang="en-US" sz="900" kern="1200" dirty="0"/>
        </a:p>
      </dsp:txBody>
      <dsp:txXfrm>
        <a:off x="2664071" y="33643"/>
        <a:ext cx="1750255" cy="1322166"/>
      </dsp:txXfrm>
    </dsp:sp>
    <dsp:sp modelId="{9C05414E-4138-422F-A20E-B2A58CF1CE0E}">
      <dsp:nvSpPr>
        <dsp:cNvPr id="0" name=""/>
        <dsp:cNvSpPr/>
      </dsp:nvSpPr>
      <dsp:spPr>
        <a:xfrm>
          <a:off x="2632348" y="1355810"/>
          <a:ext cx="1813701" cy="582172"/>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lvl="0" algn="l" defTabSz="444500" rtl="0">
            <a:lnSpc>
              <a:spcPct val="90000"/>
            </a:lnSpc>
            <a:spcBef>
              <a:spcPct val="0"/>
            </a:spcBef>
            <a:spcAft>
              <a:spcPct val="35000"/>
            </a:spcAft>
          </a:pPr>
          <a:r>
            <a:rPr lang="en-US" sz="1000" kern="1200" dirty="0" smtClean="0"/>
            <a:t>College of Arts &amp; Letters</a:t>
          </a:r>
          <a:endParaRPr lang="en-US" sz="1000" kern="1200" dirty="0"/>
        </a:p>
      </dsp:txBody>
      <dsp:txXfrm>
        <a:off x="2632348" y="1355810"/>
        <a:ext cx="1277254" cy="582172"/>
      </dsp:txXfrm>
    </dsp:sp>
    <dsp:sp modelId="{239FA03F-D1B0-4244-9403-B49E54D3BB07}">
      <dsp:nvSpPr>
        <dsp:cNvPr id="0" name=""/>
        <dsp:cNvSpPr/>
      </dsp:nvSpPr>
      <dsp:spPr>
        <a:xfrm>
          <a:off x="3960909" y="1448283"/>
          <a:ext cx="634795" cy="634795"/>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381" t="-15031" r="-9973" b="-6323"/>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CEE40F-0CC1-4783-928A-629819E8B59D}">
      <dsp:nvSpPr>
        <dsp:cNvPr id="0" name=""/>
        <dsp:cNvSpPr/>
      </dsp:nvSpPr>
      <dsp:spPr>
        <a:xfrm>
          <a:off x="4752971" y="1920"/>
          <a:ext cx="1813701" cy="1353889"/>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rtl="0">
            <a:lnSpc>
              <a:spcPct val="90000"/>
            </a:lnSpc>
            <a:spcBef>
              <a:spcPct val="0"/>
            </a:spcBef>
            <a:spcAft>
              <a:spcPct val="15000"/>
            </a:spcAft>
            <a:buChar char="••"/>
          </a:pPr>
          <a:r>
            <a:rPr lang="en-US" sz="900" kern="1200" dirty="0" smtClean="0"/>
            <a:t>Industrial Technology</a:t>
          </a:r>
          <a:endParaRPr lang="en-US" sz="900" kern="1200" dirty="0"/>
        </a:p>
      </dsp:txBody>
      <dsp:txXfrm>
        <a:off x="4784694" y="33643"/>
        <a:ext cx="1750255" cy="1322166"/>
      </dsp:txXfrm>
    </dsp:sp>
    <dsp:sp modelId="{C0E7EAE6-6C83-4A02-A7AF-3206BE920544}">
      <dsp:nvSpPr>
        <dsp:cNvPr id="0" name=""/>
        <dsp:cNvSpPr/>
      </dsp:nvSpPr>
      <dsp:spPr>
        <a:xfrm>
          <a:off x="4752971" y="1355810"/>
          <a:ext cx="1813701" cy="582172"/>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lvl="0" algn="l" defTabSz="444500" rtl="0">
            <a:lnSpc>
              <a:spcPct val="90000"/>
            </a:lnSpc>
            <a:spcBef>
              <a:spcPct val="0"/>
            </a:spcBef>
            <a:spcAft>
              <a:spcPct val="35000"/>
            </a:spcAft>
          </a:pPr>
          <a:r>
            <a:rPr lang="en-US" sz="1000" kern="1200" dirty="0" smtClean="0"/>
            <a:t>College of Engineering, Computer Science, &amp; Technology</a:t>
          </a:r>
          <a:endParaRPr lang="en-US" sz="1000" kern="1200" dirty="0"/>
        </a:p>
      </dsp:txBody>
      <dsp:txXfrm>
        <a:off x="4752971" y="1355810"/>
        <a:ext cx="1277254" cy="582172"/>
      </dsp:txXfrm>
    </dsp:sp>
    <dsp:sp modelId="{23DB6188-1953-4BDA-8C6C-64804B22A54D}">
      <dsp:nvSpPr>
        <dsp:cNvPr id="0" name=""/>
        <dsp:cNvSpPr/>
      </dsp:nvSpPr>
      <dsp:spPr>
        <a:xfrm>
          <a:off x="6081532" y="1448283"/>
          <a:ext cx="634795" cy="6347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06455F-8056-4D30-9C29-16BC02C60103}">
      <dsp:nvSpPr>
        <dsp:cNvPr id="0" name=""/>
        <dsp:cNvSpPr/>
      </dsp:nvSpPr>
      <dsp:spPr>
        <a:xfrm>
          <a:off x="511724" y="2397480"/>
          <a:ext cx="1813701" cy="1353889"/>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rtl="0">
            <a:lnSpc>
              <a:spcPct val="90000"/>
            </a:lnSpc>
            <a:spcBef>
              <a:spcPct val="0"/>
            </a:spcBef>
            <a:spcAft>
              <a:spcPct val="15000"/>
            </a:spcAft>
            <a:buChar char="••"/>
          </a:pPr>
          <a:r>
            <a:rPr lang="en-US" sz="900" kern="1200" dirty="0" smtClean="0"/>
            <a:t>Child and Family Studies</a:t>
          </a:r>
          <a:endParaRPr lang="en-US" sz="900" kern="1200" dirty="0"/>
        </a:p>
        <a:p>
          <a:pPr marL="57150" lvl="1" indent="-57150" algn="l" defTabSz="400050" rtl="0">
            <a:lnSpc>
              <a:spcPct val="90000"/>
            </a:lnSpc>
            <a:spcBef>
              <a:spcPct val="0"/>
            </a:spcBef>
            <a:spcAft>
              <a:spcPct val="15000"/>
            </a:spcAft>
            <a:buChar char="••"/>
          </a:pPr>
          <a:r>
            <a:rPr lang="en-US" sz="900" kern="1200" dirty="0" smtClean="0"/>
            <a:t>Kinesiology and Nutritional Science</a:t>
          </a:r>
          <a:endParaRPr lang="en-US" sz="900" kern="1200" dirty="0"/>
        </a:p>
      </dsp:txBody>
      <dsp:txXfrm>
        <a:off x="543447" y="2429203"/>
        <a:ext cx="1750255" cy="1322166"/>
      </dsp:txXfrm>
    </dsp:sp>
    <dsp:sp modelId="{168A34E1-5887-4075-B7EC-4037545352BA}">
      <dsp:nvSpPr>
        <dsp:cNvPr id="0" name=""/>
        <dsp:cNvSpPr/>
      </dsp:nvSpPr>
      <dsp:spPr>
        <a:xfrm>
          <a:off x="511724" y="3751369"/>
          <a:ext cx="1813701" cy="582172"/>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lvl="0" algn="l" defTabSz="444500" rtl="0">
            <a:lnSpc>
              <a:spcPct val="90000"/>
            </a:lnSpc>
            <a:spcBef>
              <a:spcPct val="0"/>
            </a:spcBef>
            <a:spcAft>
              <a:spcPct val="35000"/>
            </a:spcAft>
          </a:pPr>
          <a:r>
            <a:rPr lang="en-US" sz="1000" kern="1200" dirty="0" smtClean="0"/>
            <a:t>College of Health &amp; Human Services</a:t>
          </a:r>
          <a:endParaRPr lang="en-US" sz="1000" kern="1200" dirty="0"/>
        </a:p>
      </dsp:txBody>
      <dsp:txXfrm>
        <a:off x="511724" y="3751369"/>
        <a:ext cx="1277254" cy="582172"/>
      </dsp:txXfrm>
    </dsp:sp>
    <dsp:sp modelId="{2CB17890-CD48-4CFA-A515-50CE8F21EBA8}">
      <dsp:nvSpPr>
        <dsp:cNvPr id="0" name=""/>
        <dsp:cNvSpPr/>
      </dsp:nvSpPr>
      <dsp:spPr>
        <a:xfrm>
          <a:off x="1840285" y="3845763"/>
          <a:ext cx="634795" cy="634795"/>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3753" t="-7444" r="143" b="11340"/>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7D1F6-2327-4C97-B913-CA480A1849F3}">
      <dsp:nvSpPr>
        <dsp:cNvPr id="0" name=""/>
        <dsp:cNvSpPr/>
      </dsp:nvSpPr>
      <dsp:spPr>
        <a:xfrm>
          <a:off x="2632348" y="2397480"/>
          <a:ext cx="1813701" cy="1353889"/>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rtl="0">
            <a:lnSpc>
              <a:spcPct val="90000"/>
            </a:lnSpc>
            <a:spcBef>
              <a:spcPct val="0"/>
            </a:spcBef>
            <a:spcAft>
              <a:spcPct val="15000"/>
            </a:spcAft>
            <a:buChar char="••"/>
          </a:pPr>
          <a:r>
            <a:rPr lang="en-US" sz="900" kern="1200" dirty="0" smtClean="0"/>
            <a:t>Biological Sciences</a:t>
          </a:r>
          <a:endParaRPr lang="en-US" sz="900" kern="1200" dirty="0"/>
        </a:p>
        <a:p>
          <a:pPr marL="57150" lvl="1" indent="-57150" algn="l" defTabSz="400050" rtl="0">
            <a:lnSpc>
              <a:spcPct val="90000"/>
            </a:lnSpc>
            <a:spcBef>
              <a:spcPct val="0"/>
            </a:spcBef>
            <a:spcAft>
              <a:spcPct val="15000"/>
            </a:spcAft>
            <a:buChar char="••"/>
          </a:pPr>
          <a:r>
            <a:rPr lang="en-US" sz="900" kern="1200" dirty="0" smtClean="0"/>
            <a:t>Chemistry and Biochemistry</a:t>
          </a:r>
          <a:endParaRPr lang="en-US" sz="900" kern="1200" dirty="0"/>
        </a:p>
        <a:p>
          <a:pPr marL="57150" lvl="1" indent="-57150" algn="l" defTabSz="400050" rtl="0">
            <a:lnSpc>
              <a:spcPct val="90000"/>
            </a:lnSpc>
            <a:spcBef>
              <a:spcPct val="0"/>
            </a:spcBef>
            <a:spcAft>
              <a:spcPct val="15000"/>
            </a:spcAft>
            <a:buChar char="••"/>
          </a:pPr>
          <a:r>
            <a:rPr lang="en-US" sz="900" kern="1200" dirty="0" smtClean="0"/>
            <a:t>Geosciences and Environment</a:t>
          </a:r>
          <a:endParaRPr lang="en-US" sz="900" kern="1200" dirty="0"/>
        </a:p>
        <a:p>
          <a:pPr marL="57150" lvl="1" indent="-57150" algn="l" defTabSz="400050" rtl="0">
            <a:lnSpc>
              <a:spcPct val="90000"/>
            </a:lnSpc>
            <a:spcBef>
              <a:spcPct val="0"/>
            </a:spcBef>
            <a:spcAft>
              <a:spcPct val="15000"/>
            </a:spcAft>
            <a:buChar char="••"/>
          </a:pPr>
          <a:r>
            <a:rPr lang="en-US" sz="900" kern="1200" dirty="0" smtClean="0"/>
            <a:t>History</a:t>
          </a:r>
          <a:endParaRPr lang="en-US" sz="900" kern="1200" dirty="0"/>
        </a:p>
        <a:p>
          <a:pPr marL="57150" lvl="1" indent="-57150" algn="l" defTabSz="400050" rtl="0">
            <a:lnSpc>
              <a:spcPct val="90000"/>
            </a:lnSpc>
            <a:spcBef>
              <a:spcPct val="0"/>
            </a:spcBef>
            <a:spcAft>
              <a:spcPct val="15000"/>
            </a:spcAft>
            <a:buChar char="••"/>
          </a:pPr>
          <a:r>
            <a:rPr lang="en-US" sz="900" kern="1200" dirty="0" smtClean="0"/>
            <a:t>Mathematics</a:t>
          </a:r>
          <a:endParaRPr lang="en-US" sz="900" kern="1200" dirty="0"/>
        </a:p>
        <a:p>
          <a:pPr marL="57150" lvl="1" indent="-57150" algn="l" defTabSz="400050" rtl="0">
            <a:lnSpc>
              <a:spcPct val="90000"/>
            </a:lnSpc>
            <a:spcBef>
              <a:spcPct val="0"/>
            </a:spcBef>
            <a:spcAft>
              <a:spcPct val="15000"/>
            </a:spcAft>
            <a:buChar char="••"/>
          </a:pPr>
          <a:r>
            <a:rPr lang="en-US" sz="900" kern="1200" dirty="0" smtClean="0"/>
            <a:t>Natural Science (Interdisciplinary Program)</a:t>
          </a:r>
          <a:endParaRPr lang="en-US" sz="900" kern="1200" dirty="0"/>
        </a:p>
        <a:p>
          <a:pPr marL="57150" lvl="1" indent="-57150" algn="l" defTabSz="400050" rtl="0">
            <a:lnSpc>
              <a:spcPct val="90000"/>
            </a:lnSpc>
            <a:spcBef>
              <a:spcPct val="0"/>
            </a:spcBef>
            <a:spcAft>
              <a:spcPct val="15000"/>
            </a:spcAft>
            <a:buChar char="••"/>
          </a:pPr>
          <a:r>
            <a:rPr lang="en-US" sz="900" kern="1200" dirty="0" smtClean="0"/>
            <a:t>Physics and Astronomy</a:t>
          </a:r>
          <a:endParaRPr lang="en-US" sz="900" kern="1200" dirty="0"/>
        </a:p>
      </dsp:txBody>
      <dsp:txXfrm>
        <a:off x="2664071" y="2429203"/>
        <a:ext cx="1750255" cy="1322166"/>
      </dsp:txXfrm>
    </dsp:sp>
    <dsp:sp modelId="{54AF360F-C450-4B74-9B8F-4B6F8FBF4816}">
      <dsp:nvSpPr>
        <dsp:cNvPr id="0" name=""/>
        <dsp:cNvSpPr/>
      </dsp:nvSpPr>
      <dsp:spPr>
        <a:xfrm>
          <a:off x="2632348" y="3751369"/>
          <a:ext cx="1813701" cy="582172"/>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lvl="0" algn="l" defTabSz="444500" rtl="0">
            <a:lnSpc>
              <a:spcPct val="90000"/>
            </a:lnSpc>
            <a:spcBef>
              <a:spcPct val="0"/>
            </a:spcBef>
            <a:spcAft>
              <a:spcPct val="35000"/>
            </a:spcAft>
          </a:pPr>
          <a:r>
            <a:rPr lang="en-US" sz="1000" kern="1200" dirty="0" smtClean="0"/>
            <a:t>College of Natural &amp; Social Sciences</a:t>
          </a:r>
          <a:endParaRPr lang="en-US" sz="1000" kern="1200" dirty="0"/>
        </a:p>
      </dsp:txBody>
      <dsp:txXfrm>
        <a:off x="2632348" y="3751369"/>
        <a:ext cx="1277254" cy="582172"/>
      </dsp:txXfrm>
    </dsp:sp>
    <dsp:sp modelId="{1B52C280-1F5D-4A8F-A788-E813BA4108DF}">
      <dsp:nvSpPr>
        <dsp:cNvPr id="0" name=""/>
        <dsp:cNvSpPr/>
      </dsp:nvSpPr>
      <dsp:spPr>
        <a:xfrm>
          <a:off x="3960909" y="3843842"/>
          <a:ext cx="634795" cy="634795"/>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528" t="-10628" r="2015" b="15171"/>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609066-7F95-4640-94AC-43FE87B7F06A}">
      <dsp:nvSpPr>
        <dsp:cNvPr id="0" name=""/>
        <dsp:cNvSpPr/>
      </dsp:nvSpPr>
      <dsp:spPr>
        <a:xfrm>
          <a:off x="4752971" y="2397480"/>
          <a:ext cx="1813701" cy="1353889"/>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rtl="0">
            <a:lnSpc>
              <a:spcPct val="90000"/>
            </a:lnSpc>
            <a:spcBef>
              <a:spcPct val="0"/>
            </a:spcBef>
            <a:spcAft>
              <a:spcPct val="15000"/>
            </a:spcAft>
            <a:buChar char="••"/>
          </a:pPr>
          <a:r>
            <a:rPr lang="en-US" sz="900" kern="1200" dirty="0" smtClean="0"/>
            <a:t>Chicanx Studies</a:t>
          </a:r>
          <a:endParaRPr lang="en-US" sz="900" kern="1200" dirty="0"/>
        </a:p>
      </dsp:txBody>
      <dsp:txXfrm>
        <a:off x="4784694" y="2429203"/>
        <a:ext cx="1750255" cy="1322166"/>
      </dsp:txXfrm>
    </dsp:sp>
    <dsp:sp modelId="{D718F671-4A10-49FC-AB10-21C8FAF64521}">
      <dsp:nvSpPr>
        <dsp:cNvPr id="0" name=""/>
        <dsp:cNvSpPr/>
      </dsp:nvSpPr>
      <dsp:spPr>
        <a:xfrm>
          <a:off x="4752971" y="3751369"/>
          <a:ext cx="1813701" cy="582172"/>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0" rIns="12700" bIns="0" numCol="1" spcCol="1270" anchor="ctr" anchorCtr="0">
          <a:noAutofit/>
        </a:bodyPr>
        <a:lstStyle/>
        <a:p>
          <a:pPr lvl="0" algn="l" defTabSz="444500" rtl="0">
            <a:lnSpc>
              <a:spcPct val="90000"/>
            </a:lnSpc>
            <a:spcBef>
              <a:spcPct val="0"/>
            </a:spcBef>
            <a:spcAft>
              <a:spcPct val="35000"/>
            </a:spcAft>
          </a:pPr>
          <a:r>
            <a:rPr lang="en-US" sz="1000" kern="1200" dirty="0" smtClean="0"/>
            <a:t>College of Ethnic Studies</a:t>
          </a:r>
          <a:endParaRPr lang="en-US" sz="1000" kern="1200" dirty="0"/>
        </a:p>
      </dsp:txBody>
      <dsp:txXfrm>
        <a:off x="4752971" y="3751369"/>
        <a:ext cx="1277254" cy="582172"/>
      </dsp:txXfrm>
    </dsp:sp>
    <dsp:sp modelId="{9D29552B-E5C3-4C36-A895-3F4008A5BBFE}">
      <dsp:nvSpPr>
        <dsp:cNvPr id="0" name=""/>
        <dsp:cNvSpPr/>
      </dsp:nvSpPr>
      <dsp:spPr>
        <a:xfrm>
          <a:off x="6081532" y="3843842"/>
          <a:ext cx="634795" cy="634795"/>
        </a:xfrm>
        <a:prstGeom prst="ellipse">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10117" t="-18365" r="-8247" b="1"/>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B85B-38C9-4310-BF58-160EF37A643F}">
      <dsp:nvSpPr>
        <dsp:cNvPr id="0" name=""/>
        <dsp:cNvSpPr/>
      </dsp:nvSpPr>
      <dsp:spPr>
        <a:xfrm>
          <a:off x="5183" y="250158"/>
          <a:ext cx="2651270" cy="367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Undergraduate programs</a:t>
          </a:r>
          <a:endParaRPr lang="en-US" sz="1800" kern="1200" dirty="0"/>
        </a:p>
      </dsp:txBody>
      <dsp:txXfrm>
        <a:off x="5183" y="250158"/>
        <a:ext cx="2651270" cy="367537"/>
      </dsp:txXfrm>
    </dsp:sp>
    <dsp:sp modelId="{4494E02C-1BE3-478D-99A1-2FB9EEE069E8}">
      <dsp:nvSpPr>
        <dsp:cNvPr id="0" name=""/>
        <dsp:cNvSpPr/>
      </dsp:nvSpPr>
      <dsp:spPr>
        <a:xfrm>
          <a:off x="2656453" y="77874"/>
          <a:ext cx="530254" cy="712103"/>
        </a:xfrm>
        <a:prstGeom prst="leftBrace">
          <a:avLst>
            <a:gd name="adj1" fmla="val 35000"/>
            <a:gd name="adj2" fmla="val 50000"/>
          </a:avLst>
        </a:prstGeom>
        <a:noFill/>
        <a:ln w="10795"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0DA833-9ADF-449F-8001-406F6CC7F856}">
      <dsp:nvSpPr>
        <dsp:cNvPr id="0" name=""/>
        <dsp:cNvSpPr/>
      </dsp:nvSpPr>
      <dsp:spPr>
        <a:xfrm>
          <a:off x="3398809" y="77874"/>
          <a:ext cx="7211455" cy="712103"/>
        </a:xfrm>
        <a:prstGeom prst="rect">
          <a:avLst/>
        </a:prstGeom>
        <a:gradFill rotWithShape="1">
          <a:gsLst>
            <a:gs pos="0">
              <a:schemeClr val="accent5">
                <a:shade val="85000"/>
              </a:schemeClr>
            </a:gs>
            <a:gs pos="100000">
              <a:schemeClr val="accent5">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lightRig rig="flat" dir="t"/>
        </a:scene3d>
        <a:sp3d prstMaterial="flat">
          <a:bevelT w="28575" h="41275" prst="coolSlant"/>
        </a:sp3d>
      </dsp:spPr>
      <dsp:style>
        <a:lnRef idx="0">
          <a:schemeClr val="accent5"/>
        </a:lnRef>
        <a:fillRef idx="3">
          <a:schemeClr val="accent5"/>
        </a:fillRef>
        <a:effectRef idx="3">
          <a:schemeClr val="accent5"/>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cap="none" spc="50" dirty="0" smtClean="0">
              <a:ln w="0"/>
              <a:solidFill>
                <a:schemeClr val="bg2"/>
              </a:solidFill>
              <a:effectLst>
                <a:innerShdw blurRad="63500" dist="50800" dir="13500000">
                  <a:srgbClr val="000000">
                    <a:alpha val="50000"/>
                  </a:srgbClr>
                </a:innerShdw>
              </a:effectLst>
            </a:rPr>
            <a:t>BS in Rehabilitation Services</a:t>
          </a:r>
          <a:endParaRPr lang="en-US" sz="1800" b="1" kern="1200" cap="none" spc="50" dirty="0">
            <a:ln w="0"/>
            <a:solidFill>
              <a:schemeClr val="bg2"/>
            </a:solidFill>
            <a:effectLst>
              <a:innerShdw blurRad="63500" dist="50800" dir="13500000">
                <a:srgbClr val="000000">
                  <a:alpha val="50000"/>
                </a:srgbClr>
              </a:innerShdw>
            </a:effectLst>
          </a:endParaRPr>
        </a:p>
        <a:p>
          <a:pPr marL="171450" lvl="1" indent="-171450" algn="l" defTabSz="800100">
            <a:lnSpc>
              <a:spcPct val="90000"/>
            </a:lnSpc>
            <a:spcBef>
              <a:spcPct val="0"/>
            </a:spcBef>
            <a:spcAft>
              <a:spcPct val="15000"/>
            </a:spcAft>
            <a:buChar char="••"/>
          </a:pPr>
          <a:r>
            <a:rPr lang="en-US" sz="1800" b="1" kern="1200" cap="none" spc="50" dirty="0" smtClean="0">
              <a:ln w="0"/>
              <a:solidFill>
                <a:schemeClr val="bg2"/>
              </a:solidFill>
              <a:effectLst>
                <a:innerShdw blurRad="63500" dist="50800" dir="13500000">
                  <a:srgbClr val="000000">
                    <a:alpha val="50000"/>
                  </a:srgbClr>
                </a:innerShdw>
              </a:effectLst>
            </a:rPr>
            <a:t>BA in Urban Learning</a:t>
          </a:r>
          <a:endParaRPr lang="en-US" sz="1800" b="1" kern="1200" cap="none" spc="50" dirty="0">
            <a:ln w="0"/>
            <a:solidFill>
              <a:schemeClr val="bg2"/>
            </a:solidFill>
            <a:effectLst>
              <a:innerShdw blurRad="63500" dist="50800" dir="13500000">
                <a:srgbClr val="000000">
                  <a:alpha val="50000"/>
                </a:srgbClr>
              </a:innerShdw>
            </a:effectLst>
          </a:endParaRPr>
        </a:p>
      </dsp:txBody>
      <dsp:txXfrm>
        <a:off x="3398809" y="77874"/>
        <a:ext cx="7211455" cy="712103"/>
      </dsp:txXfrm>
    </dsp:sp>
    <dsp:sp modelId="{2D6E1A02-C839-48DD-8AB0-A4F964746D9C}">
      <dsp:nvSpPr>
        <dsp:cNvPr id="0" name=""/>
        <dsp:cNvSpPr/>
      </dsp:nvSpPr>
      <dsp:spPr>
        <a:xfrm>
          <a:off x="5183" y="1361535"/>
          <a:ext cx="2651270" cy="62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Post-baccalaureate teaching credentials</a:t>
          </a:r>
          <a:endParaRPr lang="en-US" sz="1800" kern="1200" dirty="0"/>
        </a:p>
      </dsp:txBody>
      <dsp:txXfrm>
        <a:off x="5183" y="1361535"/>
        <a:ext cx="2651270" cy="623700"/>
      </dsp:txXfrm>
    </dsp:sp>
    <dsp:sp modelId="{D1275622-3071-403E-9A94-266654E655DC}">
      <dsp:nvSpPr>
        <dsp:cNvPr id="0" name=""/>
        <dsp:cNvSpPr/>
      </dsp:nvSpPr>
      <dsp:spPr>
        <a:xfrm>
          <a:off x="2656453" y="854778"/>
          <a:ext cx="530254" cy="1637212"/>
        </a:xfrm>
        <a:prstGeom prst="leftBrace">
          <a:avLst>
            <a:gd name="adj1" fmla="val 35000"/>
            <a:gd name="adj2" fmla="val 50000"/>
          </a:avLst>
        </a:prstGeom>
        <a:noFill/>
        <a:ln w="10795"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D5FC85-5A4A-4F9F-8BCB-405467A6608F}">
      <dsp:nvSpPr>
        <dsp:cNvPr id="0" name=""/>
        <dsp:cNvSpPr/>
      </dsp:nvSpPr>
      <dsp:spPr>
        <a:xfrm>
          <a:off x="3398809" y="854778"/>
          <a:ext cx="7211455" cy="1637212"/>
        </a:xfrm>
        <a:prstGeom prst="rect">
          <a:avLst/>
        </a:prstGeom>
        <a:gradFill rotWithShape="0">
          <a:gsLst>
            <a:gs pos="0">
              <a:schemeClr val="accent6">
                <a:hueOff val="0"/>
                <a:satOff val="0"/>
                <a:lumOff val="0"/>
                <a:alphaOff val="0"/>
                <a:tint val="83000"/>
                <a:shade val="100000"/>
                <a:satMod val="100000"/>
              </a:schemeClr>
            </a:gs>
            <a:gs pos="100000">
              <a:schemeClr val="accent6">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smtClean="0"/>
            <a:t>Multiple Subject</a:t>
          </a:r>
          <a:endParaRPr lang="en-US" sz="1800" kern="1200" dirty="0"/>
        </a:p>
        <a:p>
          <a:pPr marL="171450" lvl="1" indent="-171450" algn="l" defTabSz="800100">
            <a:lnSpc>
              <a:spcPct val="90000"/>
            </a:lnSpc>
            <a:spcBef>
              <a:spcPct val="0"/>
            </a:spcBef>
            <a:spcAft>
              <a:spcPct val="15000"/>
            </a:spcAft>
            <a:buChar char="••"/>
          </a:pPr>
          <a:r>
            <a:rPr lang="en-US" sz="1800" kern="1200" dirty="0" smtClean="0"/>
            <a:t>Single Subject</a:t>
          </a:r>
          <a:endParaRPr lang="en-US" sz="1800" kern="1200" dirty="0"/>
        </a:p>
        <a:p>
          <a:pPr marL="171450" lvl="1" indent="-171450" algn="l" defTabSz="800100">
            <a:lnSpc>
              <a:spcPct val="90000"/>
            </a:lnSpc>
            <a:spcBef>
              <a:spcPct val="0"/>
            </a:spcBef>
            <a:spcAft>
              <a:spcPct val="15000"/>
            </a:spcAft>
            <a:buChar char="••"/>
          </a:pPr>
          <a:r>
            <a:rPr lang="en-US" sz="1800" kern="1200" dirty="0" smtClean="0"/>
            <a:t>Education Specialist</a:t>
          </a:r>
          <a:endParaRPr lang="en-US" sz="1800" kern="1200" dirty="0"/>
        </a:p>
        <a:p>
          <a:pPr marL="171450" lvl="1" indent="-171450" algn="l" defTabSz="800100">
            <a:lnSpc>
              <a:spcPct val="90000"/>
            </a:lnSpc>
            <a:spcBef>
              <a:spcPct val="0"/>
            </a:spcBef>
            <a:spcAft>
              <a:spcPct val="15000"/>
            </a:spcAft>
            <a:buChar char="••"/>
          </a:pPr>
          <a:r>
            <a:rPr lang="en-US" sz="1800" kern="1200" dirty="0" smtClean="0"/>
            <a:t>Certificates/Authorizations</a:t>
          </a:r>
          <a:endParaRPr lang="en-US" sz="1800" kern="1200" dirty="0"/>
        </a:p>
      </dsp:txBody>
      <dsp:txXfrm>
        <a:off x="3398809" y="854778"/>
        <a:ext cx="7211455" cy="1637212"/>
      </dsp:txXfrm>
    </dsp:sp>
    <dsp:sp modelId="{70C096F5-3EA2-40F3-9326-8B6DC49BE69F}">
      <dsp:nvSpPr>
        <dsp:cNvPr id="0" name=""/>
        <dsp:cNvSpPr/>
      </dsp:nvSpPr>
      <dsp:spPr>
        <a:xfrm>
          <a:off x="5183" y="3199981"/>
          <a:ext cx="2651270" cy="367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Graduate Degrees</a:t>
          </a:r>
          <a:endParaRPr lang="en-US" sz="1800" kern="1200" dirty="0"/>
        </a:p>
      </dsp:txBody>
      <dsp:txXfrm>
        <a:off x="5183" y="3199981"/>
        <a:ext cx="2651270" cy="367537"/>
      </dsp:txXfrm>
    </dsp:sp>
    <dsp:sp modelId="{2B1B7909-FADE-4927-854A-8BF782372D34}">
      <dsp:nvSpPr>
        <dsp:cNvPr id="0" name=""/>
        <dsp:cNvSpPr/>
      </dsp:nvSpPr>
      <dsp:spPr>
        <a:xfrm>
          <a:off x="2656453" y="2556791"/>
          <a:ext cx="530254" cy="1653918"/>
        </a:xfrm>
        <a:prstGeom prst="leftBrace">
          <a:avLst>
            <a:gd name="adj1" fmla="val 35000"/>
            <a:gd name="adj2" fmla="val 50000"/>
          </a:avLst>
        </a:prstGeom>
        <a:noFill/>
        <a:ln w="10795"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7906E6-0FC2-4287-BB7E-751F9ED80090}">
      <dsp:nvSpPr>
        <dsp:cNvPr id="0" name=""/>
        <dsp:cNvSpPr/>
      </dsp:nvSpPr>
      <dsp:spPr>
        <a:xfrm>
          <a:off x="3398809" y="2556791"/>
          <a:ext cx="7211455" cy="1653918"/>
        </a:xfrm>
        <a:prstGeom prst="rect">
          <a:avLst/>
        </a:prstGeom>
        <a:gradFill rotWithShape="0">
          <a:gsLst>
            <a:gs pos="0">
              <a:schemeClr val="accent6">
                <a:hueOff val="0"/>
                <a:satOff val="0"/>
                <a:lumOff val="0"/>
                <a:alphaOff val="0"/>
                <a:tint val="83000"/>
                <a:shade val="100000"/>
                <a:satMod val="100000"/>
              </a:schemeClr>
            </a:gs>
            <a:gs pos="100000">
              <a:schemeClr val="accent6">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smtClean="0"/>
            <a:t>MA in Education ( 9 options)</a:t>
          </a:r>
          <a:endParaRPr lang="en-US" sz="1800" kern="1200" dirty="0"/>
        </a:p>
        <a:p>
          <a:pPr marL="171450" lvl="1" indent="-171450" algn="l" defTabSz="800100">
            <a:lnSpc>
              <a:spcPct val="90000"/>
            </a:lnSpc>
            <a:spcBef>
              <a:spcPct val="0"/>
            </a:spcBef>
            <a:spcAft>
              <a:spcPct val="15000"/>
            </a:spcAft>
            <a:buChar char="••"/>
          </a:pPr>
          <a:r>
            <a:rPr lang="en-US" sz="1800" kern="1200" dirty="0" smtClean="0"/>
            <a:t>MA in Special Education (8  options)</a:t>
          </a:r>
          <a:endParaRPr lang="en-US" sz="1800" kern="1200" dirty="0"/>
        </a:p>
        <a:p>
          <a:pPr marL="171450" lvl="1" indent="-171450" algn="l" defTabSz="800100">
            <a:lnSpc>
              <a:spcPct val="90000"/>
            </a:lnSpc>
            <a:spcBef>
              <a:spcPct val="0"/>
            </a:spcBef>
            <a:spcAft>
              <a:spcPct val="15000"/>
            </a:spcAft>
            <a:buChar char="••"/>
          </a:pPr>
          <a:r>
            <a:rPr lang="en-US" sz="1800" kern="1200" dirty="0" smtClean="0"/>
            <a:t>MA in Ed Tech</a:t>
          </a:r>
          <a:endParaRPr lang="en-US" sz="1800" kern="1200" dirty="0"/>
        </a:p>
        <a:p>
          <a:pPr marL="171450" lvl="1" indent="-171450" algn="l" defTabSz="800100">
            <a:lnSpc>
              <a:spcPct val="90000"/>
            </a:lnSpc>
            <a:spcBef>
              <a:spcPct val="0"/>
            </a:spcBef>
            <a:spcAft>
              <a:spcPct val="15000"/>
            </a:spcAft>
            <a:buChar char="••"/>
          </a:pPr>
          <a:r>
            <a:rPr lang="en-US" sz="1800" kern="1200" dirty="0" smtClean="0"/>
            <a:t>MA in Educational Administration</a:t>
          </a:r>
          <a:endParaRPr lang="en-US" sz="1800" kern="1200" dirty="0"/>
        </a:p>
      </dsp:txBody>
      <dsp:txXfrm>
        <a:off x="3398809" y="2556791"/>
        <a:ext cx="7211455" cy="1653918"/>
      </dsp:txXfrm>
    </dsp:sp>
    <dsp:sp modelId="{4E4B1C40-54DD-4473-B794-1AA9F09F201E}">
      <dsp:nvSpPr>
        <dsp:cNvPr id="0" name=""/>
        <dsp:cNvSpPr/>
      </dsp:nvSpPr>
      <dsp:spPr>
        <a:xfrm>
          <a:off x="5183" y="4480161"/>
          <a:ext cx="2651270" cy="62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Professional/ Advanced Degrees</a:t>
          </a:r>
          <a:endParaRPr lang="en-US" sz="1800" kern="1200" dirty="0"/>
        </a:p>
      </dsp:txBody>
      <dsp:txXfrm>
        <a:off x="5183" y="4480161"/>
        <a:ext cx="2651270" cy="623700"/>
      </dsp:txXfrm>
    </dsp:sp>
    <dsp:sp modelId="{4E9418A6-4060-4C3C-9B3D-B13095146230}">
      <dsp:nvSpPr>
        <dsp:cNvPr id="0" name=""/>
        <dsp:cNvSpPr/>
      </dsp:nvSpPr>
      <dsp:spPr>
        <a:xfrm>
          <a:off x="2656453" y="4275510"/>
          <a:ext cx="530254" cy="1033003"/>
        </a:xfrm>
        <a:prstGeom prst="leftBrace">
          <a:avLst>
            <a:gd name="adj1" fmla="val 35000"/>
            <a:gd name="adj2" fmla="val 50000"/>
          </a:avLst>
        </a:prstGeom>
        <a:noFill/>
        <a:ln w="10795"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586A6E-47D2-44C4-9DC9-7C34F5435F8E}">
      <dsp:nvSpPr>
        <dsp:cNvPr id="0" name=""/>
        <dsp:cNvSpPr/>
      </dsp:nvSpPr>
      <dsp:spPr>
        <a:xfrm>
          <a:off x="3398809" y="4275510"/>
          <a:ext cx="7211455" cy="1033003"/>
        </a:xfrm>
        <a:prstGeom prst="rect">
          <a:avLst/>
        </a:prstGeom>
        <a:gradFill rotWithShape="0">
          <a:gsLst>
            <a:gs pos="0">
              <a:schemeClr val="accent6">
                <a:hueOff val="0"/>
                <a:satOff val="0"/>
                <a:lumOff val="0"/>
                <a:alphaOff val="0"/>
                <a:tint val="83000"/>
                <a:shade val="100000"/>
                <a:satMod val="100000"/>
              </a:schemeClr>
            </a:gs>
            <a:gs pos="100000">
              <a:schemeClr val="accent6">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smtClean="0"/>
            <a:t>EdD</a:t>
          </a:r>
          <a:endParaRPr lang="en-US" sz="1800" kern="1200" dirty="0"/>
        </a:p>
        <a:p>
          <a:pPr marL="171450" lvl="1" indent="-171450" algn="l" defTabSz="800100">
            <a:lnSpc>
              <a:spcPct val="90000"/>
            </a:lnSpc>
            <a:spcBef>
              <a:spcPct val="0"/>
            </a:spcBef>
            <a:spcAft>
              <a:spcPct val="15000"/>
            </a:spcAft>
            <a:buChar char="••"/>
          </a:pPr>
          <a:r>
            <a:rPr lang="en-US" sz="1800" kern="1200" dirty="0" smtClean="0"/>
            <a:t>PhD</a:t>
          </a:r>
          <a:endParaRPr lang="en-US" sz="1800" kern="1200" dirty="0"/>
        </a:p>
      </dsp:txBody>
      <dsp:txXfrm>
        <a:off x="3398809" y="4275510"/>
        <a:ext cx="7211455" cy="1033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21661-0CBD-4462-A9A6-79994C768952}">
      <dsp:nvSpPr>
        <dsp:cNvPr id="0" name=""/>
        <dsp:cNvSpPr/>
      </dsp:nvSpPr>
      <dsp:spPr>
        <a:xfrm>
          <a:off x="4820586" y="3521520"/>
          <a:ext cx="1295124" cy="844646"/>
        </a:xfrm>
        <a:custGeom>
          <a:avLst/>
          <a:gdLst/>
          <a:ahLst/>
          <a:cxnLst/>
          <a:rect l="0" t="0" r="0" b="0"/>
          <a:pathLst>
            <a:path>
              <a:moveTo>
                <a:pt x="0" y="0"/>
              </a:moveTo>
              <a:lnTo>
                <a:pt x="0" y="844646"/>
              </a:lnTo>
              <a:lnTo>
                <a:pt x="1295124" y="844646"/>
              </a:lnTo>
            </a:path>
          </a:pathLst>
        </a:custGeom>
        <a:noFill/>
        <a:ln w="1079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D05E1D-43FA-40D9-A39A-E2A5A72272CA}">
      <dsp:nvSpPr>
        <dsp:cNvPr id="0" name=""/>
        <dsp:cNvSpPr/>
      </dsp:nvSpPr>
      <dsp:spPr>
        <a:xfrm>
          <a:off x="3117216" y="1522524"/>
          <a:ext cx="1703369" cy="591252"/>
        </a:xfrm>
        <a:custGeom>
          <a:avLst/>
          <a:gdLst/>
          <a:ahLst/>
          <a:cxnLst/>
          <a:rect l="0" t="0" r="0" b="0"/>
          <a:pathLst>
            <a:path>
              <a:moveTo>
                <a:pt x="0" y="0"/>
              </a:moveTo>
              <a:lnTo>
                <a:pt x="0" y="295626"/>
              </a:lnTo>
              <a:lnTo>
                <a:pt x="1703369" y="295626"/>
              </a:lnTo>
              <a:lnTo>
                <a:pt x="1703369" y="591252"/>
              </a:lnTo>
            </a:path>
          </a:pathLst>
        </a:cu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1318D4-4B7F-489D-B00A-98612560E75C}">
      <dsp:nvSpPr>
        <dsp:cNvPr id="0" name=""/>
        <dsp:cNvSpPr/>
      </dsp:nvSpPr>
      <dsp:spPr>
        <a:xfrm>
          <a:off x="1413847" y="3521520"/>
          <a:ext cx="1295124" cy="844646"/>
        </a:xfrm>
        <a:custGeom>
          <a:avLst/>
          <a:gdLst/>
          <a:ahLst/>
          <a:cxnLst/>
          <a:rect l="0" t="0" r="0" b="0"/>
          <a:pathLst>
            <a:path>
              <a:moveTo>
                <a:pt x="0" y="0"/>
              </a:moveTo>
              <a:lnTo>
                <a:pt x="0" y="844646"/>
              </a:lnTo>
              <a:lnTo>
                <a:pt x="1295124" y="844646"/>
              </a:lnTo>
            </a:path>
          </a:pathLst>
        </a:custGeom>
        <a:noFill/>
        <a:ln w="1079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0D16DC-CC3C-42E1-88D2-1768D416B62B}">
      <dsp:nvSpPr>
        <dsp:cNvPr id="0" name=""/>
        <dsp:cNvSpPr/>
      </dsp:nvSpPr>
      <dsp:spPr>
        <a:xfrm>
          <a:off x="1413847" y="1522524"/>
          <a:ext cx="1703369" cy="591252"/>
        </a:xfrm>
        <a:custGeom>
          <a:avLst/>
          <a:gdLst/>
          <a:ahLst/>
          <a:cxnLst/>
          <a:rect l="0" t="0" r="0" b="0"/>
          <a:pathLst>
            <a:path>
              <a:moveTo>
                <a:pt x="1703369" y="0"/>
              </a:moveTo>
              <a:lnTo>
                <a:pt x="1703369" y="295626"/>
              </a:lnTo>
              <a:lnTo>
                <a:pt x="0" y="295626"/>
              </a:lnTo>
              <a:lnTo>
                <a:pt x="0" y="591252"/>
              </a:lnTo>
            </a:path>
          </a:pathLst>
        </a:cu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965364-981E-4145-A92A-EE5C75D9625E}">
      <dsp:nvSpPr>
        <dsp:cNvPr id="0" name=""/>
        <dsp:cNvSpPr/>
      </dsp:nvSpPr>
      <dsp:spPr>
        <a:xfrm>
          <a:off x="2413344" y="114780"/>
          <a:ext cx="1407743" cy="1407743"/>
        </a:xfrm>
        <a:prstGeom prst="arc">
          <a:avLst>
            <a:gd name="adj1" fmla="val 13200000"/>
            <a:gd name="adj2" fmla="val 192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D5325-78A3-4E9B-9E8A-C367406A2A65}">
      <dsp:nvSpPr>
        <dsp:cNvPr id="0" name=""/>
        <dsp:cNvSpPr/>
      </dsp:nvSpPr>
      <dsp:spPr>
        <a:xfrm>
          <a:off x="2413344" y="114780"/>
          <a:ext cx="1407743" cy="1407743"/>
        </a:xfrm>
        <a:prstGeom prst="arc">
          <a:avLst>
            <a:gd name="adj1" fmla="val 2400000"/>
            <a:gd name="adj2" fmla="val 84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7C7605-821B-4F93-BA41-39CB533AB9BC}">
      <dsp:nvSpPr>
        <dsp:cNvPr id="0" name=""/>
        <dsp:cNvSpPr/>
      </dsp:nvSpPr>
      <dsp:spPr>
        <a:xfrm>
          <a:off x="1709473" y="368174"/>
          <a:ext cx="2815487" cy="90095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Two options:</a:t>
          </a:r>
          <a:br>
            <a:rPr lang="en-US" sz="1600" kern="1200" dirty="0" smtClean="0"/>
          </a:br>
          <a:r>
            <a:rPr lang="en-US" sz="1600" kern="1200" dirty="0" smtClean="0"/>
            <a:t>Both prepare you to work with marginalized communities</a:t>
          </a:r>
          <a:endParaRPr lang="en-US" sz="1600" kern="1200" dirty="0"/>
        </a:p>
      </dsp:txBody>
      <dsp:txXfrm>
        <a:off x="1709473" y="368174"/>
        <a:ext cx="2815487" cy="900955"/>
      </dsp:txXfrm>
    </dsp:sp>
    <dsp:sp modelId="{E19ABC91-2C73-47C8-944A-63ACC3208981}">
      <dsp:nvSpPr>
        <dsp:cNvPr id="0" name=""/>
        <dsp:cNvSpPr/>
      </dsp:nvSpPr>
      <dsp:spPr>
        <a:xfrm>
          <a:off x="709975" y="2113776"/>
          <a:ext cx="1407743" cy="1407743"/>
        </a:xfrm>
        <a:prstGeom prst="arc">
          <a:avLst>
            <a:gd name="adj1" fmla="val 13200000"/>
            <a:gd name="adj2" fmla="val 192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927BF-7C98-4F6D-9567-E68F4CB92022}">
      <dsp:nvSpPr>
        <dsp:cNvPr id="0" name=""/>
        <dsp:cNvSpPr/>
      </dsp:nvSpPr>
      <dsp:spPr>
        <a:xfrm>
          <a:off x="709975" y="2113776"/>
          <a:ext cx="1407743" cy="1407743"/>
        </a:xfrm>
        <a:prstGeom prst="arc">
          <a:avLst>
            <a:gd name="adj1" fmla="val 2400000"/>
            <a:gd name="adj2" fmla="val 84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D28F55-0BD7-4935-8AF7-BA56A547BB14}">
      <dsp:nvSpPr>
        <dsp:cNvPr id="0" name=""/>
        <dsp:cNvSpPr/>
      </dsp:nvSpPr>
      <dsp:spPr>
        <a:xfrm>
          <a:off x="6103" y="2367170"/>
          <a:ext cx="2815487" cy="90095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General option</a:t>
          </a:r>
          <a:endParaRPr lang="en-US" sz="1600" kern="1200" dirty="0"/>
        </a:p>
      </dsp:txBody>
      <dsp:txXfrm>
        <a:off x="6103" y="2367170"/>
        <a:ext cx="2815487" cy="900955"/>
      </dsp:txXfrm>
    </dsp:sp>
    <dsp:sp modelId="{02BD663B-9691-44D5-8DD1-21B059B691E8}">
      <dsp:nvSpPr>
        <dsp:cNvPr id="0" name=""/>
        <dsp:cNvSpPr/>
      </dsp:nvSpPr>
      <dsp:spPr>
        <a:xfrm>
          <a:off x="2540041" y="4112772"/>
          <a:ext cx="1407743" cy="1407743"/>
        </a:xfrm>
        <a:prstGeom prst="arc">
          <a:avLst>
            <a:gd name="adj1" fmla="val 13200000"/>
            <a:gd name="adj2" fmla="val 192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8DC908-ED01-45E7-91C8-BEC4156487AC}">
      <dsp:nvSpPr>
        <dsp:cNvPr id="0" name=""/>
        <dsp:cNvSpPr/>
      </dsp:nvSpPr>
      <dsp:spPr>
        <a:xfrm>
          <a:off x="2540041" y="4112772"/>
          <a:ext cx="1407743" cy="1407743"/>
        </a:xfrm>
        <a:prstGeom prst="arc">
          <a:avLst>
            <a:gd name="adj1" fmla="val 2400000"/>
            <a:gd name="adj2" fmla="val 84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6BA63-C975-4A27-81E9-6683000105EA}">
      <dsp:nvSpPr>
        <dsp:cNvPr id="0" name=""/>
        <dsp:cNvSpPr/>
      </dsp:nvSpPr>
      <dsp:spPr>
        <a:xfrm>
          <a:off x="1836170" y="4366166"/>
          <a:ext cx="2815487" cy="90095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Prepares you to in the human services sector.</a:t>
          </a:r>
          <a:endParaRPr lang="en-US" sz="1600" kern="1200" dirty="0"/>
        </a:p>
      </dsp:txBody>
      <dsp:txXfrm>
        <a:off x="1836170" y="4366166"/>
        <a:ext cx="2815487" cy="900955"/>
      </dsp:txXfrm>
    </dsp:sp>
    <dsp:sp modelId="{007B4DED-961E-4C4F-BAFE-6CB4932BC19F}">
      <dsp:nvSpPr>
        <dsp:cNvPr id="0" name=""/>
        <dsp:cNvSpPr/>
      </dsp:nvSpPr>
      <dsp:spPr>
        <a:xfrm>
          <a:off x="4116714" y="2113776"/>
          <a:ext cx="1407743" cy="1407743"/>
        </a:xfrm>
        <a:prstGeom prst="arc">
          <a:avLst>
            <a:gd name="adj1" fmla="val 13200000"/>
            <a:gd name="adj2" fmla="val 192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D8964E-4CB8-49AF-BCA1-1C48A9F37CD5}">
      <dsp:nvSpPr>
        <dsp:cNvPr id="0" name=""/>
        <dsp:cNvSpPr/>
      </dsp:nvSpPr>
      <dsp:spPr>
        <a:xfrm>
          <a:off x="4116714" y="2113776"/>
          <a:ext cx="1407743" cy="1407743"/>
        </a:xfrm>
        <a:prstGeom prst="arc">
          <a:avLst>
            <a:gd name="adj1" fmla="val 2400000"/>
            <a:gd name="adj2" fmla="val 84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0E0E71-B8A7-4A61-8E28-D88F18C07C7A}">
      <dsp:nvSpPr>
        <dsp:cNvPr id="0" name=""/>
        <dsp:cNvSpPr/>
      </dsp:nvSpPr>
      <dsp:spPr>
        <a:xfrm>
          <a:off x="3412842" y="2367170"/>
          <a:ext cx="2815487" cy="90095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ABA Option</a:t>
          </a:r>
          <a:endParaRPr lang="en-US" sz="1600" kern="1200" dirty="0"/>
        </a:p>
      </dsp:txBody>
      <dsp:txXfrm>
        <a:off x="3412842" y="2367170"/>
        <a:ext cx="2815487" cy="900955"/>
      </dsp:txXfrm>
    </dsp:sp>
    <dsp:sp modelId="{10AF4B60-3AB8-449D-9B6A-9D35BCC9A666}">
      <dsp:nvSpPr>
        <dsp:cNvPr id="0" name=""/>
        <dsp:cNvSpPr/>
      </dsp:nvSpPr>
      <dsp:spPr>
        <a:xfrm>
          <a:off x="5946781" y="4112772"/>
          <a:ext cx="1407743" cy="1407743"/>
        </a:xfrm>
        <a:prstGeom prst="arc">
          <a:avLst>
            <a:gd name="adj1" fmla="val 13200000"/>
            <a:gd name="adj2" fmla="val 192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FF1EC5-C08B-4544-9B3D-2D9341D39AAA}">
      <dsp:nvSpPr>
        <dsp:cNvPr id="0" name=""/>
        <dsp:cNvSpPr/>
      </dsp:nvSpPr>
      <dsp:spPr>
        <a:xfrm>
          <a:off x="5946781" y="4112772"/>
          <a:ext cx="1407743" cy="1407743"/>
        </a:xfrm>
        <a:prstGeom prst="arc">
          <a:avLst>
            <a:gd name="adj1" fmla="val 2400000"/>
            <a:gd name="adj2" fmla="val 84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F9EF63-064B-4517-88A5-A4D2DB24EFCA}">
      <dsp:nvSpPr>
        <dsp:cNvPr id="0" name=""/>
        <dsp:cNvSpPr/>
      </dsp:nvSpPr>
      <dsp:spPr>
        <a:xfrm>
          <a:off x="5242909" y="4366166"/>
          <a:ext cx="2815487" cy="90095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Prepares you to work with students and adults with Autism, behavior support, and other disabilities</a:t>
          </a:r>
          <a:endParaRPr lang="en-US" sz="1600" kern="1200" dirty="0"/>
        </a:p>
      </dsp:txBody>
      <dsp:txXfrm>
        <a:off x="5242909" y="4366166"/>
        <a:ext cx="2815487" cy="900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25A3F-C953-4DE1-B621-3E0A0AC6F190}">
      <dsp:nvSpPr>
        <dsp:cNvPr id="0" name=""/>
        <dsp:cNvSpPr/>
      </dsp:nvSpPr>
      <dsp:spPr>
        <a:xfrm>
          <a:off x="1325" y="1162113"/>
          <a:ext cx="2048843" cy="819537"/>
        </a:xfrm>
        <a:prstGeom prst="chevr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kern="1200" dirty="0" smtClean="0"/>
            <a:t>Year 1</a:t>
          </a:r>
          <a:endParaRPr lang="en-US" sz="3500" kern="1200" dirty="0"/>
        </a:p>
      </dsp:txBody>
      <dsp:txXfrm>
        <a:off x="411094" y="1162113"/>
        <a:ext cx="1229306" cy="819537"/>
      </dsp:txXfrm>
    </dsp:sp>
    <dsp:sp modelId="{232E2D0C-B743-4656-A43F-8D136BEC8B85}">
      <dsp:nvSpPr>
        <dsp:cNvPr id="0" name=""/>
        <dsp:cNvSpPr/>
      </dsp:nvSpPr>
      <dsp:spPr>
        <a:xfrm>
          <a:off x="1783819" y="1231774"/>
          <a:ext cx="1700539" cy="680215"/>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LOWER GE</a:t>
          </a:r>
        </a:p>
      </dsp:txBody>
      <dsp:txXfrm>
        <a:off x="2123927" y="1231774"/>
        <a:ext cx="1020324" cy="680215"/>
      </dsp:txXfrm>
    </dsp:sp>
    <dsp:sp modelId="{1B5D334A-99EF-43AF-AE03-880282E09328}">
      <dsp:nvSpPr>
        <dsp:cNvPr id="0" name=""/>
        <dsp:cNvSpPr/>
      </dsp:nvSpPr>
      <dsp:spPr>
        <a:xfrm>
          <a:off x="3246284" y="1231774"/>
          <a:ext cx="1700539" cy="680215"/>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LOWER GE</a:t>
          </a:r>
        </a:p>
      </dsp:txBody>
      <dsp:txXfrm>
        <a:off x="3586392" y="1231774"/>
        <a:ext cx="1020324" cy="680215"/>
      </dsp:txXfrm>
    </dsp:sp>
    <dsp:sp modelId="{D9E9523B-49E2-44C6-A53C-0B42EAD986B6}">
      <dsp:nvSpPr>
        <dsp:cNvPr id="0" name=""/>
        <dsp:cNvSpPr/>
      </dsp:nvSpPr>
      <dsp:spPr>
        <a:xfrm>
          <a:off x="1325" y="2096386"/>
          <a:ext cx="2048843" cy="819537"/>
        </a:xfrm>
        <a:prstGeom prst="chevr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kern="1200" dirty="0" smtClean="0"/>
            <a:t>Year 2</a:t>
          </a:r>
        </a:p>
      </dsp:txBody>
      <dsp:txXfrm>
        <a:off x="411094" y="2096386"/>
        <a:ext cx="1229306" cy="819537"/>
      </dsp:txXfrm>
    </dsp:sp>
    <dsp:sp modelId="{BA504A74-26ED-416F-A7A0-5BFD19C9FC41}">
      <dsp:nvSpPr>
        <dsp:cNvPr id="0" name=""/>
        <dsp:cNvSpPr/>
      </dsp:nvSpPr>
      <dsp:spPr>
        <a:xfrm>
          <a:off x="1783819" y="2166047"/>
          <a:ext cx="1700539" cy="680215"/>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LOWER GE</a:t>
          </a:r>
        </a:p>
      </dsp:txBody>
      <dsp:txXfrm>
        <a:off x="2123927" y="2166047"/>
        <a:ext cx="1020324" cy="680215"/>
      </dsp:txXfrm>
    </dsp:sp>
    <dsp:sp modelId="{426BF1FD-FBE0-485B-9940-3946238C5009}">
      <dsp:nvSpPr>
        <dsp:cNvPr id="0" name=""/>
        <dsp:cNvSpPr/>
      </dsp:nvSpPr>
      <dsp:spPr>
        <a:xfrm>
          <a:off x="3246284" y="2166047"/>
          <a:ext cx="1700539" cy="680215"/>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LOWER GE’S/</a:t>
          </a:r>
        </a:p>
        <a:p>
          <a:pPr lvl="0" algn="ctr" defTabSz="311150">
            <a:lnSpc>
              <a:spcPct val="90000"/>
            </a:lnSpc>
            <a:spcBef>
              <a:spcPct val="0"/>
            </a:spcBef>
            <a:spcAft>
              <a:spcPct val="35000"/>
            </a:spcAft>
          </a:pPr>
          <a:r>
            <a:rPr lang="en-US" sz="700" kern="1200" dirty="0" smtClean="0"/>
            <a:t>Upper GE’s</a:t>
          </a:r>
          <a:endParaRPr lang="en-US" sz="700" kern="1200" dirty="0"/>
        </a:p>
      </dsp:txBody>
      <dsp:txXfrm>
        <a:off x="3586392" y="2166047"/>
        <a:ext cx="1020324" cy="680215"/>
      </dsp:txXfrm>
    </dsp:sp>
    <dsp:sp modelId="{B11FE280-E58E-4524-8B1C-7921002B76FC}">
      <dsp:nvSpPr>
        <dsp:cNvPr id="0" name=""/>
        <dsp:cNvSpPr/>
      </dsp:nvSpPr>
      <dsp:spPr>
        <a:xfrm>
          <a:off x="1325" y="3030659"/>
          <a:ext cx="2048843" cy="819537"/>
        </a:xfrm>
        <a:prstGeom prst="chevr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kern="1200" dirty="0" smtClean="0"/>
            <a:t>Year 3</a:t>
          </a:r>
        </a:p>
      </dsp:txBody>
      <dsp:txXfrm>
        <a:off x="411094" y="3030659"/>
        <a:ext cx="1229306" cy="819537"/>
      </dsp:txXfrm>
    </dsp:sp>
    <dsp:sp modelId="{665018A3-792A-4297-BEFC-2EB532FCF223}">
      <dsp:nvSpPr>
        <dsp:cNvPr id="0" name=""/>
        <dsp:cNvSpPr/>
      </dsp:nvSpPr>
      <dsp:spPr>
        <a:xfrm>
          <a:off x="1783819" y="3100319"/>
          <a:ext cx="1700539" cy="680215"/>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DEGREE COURSEWORK</a:t>
          </a:r>
        </a:p>
      </dsp:txBody>
      <dsp:txXfrm>
        <a:off x="2123927" y="3100319"/>
        <a:ext cx="1020324" cy="680215"/>
      </dsp:txXfrm>
    </dsp:sp>
    <dsp:sp modelId="{8A469EF2-1C2D-4806-8A33-15965D19CD67}">
      <dsp:nvSpPr>
        <dsp:cNvPr id="0" name=""/>
        <dsp:cNvSpPr/>
      </dsp:nvSpPr>
      <dsp:spPr>
        <a:xfrm>
          <a:off x="3246284" y="3100319"/>
          <a:ext cx="1700539" cy="680215"/>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DEGREE COURSEWORK/Upper GE’s</a:t>
          </a:r>
        </a:p>
      </dsp:txBody>
      <dsp:txXfrm>
        <a:off x="3586392" y="3100319"/>
        <a:ext cx="1020324" cy="680215"/>
      </dsp:txXfrm>
    </dsp:sp>
    <dsp:sp modelId="{95A5992D-BCF1-4C36-A57C-142E0E32F092}">
      <dsp:nvSpPr>
        <dsp:cNvPr id="0" name=""/>
        <dsp:cNvSpPr/>
      </dsp:nvSpPr>
      <dsp:spPr>
        <a:xfrm>
          <a:off x="1325" y="3964931"/>
          <a:ext cx="2048843" cy="819537"/>
        </a:xfrm>
        <a:prstGeom prst="chevr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kern="1200" dirty="0" smtClean="0"/>
            <a:t>Year 4</a:t>
          </a:r>
          <a:endParaRPr lang="en-US" sz="3500" kern="1200" dirty="0"/>
        </a:p>
      </dsp:txBody>
      <dsp:txXfrm>
        <a:off x="411094" y="3964931"/>
        <a:ext cx="1229306" cy="819537"/>
      </dsp:txXfrm>
    </dsp:sp>
    <dsp:sp modelId="{7B5A84C7-8B97-47AC-9F4C-A16A0E1BF6CA}">
      <dsp:nvSpPr>
        <dsp:cNvPr id="0" name=""/>
        <dsp:cNvSpPr/>
      </dsp:nvSpPr>
      <dsp:spPr>
        <a:xfrm>
          <a:off x="1783819" y="4034592"/>
          <a:ext cx="1700539" cy="680215"/>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DEGREE COURSEWORK/Fieldwork</a:t>
          </a:r>
        </a:p>
      </dsp:txBody>
      <dsp:txXfrm>
        <a:off x="2123927" y="4034592"/>
        <a:ext cx="1020324" cy="680215"/>
      </dsp:txXfrm>
    </dsp:sp>
    <dsp:sp modelId="{A799E204-7F31-4505-8D6D-1F903011BEA1}">
      <dsp:nvSpPr>
        <dsp:cNvPr id="0" name=""/>
        <dsp:cNvSpPr/>
      </dsp:nvSpPr>
      <dsp:spPr>
        <a:xfrm>
          <a:off x="3246284" y="4034592"/>
          <a:ext cx="1700539" cy="680215"/>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DEGREE COURSEWORK/Fieldwork </a:t>
          </a:r>
        </a:p>
      </dsp:txBody>
      <dsp:txXfrm>
        <a:off x="3586392" y="4034592"/>
        <a:ext cx="1020324" cy="6802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7A1FB-1120-4AF2-9C35-D62FCB7B58ED}">
      <dsp:nvSpPr>
        <dsp:cNvPr id="0" name=""/>
        <dsp:cNvSpPr/>
      </dsp:nvSpPr>
      <dsp:spPr>
        <a:xfrm>
          <a:off x="6305805" y="3199117"/>
          <a:ext cx="701902" cy="457762"/>
        </a:xfrm>
        <a:custGeom>
          <a:avLst/>
          <a:gdLst/>
          <a:ahLst/>
          <a:cxnLst/>
          <a:rect l="0" t="0" r="0" b="0"/>
          <a:pathLst>
            <a:path>
              <a:moveTo>
                <a:pt x="0" y="0"/>
              </a:moveTo>
              <a:lnTo>
                <a:pt x="0" y="457762"/>
              </a:lnTo>
              <a:lnTo>
                <a:pt x="701902" y="457762"/>
              </a:lnTo>
            </a:path>
          </a:pathLst>
        </a:custGeom>
        <a:noFill/>
        <a:ln w="1079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16DA2-7AB4-4FF5-8971-0DBDB31CC151}">
      <dsp:nvSpPr>
        <dsp:cNvPr id="0" name=""/>
        <dsp:cNvSpPr/>
      </dsp:nvSpPr>
      <dsp:spPr>
        <a:xfrm>
          <a:off x="3536340" y="2115745"/>
          <a:ext cx="2769464" cy="320433"/>
        </a:xfrm>
        <a:custGeom>
          <a:avLst/>
          <a:gdLst/>
          <a:ahLst/>
          <a:cxnLst/>
          <a:rect l="0" t="0" r="0" b="0"/>
          <a:pathLst>
            <a:path>
              <a:moveTo>
                <a:pt x="0" y="0"/>
              </a:moveTo>
              <a:lnTo>
                <a:pt x="0" y="160216"/>
              </a:lnTo>
              <a:lnTo>
                <a:pt x="2769464" y="160216"/>
              </a:lnTo>
              <a:lnTo>
                <a:pt x="2769464" y="320433"/>
              </a:lnTo>
            </a:path>
          </a:pathLst>
        </a:cu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B16D09-6166-48CC-84AD-4C9283709094}">
      <dsp:nvSpPr>
        <dsp:cNvPr id="0" name=""/>
        <dsp:cNvSpPr/>
      </dsp:nvSpPr>
      <dsp:spPr>
        <a:xfrm>
          <a:off x="4459495" y="3199117"/>
          <a:ext cx="701902" cy="457762"/>
        </a:xfrm>
        <a:custGeom>
          <a:avLst/>
          <a:gdLst/>
          <a:ahLst/>
          <a:cxnLst/>
          <a:rect l="0" t="0" r="0" b="0"/>
          <a:pathLst>
            <a:path>
              <a:moveTo>
                <a:pt x="0" y="0"/>
              </a:moveTo>
              <a:lnTo>
                <a:pt x="0" y="457762"/>
              </a:lnTo>
              <a:lnTo>
                <a:pt x="701902" y="457762"/>
              </a:lnTo>
            </a:path>
          </a:pathLst>
        </a:custGeom>
        <a:noFill/>
        <a:ln w="1079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43D65E-1E30-405F-925D-BA34080BA7A3}">
      <dsp:nvSpPr>
        <dsp:cNvPr id="0" name=""/>
        <dsp:cNvSpPr/>
      </dsp:nvSpPr>
      <dsp:spPr>
        <a:xfrm>
          <a:off x="3536340" y="2115745"/>
          <a:ext cx="923154" cy="320433"/>
        </a:xfrm>
        <a:custGeom>
          <a:avLst/>
          <a:gdLst/>
          <a:ahLst/>
          <a:cxnLst/>
          <a:rect l="0" t="0" r="0" b="0"/>
          <a:pathLst>
            <a:path>
              <a:moveTo>
                <a:pt x="0" y="0"/>
              </a:moveTo>
              <a:lnTo>
                <a:pt x="0" y="160216"/>
              </a:lnTo>
              <a:lnTo>
                <a:pt x="923154" y="160216"/>
              </a:lnTo>
              <a:lnTo>
                <a:pt x="923154" y="320433"/>
              </a:lnTo>
            </a:path>
          </a:pathLst>
        </a:cu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494C81-836F-40F6-B0E3-0295D63302C5}">
      <dsp:nvSpPr>
        <dsp:cNvPr id="0" name=""/>
        <dsp:cNvSpPr/>
      </dsp:nvSpPr>
      <dsp:spPr>
        <a:xfrm>
          <a:off x="2613185" y="3199117"/>
          <a:ext cx="701902" cy="457762"/>
        </a:xfrm>
        <a:custGeom>
          <a:avLst/>
          <a:gdLst/>
          <a:ahLst/>
          <a:cxnLst/>
          <a:rect l="0" t="0" r="0" b="0"/>
          <a:pathLst>
            <a:path>
              <a:moveTo>
                <a:pt x="0" y="0"/>
              </a:moveTo>
              <a:lnTo>
                <a:pt x="0" y="457762"/>
              </a:lnTo>
              <a:lnTo>
                <a:pt x="701902" y="457762"/>
              </a:lnTo>
            </a:path>
          </a:pathLst>
        </a:custGeom>
        <a:noFill/>
        <a:ln w="1079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79D034-0D31-4BB1-B3BE-A2AEF8DE63FD}">
      <dsp:nvSpPr>
        <dsp:cNvPr id="0" name=""/>
        <dsp:cNvSpPr/>
      </dsp:nvSpPr>
      <dsp:spPr>
        <a:xfrm>
          <a:off x="2613185" y="2115745"/>
          <a:ext cx="923154" cy="320433"/>
        </a:xfrm>
        <a:custGeom>
          <a:avLst/>
          <a:gdLst/>
          <a:ahLst/>
          <a:cxnLst/>
          <a:rect l="0" t="0" r="0" b="0"/>
          <a:pathLst>
            <a:path>
              <a:moveTo>
                <a:pt x="923154" y="0"/>
              </a:moveTo>
              <a:lnTo>
                <a:pt x="923154" y="160216"/>
              </a:lnTo>
              <a:lnTo>
                <a:pt x="0" y="160216"/>
              </a:lnTo>
              <a:lnTo>
                <a:pt x="0" y="320433"/>
              </a:lnTo>
            </a:path>
          </a:pathLst>
        </a:cu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B9CA29-11EF-4595-ADAB-08F2B96E8E7F}">
      <dsp:nvSpPr>
        <dsp:cNvPr id="0" name=""/>
        <dsp:cNvSpPr/>
      </dsp:nvSpPr>
      <dsp:spPr>
        <a:xfrm>
          <a:off x="766875" y="3199117"/>
          <a:ext cx="701902" cy="457762"/>
        </a:xfrm>
        <a:custGeom>
          <a:avLst/>
          <a:gdLst/>
          <a:ahLst/>
          <a:cxnLst/>
          <a:rect l="0" t="0" r="0" b="0"/>
          <a:pathLst>
            <a:path>
              <a:moveTo>
                <a:pt x="0" y="0"/>
              </a:moveTo>
              <a:lnTo>
                <a:pt x="0" y="457762"/>
              </a:lnTo>
              <a:lnTo>
                <a:pt x="701902" y="457762"/>
              </a:lnTo>
            </a:path>
          </a:pathLst>
        </a:custGeom>
        <a:noFill/>
        <a:ln w="1079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0D16DC-CC3C-42E1-88D2-1768D416B62B}">
      <dsp:nvSpPr>
        <dsp:cNvPr id="0" name=""/>
        <dsp:cNvSpPr/>
      </dsp:nvSpPr>
      <dsp:spPr>
        <a:xfrm>
          <a:off x="766875" y="2115745"/>
          <a:ext cx="2769464" cy="320433"/>
        </a:xfrm>
        <a:custGeom>
          <a:avLst/>
          <a:gdLst/>
          <a:ahLst/>
          <a:cxnLst/>
          <a:rect l="0" t="0" r="0" b="0"/>
          <a:pathLst>
            <a:path>
              <a:moveTo>
                <a:pt x="2769464" y="0"/>
              </a:moveTo>
              <a:lnTo>
                <a:pt x="2769464" y="160216"/>
              </a:lnTo>
              <a:lnTo>
                <a:pt x="0" y="160216"/>
              </a:lnTo>
              <a:lnTo>
                <a:pt x="0" y="320433"/>
              </a:lnTo>
            </a:path>
          </a:pathLst>
        </a:cu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965364-981E-4145-A92A-EE5C75D9625E}">
      <dsp:nvSpPr>
        <dsp:cNvPr id="0" name=""/>
        <dsp:cNvSpPr/>
      </dsp:nvSpPr>
      <dsp:spPr>
        <a:xfrm>
          <a:off x="3154871" y="1352807"/>
          <a:ext cx="762937" cy="762937"/>
        </a:xfrm>
        <a:prstGeom prst="arc">
          <a:avLst>
            <a:gd name="adj1" fmla="val 13200000"/>
            <a:gd name="adj2" fmla="val 192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D5325-78A3-4E9B-9E8A-C367406A2A65}">
      <dsp:nvSpPr>
        <dsp:cNvPr id="0" name=""/>
        <dsp:cNvSpPr/>
      </dsp:nvSpPr>
      <dsp:spPr>
        <a:xfrm>
          <a:off x="3154871" y="1352807"/>
          <a:ext cx="762937" cy="762937"/>
        </a:xfrm>
        <a:prstGeom prst="arc">
          <a:avLst>
            <a:gd name="adj1" fmla="val 2400000"/>
            <a:gd name="adj2" fmla="val 84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7C7605-821B-4F93-BA41-39CB533AB9BC}">
      <dsp:nvSpPr>
        <dsp:cNvPr id="0" name=""/>
        <dsp:cNvSpPr/>
      </dsp:nvSpPr>
      <dsp:spPr>
        <a:xfrm>
          <a:off x="2773402" y="1490136"/>
          <a:ext cx="1525875" cy="48828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Four options</a:t>
          </a:r>
          <a:endParaRPr lang="en-US" sz="1000" kern="1200" dirty="0"/>
        </a:p>
      </dsp:txBody>
      <dsp:txXfrm>
        <a:off x="2773402" y="1490136"/>
        <a:ext cx="1525875" cy="488280"/>
      </dsp:txXfrm>
    </dsp:sp>
    <dsp:sp modelId="{E19ABC91-2C73-47C8-944A-63ACC3208981}">
      <dsp:nvSpPr>
        <dsp:cNvPr id="0" name=""/>
        <dsp:cNvSpPr/>
      </dsp:nvSpPr>
      <dsp:spPr>
        <a:xfrm>
          <a:off x="385406" y="2436179"/>
          <a:ext cx="762937" cy="762937"/>
        </a:xfrm>
        <a:prstGeom prst="arc">
          <a:avLst>
            <a:gd name="adj1" fmla="val 13200000"/>
            <a:gd name="adj2" fmla="val 192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927BF-7C98-4F6D-9567-E68F4CB92022}">
      <dsp:nvSpPr>
        <dsp:cNvPr id="0" name=""/>
        <dsp:cNvSpPr/>
      </dsp:nvSpPr>
      <dsp:spPr>
        <a:xfrm>
          <a:off x="385406" y="2436179"/>
          <a:ext cx="762937" cy="762937"/>
        </a:xfrm>
        <a:prstGeom prst="arc">
          <a:avLst>
            <a:gd name="adj1" fmla="val 2400000"/>
            <a:gd name="adj2" fmla="val 84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D28F55-0BD7-4935-8AF7-BA56A547BB14}">
      <dsp:nvSpPr>
        <dsp:cNvPr id="0" name=""/>
        <dsp:cNvSpPr/>
      </dsp:nvSpPr>
      <dsp:spPr>
        <a:xfrm>
          <a:off x="3937" y="2573508"/>
          <a:ext cx="1525875" cy="48828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Teacher Prep in Multiple Subject (Elementary Education)</a:t>
          </a:r>
          <a:endParaRPr lang="en-US" sz="1000" kern="1200" dirty="0"/>
        </a:p>
      </dsp:txBody>
      <dsp:txXfrm>
        <a:off x="3937" y="2573508"/>
        <a:ext cx="1525875" cy="488280"/>
      </dsp:txXfrm>
    </dsp:sp>
    <dsp:sp modelId="{58B96375-6C14-4B71-8570-E73C4A1F29FE}">
      <dsp:nvSpPr>
        <dsp:cNvPr id="0" name=""/>
        <dsp:cNvSpPr/>
      </dsp:nvSpPr>
      <dsp:spPr>
        <a:xfrm>
          <a:off x="1377226" y="3519551"/>
          <a:ext cx="762937" cy="762937"/>
        </a:xfrm>
        <a:prstGeom prst="arc">
          <a:avLst>
            <a:gd name="adj1" fmla="val 13200000"/>
            <a:gd name="adj2" fmla="val 192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BDF743-494E-4F02-BC4D-FA92FF7B612A}">
      <dsp:nvSpPr>
        <dsp:cNvPr id="0" name=""/>
        <dsp:cNvSpPr/>
      </dsp:nvSpPr>
      <dsp:spPr>
        <a:xfrm>
          <a:off x="1377226" y="3519551"/>
          <a:ext cx="762937" cy="762937"/>
        </a:xfrm>
        <a:prstGeom prst="arc">
          <a:avLst>
            <a:gd name="adj1" fmla="val 2400000"/>
            <a:gd name="adj2" fmla="val 84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44F234-D7FD-4F15-A1A7-35B69B492172}">
      <dsp:nvSpPr>
        <dsp:cNvPr id="0" name=""/>
        <dsp:cNvSpPr/>
      </dsp:nvSpPr>
      <dsp:spPr>
        <a:xfrm>
          <a:off x="995757" y="3656880"/>
          <a:ext cx="1525875" cy="48828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Prepares elementary teachers</a:t>
          </a:r>
          <a:endParaRPr lang="en-US" sz="1000" kern="1200" dirty="0"/>
        </a:p>
      </dsp:txBody>
      <dsp:txXfrm>
        <a:off x="995757" y="3656880"/>
        <a:ext cx="1525875" cy="488280"/>
      </dsp:txXfrm>
    </dsp:sp>
    <dsp:sp modelId="{A24998E4-A6B5-4E10-991F-85CC7DFCEC82}">
      <dsp:nvSpPr>
        <dsp:cNvPr id="0" name=""/>
        <dsp:cNvSpPr/>
      </dsp:nvSpPr>
      <dsp:spPr>
        <a:xfrm>
          <a:off x="2231716" y="2436179"/>
          <a:ext cx="762937" cy="762937"/>
        </a:xfrm>
        <a:prstGeom prst="arc">
          <a:avLst>
            <a:gd name="adj1" fmla="val 13200000"/>
            <a:gd name="adj2" fmla="val 192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16B30-0E63-4351-8E79-CB318184C910}">
      <dsp:nvSpPr>
        <dsp:cNvPr id="0" name=""/>
        <dsp:cNvSpPr/>
      </dsp:nvSpPr>
      <dsp:spPr>
        <a:xfrm>
          <a:off x="2231716" y="2436179"/>
          <a:ext cx="762937" cy="762937"/>
        </a:xfrm>
        <a:prstGeom prst="arc">
          <a:avLst>
            <a:gd name="adj1" fmla="val 2400000"/>
            <a:gd name="adj2" fmla="val 84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E8283F-25B7-4E50-BB8D-7E2431EAD657}">
      <dsp:nvSpPr>
        <dsp:cNvPr id="0" name=""/>
        <dsp:cNvSpPr/>
      </dsp:nvSpPr>
      <dsp:spPr>
        <a:xfrm>
          <a:off x="1850247" y="2573508"/>
          <a:ext cx="1525875" cy="48828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Teacher Prep in Education Specialist</a:t>
          </a:r>
          <a:endParaRPr lang="en-US" sz="1000" kern="1200" dirty="0"/>
        </a:p>
      </dsp:txBody>
      <dsp:txXfrm>
        <a:off x="1850247" y="2573508"/>
        <a:ext cx="1525875" cy="488280"/>
      </dsp:txXfrm>
    </dsp:sp>
    <dsp:sp modelId="{CF73B294-30BD-4841-ADC1-454CD5D4F9B7}">
      <dsp:nvSpPr>
        <dsp:cNvPr id="0" name=""/>
        <dsp:cNvSpPr/>
      </dsp:nvSpPr>
      <dsp:spPr>
        <a:xfrm>
          <a:off x="3223535" y="3519551"/>
          <a:ext cx="762937" cy="762937"/>
        </a:xfrm>
        <a:prstGeom prst="arc">
          <a:avLst>
            <a:gd name="adj1" fmla="val 13200000"/>
            <a:gd name="adj2" fmla="val 192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D0CE16-4778-43B1-9FA0-8E91A314FE95}">
      <dsp:nvSpPr>
        <dsp:cNvPr id="0" name=""/>
        <dsp:cNvSpPr/>
      </dsp:nvSpPr>
      <dsp:spPr>
        <a:xfrm>
          <a:off x="3223535" y="3519551"/>
          <a:ext cx="762937" cy="762937"/>
        </a:xfrm>
        <a:prstGeom prst="arc">
          <a:avLst>
            <a:gd name="adj1" fmla="val 2400000"/>
            <a:gd name="adj2" fmla="val 84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9C787F-827B-4BAB-ABA4-EF5F4B70B1F2}">
      <dsp:nvSpPr>
        <dsp:cNvPr id="0" name=""/>
        <dsp:cNvSpPr/>
      </dsp:nvSpPr>
      <dsp:spPr>
        <a:xfrm>
          <a:off x="2842066" y="3656880"/>
          <a:ext cx="1525875" cy="48828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Prepares Special Ed Teachers</a:t>
          </a:r>
          <a:endParaRPr lang="en-US" sz="1000" kern="1200" dirty="0"/>
        </a:p>
      </dsp:txBody>
      <dsp:txXfrm>
        <a:off x="2842066" y="3656880"/>
        <a:ext cx="1525875" cy="488280"/>
      </dsp:txXfrm>
    </dsp:sp>
    <dsp:sp modelId="{C2038B04-E308-4BF1-BBB7-9CB7C98D1237}">
      <dsp:nvSpPr>
        <dsp:cNvPr id="0" name=""/>
        <dsp:cNvSpPr/>
      </dsp:nvSpPr>
      <dsp:spPr>
        <a:xfrm>
          <a:off x="4078026" y="2436179"/>
          <a:ext cx="762937" cy="762937"/>
        </a:xfrm>
        <a:prstGeom prst="arc">
          <a:avLst>
            <a:gd name="adj1" fmla="val 13200000"/>
            <a:gd name="adj2" fmla="val 192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006F8-1DA6-40E8-B2EF-8361D8BF226A}">
      <dsp:nvSpPr>
        <dsp:cNvPr id="0" name=""/>
        <dsp:cNvSpPr/>
      </dsp:nvSpPr>
      <dsp:spPr>
        <a:xfrm>
          <a:off x="4078026" y="2436179"/>
          <a:ext cx="762937" cy="762937"/>
        </a:xfrm>
        <a:prstGeom prst="arc">
          <a:avLst>
            <a:gd name="adj1" fmla="val 2400000"/>
            <a:gd name="adj2" fmla="val 84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B458B9-629F-4659-87AB-909680BAE1D9}">
      <dsp:nvSpPr>
        <dsp:cNvPr id="0" name=""/>
        <dsp:cNvSpPr/>
      </dsp:nvSpPr>
      <dsp:spPr>
        <a:xfrm>
          <a:off x="3696557" y="2573508"/>
          <a:ext cx="1525875" cy="48828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Teacher Prep in Dual Credential</a:t>
          </a:r>
          <a:endParaRPr lang="en-US" sz="1000" kern="1200" dirty="0"/>
        </a:p>
      </dsp:txBody>
      <dsp:txXfrm>
        <a:off x="3696557" y="2573508"/>
        <a:ext cx="1525875" cy="488280"/>
      </dsp:txXfrm>
    </dsp:sp>
    <dsp:sp modelId="{C0D2FC79-2DE2-4AC0-B7C6-2D4CCAEC1878}">
      <dsp:nvSpPr>
        <dsp:cNvPr id="0" name=""/>
        <dsp:cNvSpPr/>
      </dsp:nvSpPr>
      <dsp:spPr>
        <a:xfrm>
          <a:off x="5069845" y="3519551"/>
          <a:ext cx="762937" cy="762937"/>
        </a:xfrm>
        <a:prstGeom prst="arc">
          <a:avLst>
            <a:gd name="adj1" fmla="val 13200000"/>
            <a:gd name="adj2" fmla="val 192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B632C4-D156-4F31-BFAE-92FD9D9D4536}">
      <dsp:nvSpPr>
        <dsp:cNvPr id="0" name=""/>
        <dsp:cNvSpPr/>
      </dsp:nvSpPr>
      <dsp:spPr>
        <a:xfrm>
          <a:off x="5069845" y="3519551"/>
          <a:ext cx="762937" cy="762937"/>
        </a:xfrm>
        <a:prstGeom prst="arc">
          <a:avLst>
            <a:gd name="adj1" fmla="val 2400000"/>
            <a:gd name="adj2" fmla="val 84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7FB3CF-891A-40D2-BB33-9B66143F75D8}">
      <dsp:nvSpPr>
        <dsp:cNvPr id="0" name=""/>
        <dsp:cNvSpPr/>
      </dsp:nvSpPr>
      <dsp:spPr>
        <a:xfrm>
          <a:off x="4688376" y="3656880"/>
          <a:ext cx="1525875" cy="48828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Prepares both elementary and Special Ed teachers</a:t>
          </a:r>
          <a:endParaRPr lang="en-US" sz="1000" kern="1200" dirty="0"/>
        </a:p>
      </dsp:txBody>
      <dsp:txXfrm>
        <a:off x="4688376" y="3656880"/>
        <a:ext cx="1525875" cy="488280"/>
      </dsp:txXfrm>
    </dsp:sp>
    <dsp:sp modelId="{E1AC3BD2-67EB-4AAF-B3A0-947D7C99931A}">
      <dsp:nvSpPr>
        <dsp:cNvPr id="0" name=""/>
        <dsp:cNvSpPr/>
      </dsp:nvSpPr>
      <dsp:spPr>
        <a:xfrm>
          <a:off x="5924336" y="2436179"/>
          <a:ext cx="762937" cy="762937"/>
        </a:xfrm>
        <a:prstGeom prst="arc">
          <a:avLst>
            <a:gd name="adj1" fmla="val 13200000"/>
            <a:gd name="adj2" fmla="val 192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85CF5-EBB4-47FC-8C69-690BB19B445B}">
      <dsp:nvSpPr>
        <dsp:cNvPr id="0" name=""/>
        <dsp:cNvSpPr/>
      </dsp:nvSpPr>
      <dsp:spPr>
        <a:xfrm>
          <a:off x="5924336" y="2436179"/>
          <a:ext cx="762937" cy="762937"/>
        </a:xfrm>
        <a:prstGeom prst="arc">
          <a:avLst>
            <a:gd name="adj1" fmla="val 2400000"/>
            <a:gd name="adj2" fmla="val 84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274616-8A4C-4954-A55E-8DBCF927E2E1}">
      <dsp:nvSpPr>
        <dsp:cNvPr id="0" name=""/>
        <dsp:cNvSpPr/>
      </dsp:nvSpPr>
      <dsp:spPr>
        <a:xfrm>
          <a:off x="5542867" y="2573508"/>
          <a:ext cx="1525875" cy="48828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Teaching &amp; Learning </a:t>
          </a:r>
          <a:endParaRPr lang="en-US" sz="1000" kern="1200" dirty="0"/>
        </a:p>
      </dsp:txBody>
      <dsp:txXfrm>
        <a:off x="5542867" y="2573508"/>
        <a:ext cx="1525875" cy="488280"/>
      </dsp:txXfrm>
    </dsp:sp>
    <dsp:sp modelId="{0D12A56E-2372-4089-AEE2-B47CB0499D4D}">
      <dsp:nvSpPr>
        <dsp:cNvPr id="0" name=""/>
        <dsp:cNvSpPr/>
      </dsp:nvSpPr>
      <dsp:spPr>
        <a:xfrm>
          <a:off x="6916155" y="3519551"/>
          <a:ext cx="762937" cy="762937"/>
        </a:xfrm>
        <a:prstGeom prst="arc">
          <a:avLst>
            <a:gd name="adj1" fmla="val 13200000"/>
            <a:gd name="adj2" fmla="val 192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1D0E3F-19F4-49E3-87F7-0CE19706741C}">
      <dsp:nvSpPr>
        <dsp:cNvPr id="0" name=""/>
        <dsp:cNvSpPr/>
      </dsp:nvSpPr>
      <dsp:spPr>
        <a:xfrm>
          <a:off x="6916155" y="3519551"/>
          <a:ext cx="762937" cy="762937"/>
        </a:xfrm>
        <a:prstGeom prst="arc">
          <a:avLst>
            <a:gd name="adj1" fmla="val 2400000"/>
            <a:gd name="adj2" fmla="val 840000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CA6BF-B4FC-4825-B497-3F49448F953E}">
      <dsp:nvSpPr>
        <dsp:cNvPr id="0" name=""/>
        <dsp:cNvSpPr/>
      </dsp:nvSpPr>
      <dsp:spPr>
        <a:xfrm>
          <a:off x="6534686" y="3656880"/>
          <a:ext cx="1525875" cy="48828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dirty="0" smtClean="0"/>
            <a:t>Degree only Option</a:t>
          </a:r>
          <a:endParaRPr lang="en-US" sz="1000" kern="1200" dirty="0"/>
        </a:p>
      </dsp:txBody>
      <dsp:txXfrm>
        <a:off x="6534686" y="3656880"/>
        <a:ext cx="1525875" cy="4882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016D2-D4AC-43E4-8517-A9DC1CC55589}">
      <dsp:nvSpPr>
        <dsp:cNvPr id="0" name=""/>
        <dsp:cNvSpPr/>
      </dsp:nvSpPr>
      <dsp:spPr>
        <a:xfrm>
          <a:off x="0" y="197944"/>
          <a:ext cx="8902700" cy="718200"/>
        </a:xfrm>
        <a:prstGeom prst="rect">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0948" tIns="249936" rIns="69094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Birth to age 5</a:t>
          </a:r>
          <a:endParaRPr lang="en-US" sz="1200" kern="1200" dirty="0"/>
        </a:p>
        <a:p>
          <a:pPr marL="114300" lvl="1" indent="-114300" algn="l" defTabSz="533400">
            <a:lnSpc>
              <a:spcPct val="90000"/>
            </a:lnSpc>
            <a:spcBef>
              <a:spcPct val="0"/>
            </a:spcBef>
            <a:spcAft>
              <a:spcPct val="15000"/>
            </a:spcAft>
            <a:buChar char="••"/>
          </a:pPr>
          <a:r>
            <a:rPr lang="en-US" sz="1200" kern="1200" dirty="0" smtClean="0"/>
            <a:t>Early Intervention, All disabilities, Autism</a:t>
          </a:r>
          <a:endParaRPr lang="en-US" sz="1200" kern="1200" dirty="0"/>
        </a:p>
      </dsp:txBody>
      <dsp:txXfrm>
        <a:off x="0" y="197944"/>
        <a:ext cx="8902700" cy="718200"/>
      </dsp:txXfrm>
    </dsp:sp>
    <dsp:sp modelId="{5FB7648C-48CB-41B0-ACF8-A7972772432C}">
      <dsp:nvSpPr>
        <dsp:cNvPr id="0" name=""/>
        <dsp:cNvSpPr/>
      </dsp:nvSpPr>
      <dsp:spPr>
        <a:xfrm>
          <a:off x="445135" y="20824"/>
          <a:ext cx="6231890" cy="35424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551" tIns="0" rIns="235551" bIns="0" numCol="1" spcCol="1270" anchor="ctr" anchorCtr="0">
          <a:noAutofit/>
        </a:bodyPr>
        <a:lstStyle/>
        <a:p>
          <a:pPr lvl="0" algn="l" defTabSz="533400">
            <a:lnSpc>
              <a:spcPct val="90000"/>
            </a:lnSpc>
            <a:spcBef>
              <a:spcPct val="0"/>
            </a:spcBef>
            <a:spcAft>
              <a:spcPct val="35000"/>
            </a:spcAft>
          </a:pPr>
          <a:r>
            <a:rPr lang="en-US" sz="1200" kern="1200" dirty="0" smtClean="0"/>
            <a:t>Early Childhood</a:t>
          </a:r>
          <a:endParaRPr lang="en-US" sz="1200" kern="1200" dirty="0"/>
        </a:p>
      </dsp:txBody>
      <dsp:txXfrm>
        <a:off x="462428" y="38117"/>
        <a:ext cx="6197304" cy="319654"/>
      </dsp:txXfrm>
    </dsp:sp>
    <dsp:sp modelId="{957C1FDD-800B-40E2-980B-BA597CE4387A}">
      <dsp:nvSpPr>
        <dsp:cNvPr id="0" name=""/>
        <dsp:cNvSpPr/>
      </dsp:nvSpPr>
      <dsp:spPr>
        <a:xfrm>
          <a:off x="0" y="1158065"/>
          <a:ext cx="8902700" cy="718200"/>
        </a:xfrm>
        <a:prstGeom prst="rect">
          <a:avLst/>
        </a:prstGeom>
        <a:solidFill>
          <a:schemeClr val="lt1">
            <a:alpha val="90000"/>
            <a:hueOff val="0"/>
            <a:satOff val="0"/>
            <a:lumOff val="0"/>
            <a:alphaOff val="0"/>
          </a:schemeClr>
        </a:solidFill>
        <a:ln w="10795" cap="flat" cmpd="sng" algn="ctr">
          <a:solidFill>
            <a:schemeClr val="accent4">
              <a:hueOff val="-3600000"/>
              <a:satOff val="-325"/>
              <a:lumOff val="-136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0948" tIns="249936" rIns="69094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K – 12th grade (up to age 22)</a:t>
          </a:r>
          <a:endParaRPr lang="en-US" sz="1200" kern="1200" dirty="0"/>
        </a:p>
        <a:p>
          <a:pPr marL="114300" lvl="1" indent="-114300" algn="l" defTabSz="533400">
            <a:lnSpc>
              <a:spcPct val="90000"/>
            </a:lnSpc>
            <a:spcBef>
              <a:spcPct val="0"/>
            </a:spcBef>
            <a:spcAft>
              <a:spcPct val="15000"/>
            </a:spcAft>
            <a:buChar char="••"/>
          </a:pPr>
          <a:r>
            <a:rPr lang="en-US" sz="1200" kern="1200" dirty="0" smtClean="0"/>
            <a:t>Learning Disabilities, Intellectual disabilities, Autism, ADD, Emotional Disturbance </a:t>
          </a:r>
          <a:endParaRPr lang="en-US" sz="1200" kern="1200" dirty="0"/>
        </a:p>
      </dsp:txBody>
      <dsp:txXfrm>
        <a:off x="0" y="1158065"/>
        <a:ext cx="8902700" cy="718200"/>
      </dsp:txXfrm>
    </dsp:sp>
    <dsp:sp modelId="{8219E4A3-7F7A-4ED8-8B1E-C9A1DD6AB25A}">
      <dsp:nvSpPr>
        <dsp:cNvPr id="0" name=""/>
        <dsp:cNvSpPr/>
      </dsp:nvSpPr>
      <dsp:spPr>
        <a:xfrm>
          <a:off x="445135" y="980945"/>
          <a:ext cx="6231890" cy="354240"/>
        </a:xfrm>
        <a:prstGeom prst="roundRect">
          <a:avLst/>
        </a:prstGeom>
        <a:solidFill>
          <a:schemeClr val="accent4">
            <a:hueOff val="-3600000"/>
            <a:satOff val="-325"/>
            <a:lumOff val="-1367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551" tIns="0" rIns="235551" bIns="0" numCol="1" spcCol="1270" anchor="ctr" anchorCtr="0">
          <a:noAutofit/>
        </a:bodyPr>
        <a:lstStyle/>
        <a:p>
          <a:pPr lvl="0" algn="l" defTabSz="533400">
            <a:lnSpc>
              <a:spcPct val="90000"/>
            </a:lnSpc>
            <a:spcBef>
              <a:spcPct val="0"/>
            </a:spcBef>
            <a:spcAft>
              <a:spcPct val="35000"/>
            </a:spcAft>
          </a:pPr>
          <a:r>
            <a:rPr lang="en-US" sz="1200" kern="1200" dirty="0" smtClean="0"/>
            <a:t>Mild/Moderate</a:t>
          </a:r>
          <a:endParaRPr lang="en-US" sz="1200" kern="1200" dirty="0"/>
        </a:p>
      </dsp:txBody>
      <dsp:txXfrm>
        <a:off x="462428" y="998238"/>
        <a:ext cx="6197304" cy="319654"/>
      </dsp:txXfrm>
    </dsp:sp>
    <dsp:sp modelId="{C99F72E3-5DCC-4A66-B8A6-1BF534947708}">
      <dsp:nvSpPr>
        <dsp:cNvPr id="0" name=""/>
        <dsp:cNvSpPr/>
      </dsp:nvSpPr>
      <dsp:spPr>
        <a:xfrm>
          <a:off x="0" y="2118185"/>
          <a:ext cx="8902700" cy="718200"/>
        </a:xfrm>
        <a:prstGeom prst="rect">
          <a:avLst/>
        </a:prstGeom>
        <a:solidFill>
          <a:schemeClr val="lt1">
            <a:alpha val="90000"/>
            <a:hueOff val="0"/>
            <a:satOff val="0"/>
            <a:lumOff val="0"/>
            <a:alphaOff val="0"/>
          </a:schemeClr>
        </a:solidFill>
        <a:ln w="10795" cap="flat" cmpd="sng" algn="ctr">
          <a:solidFill>
            <a:schemeClr val="accent4">
              <a:hueOff val="-7200000"/>
              <a:satOff val="-649"/>
              <a:lumOff val="-27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0948" tIns="249936" rIns="69094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K – 12th grade (up to age 22)</a:t>
          </a:r>
          <a:endParaRPr lang="en-US" sz="1200" kern="1200" dirty="0"/>
        </a:p>
        <a:p>
          <a:pPr marL="114300" lvl="1" indent="-114300" algn="l" defTabSz="533400">
            <a:lnSpc>
              <a:spcPct val="90000"/>
            </a:lnSpc>
            <a:spcBef>
              <a:spcPct val="0"/>
            </a:spcBef>
            <a:spcAft>
              <a:spcPct val="15000"/>
            </a:spcAft>
            <a:buChar char="••"/>
          </a:pPr>
          <a:r>
            <a:rPr lang="en-US" sz="1200" kern="1200" dirty="0" smtClean="0"/>
            <a:t>M/S  Intellectual Disabilities, Autism, M/S Emotional Disturbance, Multiple Disabilities </a:t>
          </a:r>
          <a:endParaRPr lang="en-US" sz="1200" kern="1200" dirty="0"/>
        </a:p>
      </dsp:txBody>
      <dsp:txXfrm>
        <a:off x="0" y="2118185"/>
        <a:ext cx="8902700" cy="718200"/>
      </dsp:txXfrm>
    </dsp:sp>
    <dsp:sp modelId="{C5460461-53EA-4213-9DE2-E9AE4C4EB354}">
      <dsp:nvSpPr>
        <dsp:cNvPr id="0" name=""/>
        <dsp:cNvSpPr/>
      </dsp:nvSpPr>
      <dsp:spPr>
        <a:xfrm>
          <a:off x="445135" y="1941065"/>
          <a:ext cx="6231890" cy="354240"/>
        </a:xfrm>
        <a:prstGeom prst="roundRect">
          <a:avLst/>
        </a:prstGeom>
        <a:solidFill>
          <a:schemeClr val="accent4">
            <a:hueOff val="-7200000"/>
            <a:satOff val="-649"/>
            <a:lumOff val="-2735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551" tIns="0" rIns="235551" bIns="0" numCol="1" spcCol="1270" anchor="ctr" anchorCtr="0">
          <a:noAutofit/>
        </a:bodyPr>
        <a:lstStyle/>
        <a:p>
          <a:pPr lvl="0" algn="l" defTabSz="533400">
            <a:lnSpc>
              <a:spcPct val="90000"/>
            </a:lnSpc>
            <a:spcBef>
              <a:spcPct val="0"/>
            </a:spcBef>
            <a:spcAft>
              <a:spcPct val="35000"/>
            </a:spcAft>
          </a:pPr>
          <a:r>
            <a:rPr lang="en-US" sz="1200" kern="1200" dirty="0" smtClean="0"/>
            <a:t>Moderate/Severe</a:t>
          </a:r>
          <a:endParaRPr lang="en-US" sz="1200" kern="1200" dirty="0"/>
        </a:p>
      </dsp:txBody>
      <dsp:txXfrm>
        <a:off x="462428" y="1958358"/>
        <a:ext cx="6197304" cy="319654"/>
      </dsp:txXfrm>
    </dsp:sp>
    <dsp:sp modelId="{B49E6D11-5051-4E17-B833-57135FB72CD2}">
      <dsp:nvSpPr>
        <dsp:cNvPr id="0" name=""/>
        <dsp:cNvSpPr/>
      </dsp:nvSpPr>
      <dsp:spPr>
        <a:xfrm>
          <a:off x="0" y="3078305"/>
          <a:ext cx="8902700" cy="718200"/>
        </a:xfrm>
        <a:prstGeom prst="rect">
          <a:avLst/>
        </a:prstGeom>
        <a:solidFill>
          <a:schemeClr val="lt1">
            <a:alpha val="90000"/>
            <a:hueOff val="0"/>
            <a:satOff val="0"/>
            <a:lumOff val="0"/>
            <a:alphaOff val="0"/>
          </a:schemeClr>
        </a:solidFill>
        <a:ln w="10795" cap="flat" cmpd="sng" algn="ctr">
          <a:solidFill>
            <a:schemeClr val="accent4">
              <a:hueOff val="-10800000"/>
              <a:satOff val="-974"/>
              <a:lumOff val="-4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0948" tIns="249936" rIns="69094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Birth- to 12th grade (up to age 22)</a:t>
          </a:r>
          <a:endParaRPr lang="en-US" sz="1200" kern="1200" dirty="0"/>
        </a:p>
        <a:p>
          <a:pPr marL="114300" lvl="1" indent="-114300" algn="l" defTabSz="533400">
            <a:lnSpc>
              <a:spcPct val="90000"/>
            </a:lnSpc>
            <a:spcBef>
              <a:spcPct val="0"/>
            </a:spcBef>
            <a:spcAft>
              <a:spcPct val="15000"/>
            </a:spcAft>
            <a:buChar char="••"/>
          </a:pPr>
          <a:r>
            <a:rPr lang="en-US" sz="1200" kern="1200" dirty="0" smtClean="0"/>
            <a:t>Physical/Orthopedic Impairments, Autism, Traumatic Brain Injury</a:t>
          </a:r>
          <a:endParaRPr lang="en-US" sz="1200" kern="1200" dirty="0"/>
        </a:p>
      </dsp:txBody>
      <dsp:txXfrm>
        <a:off x="0" y="3078305"/>
        <a:ext cx="8902700" cy="718200"/>
      </dsp:txXfrm>
    </dsp:sp>
    <dsp:sp modelId="{693979C0-AECD-4C83-8D5B-B1CC1A1E0D71}">
      <dsp:nvSpPr>
        <dsp:cNvPr id="0" name=""/>
        <dsp:cNvSpPr/>
      </dsp:nvSpPr>
      <dsp:spPr>
        <a:xfrm>
          <a:off x="445135" y="2901185"/>
          <a:ext cx="6231890" cy="354240"/>
        </a:xfrm>
        <a:prstGeom prst="roundRect">
          <a:avLst/>
        </a:prstGeom>
        <a:solidFill>
          <a:schemeClr val="accent4">
            <a:hueOff val="-10800000"/>
            <a:satOff val="-974"/>
            <a:lumOff val="-4103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551" tIns="0" rIns="235551" bIns="0" numCol="1" spcCol="1270" anchor="ctr" anchorCtr="0">
          <a:noAutofit/>
        </a:bodyPr>
        <a:lstStyle/>
        <a:p>
          <a:pPr lvl="0" algn="l" defTabSz="533400">
            <a:lnSpc>
              <a:spcPct val="90000"/>
            </a:lnSpc>
            <a:spcBef>
              <a:spcPct val="0"/>
            </a:spcBef>
            <a:spcAft>
              <a:spcPct val="35000"/>
            </a:spcAft>
          </a:pPr>
          <a:r>
            <a:rPr lang="en-US" sz="1200" kern="1200" dirty="0" smtClean="0"/>
            <a:t>Physical &amp; Health Impairments</a:t>
          </a:r>
          <a:endParaRPr lang="en-US" sz="1200" kern="1200" dirty="0"/>
        </a:p>
      </dsp:txBody>
      <dsp:txXfrm>
        <a:off x="462428" y="2918478"/>
        <a:ext cx="6197304" cy="319654"/>
      </dsp:txXfrm>
    </dsp:sp>
    <dsp:sp modelId="{B0420DAA-CEB4-4B99-A134-E9EEC1AF8AAC}">
      <dsp:nvSpPr>
        <dsp:cNvPr id="0" name=""/>
        <dsp:cNvSpPr/>
      </dsp:nvSpPr>
      <dsp:spPr>
        <a:xfrm>
          <a:off x="0" y="4038425"/>
          <a:ext cx="8902700" cy="718200"/>
        </a:xfrm>
        <a:prstGeom prst="rect">
          <a:avLst/>
        </a:prstGeom>
        <a:solidFill>
          <a:schemeClr val="lt1">
            <a:alpha val="90000"/>
            <a:hueOff val="0"/>
            <a:satOff val="0"/>
            <a:lumOff val="0"/>
            <a:alphaOff val="0"/>
          </a:schemeClr>
        </a:solidFill>
        <a:ln w="10795" cap="flat" cmpd="sng" algn="ctr">
          <a:solidFill>
            <a:schemeClr val="accent4">
              <a:hueOff val="-14400000"/>
              <a:satOff val="-1299"/>
              <a:lumOff val="-5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0948" tIns="249936" rIns="69094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Birth- to 12th grade (up to age 22)</a:t>
          </a:r>
          <a:endParaRPr lang="en-US" sz="1200" kern="1200" dirty="0"/>
        </a:p>
        <a:p>
          <a:pPr marL="114300" lvl="1" indent="-114300" algn="l" defTabSz="533400">
            <a:lnSpc>
              <a:spcPct val="90000"/>
            </a:lnSpc>
            <a:spcBef>
              <a:spcPct val="0"/>
            </a:spcBef>
            <a:spcAft>
              <a:spcPct val="15000"/>
            </a:spcAft>
            <a:buChar char="••"/>
          </a:pPr>
          <a:r>
            <a:rPr lang="en-US" sz="1200" kern="1200" dirty="0" smtClean="0"/>
            <a:t>Visual Impairments, Blindness, Deaf-Blindness</a:t>
          </a:r>
          <a:endParaRPr lang="en-US" sz="1200" kern="1200" dirty="0"/>
        </a:p>
      </dsp:txBody>
      <dsp:txXfrm>
        <a:off x="0" y="4038425"/>
        <a:ext cx="8902700" cy="718200"/>
      </dsp:txXfrm>
    </dsp:sp>
    <dsp:sp modelId="{8423222B-24DF-4EAF-8E22-98185EC24B27}">
      <dsp:nvSpPr>
        <dsp:cNvPr id="0" name=""/>
        <dsp:cNvSpPr/>
      </dsp:nvSpPr>
      <dsp:spPr>
        <a:xfrm>
          <a:off x="445135" y="3861305"/>
          <a:ext cx="6231890" cy="354240"/>
        </a:xfrm>
        <a:prstGeom prst="roundRect">
          <a:avLst/>
        </a:prstGeom>
        <a:solidFill>
          <a:schemeClr val="accent4">
            <a:hueOff val="-14400000"/>
            <a:satOff val="-1299"/>
            <a:lumOff val="-5470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551" tIns="0" rIns="235551" bIns="0" numCol="1" spcCol="1270" anchor="ctr" anchorCtr="0">
          <a:noAutofit/>
        </a:bodyPr>
        <a:lstStyle/>
        <a:p>
          <a:pPr lvl="0" algn="l" defTabSz="533400">
            <a:lnSpc>
              <a:spcPct val="90000"/>
            </a:lnSpc>
            <a:spcBef>
              <a:spcPct val="0"/>
            </a:spcBef>
            <a:spcAft>
              <a:spcPct val="35000"/>
            </a:spcAft>
          </a:pPr>
          <a:r>
            <a:rPr lang="en-US" sz="1200" kern="1200" dirty="0" smtClean="0"/>
            <a:t>Visual Impairments</a:t>
          </a:r>
          <a:endParaRPr lang="en-US" sz="1200" kern="1200" dirty="0"/>
        </a:p>
      </dsp:txBody>
      <dsp:txXfrm>
        <a:off x="462428" y="3878598"/>
        <a:ext cx="6197304" cy="3196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25A3F-C953-4DE1-B621-3E0A0AC6F190}">
      <dsp:nvSpPr>
        <dsp:cNvPr id="0" name=""/>
        <dsp:cNvSpPr/>
      </dsp:nvSpPr>
      <dsp:spPr>
        <a:xfrm>
          <a:off x="1220" y="603099"/>
          <a:ext cx="1885928" cy="754371"/>
        </a:xfrm>
        <a:prstGeom prst="chevr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Year 1</a:t>
          </a:r>
          <a:endParaRPr lang="en-US" sz="3200" kern="1200" dirty="0"/>
        </a:p>
      </dsp:txBody>
      <dsp:txXfrm>
        <a:off x="378406" y="603099"/>
        <a:ext cx="1131557" cy="754371"/>
      </dsp:txXfrm>
    </dsp:sp>
    <dsp:sp modelId="{232E2D0C-B743-4656-A43F-8D136BEC8B85}">
      <dsp:nvSpPr>
        <dsp:cNvPr id="0" name=""/>
        <dsp:cNvSpPr/>
      </dsp:nvSpPr>
      <dsp:spPr>
        <a:xfrm>
          <a:off x="1641978" y="667220"/>
          <a:ext cx="1565320" cy="626128"/>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LOWER GE/</a:t>
          </a:r>
        </a:p>
        <a:p>
          <a:pPr lvl="0" algn="ctr" defTabSz="311150">
            <a:lnSpc>
              <a:spcPct val="90000"/>
            </a:lnSpc>
            <a:spcBef>
              <a:spcPct val="0"/>
            </a:spcBef>
            <a:spcAft>
              <a:spcPct val="35000"/>
            </a:spcAft>
          </a:pPr>
          <a:r>
            <a:rPr lang="en-US" sz="700" kern="1200" dirty="0" smtClean="0"/>
            <a:t>CSET waiver courses</a:t>
          </a:r>
          <a:endParaRPr lang="en-US" sz="700" kern="1200" dirty="0"/>
        </a:p>
      </dsp:txBody>
      <dsp:txXfrm>
        <a:off x="1955042" y="667220"/>
        <a:ext cx="939192" cy="626128"/>
      </dsp:txXfrm>
    </dsp:sp>
    <dsp:sp modelId="{1B5D334A-99EF-43AF-AE03-880282E09328}">
      <dsp:nvSpPr>
        <dsp:cNvPr id="0" name=""/>
        <dsp:cNvSpPr/>
      </dsp:nvSpPr>
      <dsp:spPr>
        <a:xfrm>
          <a:off x="2988153" y="667220"/>
          <a:ext cx="1565320" cy="626128"/>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LOWER GE/</a:t>
          </a:r>
        </a:p>
        <a:p>
          <a:pPr lvl="0" algn="ctr" defTabSz="311150">
            <a:lnSpc>
              <a:spcPct val="90000"/>
            </a:lnSpc>
            <a:spcBef>
              <a:spcPct val="0"/>
            </a:spcBef>
            <a:spcAft>
              <a:spcPct val="35000"/>
            </a:spcAft>
          </a:pPr>
          <a:r>
            <a:rPr lang="en-US" sz="700" kern="1200" dirty="0" smtClean="0"/>
            <a:t>CSET waiver courses</a:t>
          </a:r>
          <a:endParaRPr lang="en-US" sz="700" kern="1200" dirty="0"/>
        </a:p>
      </dsp:txBody>
      <dsp:txXfrm>
        <a:off x="3301217" y="667220"/>
        <a:ext cx="939192" cy="626128"/>
      </dsp:txXfrm>
    </dsp:sp>
    <dsp:sp modelId="{5E89A727-FEBE-4B0E-9421-EBC5573AE453}">
      <dsp:nvSpPr>
        <dsp:cNvPr id="0" name=""/>
        <dsp:cNvSpPr/>
      </dsp:nvSpPr>
      <dsp:spPr>
        <a:xfrm>
          <a:off x="1220" y="1463082"/>
          <a:ext cx="1885928" cy="754371"/>
        </a:xfrm>
        <a:prstGeom prst="chevr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Year 2</a:t>
          </a:r>
          <a:endParaRPr lang="en-US" sz="3200" kern="1200" dirty="0"/>
        </a:p>
      </dsp:txBody>
      <dsp:txXfrm>
        <a:off x="378406" y="1463082"/>
        <a:ext cx="1131557" cy="754371"/>
      </dsp:txXfrm>
    </dsp:sp>
    <dsp:sp modelId="{BA504A74-26ED-416F-A7A0-5BFD19C9FC41}">
      <dsp:nvSpPr>
        <dsp:cNvPr id="0" name=""/>
        <dsp:cNvSpPr/>
      </dsp:nvSpPr>
      <dsp:spPr>
        <a:xfrm>
          <a:off x="1641978" y="1527204"/>
          <a:ext cx="1565320" cy="626128"/>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LOWER GE/</a:t>
          </a:r>
        </a:p>
        <a:p>
          <a:pPr lvl="0" algn="ctr" defTabSz="311150">
            <a:lnSpc>
              <a:spcPct val="90000"/>
            </a:lnSpc>
            <a:spcBef>
              <a:spcPct val="0"/>
            </a:spcBef>
            <a:spcAft>
              <a:spcPct val="35000"/>
            </a:spcAft>
          </a:pPr>
          <a:r>
            <a:rPr lang="en-US" sz="700" kern="1200" dirty="0" smtClean="0"/>
            <a:t>CSET waiver courses</a:t>
          </a:r>
        </a:p>
      </dsp:txBody>
      <dsp:txXfrm>
        <a:off x="1955042" y="1527204"/>
        <a:ext cx="939192" cy="626128"/>
      </dsp:txXfrm>
    </dsp:sp>
    <dsp:sp modelId="{426BF1FD-FBE0-485B-9940-3946238C5009}">
      <dsp:nvSpPr>
        <dsp:cNvPr id="0" name=""/>
        <dsp:cNvSpPr/>
      </dsp:nvSpPr>
      <dsp:spPr>
        <a:xfrm>
          <a:off x="2988153" y="1527204"/>
          <a:ext cx="1565320" cy="626128"/>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CSET waiver courses/ upper GE’s</a:t>
          </a:r>
          <a:endParaRPr lang="en-US" sz="700" kern="1200" dirty="0"/>
        </a:p>
      </dsp:txBody>
      <dsp:txXfrm>
        <a:off x="3301217" y="1527204"/>
        <a:ext cx="939192" cy="626128"/>
      </dsp:txXfrm>
    </dsp:sp>
    <dsp:sp modelId="{B11FE280-E58E-4524-8B1C-7921002B76FC}">
      <dsp:nvSpPr>
        <dsp:cNvPr id="0" name=""/>
        <dsp:cNvSpPr/>
      </dsp:nvSpPr>
      <dsp:spPr>
        <a:xfrm>
          <a:off x="1220" y="2323065"/>
          <a:ext cx="1885928" cy="754371"/>
        </a:xfrm>
        <a:prstGeom prst="chevr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Year 3</a:t>
          </a:r>
        </a:p>
      </dsp:txBody>
      <dsp:txXfrm>
        <a:off x="378406" y="2323065"/>
        <a:ext cx="1131557" cy="754371"/>
      </dsp:txXfrm>
    </dsp:sp>
    <dsp:sp modelId="{665018A3-792A-4297-BEFC-2EB532FCF223}">
      <dsp:nvSpPr>
        <dsp:cNvPr id="0" name=""/>
        <dsp:cNvSpPr/>
      </dsp:nvSpPr>
      <dsp:spPr>
        <a:xfrm>
          <a:off x="1641978" y="2387187"/>
          <a:ext cx="1565320" cy="626128"/>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DEGREE COURSEWORK/CSET WAVIER COURSES</a:t>
          </a:r>
        </a:p>
        <a:p>
          <a:pPr lvl="0" algn="ctr" defTabSz="311150">
            <a:lnSpc>
              <a:spcPct val="90000"/>
            </a:lnSpc>
            <a:spcBef>
              <a:spcPct val="0"/>
            </a:spcBef>
            <a:spcAft>
              <a:spcPct val="35000"/>
            </a:spcAft>
          </a:pPr>
          <a:r>
            <a:rPr lang="en-US" sz="700" kern="1200" dirty="0" smtClean="0"/>
            <a:t>Apply to cred program</a:t>
          </a:r>
          <a:endParaRPr lang="en-US" sz="700" kern="1200" dirty="0"/>
        </a:p>
      </dsp:txBody>
      <dsp:txXfrm>
        <a:off x="1955042" y="2387187"/>
        <a:ext cx="939192" cy="626128"/>
      </dsp:txXfrm>
    </dsp:sp>
    <dsp:sp modelId="{3C5FAFEF-C24B-48FF-8BCE-5C973BBF215B}">
      <dsp:nvSpPr>
        <dsp:cNvPr id="0" name=""/>
        <dsp:cNvSpPr/>
      </dsp:nvSpPr>
      <dsp:spPr>
        <a:xfrm>
          <a:off x="2988153" y="2387187"/>
          <a:ext cx="1565320" cy="626128"/>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DEGREE COURSEWORK/</a:t>
          </a:r>
        </a:p>
        <a:p>
          <a:pPr lvl="0" algn="ctr" defTabSz="311150">
            <a:lnSpc>
              <a:spcPct val="90000"/>
            </a:lnSpc>
            <a:spcBef>
              <a:spcPct val="0"/>
            </a:spcBef>
            <a:spcAft>
              <a:spcPct val="35000"/>
            </a:spcAft>
          </a:pPr>
          <a:r>
            <a:rPr lang="en-US" sz="700" kern="1200" dirty="0" smtClean="0"/>
            <a:t>Start pre-req credential courses</a:t>
          </a:r>
          <a:endParaRPr lang="en-US" sz="700" kern="1200" dirty="0"/>
        </a:p>
      </dsp:txBody>
      <dsp:txXfrm>
        <a:off x="3301217" y="2387187"/>
        <a:ext cx="939192" cy="626128"/>
      </dsp:txXfrm>
    </dsp:sp>
    <dsp:sp modelId="{95A5992D-BCF1-4C36-A57C-142E0E32F092}">
      <dsp:nvSpPr>
        <dsp:cNvPr id="0" name=""/>
        <dsp:cNvSpPr/>
      </dsp:nvSpPr>
      <dsp:spPr>
        <a:xfrm>
          <a:off x="1220" y="3183049"/>
          <a:ext cx="1885928" cy="754371"/>
        </a:xfrm>
        <a:prstGeom prst="chevr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Year 4</a:t>
          </a:r>
          <a:endParaRPr lang="en-US" sz="3200" kern="1200" dirty="0"/>
        </a:p>
      </dsp:txBody>
      <dsp:txXfrm>
        <a:off x="378406" y="3183049"/>
        <a:ext cx="1131557" cy="754371"/>
      </dsp:txXfrm>
    </dsp:sp>
    <dsp:sp modelId="{7B5A84C7-8B97-47AC-9F4C-A16A0E1BF6CA}">
      <dsp:nvSpPr>
        <dsp:cNvPr id="0" name=""/>
        <dsp:cNvSpPr/>
      </dsp:nvSpPr>
      <dsp:spPr>
        <a:xfrm>
          <a:off x="1641978" y="3247170"/>
          <a:ext cx="1565320" cy="626128"/>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DEGREE COURSEWORK/</a:t>
          </a:r>
        </a:p>
        <a:p>
          <a:pPr lvl="0" algn="ctr" defTabSz="311150">
            <a:lnSpc>
              <a:spcPct val="90000"/>
            </a:lnSpc>
            <a:spcBef>
              <a:spcPct val="0"/>
            </a:spcBef>
            <a:spcAft>
              <a:spcPct val="35000"/>
            </a:spcAft>
          </a:pPr>
          <a:r>
            <a:rPr lang="en-US" sz="700" kern="1200" dirty="0" smtClean="0"/>
            <a:t>Credential courses</a:t>
          </a:r>
          <a:endParaRPr lang="en-US" sz="700" kern="1200" dirty="0"/>
        </a:p>
      </dsp:txBody>
      <dsp:txXfrm>
        <a:off x="1955042" y="3247170"/>
        <a:ext cx="939192" cy="626128"/>
      </dsp:txXfrm>
    </dsp:sp>
    <dsp:sp modelId="{A799E204-7F31-4505-8D6D-1F903011BEA1}">
      <dsp:nvSpPr>
        <dsp:cNvPr id="0" name=""/>
        <dsp:cNvSpPr/>
      </dsp:nvSpPr>
      <dsp:spPr>
        <a:xfrm>
          <a:off x="2988153" y="3247170"/>
          <a:ext cx="1565320" cy="626128"/>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DEGREE COURSEWORK/</a:t>
          </a:r>
        </a:p>
        <a:p>
          <a:pPr lvl="0" algn="ctr" defTabSz="311150">
            <a:lnSpc>
              <a:spcPct val="90000"/>
            </a:lnSpc>
            <a:spcBef>
              <a:spcPct val="0"/>
            </a:spcBef>
            <a:spcAft>
              <a:spcPct val="35000"/>
            </a:spcAft>
          </a:pPr>
          <a:r>
            <a:rPr lang="en-US" sz="700" kern="1200" dirty="0" smtClean="0"/>
            <a:t>Credential courses</a:t>
          </a:r>
          <a:endParaRPr lang="en-US" sz="700" kern="1200" dirty="0"/>
        </a:p>
      </dsp:txBody>
      <dsp:txXfrm>
        <a:off x="3301217" y="3247170"/>
        <a:ext cx="939192" cy="626128"/>
      </dsp:txXfrm>
    </dsp:sp>
    <dsp:sp modelId="{16BF3A89-6B18-4E25-84DD-EE4D14D0523B}">
      <dsp:nvSpPr>
        <dsp:cNvPr id="0" name=""/>
        <dsp:cNvSpPr/>
      </dsp:nvSpPr>
      <dsp:spPr>
        <a:xfrm>
          <a:off x="1220" y="4043032"/>
          <a:ext cx="1885928" cy="754371"/>
        </a:xfrm>
        <a:prstGeom prst="chevr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Year 5</a:t>
          </a:r>
          <a:endParaRPr lang="en-US" sz="3200" kern="1200" dirty="0"/>
        </a:p>
      </dsp:txBody>
      <dsp:txXfrm>
        <a:off x="378406" y="4043032"/>
        <a:ext cx="1131557" cy="754371"/>
      </dsp:txXfrm>
    </dsp:sp>
    <dsp:sp modelId="{65024246-5113-445E-BDAD-F05B5DAB0182}">
      <dsp:nvSpPr>
        <dsp:cNvPr id="0" name=""/>
        <dsp:cNvSpPr/>
      </dsp:nvSpPr>
      <dsp:spPr>
        <a:xfrm>
          <a:off x="1641978" y="4107154"/>
          <a:ext cx="1565320" cy="626128"/>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DEGREE COURSEWORK/</a:t>
          </a:r>
        </a:p>
        <a:p>
          <a:pPr lvl="0" algn="ctr" defTabSz="311150">
            <a:lnSpc>
              <a:spcPct val="90000"/>
            </a:lnSpc>
            <a:spcBef>
              <a:spcPct val="0"/>
            </a:spcBef>
            <a:spcAft>
              <a:spcPct val="35000"/>
            </a:spcAft>
          </a:pPr>
          <a:r>
            <a:rPr lang="en-US" sz="700" kern="1200" dirty="0" smtClean="0"/>
            <a:t>Credential courses</a:t>
          </a:r>
          <a:endParaRPr lang="en-US" sz="700" kern="1200" dirty="0"/>
        </a:p>
      </dsp:txBody>
      <dsp:txXfrm>
        <a:off x="1955042" y="4107154"/>
        <a:ext cx="939192" cy="626128"/>
      </dsp:txXfrm>
    </dsp:sp>
    <dsp:sp modelId="{CC794C03-7E0E-4C9C-9BC0-8DC8BBADE7C1}">
      <dsp:nvSpPr>
        <dsp:cNvPr id="0" name=""/>
        <dsp:cNvSpPr/>
      </dsp:nvSpPr>
      <dsp:spPr>
        <a:xfrm>
          <a:off x="2988153" y="4107154"/>
          <a:ext cx="1565320" cy="626128"/>
        </a:xfrm>
        <a:prstGeom prst="chevron">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Student teaching</a:t>
          </a:r>
        </a:p>
        <a:p>
          <a:pPr lvl="0" algn="ctr" defTabSz="311150">
            <a:lnSpc>
              <a:spcPct val="90000"/>
            </a:lnSpc>
            <a:spcBef>
              <a:spcPct val="0"/>
            </a:spcBef>
            <a:spcAft>
              <a:spcPct val="35000"/>
            </a:spcAft>
          </a:pPr>
          <a:r>
            <a:rPr lang="en-US" sz="700" kern="1200" dirty="0" smtClean="0"/>
            <a:t>Apply for graduation</a:t>
          </a:r>
          <a:endParaRPr lang="en-US" sz="700" kern="1200" dirty="0"/>
        </a:p>
      </dsp:txBody>
      <dsp:txXfrm>
        <a:off x="3301217" y="4107154"/>
        <a:ext cx="939192" cy="6261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64FCB-5EC0-4E05-92FB-35746ECBD13A}">
      <dsp:nvSpPr>
        <dsp:cNvPr id="0" name=""/>
        <dsp:cNvSpPr/>
      </dsp:nvSpPr>
      <dsp:spPr>
        <a:xfrm>
          <a:off x="3936" y="77095"/>
          <a:ext cx="3064185" cy="76604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kern="1200" dirty="0" smtClean="0"/>
            <a:t>Undergraduate:</a:t>
          </a:r>
          <a:endParaRPr lang="en-US" sz="2500" kern="1200" dirty="0"/>
        </a:p>
      </dsp:txBody>
      <dsp:txXfrm>
        <a:off x="26373" y="99532"/>
        <a:ext cx="3019311" cy="721172"/>
      </dsp:txXfrm>
    </dsp:sp>
    <dsp:sp modelId="{02F34574-32DE-4256-94DA-C7C1423D9125}">
      <dsp:nvSpPr>
        <dsp:cNvPr id="0" name=""/>
        <dsp:cNvSpPr/>
      </dsp:nvSpPr>
      <dsp:spPr>
        <a:xfrm rot="5400000">
          <a:off x="1468999" y="910170"/>
          <a:ext cx="134058" cy="13405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59E684-AB82-46ED-984B-B1067B4D5824}">
      <dsp:nvSpPr>
        <dsp:cNvPr id="0" name=""/>
        <dsp:cNvSpPr/>
      </dsp:nvSpPr>
      <dsp:spPr>
        <a:xfrm>
          <a:off x="3936" y="1111258"/>
          <a:ext cx="3064185" cy="766046"/>
        </a:xfrm>
        <a:prstGeom prst="roundRect">
          <a:avLst>
            <a:gd name="adj" fmla="val 1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lvl="0" algn="l" defTabSz="400050" rtl="0">
            <a:lnSpc>
              <a:spcPct val="90000"/>
            </a:lnSpc>
            <a:spcBef>
              <a:spcPct val="0"/>
            </a:spcBef>
            <a:spcAft>
              <a:spcPct val="35000"/>
            </a:spcAft>
          </a:pPr>
          <a:r>
            <a:rPr lang="en-US" sz="900" kern="1200" dirty="0" smtClean="0"/>
            <a:t>University Requirements </a:t>
          </a:r>
          <a:endParaRPr lang="en-US" sz="900" kern="1200" dirty="0"/>
        </a:p>
        <a:p>
          <a:pPr marL="57150" lvl="1" indent="-57150" algn="l" defTabSz="311150" rtl="0">
            <a:lnSpc>
              <a:spcPct val="90000"/>
            </a:lnSpc>
            <a:spcBef>
              <a:spcPct val="0"/>
            </a:spcBef>
            <a:spcAft>
              <a:spcPct val="15000"/>
            </a:spcAft>
            <a:buChar char="••"/>
          </a:pPr>
          <a:r>
            <a:rPr lang="en-US" sz="700" kern="1200" dirty="0" smtClean="0"/>
            <a:t>Lower GE</a:t>
          </a:r>
          <a:endParaRPr lang="en-US" sz="700" kern="1200" dirty="0"/>
        </a:p>
        <a:p>
          <a:pPr marL="57150" lvl="1" indent="-57150" algn="l" defTabSz="311150" rtl="0">
            <a:lnSpc>
              <a:spcPct val="90000"/>
            </a:lnSpc>
            <a:spcBef>
              <a:spcPct val="0"/>
            </a:spcBef>
            <a:spcAft>
              <a:spcPct val="15000"/>
            </a:spcAft>
            <a:buChar char="••"/>
          </a:pPr>
          <a:r>
            <a:rPr lang="en-US" sz="700" kern="1200" dirty="0" smtClean="0"/>
            <a:t>Upper GE</a:t>
          </a:r>
          <a:endParaRPr lang="en-US" sz="700" kern="1200" dirty="0"/>
        </a:p>
        <a:p>
          <a:pPr marL="57150" lvl="1" indent="-57150" algn="l" defTabSz="311150" rtl="0">
            <a:lnSpc>
              <a:spcPct val="90000"/>
            </a:lnSpc>
            <a:spcBef>
              <a:spcPct val="0"/>
            </a:spcBef>
            <a:spcAft>
              <a:spcPct val="15000"/>
            </a:spcAft>
            <a:buChar char="••"/>
          </a:pPr>
          <a:r>
            <a:rPr lang="en-US" sz="700" kern="1200" dirty="0" smtClean="0"/>
            <a:t>R/E</a:t>
          </a:r>
          <a:endParaRPr lang="en-US" sz="700" kern="1200" dirty="0"/>
        </a:p>
        <a:p>
          <a:pPr marL="57150" lvl="1" indent="-57150" algn="l" defTabSz="311150" rtl="0">
            <a:lnSpc>
              <a:spcPct val="90000"/>
            </a:lnSpc>
            <a:spcBef>
              <a:spcPct val="0"/>
            </a:spcBef>
            <a:spcAft>
              <a:spcPct val="15000"/>
            </a:spcAft>
            <a:buChar char="••"/>
          </a:pPr>
          <a:r>
            <a:rPr lang="en-US" sz="700" kern="1200" dirty="0" smtClean="0"/>
            <a:t>Civic Learning</a:t>
          </a:r>
          <a:endParaRPr lang="en-US" sz="700" kern="1200" dirty="0"/>
        </a:p>
      </dsp:txBody>
      <dsp:txXfrm>
        <a:off x="26373" y="1133695"/>
        <a:ext cx="3019311" cy="721172"/>
      </dsp:txXfrm>
    </dsp:sp>
    <dsp:sp modelId="{B9CD4A2C-EA7D-4A90-A301-293D105F48B1}">
      <dsp:nvSpPr>
        <dsp:cNvPr id="0" name=""/>
        <dsp:cNvSpPr/>
      </dsp:nvSpPr>
      <dsp:spPr>
        <a:xfrm rot="5400000">
          <a:off x="1468999" y="1944333"/>
          <a:ext cx="134058" cy="13405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B9CD59-6E12-44AA-A39C-9A8239AB462B}">
      <dsp:nvSpPr>
        <dsp:cNvPr id="0" name=""/>
        <dsp:cNvSpPr/>
      </dsp:nvSpPr>
      <dsp:spPr>
        <a:xfrm>
          <a:off x="3936" y="2145420"/>
          <a:ext cx="3064185" cy="766046"/>
        </a:xfrm>
        <a:prstGeom prst="roundRect">
          <a:avLst>
            <a:gd name="adj" fmla="val 1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lvl="0" algn="l" defTabSz="400050" rtl="0">
            <a:lnSpc>
              <a:spcPct val="90000"/>
            </a:lnSpc>
            <a:spcBef>
              <a:spcPct val="0"/>
            </a:spcBef>
            <a:spcAft>
              <a:spcPct val="35000"/>
            </a:spcAft>
          </a:pPr>
          <a:r>
            <a:rPr lang="en-US" sz="900" kern="1200" dirty="0" smtClean="0"/>
            <a:t>Degree requirements</a:t>
          </a:r>
          <a:endParaRPr lang="en-US" sz="900" kern="1200" dirty="0"/>
        </a:p>
        <a:p>
          <a:pPr marL="57150" lvl="1" indent="-57150" algn="l" defTabSz="311150" rtl="0">
            <a:lnSpc>
              <a:spcPct val="90000"/>
            </a:lnSpc>
            <a:spcBef>
              <a:spcPct val="0"/>
            </a:spcBef>
            <a:spcAft>
              <a:spcPct val="15000"/>
            </a:spcAft>
            <a:buChar char="••"/>
          </a:pPr>
          <a:r>
            <a:rPr lang="en-US" sz="700" kern="1200" dirty="0" smtClean="0"/>
            <a:t>Major courses</a:t>
          </a:r>
          <a:endParaRPr lang="en-US" sz="700" kern="1200" dirty="0"/>
        </a:p>
        <a:p>
          <a:pPr marL="57150" lvl="1" indent="-57150" algn="l" defTabSz="311150" rtl="0">
            <a:lnSpc>
              <a:spcPct val="90000"/>
            </a:lnSpc>
            <a:spcBef>
              <a:spcPct val="0"/>
            </a:spcBef>
            <a:spcAft>
              <a:spcPct val="15000"/>
            </a:spcAft>
            <a:buChar char="••"/>
          </a:pPr>
          <a:r>
            <a:rPr lang="en-US" sz="700" kern="1200" dirty="0" smtClean="0"/>
            <a:t>Directed electives</a:t>
          </a:r>
          <a:endParaRPr lang="en-US" sz="700" kern="1200" dirty="0"/>
        </a:p>
      </dsp:txBody>
      <dsp:txXfrm>
        <a:off x="26373" y="2167857"/>
        <a:ext cx="3019311" cy="721172"/>
      </dsp:txXfrm>
    </dsp:sp>
    <dsp:sp modelId="{4E1830CA-E88F-4608-9A45-297AD88E81AA}">
      <dsp:nvSpPr>
        <dsp:cNvPr id="0" name=""/>
        <dsp:cNvSpPr/>
      </dsp:nvSpPr>
      <dsp:spPr>
        <a:xfrm>
          <a:off x="3497107" y="77095"/>
          <a:ext cx="3064185" cy="76604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kern="1200" dirty="0" smtClean="0"/>
            <a:t>Credential</a:t>
          </a:r>
          <a:endParaRPr lang="en-US" sz="2500" kern="1200" dirty="0"/>
        </a:p>
      </dsp:txBody>
      <dsp:txXfrm>
        <a:off x="3519544" y="99532"/>
        <a:ext cx="3019311" cy="721172"/>
      </dsp:txXfrm>
    </dsp:sp>
    <dsp:sp modelId="{4BC975A7-1320-45FD-B6EE-5CCA17711286}">
      <dsp:nvSpPr>
        <dsp:cNvPr id="0" name=""/>
        <dsp:cNvSpPr/>
      </dsp:nvSpPr>
      <dsp:spPr>
        <a:xfrm rot="5400000">
          <a:off x="4962170" y="910170"/>
          <a:ext cx="134058" cy="13405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ED5654-936E-47AC-A6F1-3F2AFE2B429A}">
      <dsp:nvSpPr>
        <dsp:cNvPr id="0" name=""/>
        <dsp:cNvSpPr/>
      </dsp:nvSpPr>
      <dsp:spPr>
        <a:xfrm>
          <a:off x="3497107" y="1111258"/>
          <a:ext cx="3064185" cy="766046"/>
        </a:xfrm>
        <a:prstGeom prst="roundRect">
          <a:avLst>
            <a:gd name="adj" fmla="val 1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dirty="0" smtClean="0"/>
            <a:t>Pre-req (intro courses)</a:t>
          </a:r>
          <a:endParaRPr lang="en-US" sz="900" kern="1200" dirty="0"/>
        </a:p>
      </dsp:txBody>
      <dsp:txXfrm>
        <a:off x="3519544" y="1133695"/>
        <a:ext cx="3019311" cy="721172"/>
      </dsp:txXfrm>
    </dsp:sp>
    <dsp:sp modelId="{D33F165E-54A8-4071-8998-AD2D48CF0679}">
      <dsp:nvSpPr>
        <dsp:cNvPr id="0" name=""/>
        <dsp:cNvSpPr/>
      </dsp:nvSpPr>
      <dsp:spPr>
        <a:xfrm rot="5400000">
          <a:off x="4962170" y="1944333"/>
          <a:ext cx="134058" cy="13405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62A5C1-096F-4962-9E90-96E55FE41F57}">
      <dsp:nvSpPr>
        <dsp:cNvPr id="0" name=""/>
        <dsp:cNvSpPr/>
      </dsp:nvSpPr>
      <dsp:spPr>
        <a:xfrm>
          <a:off x="3497107" y="2145420"/>
          <a:ext cx="3064185" cy="766046"/>
        </a:xfrm>
        <a:prstGeom prst="roundRect">
          <a:avLst>
            <a:gd name="adj" fmla="val 1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dirty="0" smtClean="0"/>
            <a:t>Methods &amp; Strategies</a:t>
          </a:r>
          <a:endParaRPr lang="en-US" sz="900" kern="1200" dirty="0"/>
        </a:p>
      </dsp:txBody>
      <dsp:txXfrm>
        <a:off x="3519544" y="2167857"/>
        <a:ext cx="3019311" cy="721172"/>
      </dsp:txXfrm>
    </dsp:sp>
    <dsp:sp modelId="{CF6E40A0-76AF-490C-9071-EC862380516D}">
      <dsp:nvSpPr>
        <dsp:cNvPr id="0" name=""/>
        <dsp:cNvSpPr/>
      </dsp:nvSpPr>
      <dsp:spPr>
        <a:xfrm rot="5400000">
          <a:off x="4962170" y="2978495"/>
          <a:ext cx="134058" cy="13405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E3D2CB-F570-4730-B22E-DCA63C8078E7}">
      <dsp:nvSpPr>
        <dsp:cNvPr id="0" name=""/>
        <dsp:cNvSpPr/>
      </dsp:nvSpPr>
      <dsp:spPr>
        <a:xfrm>
          <a:off x="3497107" y="3179583"/>
          <a:ext cx="3064185" cy="766046"/>
        </a:xfrm>
        <a:prstGeom prst="roundRect">
          <a:avLst>
            <a:gd name="adj" fmla="val 1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dirty="0" smtClean="0"/>
            <a:t>Student teaching</a:t>
          </a:r>
          <a:endParaRPr lang="en-US" sz="900" kern="1200" dirty="0"/>
        </a:p>
      </dsp:txBody>
      <dsp:txXfrm>
        <a:off x="3519544" y="3202020"/>
        <a:ext cx="3019311" cy="721172"/>
      </dsp:txXfrm>
    </dsp:sp>
    <dsp:sp modelId="{408C8503-A773-4942-A173-2FFA9156516B}">
      <dsp:nvSpPr>
        <dsp:cNvPr id="0" name=""/>
        <dsp:cNvSpPr/>
      </dsp:nvSpPr>
      <dsp:spPr>
        <a:xfrm>
          <a:off x="6990278" y="77095"/>
          <a:ext cx="3064185" cy="76604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kern="1200" dirty="0" smtClean="0"/>
            <a:t>Graduate (MA) degree</a:t>
          </a:r>
          <a:endParaRPr lang="en-US" sz="2500" kern="1200" dirty="0"/>
        </a:p>
      </dsp:txBody>
      <dsp:txXfrm>
        <a:off x="7012715" y="99532"/>
        <a:ext cx="3019311" cy="721172"/>
      </dsp:txXfrm>
    </dsp:sp>
    <dsp:sp modelId="{E05B0AE5-7AD9-4449-A675-2CBC2CF92DFE}">
      <dsp:nvSpPr>
        <dsp:cNvPr id="0" name=""/>
        <dsp:cNvSpPr/>
      </dsp:nvSpPr>
      <dsp:spPr>
        <a:xfrm rot="5400000">
          <a:off x="8455341" y="910170"/>
          <a:ext cx="134058" cy="13405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425BE-C169-46AB-862F-96188EBAE94C}">
      <dsp:nvSpPr>
        <dsp:cNvPr id="0" name=""/>
        <dsp:cNvSpPr/>
      </dsp:nvSpPr>
      <dsp:spPr>
        <a:xfrm>
          <a:off x="6990278" y="1111258"/>
          <a:ext cx="3064185" cy="766046"/>
        </a:xfrm>
        <a:prstGeom prst="roundRect">
          <a:avLst>
            <a:gd name="adj" fmla="val 1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dirty="0" smtClean="0"/>
            <a:t>Specialty courses</a:t>
          </a:r>
          <a:endParaRPr lang="en-US" sz="900" kern="1200" dirty="0"/>
        </a:p>
      </dsp:txBody>
      <dsp:txXfrm>
        <a:off x="7012715" y="1133695"/>
        <a:ext cx="3019311" cy="721172"/>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F92E05B-C281-401A-B7CE-0F90A9F11077}" type="datetimeFigureOut">
              <a:rPr lang="en-US" smtClean="0"/>
              <a:t>4/8/2022</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D6AE4CA-352A-4DA1-AB06-C017547213C1}" type="slidenum">
              <a:rPr lang="en-US" smtClean="0"/>
              <a:t>‹#›</a:t>
            </a:fld>
            <a:endParaRPr lang="en-US" dirty="0"/>
          </a:p>
        </p:txBody>
      </p:sp>
    </p:spTree>
    <p:extLst>
      <p:ext uri="{BB962C8B-B14F-4D97-AF65-F5344CB8AC3E}">
        <p14:creationId xmlns:p14="http://schemas.microsoft.com/office/powerpoint/2010/main" val="3743126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F8F4E21-4F3B-4946-8E80-69EBF4A14DEC}" type="datetimeFigureOut">
              <a:rPr lang="en-US" smtClean="0"/>
              <a:t>4/8/2022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72A2F57-B5D8-48D5-855B-E57FB2385EE7}" type="slidenum">
              <a:rPr lang="en-US" smtClean="0"/>
              <a:t>‹#›</a:t>
            </a:fld>
            <a:endParaRPr lang="en-US" dirty="0"/>
          </a:p>
        </p:txBody>
      </p:sp>
    </p:spTree>
    <p:extLst>
      <p:ext uri="{BB962C8B-B14F-4D97-AF65-F5344CB8AC3E}">
        <p14:creationId xmlns:p14="http://schemas.microsoft.com/office/powerpoint/2010/main" val="339958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A2F57-B5D8-48D5-855B-E57FB2385EE7}" type="slidenum">
              <a:rPr lang="en-US" smtClean="0"/>
              <a:t>10</a:t>
            </a:fld>
            <a:endParaRPr lang="en-US" dirty="0"/>
          </a:p>
        </p:txBody>
      </p:sp>
    </p:spTree>
    <p:extLst>
      <p:ext uri="{BB962C8B-B14F-4D97-AF65-F5344CB8AC3E}">
        <p14:creationId xmlns:p14="http://schemas.microsoft.com/office/powerpoint/2010/main" val="398560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A2F57-B5D8-48D5-855B-E57FB2385EE7}" type="slidenum">
              <a:rPr lang="en-US" smtClean="0"/>
              <a:t>14</a:t>
            </a:fld>
            <a:endParaRPr lang="en-US" dirty="0"/>
          </a:p>
        </p:txBody>
      </p:sp>
    </p:spTree>
    <p:extLst>
      <p:ext uri="{BB962C8B-B14F-4D97-AF65-F5344CB8AC3E}">
        <p14:creationId xmlns:p14="http://schemas.microsoft.com/office/powerpoint/2010/main" val="224179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A2F57-B5D8-48D5-855B-E57FB2385EE7}" type="slidenum">
              <a:rPr lang="en-US" smtClean="0"/>
              <a:t>18</a:t>
            </a:fld>
            <a:endParaRPr lang="en-US" dirty="0"/>
          </a:p>
        </p:txBody>
      </p:sp>
    </p:spTree>
    <p:extLst>
      <p:ext uri="{BB962C8B-B14F-4D97-AF65-F5344CB8AC3E}">
        <p14:creationId xmlns:p14="http://schemas.microsoft.com/office/powerpoint/2010/main" val="147976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A2F57-B5D8-48D5-855B-E57FB2385EE7}" type="slidenum">
              <a:rPr lang="en-US" smtClean="0"/>
              <a:t>21</a:t>
            </a:fld>
            <a:endParaRPr lang="en-US" dirty="0"/>
          </a:p>
        </p:txBody>
      </p:sp>
    </p:spTree>
    <p:extLst>
      <p:ext uri="{BB962C8B-B14F-4D97-AF65-F5344CB8AC3E}">
        <p14:creationId xmlns:p14="http://schemas.microsoft.com/office/powerpoint/2010/main" val="295257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100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94348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96670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573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7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4/8/2022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1389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4/8/2022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65736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4/8/2022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3951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667345-2558-425A-8533-9BFDBCE15005}" type="datetime1">
              <a:rPr lang="en-US" smtClean="0"/>
              <a:t>4/8/2022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507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BEA474-078D-4E9B-9B14-09A87B19DC46}" type="datetime1">
              <a:rPr lang="en-US" smtClean="0"/>
              <a:t>4/8/2022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882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4/8/2022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0456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D6E202-B606-4609-B914-27C9371A1F6D}" type="datetime1">
              <a:rPr lang="en-US" smtClean="0"/>
              <a:t>4/8/2022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05042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4.emf"/><Relationship Id="rId4" Type="http://schemas.openxmlformats.org/officeDocument/2006/relationships/diagramLayout" Target="../diagrams/layout3.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calstatela.edu/rehab" TargetMode="Externa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hyperlink" Target="https://www.calstatela.edu/academic/ccoe/programs/ulrn"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audio" Target="../media/audio1.wav"/><Relationship Id="rId7"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3.png"/><Relationship Id="rId4" Type="http://schemas.openxmlformats.org/officeDocument/2006/relationships/diagramData" Target="../diagrams/data9.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hyperlink" Target="mailto:azambra7@calstatela.edu" TargetMode="External"/><Relationship Id="rId2" Type="http://schemas.openxmlformats.org/officeDocument/2006/relationships/image" Target="../media/image18.jpg"/><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Programs in the Charter College of Education">
            <a:extLst>
              <a:ext uri="{FF2B5EF4-FFF2-40B4-BE49-F238E27FC236}">
                <a16:creationId xmlns:a16="http://schemas.microsoft.com/office/drawing/2014/main" id="{9AB2EA78-AEB3-469B-9025-3B17201A457B}"/>
              </a:ext>
            </a:extLst>
          </p:cNvPr>
          <p:cNvSpPr>
            <a:spLocks noGrp="1"/>
          </p:cNvSpPr>
          <p:nvPr>
            <p:ph type="ctrTitle"/>
          </p:nvPr>
        </p:nvSpPr>
        <p:spPr>
          <a:xfrm>
            <a:off x="8127750" y="1325333"/>
            <a:ext cx="3214307" cy="2901694"/>
          </a:xfrm>
        </p:spPr>
        <p:txBody>
          <a:bodyPr anchor="b">
            <a:normAutofit/>
          </a:bodyPr>
          <a:lstStyle/>
          <a:p>
            <a:r>
              <a:rPr lang="en-US" sz="4400" dirty="0" smtClean="0">
                <a:solidFill>
                  <a:schemeClr val="tx1"/>
                </a:solidFill>
              </a:rPr>
              <a:t>Programs in the Charter College of Education</a:t>
            </a:r>
            <a:endParaRPr lang="en-US" sz="4400" dirty="0">
              <a:solidFill>
                <a:schemeClr val="tx1"/>
              </a:solidFill>
            </a:endParaRPr>
          </a:p>
        </p:txBody>
      </p:sp>
      <p:sp>
        <p:nvSpPr>
          <p:cNvPr id="3" name="Subtitle 2" descr="Ana Zambrano&#10;Recruitment advisor specialist&#10;ccoe&#10;" title="Who is presenting">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fontScale="47500" lnSpcReduction="20000"/>
          </a:bodyPr>
          <a:lstStyle/>
          <a:p>
            <a:pPr>
              <a:lnSpc>
                <a:spcPct val="100000"/>
              </a:lnSpc>
            </a:pPr>
            <a:r>
              <a:rPr lang="en-US" sz="1600" dirty="0" smtClean="0"/>
              <a:t>Ana Zambrano</a:t>
            </a:r>
          </a:p>
          <a:p>
            <a:pPr>
              <a:lnSpc>
                <a:spcPct val="100000"/>
              </a:lnSpc>
            </a:pPr>
            <a:r>
              <a:rPr lang="en-US" sz="1600" dirty="0" smtClean="0"/>
              <a:t>Recruitment advisor specialist</a:t>
            </a:r>
          </a:p>
          <a:p>
            <a:pPr>
              <a:lnSpc>
                <a:spcPct val="100000"/>
              </a:lnSpc>
            </a:pPr>
            <a:r>
              <a:rPr lang="en-US" sz="1600" dirty="0" smtClean="0"/>
              <a:t>ccoe</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2289" y="6461582"/>
            <a:ext cx="269823" cy="328963"/>
          </a:xfrm>
          <a:prstGeom prst="rect">
            <a:avLst/>
          </a:prstGeom>
        </p:spPr>
      </p:pic>
      <p:sp>
        <p:nvSpPr>
          <p:cNvPr id="5" name="TextBox 4" title="Cal State LA"/>
          <p:cNvSpPr txBox="1"/>
          <p:nvPr/>
        </p:nvSpPr>
        <p:spPr>
          <a:xfrm>
            <a:off x="1841451" y="2146696"/>
            <a:ext cx="6187923" cy="18466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lIns="365760" tIns="365760" rIns="91440" bIns="365760" rtlCol="0" anchor="ctr">
            <a:spAutoFit/>
          </a:bodyPr>
          <a:lstStyle/>
          <a:p>
            <a:r>
              <a:rPr lang="en-US" sz="7200" dirty="0" smtClean="0">
                <a:solidFill>
                  <a:schemeClr val="tx1"/>
                </a:solidFill>
                <a:latin typeface="+mj-lt"/>
              </a:rPr>
              <a:t>Cal State LA</a:t>
            </a:r>
            <a:endParaRPr lang="en-US" sz="7200" dirty="0">
              <a:solidFill>
                <a:schemeClr val="tx1"/>
              </a:solidFill>
              <a:latin typeface="+mj-lt"/>
            </a:endParaRPr>
          </a:p>
        </p:txBody>
      </p:sp>
      <p:pic>
        <p:nvPicPr>
          <p:cNvPr id="8" name="Picture 7"/>
          <p:cNvPicPr>
            <a:picLocks noChangeAspect="1"/>
          </p:cNvPicPr>
          <p:nvPr/>
        </p:nvPicPr>
        <p:blipFill>
          <a:blip r:embed="rId4">
            <a:alphaModFix amt="12000"/>
          </a:blip>
          <a:stretch>
            <a:fillRect/>
          </a:stretch>
        </p:blipFill>
        <p:spPr>
          <a:xfrm>
            <a:off x="-8616" y="436176"/>
            <a:ext cx="1751691" cy="6421824"/>
          </a:xfrm>
          <a:prstGeom prst="rect">
            <a:avLst/>
          </a:prstGeom>
          <a:effectLst/>
        </p:spPr>
      </p:pic>
    </p:spTree>
    <p:extLst>
      <p:ext uri="{BB962C8B-B14F-4D97-AF65-F5344CB8AC3E}">
        <p14:creationId xmlns:p14="http://schemas.microsoft.com/office/powerpoint/2010/main" val="35503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92370" y="516835"/>
            <a:ext cx="3084844" cy="5772840"/>
          </a:xfrm>
        </p:spPr>
        <p:txBody>
          <a:bodyPr anchor="ctr">
            <a:normAutofit/>
          </a:bodyPr>
          <a:lstStyle/>
          <a:p>
            <a:r>
              <a:rPr lang="en-US" sz="3600" dirty="0" smtClean="0">
                <a:solidFill>
                  <a:schemeClr val="bg1"/>
                </a:solidFill>
              </a:rPr>
              <a:t>What Are You Looking for? </a:t>
            </a:r>
            <a:endParaRPr lang="en-US" sz="36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0909695"/>
              </p:ext>
            </p:extLst>
          </p:nvPr>
        </p:nvGraphicFramePr>
        <p:xfrm>
          <a:off x="1576552" y="823566"/>
          <a:ext cx="10615449" cy="5386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sp>
        <p:nvSpPr>
          <p:cNvPr id="9" name="Title 1"/>
          <p:cNvSpPr txBox="1">
            <a:spLocks/>
          </p:cNvSpPr>
          <p:nvPr/>
        </p:nvSpPr>
        <p:spPr>
          <a:xfrm>
            <a:off x="2745427" y="20731"/>
            <a:ext cx="9112897" cy="681913"/>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spc="0" dirty="0" smtClean="0">
                <a:ln w="0"/>
                <a:solidFill>
                  <a:schemeClr val="accent1"/>
                </a:solidFill>
                <a:effectLst>
                  <a:outerShdw blurRad="38100" dist="25400" dir="5400000" algn="ctr" rotWithShape="0">
                    <a:srgbClr val="6E747A">
                      <a:alpha val="43000"/>
                    </a:srgbClr>
                  </a:outerShdw>
                </a:effectLst>
              </a:rPr>
              <a:t>Program Options At the CCOE</a:t>
            </a:r>
            <a:endParaRPr lang="en-US" sz="2800" spc="0" dirty="0">
              <a:ln w="0"/>
              <a:solidFill>
                <a:schemeClr val="accent1"/>
              </a:solidFill>
              <a:effectLst>
                <a:outerShdw blurRad="38100" dist="25400" dir="5400000" algn="ctr" rotWithShape="0">
                  <a:srgbClr val="6E747A">
                    <a:alpha val="43000"/>
                  </a:srgbClr>
                </a:outerShdw>
              </a:effectLst>
            </a:endParaRP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52289" y="6461582"/>
            <a:ext cx="269823" cy="328963"/>
          </a:xfrm>
          <a:prstGeom prst="rect">
            <a:avLst/>
          </a:prstGeom>
        </p:spPr>
      </p:pic>
      <p:pic>
        <p:nvPicPr>
          <p:cNvPr id="11" name="Picture 10"/>
          <p:cNvPicPr>
            <a:picLocks noChangeAspect="1"/>
          </p:cNvPicPr>
          <p:nvPr/>
        </p:nvPicPr>
        <p:blipFill>
          <a:blip r:embed="rId10">
            <a:alphaModFix amt="12000"/>
          </a:blip>
          <a:stretch>
            <a:fillRect/>
          </a:stretch>
        </p:blipFill>
        <p:spPr>
          <a:xfrm>
            <a:off x="-8616" y="436176"/>
            <a:ext cx="1751691" cy="6421824"/>
          </a:xfrm>
          <a:prstGeom prst="rect">
            <a:avLst/>
          </a:prstGeom>
          <a:effectLst/>
        </p:spPr>
      </p:pic>
    </p:spTree>
    <p:extLst>
      <p:ext uri="{BB962C8B-B14F-4D97-AF65-F5344CB8AC3E}">
        <p14:creationId xmlns:p14="http://schemas.microsoft.com/office/powerpoint/2010/main" val="129251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he CCOE Prepares…"/>
          <p:cNvSpPr>
            <a:spLocks noGrp="1"/>
          </p:cNvSpPr>
          <p:nvPr>
            <p:ph type="title"/>
          </p:nvPr>
        </p:nvSpPr>
        <p:spPr>
          <a:xfrm>
            <a:off x="2367280" y="798897"/>
            <a:ext cx="9164320" cy="938463"/>
          </a:xfrm>
        </p:spPr>
        <p:txBody>
          <a:bodyPr/>
          <a:lstStyle/>
          <a:p>
            <a:r>
              <a:rPr lang="en-US" dirty="0" smtClean="0"/>
              <a:t>The CCOE Prepares…</a:t>
            </a:r>
            <a:endParaRPr lang="en-US" dirty="0"/>
          </a:p>
        </p:txBody>
      </p:sp>
      <p:sp>
        <p:nvSpPr>
          <p:cNvPr id="3" name="Content Placeholder 2" descr="Preschool, Elementary, Middle, &amp; High School Teachers&#10;Special Education Teachers Across all Grade Levels&#10;Reading Specialists&#10;School Counselors &#10;Rehabilitation Counselors&#10;School Psychologists&#10;School Administrators &amp; Leaders&#10;Researchers&#10;Instructional Technology Specialists&#10;" title="The CCOE Prepares…"/>
          <p:cNvSpPr>
            <a:spLocks noGrp="1"/>
          </p:cNvSpPr>
          <p:nvPr>
            <p:ph idx="1"/>
          </p:nvPr>
        </p:nvSpPr>
        <p:spPr>
          <a:xfrm>
            <a:off x="2367280" y="1845734"/>
            <a:ext cx="9164320" cy="4023360"/>
          </a:xfrm>
        </p:spPr>
        <p:txBody>
          <a:bodyPr/>
          <a:lstStyle/>
          <a:p>
            <a:pPr>
              <a:buFont typeface="Wingdings" panose="05000000000000000000" pitchFamily="2" charset="2"/>
              <a:buChar char="Ø"/>
            </a:pPr>
            <a:r>
              <a:rPr lang="en-US" dirty="0"/>
              <a:t>Preschool, Elementary, Middle, &amp; High School Teachers</a:t>
            </a:r>
          </a:p>
          <a:p>
            <a:pPr>
              <a:buFont typeface="Wingdings" panose="05000000000000000000" pitchFamily="2" charset="2"/>
              <a:buChar char="Ø"/>
            </a:pPr>
            <a:r>
              <a:rPr lang="en-US" dirty="0"/>
              <a:t>Special Education Teachers Across all Grade Levels</a:t>
            </a:r>
          </a:p>
          <a:p>
            <a:pPr>
              <a:buFont typeface="Wingdings" panose="05000000000000000000" pitchFamily="2" charset="2"/>
              <a:buChar char="Ø"/>
            </a:pPr>
            <a:r>
              <a:rPr lang="en-US" dirty="0"/>
              <a:t>Reading Specialists</a:t>
            </a:r>
          </a:p>
          <a:p>
            <a:pPr>
              <a:buFont typeface="Wingdings" panose="05000000000000000000" pitchFamily="2" charset="2"/>
              <a:buChar char="Ø"/>
            </a:pPr>
            <a:r>
              <a:rPr lang="en-US" dirty="0"/>
              <a:t>School Counselors </a:t>
            </a:r>
          </a:p>
          <a:p>
            <a:pPr>
              <a:buFont typeface="Wingdings" panose="05000000000000000000" pitchFamily="2" charset="2"/>
              <a:buChar char="Ø"/>
            </a:pPr>
            <a:r>
              <a:rPr lang="en-US" dirty="0"/>
              <a:t>Rehabilitation Counselors</a:t>
            </a:r>
          </a:p>
          <a:p>
            <a:pPr>
              <a:buFont typeface="Wingdings" panose="05000000000000000000" pitchFamily="2" charset="2"/>
              <a:buChar char="Ø"/>
            </a:pPr>
            <a:r>
              <a:rPr lang="en-US" dirty="0"/>
              <a:t>School Psychologists</a:t>
            </a:r>
          </a:p>
          <a:p>
            <a:pPr>
              <a:buFont typeface="Wingdings" panose="05000000000000000000" pitchFamily="2" charset="2"/>
              <a:buChar char="Ø"/>
            </a:pPr>
            <a:r>
              <a:rPr lang="en-US" dirty="0"/>
              <a:t>School Administrators &amp; Leaders</a:t>
            </a:r>
          </a:p>
          <a:p>
            <a:pPr>
              <a:buFont typeface="Wingdings" panose="05000000000000000000" pitchFamily="2" charset="2"/>
              <a:buChar char="Ø"/>
            </a:pPr>
            <a:r>
              <a:rPr lang="en-US" dirty="0"/>
              <a:t>Researchers</a:t>
            </a:r>
          </a:p>
          <a:p>
            <a:pPr>
              <a:buFont typeface="Wingdings" panose="05000000000000000000" pitchFamily="2" charset="2"/>
              <a:buChar char="Ø"/>
            </a:pPr>
            <a:r>
              <a:rPr lang="en-US" dirty="0"/>
              <a:t>Instructional Technology Specialists</a:t>
            </a:r>
          </a:p>
          <a:p>
            <a:pPr>
              <a:buFont typeface="Wingdings" panose="05000000000000000000" pitchFamily="2" charset="2"/>
              <a:buChar char="Ø"/>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2289" y="6461582"/>
            <a:ext cx="269823" cy="328963"/>
          </a:xfrm>
          <a:prstGeom prst="rect">
            <a:avLst/>
          </a:prstGeom>
        </p:spPr>
      </p:pic>
      <p:pic>
        <p:nvPicPr>
          <p:cNvPr id="9" name="Picture 8"/>
          <p:cNvPicPr>
            <a:picLocks noChangeAspect="1"/>
          </p:cNvPicPr>
          <p:nvPr/>
        </p:nvPicPr>
        <p:blipFill>
          <a:blip r:embed="rId4">
            <a:alphaModFix amt="12000"/>
          </a:blip>
          <a:stretch>
            <a:fillRect/>
          </a:stretch>
        </p:blipFill>
        <p:spPr>
          <a:xfrm>
            <a:off x="-8616" y="436176"/>
            <a:ext cx="1751691" cy="6421824"/>
          </a:xfrm>
          <a:prstGeom prst="rect">
            <a:avLst/>
          </a:prstGeom>
          <a:effectLst/>
        </p:spPr>
      </p:pic>
    </p:spTree>
    <p:extLst>
      <p:ext uri="{BB962C8B-B14F-4D97-AF65-F5344CB8AC3E}">
        <p14:creationId xmlns:p14="http://schemas.microsoft.com/office/powerpoint/2010/main" val="29367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title="BS  in Rehab Services "/>
          <p:cNvSpPr>
            <a:spLocks noGrp="1"/>
          </p:cNvSpPr>
          <p:nvPr>
            <p:ph type="title"/>
          </p:nvPr>
        </p:nvSpPr>
        <p:spPr>
          <a:xfrm>
            <a:off x="1743075" y="697169"/>
            <a:ext cx="10058400" cy="3566160"/>
          </a:xfrm>
        </p:spPr>
        <p:txBody>
          <a:bodyPr>
            <a:normAutofit/>
          </a:bodyPr>
          <a:lstStyle/>
          <a:p>
            <a:r>
              <a:rPr lang="en-US" sz="6600" dirty="0" smtClean="0"/>
              <a:t>Bachelor of Science  in </a:t>
            </a:r>
            <a:br>
              <a:rPr lang="en-US" sz="6600" dirty="0" smtClean="0"/>
            </a:br>
            <a:r>
              <a:rPr lang="en-US" sz="6600" dirty="0" smtClean="0"/>
              <a:t>Rehabilitation Services</a:t>
            </a:r>
            <a:endParaRPr lang="en-US" sz="6600" dirty="0"/>
          </a:p>
        </p:txBody>
      </p:sp>
      <p:sp>
        <p:nvSpPr>
          <p:cNvPr id="5" name="Text Placeholder 4" descr="Bachelor of Science  in &#10;Rehabilitation Services&#10;what does this major prepare you for? &#10;" title="what does this major prepare you for? "/>
          <p:cNvSpPr>
            <a:spLocks noGrp="1"/>
          </p:cNvSpPr>
          <p:nvPr>
            <p:ph type="body" idx="1"/>
          </p:nvPr>
        </p:nvSpPr>
        <p:spPr>
          <a:xfrm>
            <a:off x="1743075" y="4391345"/>
            <a:ext cx="10058400" cy="1143000"/>
          </a:xfrm>
        </p:spPr>
        <p:txBody>
          <a:bodyPr/>
          <a:lstStyle/>
          <a:p>
            <a:r>
              <a:rPr lang="en-US" dirty="0" smtClean="0"/>
              <a:t>what does this major prepare you for?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pic>
        <p:nvPicPr>
          <p:cNvPr id="8" name="Picture 7"/>
          <p:cNvPicPr>
            <a:picLocks noChangeAspect="1"/>
          </p:cNvPicPr>
          <p:nvPr/>
        </p:nvPicPr>
        <p:blipFill>
          <a:blip r:embed="rId3">
            <a:alphaModFix amt="12000"/>
          </a:blip>
          <a:stretch>
            <a:fillRect/>
          </a:stretch>
        </p:blipFill>
        <p:spPr>
          <a:xfrm>
            <a:off x="-8616" y="436176"/>
            <a:ext cx="1751691" cy="6421824"/>
          </a:xfrm>
          <a:prstGeom prst="rect">
            <a:avLst/>
          </a:prstGeom>
          <a:effectLst/>
        </p:spPr>
      </p:pic>
    </p:spTree>
    <p:extLst>
      <p:ext uri="{BB962C8B-B14F-4D97-AF65-F5344CB8AC3E}">
        <p14:creationId xmlns:p14="http://schemas.microsoft.com/office/powerpoint/2010/main" val="13769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74497" y="73340"/>
            <a:ext cx="9014377" cy="6766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r"/>
            <a:r>
              <a:rPr lang="en-US" sz="2400" dirty="0" smtClean="0">
                <a:ln w="0"/>
                <a:solidFill>
                  <a:schemeClr val="accent1"/>
                </a:solidFill>
                <a:effectLst>
                  <a:outerShdw blurRad="38100" dist="25400" dir="5400000" algn="ctr" rotWithShape="0">
                    <a:srgbClr val="6E747A">
                      <a:alpha val="43000"/>
                    </a:srgbClr>
                  </a:outerShdw>
                </a:effectLst>
              </a:rPr>
              <a:t>BS In Rehabilitation Services</a:t>
            </a:r>
            <a:endParaRPr lang="en-US" sz="2400" dirty="0">
              <a:ln w="0"/>
              <a:solidFill>
                <a:schemeClr val="accent1"/>
              </a:solidFill>
              <a:effectLst>
                <a:outerShdw blurRad="38100" dist="25400" dir="5400000" algn="ctr" rotWithShape="0">
                  <a:srgbClr val="6E747A">
                    <a:alpha val="43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sp>
        <p:nvSpPr>
          <p:cNvPr id="6" name="Title 5"/>
          <p:cNvSpPr>
            <a:spLocks noGrp="1"/>
          </p:cNvSpPr>
          <p:nvPr>
            <p:ph type="title"/>
          </p:nvPr>
        </p:nvSpPr>
        <p:spPr/>
        <p:txBody>
          <a:bodyPr/>
          <a:lstStyle/>
          <a:p>
            <a:r>
              <a:rPr lang="en-US" dirty="0" smtClean="0"/>
              <a:t>Interesting Fact:</a:t>
            </a:r>
            <a:endParaRPr lang="en-US" dirty="0"/>
          </a:p>
        </p:txBody>
      </p:sp>
      <p:sp>
        <p:nvSpPr>
          <p:cNvPr id="7" name="Content Placeholder 6" descr="Cal State LA is the only university in California that offers a major in Rehabilitation Services. &#10;Careers in Human Service examples of professions include:&#10;Human Services Caseworker/Case Manager&#10;Job Developer or Job Placement Specialist&#10;Supported Employment Coordinator&#10;Disability Center-Resident Counselor&#10;Parole and Probation Officer&#10;Vocational Service Coordinator&#10;Homeless/ Domestic Violence Shelter Coordinator&#10;and many more!&#10;Learn More About Us: &#10;www.calstatela.edu/rehab&#10;" title="Intersting Facts about RHBS"/>
          <p:cNvSpPr>
            <a:spLocks noGrp="1"/>
          </p:cNvSpPr>
          <p:nvPr>
            <p:ph sz="half" idx="1"/>
          </p:nvPr>
        </p:nvSpPr>
        <p:spPr>
          <a:xfrm>
            <a:off x="1097279" y="1845734"/>
            <a:ext cx="4317559" cy="4023360"/>
          </a:xfrm>
        </p:spPr>
        <p:txBody>
          <a:bodyPr>
            <a:normAutofit fontScale="85000" lnSpcReduction="10000"/>
          </a:bodyPr>
          <a:lstStyle/>
          <a:p>
            <a:r>
              <a:rPr lang="en-US" dirty="0" smtClean="0"/>
              <a:t>Cal State LA </a:t>
            </a:r>
            <a:r>
              <a:rPr lang="en-US" b="1" u="sng" dirty="0" smtClean="0">
                <a:solidFill>
                  <a:schemeClr val="accent1"/>
                </a:solidFill>
              </a:rPr>
              <a:t>is the only university in California </a:t>
            </a:r>
            <a:r>
              <a:rPr lang="en-US" dirty="0" smtClean="0"/>
              <a:t>that offers a major in Rehabilitation Services. </a:t>
            </a:r>
          </a:p>
          <a:p>
            <a:r>
              <a:rPr lang="en-US" dirty="0" smtClean="0"/>
              <a:t>Careers in Human Service examples of professions include:</a:t>
            </a:r>
          </a:p>
          <a:p>
            <a:pPr lvl="1"/>
            <a:r>
              <a:rPr lang="en-US" dirty="0" smtClean="0"/>
              <a:t>Human Services Caseworker/Case Manager</a:t>
            </a:r>
          </a:p>
          <a:p>
            <a:pPr lvl="1"/>
            <a:r>
              <a:rPr lang="en-US" dirty="0" smtClean="0"/>
              <a:t>Job Developer or Job Placement Specialist</a:t>
            </a:r>
          </a:p>
          <a:p>
            <a:pPr lvl="1"/>
            <a:r>
              <a:rPr lang="en-US" dirty="0" smtClean="0"/>
              <a:t>Supported Employment Coordinator</a:t>
            </a:r>
          </a:p>
          <a:p>
            <a:pPr lvl="1"/>
            <a:r>
              <a:rPr lang="en-US" dirty="0" smtClean="0"/>
              <a:t>Disability Center-Resident Counselor</a:t>
            </a:r>
          </a:p>
          <a:p>
            <a:pPr lvl="1"/>
            <a:r>
              <a:rPr lang="en-US" dirty="0" smtClean="0"/>
              <a:t>Parole and Probation Officer</a:t>
            </a:r>
          </a:p>
          <a:p>
            <a:pPr lvl="1"/>
            <a:r>
              <a:rPr lang="en-US" dirty="0" smtClean="0"/>
              <a:t>Vocational Service Coordinator</a:t>
            </a:r>
          </a:p>
          <a:p>
            <a:pPr lvl="1"/>
            <a:r>
              <a:rPr lang="en-US" dirty="0" smtClean="0"/>
              <a:t>Homeless/ Domestic Violence Shelter Coordinator</a:t>
            </a:r>
          </a:p>
          <a:p>
            <a:pPr lvl="1"/>
            <a:r>
              <a:rPr lang="en-US" dirty="0" smtClean="0"/>
              <a:t>and many more!</a:t>
            </a:r>
          </a:p>
          <a:p>
            <a:r>
              <a:rPr lang="en-US" dirty="0" smtClean="0"/>
              <a:t>Learn More About Us: </a:t>
            </a:r>
          </a:p>
          <a:p>
            <a:pPr lvl="1"/>
            <a:r>
              <a:rPr lang="en-US" dirty="0" smtClean="0">
                <a:hlinkClick r:id="rId3"/>
              </a:rPr>
              <a:t>www.calstatela.edu/rehab</a:t>
            </a:r>
            <a:endParaRPr lang="en-US" dirty="0" smtClean="0"/>
          </a:p>
          <a:p>
            <a:endParaRPr lang="en-US" dirty="0"/>
          </a:p>
        </p:txBody>
      </p:sp>
      <p:pic>
        <p:nvPicPr>
          <p:cNvPr id="1026" name="Picture 2" descr="RCA &amp; Rehabilitation Services students making blankets for blanket drive" title="Image"/>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102141" y="1950623"/>
            <a:ext cx="3971092" cy="223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descr="We have a very active Student Association &#10;(Rehabilitation Services Association—RCA) that works with the community, helps you network, and prepares you in your field&#10;" title="Clubs &amp; Associations"/>
          <p:cNvSpPr>
            <a:spLocks noGrp="1"/>
          </p:cNvSpPr>
          <p:nvPr>
            <p:ph sz="half" idx="2"/>
          </p:nvPr>
        </p:nvSpPr>
        <p:spPr>
          <a:xfrm>
            <a:off x="6781450" y="5164111"/>
            <a:ext cx="4612473" cy="704983"/>
          </a:xfrm>
        </p:spPr>
        <p:txBody>
          <a:bodyPr>
            <a:normAutofit fontScale="85000" lnSpcReduction="10000"/>
          </a:bodyPr>
          <a:lstStyle/>
          <a:p>
            <a:r>
              <a:rPr lang="en-US" sz="1400" i="1" dirty="0" smtClean="0"/>
              <a:t>We have a very active Student Association </a:t>
            </a:r>
            <a:br>
              <a:rPr lang="en-US" sz="1400" i="1" dirty="0" smtClean="0"/>
            </a:br>
            <a:r>
              <a:rPr lang="en-US" sz="1400" i="1" dirty="0" smtClean="0"/>
              <a:t>(Rehabilitation Services Association—RCA) that works with the community, helps you network, and prepares you in your field</a:t>
            </a:r>
            <a:endParaRPr lang="en-US" sz="1400" i="1" dirty="0"/>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2289" y="6461582"/>
            <a:ext cx="269823" cy="328963"/>
          </a:xfrm>
          <a:prstGeom prst="rect">
            <a:avLst/>
          </a:prstGeom>
        </p:spPr>
      </p:pic>
    </p:spTree>
    <p:extLst>
      <p:ext uri="{BB962C8B-B14F-4D97-AF65-F5344CB8AC3E}">
        <p14:creationId xmlns:p14="http://schemas.microsoft.com/office/powerpoint/2010/main" val="20590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 y="823566"/>
            <a:ext cx="4049757" cy="4431606"/>
          </a:xfrm>
        </p:spPr>
        <p:txBody>
          <a:bodyPr anchor="ctr"/>
          <a:lstStyle/>
          <a:p>
            <a:pPr algn="ctr"/>
            <a:r>
              <a:rPr lang="en-US" dirty="0" smtClean="0"/>
              <a:t>BS in Rehabilitation Services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9650046"/>
              </p:ext>
            </p:extLst>
          </p:nvPr>
        </p:nvGraphicFramePr>
        <p:xfrm>
          <a:off x="3841253" y="570393"/>
          <a:ext cx="8064500" cy="563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spTree>
    <p:extLst>
      <p:ext uri="{BB962C8B-B14F-4D97-AF65-F5344CB8AC3E}">
        <p14:creationId xmlns:p14="http://schemas.microsoft.com/office/powerpoint/2010/main" val="163353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4BED5325-78A3-4E9B-9E8A-C367406A2A65}"/>
                                            </p:graphicEl>
                                          </p:spTgt>
                                        </p:tgtEl>
                                        <p:attrNameLst>
                                          <p:attrName>style.visibility</p:attrName>
                                        </p:attrNameLst>
                                      </p:cBhvr>
                                      <p:to>
                                        <p:strVal val="visible"/>
                                      </p:to>
                                    </p:set>
                                    <p:animEffect transition="in" filter="fade">
                                      <p:cBhvr>
                                        <p:cTn id="7" dur="500"/>
                                        <p:tgtEl>
                                          <p:spTgt spid="6">
                                            <p:graphicEl>
                                              <a:dgm id="{4BED5325-78A3-4E9B-9E8A-C367406A2A6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5C965364-981E-4145-A92A-EE5C75D9625E}"/>
                                            </p:graphicEl>
                                          </p:spTgt>
                                        </p:tgtEl>
                                        <p:attrNameLst>
                                          <p:attrName>style.visibility</p:attrName>
                                        </p:attrNameLst>
                                      </p:cBhvr>
                                      <p:to>
                                        <p:strVal val="visible"/>
                                      </p:to>
                                    </p:set>
                                    <p:animEffect transition="in" filter="fade">
                                      <p:cBhvr>
                                        <p:cTn id="10" dur="500"/>
                                        <p:tgtEl>
                                          <p:spTgt spid="6">
                                            <p:graphicEl>
                                              <a:dgm id="{5C965364-981E-4145-A92A-EE5C75D9625E}"/>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BC7C7605-821B-4F93-BA41-39CB533AB9BC}"/>
                                            </p:graphicEl>
                                          </p:spTgt>
                                        </p:tgtEl>
                                        <p:attrNameLst>
                                          <p:attrName>style.visibility</p:attrName>
                                        </p:attrNameLst>
                                      </p:cBhvr>
                                      <p:to>
                                        <p:strVal val="visible"/>
                                      </p:to>
                                    </p:set>
                                    <p:animEffect transition="in" filter="fade">
                                      <p:cBhvr>
                                        <p:cTn id="13" dur="500"/>
                                        <p:tgtEl>
                                          <p:spTgt spid="6">
                                            <p:graphicEl>
                                              <a:dgm id="{BC7C7605-821B-4F93-BA41-39CB533AB9BC}"/>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660D16DC-CC3C-42E1-88D2-1768D416B62B}"/>
                                            </p:graphicEl>
                                          </p:spTgt>
                                        </p:tgtEl>
                                        <p:attrNameLst>
                                          <p:attrName>style.visibility</p:attrName>
                                        </p:attrNameLst>
                                      </p:cBhvr>
                                      <p:to>
                                        <p:strVal val="visible"/>
                                      </p:to>
                                    </p:set>
                                    <p:animEffect transition="in" filter="fade">
                                      <p:cBhvr>
                                        <p:cTn id="18" dur="500"/>
                                        <p:tgtEl>
                                          <p:spTgt spid="6">
                                            <p:graphicEl>
                                              <a:dgm id="{660D16DC-CC3C-42E1-88D2-1768D416B62B}"/>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19B927BF-7C98-4F6D-9567-E68F4CB92022}"/>
                                            </p:graphicEl>
                                          </p:spTgt>
                                        </p:tgtEl>
                                        <p:attrNameLst>
                                          <p:attrName>style.visibility</p:attrName>
                                        </p:attrNameLst>
                                      </p:cBhvr>
                                      <p:to>
                                        <p:strVal val="visible"/>
                                      </p:to>
                                    </p:set>
                                    <p:animEffect transition="in" filter="fade">
                                      <p:cBhvr>
                                        <p:cTn id="21" dur="500"/>
                                        <p:tgtEl>
                                          <p:spTgt spid="6">
                                            <p:graphicEl>
                                              <a:dgm id="{19B927BF-7C98-4F6D-9567-E68F4CB92022}"/>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graphicEl>
                                              <a:dgm id="{E19ABC91-2C73-47C8-944A-63ACC3208981}"/>
                                            </p:graphicEl>
                                          </p:spTgt>
                                        </p:tgtEl>
                                        <p:attrNameLst>
                                          <p:attrName>style.visibility</p:attrName>
                                        </p:attrNameLst>
                                      </p:cBhvr>
                                      <p:to>
                                        <p:strVal val="visible"/>
                                      </p:to>
                                    </p:set>
                                    <p:animEffect transition="in" filter="fade">
                                      <p:cBhvr>
                                        <p:cTn id="24" dur="500"/>
                                        <p:tgtEl>
                                          <p:spTgt spid="6">
                                            <p:graphicEl>
                                              <a:dgm id="{E19ABC91-2C73-47C8-944A-63ACC3208981}"/>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graphicEl>
                                              <a:dgm id="{A3D28F55-0BD7-4935-8AF7-BA56A547BB14}"/>
                                            </p:graphicEl>
                                          </p:spTgt>
                                        </p:tgtEl>
                                        <p:attrNameLst>
                                          <p:attrName>style.visibility</p:attrName>
                                        </p:attrNameLst>
                                      </p:cBhvr>
                                      <p:to>
                                        <p:strVal val="visible"/>
                                      </p:to>
                                    </p:set>
                                    <p:animEffect transition="in" filter="fade">
                                      <p:cBhvr>
                                        <p:cTn id="27" dur="500"/>
                                        <p:tgtEl>
                                          <p:spTgt spid="6">
                                            <p:graphicEl>
                                              <a:dgm id="{A3D28F55-0BD7-4935-8AF7-BA56A547BB1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111318D4-4B7F-489D-B00A-98612560E75C}"/>
                                            </p:graphicEl>
                                          </p:spTgt>
                                        </p:tgtEl>
                                        <p:attrNameLst>
                                          <p:attrName>style.visibility</p:attrName>
                                        </p:attrNameLst>
                                      </p:cBhvr>
                                      <p:to>
                                        <p:strVal val="visible"/>
                                      </p:to>
                                    </p:set>
                                    <p:animEffect transition="in" filter="fade">
                                      <p:cBhvr>
                                        <p:cTn id="32" dur="500"/>
                                        <p:tgtEl>
                                          <p:spTgt spid="6">
                                            <p:graphicEl>
                                              <a:dgm id="{111318D4-4B7F-489D-B00A-98612560E75C}"/>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graphicEl>
                                              <a:dgm id="{02BD663B-9691-44D5-8DD1-21B059B691E8}"/>
                                            </p:graphicEl>
                                          </p:spTgt>
                                        </p:tgtEl>
                                        <p:attrNameLst>
                                          <p:attrName>style.visibility</p:attrName>
                                        </p:attrNameLst>
                                      </p:cBhvr>
                                      <p:to>
                                        <p:strVal val="visible"/>
                                      </p:to>
                                    </p:set>
                                    <p:animEffect transition="in" filter="fade">
                                      <p:cBhvr>
                                        <p:cTn id="35" dur="500"/>
                                        <p:tgtEl>
                                          <p:spTgt spid="6">
                                            <p:graphicEl>
                                              <a:dgm id="{02BD663B-9691-44D5-8DD1-21B059B691E8}"/>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graphicEl>
                                              <a:dgm id="{F38DC908-ED01-45E7-91C8-BEC4156487AC}"/>
                                            </p:graphicEl>
                                          </p:spTgt>
                                        </p:tgtEl>
                                        <p:attrNameLst>
                                          <p:attrName>style.visibility</p:attrName>
                                        </p:attrNameLst>
                                      </p:cBhvr>
                                      <p:to>
                                        <p:strVal val="visible"/>
                                      </p:to>
                                    </p:set>
                                    <p:animEffect transition="in" filter="fade">
                                      <p:cBhvr>
                                        <p:cTn id="38" dur="500"/>
                                        <p:tgtEl>
                                          <p:spTgt spid="6">
                                            <p:graphicEl>
                                              <a:dgm id="{F38DC908-ED01-45E7-91C8-BEC4156487AC}"/>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graphicEl>
                                              <a:dgm id="{4C06BA63-C975-4A27-81E9-6683000105EA}"/>
                                            </p:graphicEl>
                                          </p:spTgt>
                                        </p:tgtEl>
                                        <p:attrNameLst>
                                          <p:attrName>style.visibility</p:attrName>
                                        </p:attrNameLst>
                                      </p:cBhvr>
                                      <p:to>
                                        <p:strVal val="visible"/>
                                      </p:to>
                                    </p:set>
                                    <p:animEffect transition="in" filter="fade">
                                      <p:cBhvr>
                                        <p:cTn id="41" dur="500"/>
                                        <p:tgtEl>
                                          <p:spTgt spid="6">
                                            <p:graphicEl>
                                              <a:dgm id="{4C06BA63-C975-4A27-81E9-6683000105EA}"/>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graphicEl>
                                              <a:dgm id="{67D05E1D-43FA-40D9-A39A-E2A5A72272CA}"/>
                                            </p:graphicEl>
                                          </p:spTgt>
                                        </p:tgtEl>
                                        <p:attrNameLst>
                                          <p:attrName>style.visibility</p:attrName>
                                        </p:attrNameLst>
                                      </p:cBhvr>
                                      <p:to>
                                        <p:strVal val="visible"/>
                                      </p:to>
                                    </p:set>
                                    <p:animEffect transition="in" filter="fade">
                                      <p:cBhvr>
                                        <p:cTn id="46" dur="500"/>
                                        <p:tgtEl>
                                          <p:spTgt spid="6">
                                            <p:graphicEl>
                                              <a:dgm id="{67D05E1D-43FA-40D9-A39A-E2A5A72272CA}"/>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graphicEl>
                                              <a:dgm id="{007B4DED-961E-4C4F-BAFE-6CB4932BC19F}"/>
                                            </p:graphicEl>
                                          </p:spTgt>
                                        </p:tgtEl>
                                        <p:attrNameLst>
                                          <p:attrName>style.visibility</p:attrName>
                                        </p:attrNameLst>
                                      </p:cBhvr>
                                      <p:to>
                                        <p:strVal val="visible"/>
                                      </p:to>
                                    </p:set>
                                    <p:animEffect transition="in" filter="fade">
                                      <p:cBhvr>
                                        <p:cTn id="49" dur="500"/>
                                        <p:tgtEl>
                                          <p:spTgt spid="6">
                                            <p:graphicEl>
                                              <a:dgm id="{007B4DED-961E-4C4F-BAFE-6CB4932BC19F}"/>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graphicEl>
                                              <a:dgm id="{4FD8964E-4CB8-49AF-BCA1-1C48A9F37CD5}"/>
                                            </p:graphicEl>
                                          </p:spTgt>
                                        </p:tgtEl>
                                        <p:attrNameLst>
                                          <p:attrName>style.visibility</p:attrName>
                                        </p:attrNameLst>
                                      </p:cBhvr>
                                      <p:to>
                                        <p:strVal val="visible"/>
                                      </p:to>
                                    </p:set>
                                    <p:animEffect transition="in" filter="fade">
                                      <p:cBhvr>
                                        <p:cTn id="52" dur="500"/>
                                        <p:tgtEl>
                                          <p:spTgt spid="6">
                                            <p:graphicEl>
                                              <a:dgm id="{4FD8964E-4CB8-49AF-BCA1-1C48A9F37CD5}"/>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graphicEl>
                                              <a:dgm id="{880E0E71-B8A7-4A61-8E28-D88F18C07C7A}"/>
                                            </p:graphicEl>
                                          </p:spTgt>
                                        </p:tgtEl>
                                        <p:attrNameLst>
                                          <p:attrName>style.visibility</p:attrName>
                                        </p:attrNameLst>
                                      </p:cBhvr>
                                      <p:to>
                                        <p:strVal val="visible"/>
                                      </p:to>
                                    </p:set>
                                    <p:animEffect transition="in" filter="fade">
                                      <p:cBhvr>
                                        <p:cTn id="55" dur="500"/>
                                        <p:tgtEl>
                                          <p:spTgt spid="6">
                                            <p:graphicEl>
                                              <a:dgm id="{880E0E71-B8A7-4A61-8E28-D88F18C07C7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graphicEl>
                                              <a:dgm id="{53E21661-0CBD-4462-A9A6-79994C768952}"/>
                                            </p:graphicEl>
                                          </p:spTgt>
                                        </p:tgtEl>
                                        <p:attrNameLst>
                                          <p:attrName>style.visibility</p:attrName>
                                        </p:attrNameLst>
                                      </p:cBhvr>
                                      <p:to>
                                        <p:strVal val="visible"/>
                                      </p:to>
                                    </p:set>
                                    <p:animEffect transition="in" filter="fade">
                                      <p:cBhvr>
                                        <p:cTn id="60" dur="500"/>
                                        <p:tgtEl>
                                          <p:spTgt spid="6">
                                            <p:graphicEl>
                                              <a:dgm id="{53E21661-0CBD-4462-A9A6-79994C768952}"/>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graphicEl>
                                              <a:dgm id="{10AF4B60-3AB8-449D-9B6A-9D35BCC9A666}"/>
                                            </p:graphicEl>
                                          </p:spTgt>
                                        </p:tgtEl>
                                        <p:attrNameLst>
                                          <p:attrName>style.visibility</p:attrName>
                                        </p:attrNameLst>
                                      </p:cBhvr>
                                      <p:to>
                                        <p:strVal val="visible"/>
                                      </p:to>
                                    </p:set>
                                    <p:animEffect transition="in" filter="fade">
                                      <p:cBhvr>
                                        <p:cTn id="63" dur="500"/>
                                        <p:tgtEl>
                                          <p:spTgt spid="6">
                                            <p:graphicEl>
                                              <a:dgm id="{10AF4B60-3AB8-449D-9B6A-9D35BCC9A666}"/>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graphicEl>
                                              <a:dgm id="{FFFF1EC5-C08B-4544-9B3D-2D9341D39AAA}"/>
                                            </p:graphicEl>
                                          </p:spTgt>
                                        </p:tgtEl>
                                        <p:attrNameLst>
                                          <p:attrName>style.visibility</p:attrName>
                                        </p:attrNameLst>
                                      </p:cBhvr>
                                      <p:to>
                                        <p:strVal val="visible"/>
                                      </p:to>
                                    </p:set>
                                    <p:animEffect transition="in" filter="fade">
                                      <p:cBhvr>
                                        <p:cTn id="66" dur="500"/>
                                        <p:tgtEl>
                                          <p:spTgt spid="6">
                                            <p:graphicEl>
                                              <a:dgm id="{FFFF1EC5-C08B-4544-9B3D-2D9341D39AAA}"/>
                                            </p:graphic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
                                            <p:graphicEl>
                                              <a:dgm id="{5BF9EF63-064B-4517-88A5-A4D2DB24EFCA}"/>
                                            </p:graphicEl>
                                          </p:spTgt>
                                        </p:tgtEl>
                                        <p:attrNameLst>
                                          <p:attrName>style.visibility</p:attrName>
                                        </p:attrNameLst>
                                      </p:cBhvr>
                                      <p:to>
                                        <p:strVal val="visible"/>
                                      </p:to>
                                    </p:set>
                                    <p:animEffect transition="in" filter="fade">
                                      <p:cBhvr>
                                        <p:cTn id="69" dur="500"/>
                                        <p:tgtEl>
                                          <p:spTgt spid="6">
                                            <p:graphicEl>
                                              <a:dgm id="{5BF9EF63-064B-4517-88A5-A4D2DB24EFC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74497" y="73340"/>
            <a:ext cx="9014377" cy="6766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r"/>
            <a:r>
              <a:rPr lang="en-US" sz="2400" dirty="0" smtClean="0">
                <a:ln w="0"/>
                <a:solidFill>
                  <a:schemeClr val="accent1"/>
                </a:solidFill>
                <a:effectLst>
                  <a:outerShdw blurRad="38100" dist="25400" dir="5400000" algn="ctr" rotWithShape="0">
                    <a:srgbClr val="6E747A">
                      <a:alpha val="43000"/>
                    </a:srgbClr>
                  </a:outerShdw>
                </a:effectLst>
              </a:rPr>
              <a:t>BS In Rehabilitation Services</a:t>
            </a:r>
            <a:endParaRPr lang="en-US" sz="2400" dirty="0">
              <a:ln w="0"/>
              <a:solidFill>
                <a:schemeClr val="accent1"/>
              </a:solidFill>
              <a:effectLst>
                <a:outerShdw blurRad="38100" dist="25400" dir="5400000" algn="ctr" rotWithShape="0">
                  <a:srgbClr val="6E747A">
                    <a:alpha val="43000"/>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graphicFrame>
        <p:nvGraphicFramePr>
          <p:cNvPr id="7" name="Diagram 6" descr="Year 1&#10;(SEMESTE 1) LOWER Division General Ed requirements&#10;(Semester 2) LOWER Division General Ed requirements&#10;Year 2&#10;(Semester 1) LOWER Divison General Ed requirements&#10;(Semester 2) LOWER Division General Ed requreiments &amp; start Upper division courses&#10;Year 3&#10;(Semester 1) DEGREE COURSEWORK&#10;(semester 2) DEGREE COURSEWORK/Upper GE’s&#10;Year 4&#10;(semeste 1) DEGREE COURSEWORK/Fieldwork&#10;(semseter 2) &#10;DEGREE COURSEWORK/Fieldwork &#10;" title="Program Breakdown"/>
          <p:cNvGraphicFramePr/>
          <p:nvPr>
            <p:extLst>
              <p:ext uri="{D42A27DB-BD31-4B8C-83A1-F6EECF244321}">
                <p14:modId xmlns:p14="http://schemas.microsoft.com/office/powerpoint/2010/main" val="3607713036"/>
              </p:ext>
            </p:extLst>
          </p:nvPr>
        </p:nvGraphicFramePr>
        <p:xfrm>
          <a:off x="683393" y="414136"/>
          <a:ext cx="4948150" cy="5946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descr="Shape highlighting year 3 &amp; 4-- transfer students start work in year 3. " title="Shape"/>
          <p:cNvSpPr/>
          <p:nvPr/>
        </p:nvSpPr>
        <p:spPr>
          <a:xfrm>
            <a:off x="184002" y="3387427"/>
            <a:ext cx="5842000" cy="1908629"/>
          </a:xfrm>
          <a:prstGeom prst="rect">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Hexagon 8" descr="DISCLAIMER: &#10;This is a general idea!&#10;Everyone’s degree progress is unique &amp; it is important that you meet with your academic advisor for support with your schedule&#10;" title="Disclaimer"/>
          <p:cNvSpPr/>
          <p:nvPr/>
        </p:nvSpPr>
        <p:spPr>
          <a:xfrm>
            <a:off x="8199620" y="1627150"/>
            <a:ext cx="3296946" cy="2702976"/>
          </a:xfrm>
          <a:prstGeom prst="hexagon">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DISCLAIMER: </a:t>
            </a:r>
          </a:p>
          <a:p>
            <a:pPr algn="ctr"/>
            <a:r>
              <a:rPr lang="en-US" sz="1400" dirty="0" smtClean="0"/>
              <a:t>This is a general roadmap!</a:t>
            </a:r>
          </a:p>
          <a:p>
            <a:pPr algn="ctr"/>
            <a:r>
              <a:rPr lang="en-US" sz="1400" dirty="0" smtClean="0"/>
              <a:t>Everyone’s degree progress is unique &amp; it is important that you meet with your academic advisor for support with your schedule</a:t>
            </a:r>
            <a:endParaRPr lang="en-US" sz="1400" dirty="0"/>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2289" y="6461582"/>
            <a:ext cx="269823" cy="328963"/>
          </a:xfrm>
          <a:prstGeom prst="rect">
            <a:avLst/>
          </a:prstGeom>
        </p:spPr>
      </p:pic>
    </p:spTree>
    <p:extLst>
      <p:ext uri="{BB962C8B-B14F-4D97-AF65-F5344CB8AC3E}">
        <p14:creationId xmlns:p14="http://schemas.microsoft.com/office/powerpoint/2010/main" val="328813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2" nodeType="clickEffect">
                                  <p:stCondLst>
                                    <p:cond delay="0"/>
                                  </p:stCondLst>
                                  <p:childTnLst>
                                    <p:animEffect transition="out" filter="fade">
                                      <p:cBhvr>
                                        <p:cTn id="18" dur="1000"/>
                                        <p:tgtEl>
                                          <p:spTgt spid="9"/>
                                        </p:tgtEl>
                                      </p:cBhvr>
                                    </p:animEffect>
                                    <p:anim calcmode="lin" valueType="num">
                                      <p:cBhvr>
                                        <p:cTn id="19" dur="1000"/>
                                        <p:tgtEl>
                                          <p:spTgt spid="9"/>
                                        </p:tgtEl>
                                        <p:attrNameLst>
                                          <p:attrName>ppt_x</p:attrName>
                                        </p:attrNameLst>
                                      </p:cBhvr>
                                      <p:tavLst>
                                        <p:tav tm="0">
                                          <p:val>
                                            <p:strVal val="ppt_x"/>
                                          </p:val>
                                        </p:tav>
                                        <p:tav tm="100000">
                                          <p:val>
                                            <p:strVal val="ppt_x"/>
                                          </p:val>
                                        </p:tav>
                                      </p:tavLst>
                                    </p:anim>
                                    <p:anim calcmode="lin" valueType="num">
                                      <p:cBhvr>
                                        <p:cTn id="20" dur="1000"/>
                                        <p:tgtEl>
                                          <p:spTgt spid="9"/>
                                        </p:tgtEl>
                                        <p:attrNameLst>
                                          <p:attrName>ppt_y</p:attrName>
                                        </p:attrNameLst>
                                      </p:cBhvr>
                                      <p:tavLst>
                                        <p:tav tm="0">
                                          <p:val>
                                            <p:strVal val="ppt_y"/>
                                          </p:val>
                                        </p:tav>
                                        <p:tav tm="100000">
                                          <p:val>
                                            <p:strVal val="ppt_y+.1"/>
                                          </p:val>
                                        </p:tav>
                                      </p:tavLst>
                                    </p:anim>
                                    <p:set>
                                      <p:cBhvr>
                                        <p:cTn id="21"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title="Bachelor of Arts in Urban Learning"/>
          <p:cNvSpPr>
            <a:spLocks noGrp="1"/>
          </p:cNvSpPr>
          <p:nvPr>
            <p:ph type="title"/>
          </p:nvPr>
        </p:nvSpPr>
        <p:spPr>
          <a:xfrm>
            <a:off x="1743075" y="823566"/>
            <a:ext cx="10058400" cy="3566160"/>
          </a:xfrm>
        </p:spPr>
        <p:txBody>
          <a:bodyPr/>
          <a:lstStyle/>
          <a:p>
            <a:r>
              <a:rPr lang="en-US" dirty="0" smtClean="0"/>
              <a:t>Bachelor of Arts in Urban Learning</a:t>
            </a:r>
            <a:endParaRPr lang="en-US" dirty="0"/>
          </a:p>
        </p:txBody>
      </p:sp>
      <p:sp>
        <p:nvSpPr>
          <p:cNvPr id="5" name="Text Placeholder 4"/>
          <p:cNvSpPr>
            <a:spLocks noGrp="1"/>
          </p:cNvSpPr>
          <p:nvPr>
            <p:ph type="body" idx="1"/>
          </p:nvPr>
        </p:nvSpPr>
        <p:spPr>
          <a:xfrm>
            <a:off x="1743075" y="4517742"/>
            <a:ext cx="10058400" cy="1143000"/>
          </a:xfrm>
        </p:spPr>
        <p:txBody>
          <a:bodyPr/>
          <a:lstStyle/>
          <a:p>
            <a:r>
              <a:rPr lang="en-US" dirty="0" smtClean="0"/>
              <a:t>What does this major prepare you for?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2289" y="6461582"/>
            <a:ext cx="269823" cy="32896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pic>
        <p:nvPicPr>
          <p:cNvPr id="9" name="Picture 8"/>
          <p:cNvPicPr>
            <a:picLocks noChangeAspect="1"/>
          </p:cNvPicPr>
          <p:nvPr/>
        </p:nvPicPr>
        <p:blipFill>
          <a:blip r:embed="rId4">
            <a:alphaModFix amt="12000"/>
          </a:blip>
          <a:stretch>
            <a:fillRect/>
          </a:stretch>
        </p:blipFill>
        <p:spPr>
          <a:xfrm>
            <a:off x="-8616" y="436176"/>
            <a:ext cx="1751691" cy="6421824"/>
          </a:xfrm>
          <a:prstGeom prst="rect">
            <a:avLst/>
          </a:prstGeom>
          <a:effectLst/>
        </p:spPr>
      </p:pic>
    </p:spTree>
    <p:extLst>
      <p:ext uri="{BB962C8B-B14F-4D97-AF65-F5344CB8AC3E}">
        <p14:creationId xmlns:p14="http://schemas.microsoft.com/office/powerpoint/2010/main" val="30857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74497" y="73340"/>
            <a:ext cx="9014377" cy="6766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r"/>
            <a:r>
              <a:rPr lang="en-US" sz="2400" dirty="0" smtClean="0">
                <a:ln w="0"/>
                <a:solidFill>
                  <a:schemeClr val="accent1"/>
                </a:solidFill>
                <a:effectLst>
                  <a:outerShdw blurRad="38100" dist="25400" dir="5400000" algn="ctr" rotWithShape="0">
                    <a:srgbClr val="6E747A">
                      <a:alpha val="43000"/>
                    </a:srgbClr>
                  </a:outerShdw>
                </a:effectLst>
              </a:rPr>
              <a:t>BA in Urban Learning</a:t>
            </a:r>
            <a:endParaRPr lang="en-US" sz="2400" dirty="0">
              <a:ln w="0"/>
              <a:solidFill>
                <a:schemeClr val="accent1"/>
              </a:solidFill>
              <a:effectLst>
                <a:outerShdw blurRad="38100" dist="25400" dir="5400000" algn="ctr" rotWithShape="0">
                  <a:srgbClr val="6E747A">
                    <a:alpha val="43000"/>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sp>
        <p:nvSpPr>
          <p:cNvPr id="4" name="Title 3"/>
          <p:cNvSpPr>
            <a:spLocks noGrp="1"/>
          </p:cNvSpPr>
          <p:nvPr>
            <p:ph type="title"/>
          </p:nvPr>
        </p:nvSpPr>
        <p:spPr/>
        <p:txBody>
          <a:bodyPr/>
          <a:lstStyle/>
          <a:p>
            <a:r>
              <a:rPr lang="en-US" dirty="0" smtClean="0"/>
              <a:t>Interesting Fact:</a:t>
            </a:r>
            <a:endParaRPr lang="en-US" dirty="0"/>
          </a:p>
        </p:txBody>
      </p:sp>
      <p:sp>
        <p:nvSpPr>
          <p:cNvPr id="5" name="Content Placeholder 4"/>
          <p:cNvSpPr>
            <a:spLocks noGrp="1"/>
          </p:cNvSpPr>
          <p:nvPr>
            <p:ph sz="half" idx="1"/>
          </p:nvPr>
        </p:nvSpPr>
        <p:spPr>
          <a:xfrm>
            <a:off x="1097278" y="1845734"/>
            <a:ext cx="5056183" cy="3468724"/>
          </a:xfrm>
        </p:spPr>
        <p:txBody>
          <a:bodyPr>
            <a:normAutofit/>
          </a:bodyPr>
          <a:lstStyle/>
          <a:p>
            <a:pPr marL="0" indent="0">
              <a:spcBef>
                <a:spcPts val="600"/>
              </a:spcBef>
              <a:buNone/>
            </a:pPr>
            <a:r>
              <a:rPr lang="en-US" dirty="0" smtClean="0"/>
              <a:t>Careers in Education</a:t>
            </a:r>
          </a:p>
          <a:p>
            <a:pPr lvl="1">
              <a:spcBef>
                <a:spcPts val="600"/>
              </a:spcBef>
              <a:buFont typeface="Courier New" panose="02070309020205020404" pitchFamily="49" charset="0"/>
              <a:buChar char="o"/>
            </a:pPr>
            <a:r>
              <a:rPr lang="en-US" dirty="0" smtClean="0"/>
              <a:t>We </a:t>
            </a:r>
            <a:r>
              <a:rPr lang="en-US" dirty="0"/>
              <a:t>prepare teachers for high-demand urban schools in a one-of-a-kind program. </a:t>
            </a:r>
          </a:p>
          <a:p>
            <a:pPr lvl="1">
              <a:spcBef>
                <a:spcPts val="600"/>
              </a:spcBef>
              <a:buFont typeface="Courier New" panose="02070309020205020404" pitchFamily="49" charset="0"/>
              <a:buChar char="o"/>
            </a:pPr>
            <a:r>
              <a:rPr lang="en-US" dirty="0"/>
              <a:t>Benefit: Give back by going back! Teach in schools where well-prepared teachers are most needed. </a:t>
            </a:r>
          </a:p>
          <a:p>
            <a:pPr marL="0" indent="0">
              <a:spcBef>
                <a:spcPts val="600"/>
              </a:spcBef>
              <a:buNone/>
            </a:pPr>
            <a:r>
              <a:rPr lang="en-US" dirty="0"/>
              <a:t>Fun Fact: We have cohorts!  Study in a small learning community with students like you. </a:t>
            </a:r>
            <a:endParaRPr lang="en-US" dirty="0" smtClean="0"/>
          </a:p>
          <a:p>
            <a:pPr marL="0" indent="0">
              <a:spcBef>
                <a:spcPts val="600"/>
              </a:spcBef>
              <a:buNone/>
            </a:pPr>
            <a:r>
              <a:rPr lang="en-US" dirty="0"/>
              <a:t>Learn about us: </a:t>
            </a:r>
            <a:endParaRPr lang="en-US" dirty="0" smtClean="0"/>
          </a:p>
          <a:p>
            <a:pPr marL="0" indent="0">
              <a:spcBef>
                <a:spcPts val="600"/>
              </a:spcBef>
              <a:buNone/>
            </a:pPr>
            <a:r>
              <a:rPr lang="en-US" sz="1800" dirty="0" smtClean="0">
                <a:hlinkClick r:id="rId3"/>
              </a:rPr>
              <a:t>https://www.calstatela.edu/academic/ccoe/programs/ulrn</a:t>
            </a:r>
            <a:endParaRPr lang="en-US" dirty="0" smtClean="0"/>
          </a:p>
          <a:p>
            <a:pPr marL="0" indent="0">
              <a:spcBef>
                <a:spcPts val="600"/>
              </a:spcBef>
              <a:buNone/>
            </a:pPr>
            <a:endParaRPr lang="en-US" dirty="0"/>
          </a:p>
          <a:p>
            <a:pPr>
              <a:buFont typeface="Courier New" panose="02070309020205020404" pitchFamily="49" charset="0"/>
              <a:buChar char="o"/>
            </a:pPr>
            <a:endParaRPr lang="en-US" dirty="0"/>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717289" y="1950623"/>
            <a:ext cx="3363124" cy="1981260"/>
          </a:xfrm>
        </p:spPr>
      </p:pic>
      <p:sp>
        <p:nvSpPr>
          <p:cNvPr id="8" name="Content Placeholder 13"/>
          <p:cNvSpPr txBox="1">
            <a:spLocks/>
          </p:cNvSpPr>
          <p:nvPr/>
        </p:nvSpPr>
        <p:spPr>
          <a:xfrm>
            <a:off x="7092614" y="4609475"/>
            <a:ext cx="4612473" cy="70498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400" i="1" dirty="0" smtClean="0"/>
              <a:t>We have a new  Student Association </a:t>
            </a:r>
            <a:br>
              <a:rPr lang="en-US" sz="1400" i="1" dirty="0" smtClean="0"/>
            </a:br>
            <a:r>
              <a:rPr lang="en-US" sz="1400" i="1" dirty="0" smtClean="0"/>
              <a:t>(Urban Learning Student Association—ULSA) that serves as support, helps you network, and prepares you in your field</a:t>
            </a:r>
            <a:endParaRPr lang="en-US" sz="1400" i="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2289" y="6461582"/>
            <a:ext cx="269823" cy="328963"/>
          </a:xfrm>
          <a:prstGeom prst="rect">
            <a:avLst/>
          </a:prstGeom>
        </p:spPr>
      </p:pic>
    </p:spTree>
    <p:extLst>
      <p:ext uri="{BB962C8B-B14F-4D97-AF65-F5344CB8AC3E}">
        <p14:creationId xmlns:p14="http://schemas.microsoft.com/office/powerpoint/2010/main" val="395760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 y="823566"/>
            <a:ext cx="4049757" cy="4431606"/>
          </a:xfrm>
        </p:spPr>
        <p:txBody>
          <a:bodyPr anchor="ctr"/>
          <a:lstStyle/>
          <a:p>
            <a:pPr algn="ctr"/>
            <a:r>
              <a:rPr lang="en-US" dirty="0" smtClean="0"/>
              <a:t>The BA in </a:t>
            </a:r>
            <a:br>
              <a:rPr lang="en-US" dirty="0" smtClean="0"/>
            </a:br>
            <a:r>
              <a:rPr lang="en-US" dirty="0" smtClean="0"/>
              <a:t>Urban Learning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3455538"/>
              </p:ext>
            </p:extLst>
          </p:nvPr>
        </p:nvGraphicFramePr>
        <p:xfrm>
          <a:off x="4127500" y="546539"/>
          <a:ext cx="8064500" cy="563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52289" y="6461582"/>
            <a:ext cx="269823" cy="328963"/>
          </a:xfrm>
          <a:prstGeom prst="rect">
            <a:avLst/>
          </a:prstGeom>
        </p:spPr>
      </p:pic>
    </p:spTree>
    <p:extLst>
      <p:ext uri="{BB962C8B-B14F-4D97-AF65-F5344CB8AC3E}">
        <p14:creationId xmlns:p14="http://schemas.microsoft.com/office/powerpoint/2010/main" val="276974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4BED5325-78A3-4E9B-9E8A-C367406A2A65}"/>
                                            </p:graphicEl>
                                          </p:spTgt>
                                        </p:tgtEl>
                                        <p:attrNameLst>
                                          <p:attrName>style.visibility</p:attrName>
                                        </p:attrNameLst>
                                      </p:cBhvr>
                                      <p:to>
                                        <p:strVal val="visible"/>
                                      </p:to>
                                    </p:set>
                                    <p:animEffect transition="in" filter="fade">
                                      <p:cBhvr>
                                        <p:cTn id="7" dur="500"/>
                                        <p:tgtEl>
                                          <p:spTgt spid="6">
                                            <p:graphicEl>
                                              <a:dgm id="{4BED5325-78A3-4E9B-9E8A-C367406A2A6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5C965364-981E-4145-A92A-EE5C75D9625E}"/>
                                            </p:graphicEl>
                                          </p:spTgt>
                                        </p:tgtEl>
                                        <p:attrNameLst>
                                          <p:attrName>style.visibility</p:attrName>
                                        </p:attrNameLst>
                                      </p:cBhvr>
                                      <p:to>
                                        <p:strVal val="visible"/>
                                      </p:to>
                                    </p:set>
                                    <p:animEffect transition="in" filter="fade">
                                      <p:cBhvr>
                                        <p:cTn id="10" dur="500"/>
                                        <p:tgtEl>
                                          <p:spTgt spid="6">
                                            <p:graphicEl>
                                              <a:dgm id="{5C965364-981E-4145-A92A-EE5C75D9625E}"/>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BC7C7605-821B-4F93-BA41-39CB533AB9BC}"/>
                                            </p:graphicEl>
                                          </p:spTgt>
                                        </p:tgtEl>
                                        <p:attrNameLst>
                                          <p:attrName>style.visibility</p:attrName>
                                        </p:attrNameLst>
                                      </p:cBhvr>
                                      <p:to>
                                        <p:strVal val="visible"/>
                                      </p:to>
                                    </p:set>
                                    <p:animEffect transition="in" filter="fade">
                                      <p:cBhvr>
                                        <p:cTn id="13" dur="500"/>
                                        <p:tgtEl>
                                          <p:spTgt spid="6">
                                            <p:graphicEl>
                                              <a:dgm id="{BC7C7605-821B-4F93-BA41-39CB533AB9BC}"/>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660D16DC-CC3C-42E1-88D2-1768D416B62B}"/>
                                            </p:graphicEl>
                                          </p:spTgt>
                                        </p:tgtEl>
                                        <p:attrNameLst>
                                          <p:attrName>style.visibility</p:attrName>
                                        </p:attrNameLst>
                                      </p:cBhvr>
                                      <p:to>
                                        <p:strVal val="visible"/>
                                      </p:to>
                                    </p:set>
                                    <p:animEffect transition="in" filter="fade">
                                      <p:cBhvr>
                                        <p:cTn id="18" dur="500"/>
                                        <p:tgtEl>
                                          <p:spTgt spid="6">
                                            <p:graphicEl>
                                              <a:dgm id="{660D16DC-CC3C-42E1-88D2-1768D416B62B}"/>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E19ABC91-2C73-47C8-944A-63ACC3208981}"/>
                                            </p:graphicEl>
                                          </p:spTgt>
                                        </p:tgtEl>
                                        <p:attrNameLst>
                                          <p:attrName>style.visibility</p:attrName>
                                        </p:attrNameLst>
                                      </p:cBhvr>
                                      <p:to>
                                        <p:strVal val="visible"/>
                                      </p:to>
                                    </p:set>
                                    <p:animEffect transition="in" filter="fade">
                                      <p:cBhvr>
                                        <p:cTn id="21" dur="500"/>
                                        <p:tgtEl>
                                          <p:spTgt spid="6">
                                            <p:graphicEl>
                                              <a:dgm id="{E19ABC91-2C73-47C8-944A-63ACC3208981}"/>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graphicEl>
                                              <a:dgm id="{19B927BF-7C98-4F6D-9567-E68F4CB92022}"/>
                                            </p:graphicEl>
                                          </p:spTgt>
                                        </p:tgtEl>
                                        <p:attrNameLst>
                                          <p:attrName>style.visibility</p:attrName>
                                        </p:attrNameLst>
                                      </p:cBhvr>
                                      <p:to>
                                        <p:strVal val="visible"/>
                                      </p:to>
                                    </p:set>
                                    <p:animEffect transition="in" filter="fade">
                                      <p:cBhvr>
                                        <p:cTn id="24" dur="500"/>
                                        <p:tgtEl>
                                          <p:spTgt spid="6">
                                            <p:graphicEl>
                                              <a:dgm id="{19B927BF-7C98-4F6D-9567-E68F4CB92022}"/>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graphicEl>
                                              <a:dgm id="{A3D28F55-0BD7-4935-8AF7-BA56A547BB14}"/>
                                            </p:graphicEl>
                                          </p:spTgt>
                                        </p:tgtEl>
                                        <p:attrNameLst>
                                          <p:attrName>style.visibility</p:attrName>
                                        </p:attrNameLst>
                                      </p:cBhvr>
                                      <p:to>
                                        <p:strVal val="visible"/>
                                      </p:to>
                                    </p:set>
                                    <p:animEffect transition="in" filter="fade">
                                      <p:cBhvr>
                                        <p:cTn id="27" dur="500"/>
                                        <p:tgtEl>
                                          <p:spTgt spid="6">
                                            <p:graphicEl>
                                              <a:dgm id="{A3D28F55-0BD7-4935-8AF7-BA56A547BB1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2FB9CA29-11EF-4595-ADAB-08F2B96E8E7F}"/>
                                            </p:graphicEl>
                                          </p:spTgt>
                                        </p:tgtEl>
                                        <p:attrNameLst>
                                          <p:attrName>style.visibility</p:attrName>
                                        </p:attrNameLst>
                                      </p:cBhvr>
                                      <p:to>
                                        <p:strVal val="visible"/>
                                      </p:to>
                                    </p:set>
                                    <p:animEffect transition="in" filter="fade">
                                      <p:cBhvr>
                                        <p:cTn id="32" dur="500"/>
                                        <p:tgtEl>
                                          <p:spTgt spid="6">
                                            <p:graphicEl>
                                              <a:dgm id="{2FB9CA29-11EF-4595-ADAB-08F2B96E8E7F}"/>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graphicEl>
                                              <a:dgm id="{58B96375-6C14-4B71-8570-E73C4A1F29FE}"/>
                                            </p:graphicEl>
                                          </p:spTgt>
                                        </p:tgtEl>
                                        <p:attrNameLst>
                                          <p:attrName>style.visibility</p:attrName>
                                        </p:attrNameLst>
                                      </p:cBhvr>
                                      <p:to>
                                        <p:strVal val="visible"/>
                                      </p:to>
                                    </p:set>
                                    <p:animEffect transition="in" filter="fade">
                                      <p:cBhvr>
                                        <p:cTn id="35" dur="500"/>
                                        <p:tgtEl>
                                          <p:spTgt spid="6">
                                            <p:graphicEl>
                                              <a:dgm id="{58B96375-6C14-4B71-8570-E73C4A1F29FE}"/>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graphicEl>
                                              <a:dgm id="{C2BDF743-494E-4F02-BC4D-FA92FF7B612A}"/>
                                            </p:graphicEl>
                                          </p:spTgt>
                                        </p:tgtEl>
                                        <p:attrNameLst>
                                          <p:attrName>style.visibility</p:attrName>
                                        </p:attrNameLst>
                                      </p:cBhvr>
                                      <p:to>
                                        <p:strVal val="visible"/>
                                      </p:to>
                                    </p:set>
                                    <p:animEffect transition="in" filter="fade">
                                      <p:cBhvr>
                                        <p:cTn id="38" dur="500"/>
                                        <p:tgtEl>
                                          <p:spTgt spid="6">
                                            <p:graphicEl>
                                              <a:dgm id="{C2BDF743-494E-4F02-BC4D-FA92FF7B612A}"/>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graphicEl>
                                              <a:dgm id="{6D44F234-D7FD-4F15-A1A7-35B69B492172}"/>
                                            </p:graphicEl>
                                          </p:spTgt>
                                        </p:tgtEl>
                                        <p:attrNameLst>
                                          <p:attrName>style.visibility</p:attrName>
                                        </p:attrNameLst>
                                      </p:cBhvr>
                                      <p:to>
                                        <p:strVal val="visible"/>
                                      </p:to>
                                    </p:set>
                                    <p:animEffect transition="in" filter="fade">
                                      <p:cBhvr>
                                        <p:cTn id="41" dur="500"/>
                                        <p:tgtEl>
                                          <p:spTgt spid="6">
                                            <p:graphicEl>
                                              <a:dgm id="{6D44F234-D7FD-4F15-A1A7-35B69B492172}"/>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graphicEl>
                                              <a:dgm id="{D879D034-0D31-4BB1-B3BE-A2AEF8DE63FD}"/>
                                            </p:graphicEl>
                                          </p:spTgt>
                                        </p:tgtEl>
                                        <p:attrNameLst>
                                          <p:attrName>style.visibility</p:attrName>
                                        </p:attrNameLst>
                                      </p:cBhvr>
                                      <p:to>
                                        <p:strVal val="visible"/>
                                      </p:to>
                                    </p:set>
                                    <p:animEffect transition="in" filter="fade">
                                      <p:cBhvr>
                                        <p:cTn id="46" dur="500"/>
                                        <p:tgtEl>
                                          <p:spTgt spid="6">
                                            <p:graphicEl>
                                              <a:dgm id="{D879D034-0D31-4BB1-B3BE-A2AEF8DE63FD}"/>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graphicEl>
                                              <a:dgm id="{A9E16B30-0E63-4351-8E79-CB318184C910}"/>
                                            </p:graphicEl>
                                          </p:spTgt>
                                        </p:tgtEl>
                                        <p:attrNameLst>
                                          <p:attrName>style.visibility</p:attrName>
                                        </p:attrNameLst>
                                      </p:cBhvr>
                                      <p:to>
                                        <p:strVal val="visible"/>
                                      </p:to>
                                    </p:set>
                                    <p:animEffect transition="in" filter="fade">
                                      <p:cBhvr>
                                        <p:cTn id="49" dur="500"/>
                                        <p:tgtEl>
                                          <p:spTgt spid="6">
                                            <p:graphicEl>
                                              <a:dgm id="{A9E16B30-0E63-4351-8E79-CB318184C910}"/>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graphicEl>
                                              <a:dgm id="{A24998E4-A6B5-4E10-991F-85CC7DFCEC82}"/>
                                            </p:graphicEl>
                                          </p:spTgt>
                                        </p:tgtEl>
                                        <p:attrNameLst>
                                          <p:attrName>style.visibility</p:attrName>
                                        </p:attrNameLst>
                                      </p:cBhvr>
                                      <p:to>
                                        <p:strVal val="visible"/>
                                      </p:to>
                                    </p:set>
                                    <p:animEffect transition="in" filter="fade">
                                      <p:cBhvr>
                                        <p:cTn id="52" dur="500"/>
                                        <p:tgtEl>
                                          <p:spTgt spid="6">
                                            <p:graphicEl>
                                              <a:dgm id="{A24998E4-A6B5-4E10-991F-85CC7DFCEC82}"/>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graphicEl>
                                              <a:dgm id="{53E8283F-25B7-4E50-BB8D-7E2431EAD657}"/>
                                            </p:graphicEl>
                                          </p:spTgt>
                                        </p:tgtEl>
                                        <p:attrNameLst>
                                          <p:attrName>style.visibility</p:attrName>
                                        </p:attrNameLst>
                                      </p:cBhvr>
                                      <p:to>
                                        <p:strVal val="visible"/>
                                      </p:to>
                                    </p:set>
                                    <p:animEffect transition="in" filter="fade">
                                      <p:cBhvr>
                                        <p:cTn id="55" dur="500"/>
                                        <p:tgtEl>
                                          <p:spTgt spid="6">
                                            <p:graphicEl>
                                              <a:dgm id="{53E8283F-25B7-4E50-BB8D-7E2431EAD65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graphicEl>
                                              <a:dgm id="{EA494C81-836F-40F6-B0E3-0295D63302C5}"/>
                                            </p:graphicEl>
                                          </p:spTgt>
                                        </p:tgtEl>
                                        <p:attrNameLst>
                                          <p:attrName>style.visibility</p:attrName>
                                        </p:attrNameLst>
                                      </p:cBhvr>
                                      <p:to>
                                        <p:strVal val="visible"/>
                                      </p:to>
                                    </p:set>
                                    <p:animEffect transition="in" filter="fade">
                                      <p:cBhvr>
                                        <p:cTn id="60" dur="500"/>
                                        <p:tgtEl>
                                          <p:spTgt spid="6">
                                            <p:graphicEl>
                                              <a:dgm id="{EA494C81-836F-40F6-B0E3-0295D63302C5}"/>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graphicEl>
                                              <a:dgm id="{CF73B294-30BD-4841-ADC1-454CD5D4F9B7}"/>
                                            </p:graphicEl>
                                          </p:spTgt>
                                        </p:tgtEl>
                                        <p:attrNameLst>
                                          <p:attrName>style.visibility</p:attrName>
                                        </p:attrNameLst>
                                      </p:cBhvr>
                                      <p:to>
                                        <p:strVal val="visible"/>
                                      </p:to>
                                    </p:set>
                                    <p:animEffect transition="in" filter="fade">
                                      <p:cBhvr>
                                        <p:cTn id="63" dur="500"/>
                                        <p:tgtEl>
                                          <p:spTgt spid="6">
                                            <p:graphicEl>
                                              <a:dgm id="{CF73B294-30BD-4841-ADC1-454CD5D4F9B7}"/>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graphicEl>
                                              <a:dgm id="{1DD0CE16-4778-43B1-9FA0-8E91A314FE95}"/>
                                            </p:graphicEl>
                                          </p:spTgt>
                                        </p:tgtEl>
                                        <p:attrNameLst>
                                          <p:attrName>style.visibility</p:attrName>
                                        </p:attrNameLst>
                                      </p:cBhvr>
                                      <p:to>
                                        <p:strVal val="visible"/>
                                      </p:to>
                                    </p:set>
                                    <p:animEffect transition="in" filter="fade">
                                      <p:cBhvr>
                                        <p:cTn id="66" dur="500"/>
                                        <p:tgtEl>
                                          <p:spTgt spid="6">
                                            <p:graphicEl>
                                              <a:dgm id="{1DD0CE16-4778-43B1-9FA0-8E91A314FE95}"/>
                                            </p:graphic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
                                            <p:graphicEl>
                                              <a:dgm id="{C89C787F-827B-4BAB-ABA4-EF5F4B70B1F2}"/>
                                            </p:graphicEl>
                                          </p:spTgt>
                                        </p:tgtEl>
                                        <p:attrNameLst>
                                          <p:attrName>style.visibility</p:attrName>
                                        </p:attrNameLst>
                                      </p:cBhvr>
                                      <p:to>
                                        <p:strVal val="visible"/>
                                      </p:to>
                                    </p:set>
                                    <p:animEffect transition="in" filter="fade">
                                      <p:cBhvr>
                                        <p:cTn id="69" dur="500"/>
                                        <p:tgtEl>
                                          <p:spTgt spid="6">
                                            <p:graphicEl>
                                              <a:dgm id="{C89C787F-827B-4BAB-ABA4-EF5F4B70B1F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
                                            <p:graphicEl>
                                              <a:dgm id="{DB43D65E-1E30-405F-925D-BA34080BA7A3}"/>
                                            </p:graphicEl>
                                          </p:spTgt>
                                        </p:tgtEl>
                                        <p:attrNameLst>
                                          <p:attrName>style.visibility</p:attrName>
                                        </p:attrNameLst>
                                      </p:cBhvr>
                                      <p:to>
                                        <p:strVal val="visible"/>
                                      </p:to>
                                    </p:set>
                                    <p:animEffect transition="in" filter="fade">
                                      <p:cBhvr>
                                        <p:cTn id="74" dur="500"/>
                                        <p:tgtEl>
                                          <p:spTgt spid="6">
                                            <p:graphicEl>
                                              <a:dgm id="{DB43D65E-1E30-405F-925D-BA34080BA7A3}"/>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
                                            <p:graphicEl>
                                              <a:dgm id="{D19006F8-1DA6-40E8-B2EF-8361D8BF226A}"/>
                                            </p:graphicEl>
                                          </p:spTgt>
                                        </p:tgtEl>
                                        <p:attrNameLst>
                                          <p:attrName>style.visibility</p:attrName>
                                        </p:attrNameLst>
                                      </p:cBhvr>
                                      <p:to>
                                        <p:strVal val="visible"/>
                                      </p:to>
                                    </p:set>
                                    <p:animEffect transition="in" filter="fade">
                                      <p:cBhvr>
                                        <p:cTn id="77" dur="500"/>
                                        <p:tgtEl>
                                          <p:spTgt spid="6">
                                            <p:graphicEl>
                                              <a:dgm id="{D19006F8-1DA6-40E8-B2EF-8361D8BF226A}"/>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C2038B04-E308-4BF1-BBB7-9CB7C98D1237}"/>
                                            </p:graphicEl>
                                          </p:spTgt>
                                        </p:tgtEl>
                                        <p:attrNameLst>
                                          <p:attrName>style.visibility</p:attrName>
                                        </p:attrNameLst>
                                      </p:cBhvr>
                                      <p:to>
                                        <p:strVal val="visible"/>
                                      </p:to>
                                    </p:set>
                                    <p:animEffect transition="in" filter="fade">
                                      <p:cBhvr>
                                        <p:cTn id="80" dur="500"/>
                                        <p:tgtEl>
                                          <p:spTgt spid="6">
                                            <p:graphicEl>
                                              <a:dgm id="{C2038B04-E308-4BF1-BBB7-9CB7C98D1237}"/>
                                            </p:graphic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
                                            <p:graphicEl>
                                              <a:dgm id="{96B458B9-629F-4659-87AB-909680BAE1D9}"/>
                                            </p:graphicEl>
                                          </p:spTgt>
                                        </p:tgtEl>
                                        <p:attrNameLst>
                                          <p:attrName>style.visibility</p:attrName>
                                        </p:attrNameLst>
                                      </p:cBhvr>
                                      <p:to>
                                        <p:strVal val="visible"/>
                                      </p:to>
                                    </p:set>
                                    <p:animEffect transition="in" filter="fade">
                                      <p:cBhvr>
                                        <p:cTn id="83" dur="500"/>
                                        <p:tgtEl>
                                          <p:spTgt spid="6">
                                            <p:graphicEl>
                                              <a:dgm id="{96B458B9-629F-4659-87AB-909680BAE1D9}"/>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
                                            <p:graphicEl>
                                              <a:dgm id="{7DB16D09-6166-48CC-84AD-4C9283709094}"/>
                                            </p:graphicEl>
                                          </p:spTgt>
                                        </p:tgtEl>
                                        <p:attrNameLst>
                                          <p:attrName>style.visibility</p:attrName>
                                        </p:attrNameLst>
                                      </p:cBhvr>
                                      <p:to>
                                        <p:strVal val="visible"/>
                                      </p:to>
                                    </p:set>
                                    <p:animEffect transition="in" filter="fade">
                                      <p:cBhvr>
                                        <p:cTn id="88" dur="500"/>
                                        <p:tgtEl>
                                          <p:spTgt spid="6">
                                            <p:graphicEl>
                                              <a:dgm id="{7DB16D09-6166-48CC-84AD-4C9283709094}"/>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
                                            <p:graphicEl>
                                              <a:dgm id="{C0D2FC79-2DE2-4AC0-B7C6-2D4CCAEC1878}"/>
                                            </p:graphicEl>
                                          </p:spTgt>
                                        </p:tgtEl>
                                        <p:attrNameLst>
                                          <p:attrName>style.visibility</p:attrName>
                                        </p:attrNameLst>
                                      </p:cBhvr>
                                      <p:to>
                                        <p:strVal val="visible"/>
                                      </p:to>
                                    </p:set>
                                    <p:animEffect transition="in" filter="fade">
                                      <p:cBhvr>
                                        <p:cTn id="91" dur="500"/>
                                        <p:tgtEl>
                                          <p:spTgt spid="6">
                                            <p:graphicEl>
                                              <a:dgm id="{C0D2FC79-2DE2-4AC0-B7C6-2D4CCAEC1878}"/>
                                            </p:graphic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
                                            <p:graphicEl>
                                              <a:dgm id="{78B632C4-D156-4F31-BFAE-92FD9D9D4536}"/>
                                            </p:graphicEl>
                                          </p:spTgt>
                                        </p:tgtEl>
                                        <p:attrNameLst>
                                          <p:attrName>style.visibility</p:attrName>
                                        </p:attrNameLst>
                                      </p:cBhvr>
                                      <p:to>
                                        <p:strVal val="visible"/>
                                      </p:to>
                                    </p:set>
                                    <p:animEffect transition="in" filter="fade">
                                      <p:cBhvr>
                                        <p:cTn id="94" dur="500"/>
                                        <p:tgtEl>
                                          <p:spTgt spid="6">
                                            <p:graphicEl>
                                              <a:dgm id="{78B632C4-D156-4F31-BFAE-92FD9D9D4536}"/>
                                            </p:graphic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
                                            <p:graphicEl>
                                              <a:dgm id="{D47FB3CF-891A-40D2-BB33-9B66143F75D8}"/>
                                            </p:graphicEl>
                                          </p:spTgt>
                                        </p:tgtEl>
                                        <p:attrNameLst>
                                          <p:attrName>style.visibility</p:attrName>
                                        </p:attrNameLst>
                                      </p:cBhvr>
                                      <p:to>
                                        <p:strVal val="visible"/>
                                      </p:to>
                                    </p:set>
                                    <p:animEffect transition="in" filter="fade">
                                      <p:cBhvr>
                                        <p:cTn id="97" dur="500"/>
                                        <p:tgtEl>
                                          <p:spTgt spid="6">
                                            <p:graphicEl>
                                              <a:dgm id="{D47FB3CF-891A-40D2-BB33-9B66143F75D8}"/>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
                                            <p:graphicEl>
                                              <a:dgm id="{FF416DA2-7AB4-4FF5-8971-0DBDB31CC151}"/>
                                            </p:graphicEl>
                                          </p:spTgt>
                                        </p:tgtEl>
                                        <p:attrNameLst>
                                          <p:attrName>style.visibility</p:attrName>
                                        </p:attrNameLst>
                                      </p:cBhvr>
                                      <p:to>
                                        <p:strVal val="visible"/>
                                      </p:to>
                                    </p:set>
                                    <p:animEffect transition="in" filter="fade">
                                      <p:cBhvr>
                                        <p:cTn id="102" dur="500"/>
                                        <p:tgtEl>
                                          <p:spTgt spid="6">
                                            <p:graphicEl>
                                              <a:dgm id="{FF416DA2-7AB4-4FF5-8971-0DBDB31CC151}"/>
                                            </p:graphic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
                                            <p:graphicEl>
                                              <a:dgm id="{E1AC3BD2-67EB-4AAF-B3A0-947D7C99931A}"/>
                                            </p:graphicEl>
                                          </p:spTgt>
                                        </p:tgtEl>
                                        <p:attrNameLst>
                                          <p:attrName>style.visibility</p:attrName>
                                        </p:attrNameLst>
                                      </p:cBhvr>
                                      <p:to>
                                        <p:strVal val="visible"/>
                                      </p:to>
                                    </p:set>
                                    <p:animEffect transition="in" filter="fade">
                                      <p:cBhvr>
                                        <p:cTn id="105" dur="500"/>
                                        <p:tgtEl>
                                          <p:spTgt spid="6">
                                            <p:graphicEl>
                                              <a:dgm id="{E1AC3BD2-67EB-4AAF-B3A0-947D7C99931A}"/>
                                            </p:graphic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
                                            <p:graphicEl>
                                              <a:dgm id="{18085CF5-EBB4-47FC-8C69-690BB19B445B}"/>
                                            </p:graphicEl>
                                          </p:spTgt>
                                        </p:tgtEl>
                                        <p:attrNameLst>
                                          <p:attrName>style.visibility</p:attrName>
                                        </p:attrNameLst>
                                      </p:cBhvr>
                                      <p:to>
                                        <p:strVal val="visible"/>
                                      </p:to>
                                    </p:set>
                                    <p:animEffect transition="in" filter="fade">
                                      <p:cBhvr>
                                        <p:cTn id="108" dur="500"/>
                                        <p:tgtEl>
                                          <p:spTgt spid="6">
                                            <p:graphicEl>
                                              <a:dgm id="{18085CF5-EBB4-47FC-8C69-690BB19B445B}"/>
                                            </p:graphic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
                                            <p:graphicEl>
                                              <a:dgm id="{B5274616-8A4C-4954-A55E-8DBCF927E2E1}"/>
                                            </p:graphicEl>
                                          </p:spTgt>
                                        </p:tgtEl>
                                        <p:attrNameLst>
                                          <p:attrName>style.visibility</p:attrName>
                                        </p:attrNameLst>
                                      </p:cBhvr>
                                      <p:to>
                                        <p:strVal val="visible"/>
                                      </p:to>
                                    </p:set>
                                    <p:animEffect transition="in" filter="fade">
                                      <p:cBhvr>
                                        <p:cTn id="111" dur="500"/>
                                        <p:tgtEl>
                                          <p:spTgt spid="6">
                                            <p:graphicEl>
                                              <a:dgm id="{B5274616-8A4C-4954-A55E-8DBCF927E2E1}"/>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6">
                                            <p:graphicEl>
                                              <a:dgm id="{0617A1FB-1120-4AF2-9C35-D62FCB7B58ED}"/>
                                            </p:graphicEl>
                                          </p:spTgt>
                                        </p:tgtEl>
                                        <p:attrNameLst>
                                          <p:attrName>style.visibility</p:attrName>
                                        </p:attrNameLst>
                                      </p:cBhvr>
                                      <p:to>
                                        <p:strVal val="visible"/>
                                      </p:to>
                                    </p:set>
                                    <p:animEffect transition="in" filter="fade">
                                      <p:cBhvr>
                                        <p:cTn id="116" dur="500"/>
                                        <p:tgtEl>
                                          <p:spTgt spid="6">
                                            <p:graphicEl>
                                              <a:dgm id="{0617A1FB-1120-4AF2-9C35-D62FCB7B58ED}"/>
                                            </p:graphic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
                                            <p:graphicEl>
                                              <a:dgm id="{0D12A56E-2372-4089-AEE2-B47CB0499D4D}"/>
                                            </p:graphicEl>
                                          </p:spTgt>
                                        </p:tgtEl>
                                        <p:attrNameLst>
                                          <p:attrName>style.visibility</p:attrName>
                                        </p:attrNameLst>
                                      </p:cBhvr>
                                      <p:to>
                                        <p:strVal val="visible"/>
                                      </p:to>
                                    </p:set>
                                    <p:animEffect transition="in" filter="fade">
                                      <p:cBhvr>
                                        <p:cTn id="119" dur="500"/>
                                        <p:tgtEl>
                                          <p:spTgt spid="6">
                                            <p:graphicEl>
                                              <a:dgm id="{0D12A56E-2372-4089-AEE2-B47CB0499D4D}"/>
                                            </p:graphicEl>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
                                            <p:graphicEl>
                                              <a:dgm id="{751D0E3F-19F4-49E3-87F7-0CE19706741C}"/>
                                            </p:graphicEl>
                                          </p:spTgt>
                                        </p:tgtEl>
                                        <p:attrNameLst>
                                          <p:attrName>style.visibility</p:attrName>
                                        </p:attrNameLst>
                                      </p:cBhvr>
                                      <p:to>
                                        <p:strVal val="visible"/>
                                      </p:to>
                                    </p:set>
                                    <p:animEffect transition="in" filter="fade">
                                      <p:cBhvr>
                                        <p:cTn id="122" dur="500"/>
                                        <p:tgtEl>
                                          <p:spTgt spid="6">
                                            <p:graphicEl>
                                              <a:dgm id="{751D0E3F-19F4-49E3-87F7-0CE19706741C}"/>
                                            </p:graphic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
                                            <p:graphicEl>
                                              <a:dgm id="{1FECA6BF-B4FC-4825-B497-3F49448F953E}"/>
                                            </p:graphicEl>
                                          </p:spTgt>
                                        </p:tgtEl>
                                        <p:attrNameLst>
                                          <p:attrName>style.visibility</p:attrName>
                                        </p:attrNameLst>
                                      </p:cBhvr>
                                      <p:to>
                                        <p:strVal val="visible"/>
                                      </p:to>
                                    </p:set>
                                    <p:animEffect transition="in" filter="fade">
                                      <p:cBhvr>
                                        <p:cTn id="125" dur="500"/>
                                        <p:tgtEl>
                                          <p:spTgt spid="6">
                                            <p:graphicEl>
                                              <a:dgm id="{1FECA6BF-B4FC-4825-B497-3F49448F95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5427" y="20731"/>
            <a:ext cx="9112897" cy="681913"/>
          </a:xfrm>
          <a:ln/>
        </p:spPr>
        <p:style>
          <a:lnRef idx="1">
            <a:schemeClr val="accent3"/>
          </a:lnRef>
          <a:fillRef idx="3">
            <a:schemeClr val="accent3"/>
          </a:fillRef>
          <a:effectRef idx="2">
            <a:schemeClr val="accent3"/>
          </a:effectRef>
          <a:fontRef idx="minor">
            <a:schemeClr val="lt1"/>
          </a:fontRef>
        </p:style>
        <p:txBody>
          <a:bodyPr>
            <a:normAutofit/>
          </a:bodyPr>
          <a:lstStyle/>
          <a:p>
            <a:pPr algn="r"/>
            <a:r>
              <a:rPr lang="en-US" sz="2400" spc="0" dirty="0">
                <a:ln w="0"/>
                <a:solidFill>
                  <a:schemeClr val="accent1"/>
                </a:solidFill>
                <a:effectLst>
                  <a:outerShdw blurRad="38100" dist="25400" dir="5400000" algn="ctr" rotWithShape="0">
                    <a:srgbClr val="6E747A">
                      <a:alpha val="43000"/>
                    </a:srgbClr>
                  </a:outerShdw>
                </a:effectLst>
              </a:rPr>
              <a:t>SPED Credential Options &amp; Pathways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8700954"/>
              </p:ext>
            </p:extLst>
          </p:nvPr>
        </p:nvGraphicFramePr>
        <p:xfrm>
          <a:off x="2745427" y="1193388"/>
          <a:ext cx="8902700" cy="477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2289" y="6461582"/>
            <a:ext cx="269823" cy="328963"/>
          </a:xfrm>
          <a:prstGeom prst="rect">
            <a:avLst/>
          </a:prstGeom>
        </p:spPr>
      </p:pic>
      <p:pic>
        <p:nvPicPr>
          <p:cNvPr id="6" name="Picture 5"/>
          <p:cNvPicPr>
            <a:picLocks noChangeAspect="1"/>
          </p:cNvPicPr>
          <p:nvPr/>
        </p:nvPicPr>
        <p:blipFill>
          <a:blip r:embed="rId9">
            <a:alphaModFix amt="12000"/>
          </a:blip>
          <a:stretch>
            <a:fillRect/>
          </a:stretch>
        </p:blipFill>
        <p:spPr>
          <a:xfrm>
            <a:off x="-8616" y="436176"/>
            <a:ext cx="1751691" cy="6421824"/>
          </a:xfrm>
          <a:prstGeom prst="rect">
            <a:avLst/>
          </a:prstGeom>
          <a:effectLst/>
        </p:spPr>
      </p:pic>
    </p:spTree>
    <p:extLst>
      <p:ext uri="{BB962C8B-B14F-4D97-AF65-F5344CB8AC3E}">
        <p14:creationId xmlns:p14="http://schemas.microsoft.com/office/powerpoint/2010/main" val="383992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0483" y="987824"/>
            <a:ext cx="4059048" cy="676715"/>
          </a:xfrm>
        </p:spPr>
        <p:txBody>
          <a:bodyPr>
            <a:normAutofit fontScale="90000"/>
          </a:bodyPr>
          <a:lstStyle/>
          <a:p>
            <a:r>
              <a:rPr lang="en-US" dirty="0" smtClean="0">
                <a:latin typeface="Tisa Offc" panose="02010504030101020102" pitchFamily="2" charset="0"/>
                <a:cs typeface="Tisa Offc" panose="02010504030101020102" pitchFamily="2" charset="0"/>
              </a:rPr>
              <a:t>About the CCOE</a:t>
            </a:r>
            <a:endParaRPr lang="en-US" dirty="0">
              <a:latin typeface="Tisa Offc" panose="02010504030101020102" pitchFamily="2" charset="0"/>
              <a:cs typeface="Tisa Offc" panose="02010504030101020102" pitchFamily="2" charset="0"/>
            </a:endParaRPr>
          </a:p>
        </p:txBody>
      </p:sp>
      <p:sp>
        <p:nvSpPr>
          <p:cNvPr id="3" name="Content Placeholder 2" descr="The Charter College of Education (CCOE) at Cal State L.A. is the only public college of education in the United States with the distinguished “charter” identity offering an extensive portfolio of 57 academic programs of differing types including undergraduate, graduate (including a joint Ph.D. with UCLA and an Ed.D., the first-ever independent doctoral-level program offered at the university), teaching &amp; professional credentials, as well as academic certificates." title="About The CCOE"/>
          <p:cNvSpPr>
            <a:spLocks noGrp="1"/>
          </p:cNvSpPr>
          <p:nvPr>
            <p:ph idx="1"/>
          </p:nvPr>
        </p:nvSpPr>
        <p:spPr>
          <a:xfrm>
            <a:off x="1492469" y="2202259"/>
            <a:ext cx="9207062" cy="2748113"/>
          </a:xfrm>
          <a:noFill/>
          <a:ln>
            <a:noFill/>
          </a:ln>
        </p:spPr>
        <p:style>
          <a:lnRef idx="0">
            <a:scrgbClr r="0" g="0" b="0"/>
          </a:lnRef>
          <a:fillRef idx="0">
            <a:scrgbClr r="0" g="0" b="0"/>
          </a:fillRef>
          <a:effectRef idx="0">
            <a:scrgbClr r="0" g="0" b="0"/>
          </a:effectRef>
          <a:fontRef idx="minor">
            <a:schemeClr val="accent6"/>
          </a:fontRef>
        </p:style>
        <p:txBody>
          <a:bodyPr>
            <a:normAutofit/>
          </a:bodyPr>
          <a:lstStyle/>
          <a:p>
            <a:pPr marL="0" indent="0" algn="just">
              <a:buNone/>
            </a:pPr>
            <a:r>
              <a:rPr lang="en-US" sz="2400" dirty="0">
                <a:latin typeface="+mj-lt"/>
                <a:cs typeface="Tisa Offc" panose="02010504030101020102" pitchFamily="2" charset="0"/>
              </a:rPr>
              <a:t>The </a:t>
            </a:r>
            <a:r>
              <a:rPr lang="en-US" sz="2400" b="1" dirty="0">
                <a:latin typeface="+mj-lt"/>
                <a:cs typeface="Tisa Offc" panose="02010504030101020102" pitchFamily="2" charset="0"/>
              </a:rPr>
              <a:t>Charter College of Education</a:t>
            </a:r>
            <a:r>
              <a:rPr lang="en-US" sz="2400" dirty="0">
                <a:latin typeface="+mj-lt"/>
                <a:cs typeface="Tisa Offc" panose="02010504030101020102" pitchFamily="2" charset="0"/>
              </a:rPr>
              <a:t> (CCOE) at Cal State L.A. is the only public college of education in the United States with the distinguished “charter” identity offering an extensive portfolio of 57 academic programs of differing types including undergraduate, graduate (including a joint Ph.D. with UCLA and an Ed.D., the first-ever independent doctoral-level program offered at the university), teaching &amp; professional credentials, as well as academic certificates.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2289" y="6461582"/>
            <a:ext cx="269823" cy="328963"/>
          </a:xfrm>
          <a:prstGeom prst="rect">
            <a:avLst/>
          </a:prstGeom>
        </p:spPr>
      </p:pic>
      <p:pic>
        <p:nvPicPr>
          <p:cNvPr id="10" name="Picture 9"/>
          <p:cNvPicPr>
            <a:picLocks noChangeAspect="1"/>
          </p:cNvPicPr>
          <p:nvPr/>
        </p:nvPicPr>
        <p:blipFill>
          <a:blip r:embed="rId4">
            <a:alphaModFix amt="12000"/>
          </a:blip>
          <a:stretch>
            <a:fillRect/>
          </a:stretch>
        </p:blipFill>
        <p:spPr>
          <a:xfrm>
            <a:off x="-8616" y="436176"/>
            <a:ext cx="1751691" cy="6421824"/>
          </a:xfrm>
          <a:prstGeom prst="rect">
            <a:avLst/>
          </a:prstGeom>
          <a:effectLst/>
        </p:spPr>
      </p:pic>
    </p:spTree>
    <p:extLst>
      <p:ext uri="{BB962C8B-B14F-4D97-AF65-F5344CB8AC3E}">
        <p14:creationId xmlns:p14="http://schemas.microsoft.com/office/powerpoint/2010/main" val="226686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74497" y="73340"/>
            <a:ext cx="9014377" cy="6766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r"/>
            <a:r>
              <a:rPr lang="en-US" sz="2400" dirty="0" smtClean="0">
                <a:ln w="0"/>
                <a:solidFill>
                  <a:schemeClr val="accent1"/>
                </a:solidFill>
                <a:effectLst>
                  <a:outerShdw blurRad="38100" dist="25400" dir="5400000" algn="ctr" rotWithShape="0">
                    <a:srgbClr val="6E747A">
                      <a:alpha val="43000"/>
                    </a:srgbClr>
                  </a:outerShdw>
                </a:effectLst>
              </a:rPr>
              <a:t>BA in Urban Learning</a:t>
            </a:r>
            <a:endParaRPr lang="en-US" sz="2400" dirty="0">
              <a:ln w="0"/>
              <a:solidFill>
                <a:schemeClr val="accent1"/>
              </a:solidFill>
              <a:effectLst>
                <a:outerShdw blurRad="38100" dist="25400" dir="5400000" algn="ctr" rotWithShape="0">
                  <a:srgbClr val="6E747A">
                    <a:alpha val="43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sp>
        <p:nvSpPr>
          <p:cNvPr id="6" name="Rectangle 5"/>
          <p:cNvSpPr/>
          <p:nvPr/>
        </p:nvSpPr>
        <p:spPr>
          <a:xfrm>
            <a:off x="631371" y="3256676"/>
            <a:ext cx="4934858" cy="2837543"/>
          </a:xfrm>
          <a:prstGeom prst="rect">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7" name="Diagram 6"/>
          <p:cNvGraphicFramePr/>
          <p:nvPr>
            <p:extLst>
              <p:ext uri="{D42A27DB-BD31-4B8C-83A1-F6EECF244321}">
                <p14:modId xmlns:p14="http://schemas.microsoft.com/office/powerpoint/2010/main" val="3074183668"/>
              </p:ext>
            </p:extLst>
          </p:nvPr>
        </p:nvGraphicFramePr>
        <p:xfrm>
          <a:off x="835793" y="1023270"/>
          <a:ext cx="4554695" cy="5400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2289" y="6461582"/>
            <a:ext cx="269823" cy="328963"/>
          </a:xfrm>
          <a:prstGeom prst="rect">
            <a:avLst/>
          </a:prstGeom>
        </p:spPr>
      </p:pic>
      <p:sp>
        <p:nvSpPr>
          <p:cNvPr id="8" name="Hexagon 7" descr="DISCLAIMER: &#10;This is a general idea!&#10;Everyone’s degree progress is unique &amp; it is important that you meet with your academic advisor for support with your schedule&#10;" title="Disclaimer"/>
          <p:cNvSpPr/>
          <p:nvPr/>
        </p:nvSpPr>
        <p:spPr>
          <a:xfrm>
            <a:off x="8199620" y="1627150"/>
            <a:ext cx="3296946" cy="2702976"/>
          </a:xfrm>
          <a:prstGeom prst="hexagon">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DISCLAIMER: </a:t>
            </a:r>
          </a:p>
          <a:p>
            <a:pPr algn="ctr"/>
            <a:r>
              <a:rPr lang="en-US" sz="1400" dirty="0" smtClean="0"/>
              <a:t>This is a general roadmap!</a:t>
            </a:r>
          </a:p>
          <a:p>
            <a:pPr algn="ctr"/>
            <a:r>
              <a:rPr lang="en-US" sz="1400" dirty="0" smtClean="0"/>
              <a:t>Everyone’s degree progress is unique &amp; it is important that you meet with your academic advisor for support with your schedule</a:t>
            </a:r>
            <a:endParaRPr lang="en-US" sz="1400" dirty="0"/>
          </a:p>
        </p:txBody>
      </p:sp>
    </p:spTree>
    <p:extLst>
      <p:ext uri="{BB962C8B-B14F-4D97-AF65-F5344CB8AC3E}">
        <p14:creationId xmlns:p14="http://schemas.microsoft.com/office/powerpoint/2010/main" val="316158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Degree/Major Breakdown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8434460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1" name="Straight Arrow Connector 10"/>
          <p:cNvCxnSpPr/>
          <p:nvPr/>
        </p:nvCxnSpPr>
        <p:spPr>
          <a:xfrm flipV="1">
            <a:off x="1907381" y="3671888"/>
            <a:ext cx="2771775" cy="692945"/>
          </a:xfrm>
          <a:prstGeom prst="straightConnector1">
            <a:avLst/>
          </a:prstGeom>
          <a:ln w="38100" cap="flat" cmpd="sng" algn="ctr">
            <a:solidFill>
              <a:schemeClr val="accent1"/>
            </a:solidFill>
            <a:prstDash val="sysDash"/>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7" name="Arc 36"/>
          <p:cNvSpPr/>
          <p:nvPr/>
        </p:nvSpPr>
        <p:spPr>
          <a:xfrm flipH="1">
            <a:off x="721517" y="3336131"/>
            <a:ext cx="696913" cy="914400"/>
          </a:xfrm>
          <a:prstGeom prst="arc">
            <a:avLst>
              <a:gd name="adj1" fmla="val 15552938"/>
              <a:gd name="adj2" fmla="val 5922775"/>
            </a:avLst>
          </a:prstGeom>
          <a:ln w="38100" cap="flat" cmpd="sng" algn="ctr">
            <a:solidFill>
              <a:schemeClr val="accent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52289" y="6461582"/>
            <a:ext cx="269823" cy="328963"/>
          </a:xfrm>
          <a:prstGeom prst="rect">
            <a:avLst/>
          </a:prstGeom>
        </p:spPr>
      </p:pic>
    </p:spTree>
    <p:extLst>
      <p:ext uri="{BB962C8B-B14F-4D97-AF65-F5344CB8AC3E}">
        <p14:creationId xmlns:p14="http://schemas.microsoft.com/office/powerpoint/2010/main" val="101409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1081376"/>
            <a:ext cx="10058400" cy="655983"/>
          </a:xfrm>
        </p:spPr>
        <p:txBody>
          <a:bodyPr>
            <a:normAutofit fontScale="90000"/>
          </a:bodyPr>
          <a:lstStyle/>
          <a:p>
            <a:pPr marL="36900" indent="0"/>
            <a:r>
              <a:rPr lang="en-US" dirty="0"/>
              <a:t>GENERAL TRANSFER INFORMATION</a:t>
            </a:r>
          </a:p>
        </p:txBody>
      </p:sp>
      <p:sp>
        <p:nvSpPr>
          <p:cNvPr id="3" name="Content Placeholder 2"/>
          <p:cNvSpPr>
            <a:spLocks noGrp="1"/>
          </p:cNvSpPr>
          <p:nvPr>
            <p:ph idx="1"/>
          </p:nvPr>
        </p:nvSpPr>
        <p:spPr/>
        <p:txBody>
          <a:bodyPr/>
          <a:lstStyle/>
          <a:p>
            <a:r>
              <a:rPr lang="en-US" dirty="0" smtClean="0"/>
              <a:t>Completion of at least 60 transferrable units</a:t>
            </a:r>
          </a:p>
          <a:p>
            <a:r>
              <a:rPr lang="en-US" dirty="0" smtClean="0"/>
              <a:t>Completion of college-level English Composition, Oral Communication, critical thinking, and quantitative reasoning (math with a C or better)</a:t>
            </a:r>
          </a:p>
          <a:p>
            <a:pPr lvl="1"/>
            <a:r>
              <a:rPr lang="en-US" dirty="0" smtClean="0"/>
              <a:t>Minimum 2.0 transferrable GPA</a:t>
            </a:r>
          </a:p>
          <a:p>
            <a:pPr lvl="1"/>
            <a:r>
              <a:rPr lang="en-US" dirty="0" smtClean="0"/>
              <a:t>Good academic standing at last college attended</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77"/>
            <a:ext cx="2430061" cy="721315"/>
          </a:xfrm>
          <a:prstGeom prst="rect">
            <a:avLst/>
          </a:prstGeom>
        </p:spPr>
        <p:style>
          <a:lnRef idx="0">
            <a:schemeClr val="accent1"/>
          </a:lnRef>
          <a:fillRef idx="3">
            <a:schemeClr val="accent1"/>
          </a:fillRef>
          <a:effectRef idx="3">
            <a:schemeClr val="accent1"/>
          </a:effectRef>
          <a:fontRef idx="minor">
            <a:schemeClr val="lt1"/>
          </a:fontRef>
        </p:style>
      </p:pic>
      <p:sp>
        <p:nvSpPr>
          <p:cNvPr id="9" name="TextBox 8"/>
          <p:cNvSpPr txBox="1"/>
          <p:nvPr/>
        </p:nvSpPr>
        <p:spPr>
          <a:xfrm>
            <a:off x="2430061" y="34777"/>
            <a:ext cx="9761939" cy="721315"/>
          </a:xfrm>
          <a:prstGeom prst="rect">
            <a:avLst/>
          </a:prstGeom>
        </p:spPr>
        <p:style>
          <a:lnRef idx="1">
            <a:schemeClr val="accent1"/>
          </a:lnRef>
          <a:fillRef idx="3">
            <a:schemeClr val="accent1"/>
          </a:fillRef>
          <a:effectRef idx="2">
            <a:schemeClr val="accent1"/>
          </a:effectRef>
          <a:fontRef idx="minor">
            <a:schemeClr val="lt1"/>
          </a:fontRef>
        </p:style>
        <p:txBody>
          <a:bodyPr wrap="square" lIns="457200" tIns="274320" rIns="457200" bIns="274320" rtlCol="0" anchor="ctr" anchorCtr="0">
            <a:noAutofit/>
          </a:bodyPr>
          <a:lstStyle/>
          <a:p>
            <a:pPr algn="r"/>
            <a:r>
              <a:rPr lang="en-US" sz="2800" dirty="0" smtClean="0">
                <a:latin typeface="TisaPro" panose="02010504030101020102" pitchFamily="50" charset="0"/>
                <a:cs typeface="TisaPro" panose="02010504030101020102" pitchFamily="50" charset="0"/>
              </a:rPr>
              <a:t>Transfer Admission Requirements</a:t>
            </a:r>
            <a:endParaRPr lang="en-US" sz="2800" dirty="0">
              <a:latin typeface="TisaPro" panose="02010504030101020102" pitchFamily="50" charset="0"/>
              <a:cs typeface="TisaPro" panose="02010504030101020102" pitchFamily="50"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7719" y="6129402"/>
            <a:ext cx="458481" cy="558970"/>
          </a:xfrm>
          <a:prstGeom prst="rect">
            <a:avLst/>
          </a:prstGeom>
        </p:spPr>
      </p:pic>
      <p:sp>
        <p:nvSpPr>
          <p:cNvPr id="11" name="TextBox 10"/>
          <p:cNvSpPr txBox="1"/>
          <p:nvPr/>
        </p:nvSpPr>
        <p:spPr>
          <a:xfrm>
            <a:off x="1510748" y="5483071"/>
            <a:ext cx="7559313" cy="646331"/>
          </a:xfrm>
          <a:prstGeom prst="rect">
            <a:avLst/>
          </a:prstGeom>
          <a:noFill/>
        </p:spPr>
        <p:txBody>
          <a:bodyPr wrap="none" rtlCol="0">
            <a:spAutoFit/>
          </a:bodyPr>
          <a:lstStyle/>
          <a:p>
            <a:r>
              <a:rPr lang="en-US" dirty="0" smtClean="0"/>
              <a:t>All majors at Cal State LA have major-specific criteria. They are listed here:</a:t>
            </a:r>
          </a:p>
          <a:p>
            <a:r>
              <a:rPr lang="en-US" dirty="0"/>
              <a:t>https://www.calstatela.edu/admissions/major-specific-criteria</a:t>
            </a:r>
          </a:p>
        </p:txBody>
      </p:sp>
    </p:spTree>
    <p:extLst>
      <p:ext uri="{BB962C8B-B14F-4D97-AF65-F5344CB8AC3E}">
        <p14:creationId xmlns:p14="http://schemas.microsoft.com/office/powerpoint/2010/main" val="4091330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77"/>
            <a:ext cx="2430061" cy="721315"/>
          </a:xfrm>
          <a:prstGeom prst="rect">
            <a:avLst/>
          </a:prstGeom>
        </p:spPr>
        <p:style>
          <a:lnRef idx="0">
            <a:schemeClr val="accent1"/>
          </a:lnRef>
          <a:fillRef idx="3">
            <a:schemeClr val="accent1"/>
          </a:fillRef>
          <a:effectRef idx="3">
            <a:schemeClr val="accent1"/>
          </a:effectRef>
          <a:fontRef idx="minor">
            <a:schemeClr val="lt1"/>
          </a:fontRef>
        </p:style>
      </p:pic>
      <p:sp>
        <p:nvSpPr>
          <p:cNvPr id="5" name="TextBox 4"/>
          <p:cNvSpPr txBox="1"/>
          <p:nvPr/>
        </p:nvSpPr>
        <p:spPr>
          <a:xfrm>
            <a:off x="2430061" y="34777"/>
            <a:ext cx="9761939" cy="721315"/>
          </a:xfrm>
          <a:prstGeom prst="rect">
            <a:avLst/>
          </a:prstGeom>
        </p:spPr>
        <p:style>
          <a:lnRef idx="1">
            <a:schemeClr val="accent1"/>
          </a:lnRef>
          <a:fillRef idx="3">
            <a:schemeClr val="accent1"/>
          </a:fillRef>
          <a:effectRef idx="2">
            <a:schemeClr val="accent1"/>
          </a:effectRef>
          <a:fontRef idx="minor">
            <a:schemeClr val="lt1"/>
          </a:fontRef>
        </p:style>
        <p:txBody>
          <a:bodyPr wrap="square" lIns="457200" tIns="274320" rIns="457200" bIns="274320" rtlCol="0" anchor="ctr" anchorCtr="0">
            <a:noAutofit/>
          </a:bodyPr>
          <a:lstStyle/>
          <a:p>
            <a:pPr algn="r"/>
            <a:r>
              <a:rPr lang="en-US" sz="2800" dirty="0" smtClean="0">
                <a:latin typeface="TisaPro" panose="02010504030101020102" pitchFamily="50" charset="0"/>
                <a:cs typeface="TisaPro" panose="02010504030101020102" pitchFamily="50" charset="0"/>
              </a:rPr>
              <a:t>Ideal Transfer Requirements For Urban Learning</a:t>
            </a:r>
            <a:endParaRPr lang="en-US" sz="2800" dirty="0">
              <a:latin typeface="TisaPro" panose="02010504030101020102" pitchFamily="50" charset="0"/>
              <a:cs typeface="TisaPro" panose="02010504030101020102" pitchFamily="50"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55965984"/>
              </p:ext>
            </p:extLst>
          </p:nvPr>
        </p:nvGraphicFramePr>
        <p:xfrm>
          <a:off x="527018" y="1728891"/>
          <a:ext cx="10469429" cy="3967191"/>
        </p:xfrm>
        <a:graphic>
          <a:graphicData uri="http://schemas.openxmlformats.org/drawingml/2006/table">
            <a:tbl>
              <a:tblPr firstRow="1" firstCol="1" bandRow="1">
                <a:tableStyleId>{0505E3EF-67EA-436B-97B2-0124C06EBD24}</a:tableStyleId>
              </a:tblPr>
              <a:tblGrid>
                <a:gridCol w="2023818">
                  <a:extLst>
                    <a:ext uri="{9D8B030D-6E8A-4147-A177-3AD203B41FA5}">
                      <a16:colId xmlns:a16="http://schemas.microsoft.com/office/drawing/2014/main" val="308157612"/>
                    </a:ext>
                  </a:extLst>
                </a:gridCol>
                <a:gridCol w="2364771">
                  <a:extLst>
                    <a:ext uri="{9D8B030D-6E8A-4147-A177-3AD203B41FA5}">
                      <a16:colId xmlns:a16="http://schemas.microsoft.com/office/drawing/2014/main" val="57253864"/>
                    </a:ext>
                  </a:extLst>
                </a:gridCol>
                <a:gridCol w="2871508">
                  <a:extLst>
                    <a:ext uri="{9D8B030D-6E8A-4147-A177-3AD203B41FA5}">
                      <a16:colId xmlns:a16="http://schemas.microsoft.com/office/drawing/2014/main" val="3743046102"/>
                    </a:ext>
                  </a:extLst>
                </a:gridCol>
                <a:gridCol w="3209332">
                  <a:extLst>
                    <a:ext uri="{9D8B030D-6E8A-4147-A177-3AD203B41FA5}">
                      <a16:colId xmlns:a16="http://schemas.microsoft.com/office/drawing/2014/main" val="3374409149"/>
                    </a:ext>
                  </a:extLst>
                </a:gridCol>
              </a:tblGrid>
              <a:tr h="997957">
                <a:tc gridSpan="4">
                  <a:txBody>
                    <a:bodyPr/>
                    <a:lstStyle/>
                    <a:p>
                      <a:pPr marL="0" marR="0">
                        <a:spcBef>
                          <a:spcPts val="0"/>
                        </a:spcBef>
                        <a:spcAft>
                          <a:spcPts val="0"/>
                        </a:spcAft>
                      </a:pPr>
                      <a:r>
                        <a:rPr lang="en-US" sz="1800" dirty="0">
                          <a:ln>
                            <a:solidFill>
                              <a:schemeClr val="tx1"/>
                            </a:solidFill>
                          </a:ln>
                          <a:effectLst/>
                        </a:rPr>
                        <a:t> </a:t>
                      </a:r>
                    </a:p>
                    <a:p>
                      <a:pPr marL="0" marR="0">
                        <a:spcBef>
                          <a:spcPts val="0"/>
                        </a:spcBef>
                        <a:spcAft>
                          <a:spcPts val="0"/>
                        </a:spcAft>
                      </a:pPr>
                      <a:r>
                        <a:rPr lang="en-US" sz="1800" dirty="0">
                          <a:ln>
                            <a:solidFill>
                              <a:schemeClr val="tx1"/>
                            </a:solidFill>
                          </a:ln>
                          <a:effectLst>
                            <a:outerShdw blurRad="38100" dist="38100" dir="2700000" algn="tl">
                              <a:srgbClr val="000000">
                                <a:alpha val="43137"/>
                              </a:srgbClr>
                            </a:outerShdw>
                          </a:effectLst>
                        </a:rPr>
                        <a:t>(NOTE: The courses listed below are listed in Cal State LA; your community college counselor/advisor can help you locate the equivalent at your current school or refer to ASSIST.org for equivalents):</a:t>
                      </a:r>
                    </a:p>
                    <a:p>
                      <a:pPr marL="0" marR="0">
                        <a:spcBef>
                          <a:spcPts val="0"/>
                        </a:spcBef>
                        <a:spcAft>
                          <a:spcPts val="0"/>
                        </a:spcAft>
                      </a:pPr>
                      <a:r>
                        <a:rPr lang="en-US" sz="1800" dirty="0">
                          <a:ln>
                            <a:solidFill>
                              <a:schemeClr val="tx1"/>
                            </a:solidFill>
                          </a:ln>
                          <a:effectLst/>
                        </a:rPr>
                        <a:t> </a:t>
                      </a:r>
                      <a:endParaRPr lang="en-US" sz="1800" b="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18" marR="66818"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4032300"/>
                  </a:ext>
                </a:extLst>
              </a:tr>
              <a:tr h="2869911">
                <a:tc>
                  <a:txBody>
                    <a:bodyPr/>
                    <a:lstStyle/>
                    <a:p>
                      <a:pPr marL="0" marR="0">
                        <a:spcBef>
                          <a:spcPts val="0"/>
                        </a:spcBef>
                        <a:spcAft>
                          <a:spcPts val="0"/>
                        </a:spcAft>
                      </a:pPr>
                      <a:r>
                        <a:rPr lang="en-US" sz="1100" dirty="0">
                          <a:effectLst/>
                        </a:rPr>
                        <a:t>Requirements to transfer:</a:t>
                      </a:r>
                    </a:p>
                    <a:p>
                      <a:pPr marL="342900" marR="0" lvl="0" indent="-342900">
                        <a:spcBef>
                          <a:spcPts val="0"/>
                        </a:spcBef>
                        <a:spcAft>
                          <a:spcPts val="0"/>
                        </a:spcAft>
                        <a:buFont typeface="Wingdings" panose="05000000000000000000" pitchFamily="2" charset="2"/>
                        <a:buChar char=""/>
                      </a:pPr>
                      <a:r>
                        <a:rPr lang="en-US" sz="1100" dirty="0">
                          <a:effectLst/>
                        </a:rPr>
                        <a:t>Minimum GPA: 2.4</a:t>
                      </a:r>
                    </a:p>
                    <a:p>
                      <a:pPr marL="342900" marR="0" lvl="0" indent="-342900">
                        <a:spcBef>
                          <a:spcPts val="0"/>
                        </a:spcBef>
                        <a:spcAft>
                          <a:spcPts val="0"/>
                        </a:spcAft>
                        <a:buFont typeface="Wingdings" panose="05000000000000000000" pitchFamily="2" charset="2"/>
                        <a:buChar char=""/>
                      </a:pPr>
                      <a:r>
                        <a:rPr lang="en-US" sz="1100" dirty="0">
                          <a:effectLst/>
                        </a:rPr>
                        <a:t>GE to transfer or AAT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18" marR="66818" marT="0" marB="0"/>
                </a:tc>
                <a:tc>
                  <a:txBody>
                    <a:bodyPr/>
                    <a:lstStyle/>
                    <a:p>
                      <a:pPr marL="0" marR="0">
                        <a:spcBef>
                          <a:spcPts val="0"/>
                        </a:spcBef>
                        <a:spcAft>
                          <a:spcPts val="0"/>
                        </a:spcAft>
                      </a:pPr>
                      <a:r>
                        <a:rPr lang="en-US" sz="1100" dirty="0">
                          <a:effectLst/>
                        </a:rPr>
                        <a:t>Required General Education Courses (grade of C or better):</a:t>
                      </a:r>
                    </a:p>
                    <a:p>
                      <a:pPr marL="342900" marR="0" lvl="0" indent="-342900">
                        <a:spcBef>
                          <a:spcPts val="0"/>
                        </a:spcBef>
                        <a:spcAft>
                          <a:spcPts val="0"/>
                        </a:spcAft>
                        <a:buFont typeface="Wingdings" panose="05000000000000000000" pitchFamily="2" charset="2"/>
                        <a:buChar char=""/>
                      </a:pPr>
                      <a:r>
                        <a:rPr lang="en-US" sz="1100" dirty="0">
                          <a:effectLst/>
                        </a:rPr>
                        <a:t>ENGL 1010: Written </a:t>
                      </a:r>
                      <a:r>
                        <a:rPr lang="en-US" sz="1100" dirty="0" smtClean="0">
                          <a:effectLst/>
                        </a:rPr>
                        <a:t>Composition </a:t>
                      </a:r>
                      <a:endParaRPr lang="en-US" sz="1100" dirty="0">
                        <a:effectLst/>
                      </a:endParaRPr>
                    </a:p>
                    <a:p>
                      <a:pPr marL="342900" marR="0" lvl="0" indent="-342900">
                        <a:spcBef>
                          <a:spcPts val="0"/>
                        </a:spcBef>
                        <a:spcAft>
                          <a:spcPts val="0"/>
                        </a:spcAft>
                        <a:buFont typeface="Wingdings" panose="05000000000000000000" pitchFamily="2" charset="2"/>
                        <a:buChar char=""/>
                      </a:pPr>
                      <a:r>
                        <a:rPr lang="en-US" sz="1100" dirty="0">
                          <a:effectLst/>
                        </a:rPr>
                        <a:t>COMM 1100: Oral Communication</a:t>
                      </a:r>
                    </a:p>
                    <a:p>
                      <a:pPr marL="342900" marR="0" lvl="0" indent="-342900">
                        <a:spcBef>
                          <a:spcPts val="0"/>
                        </a:spcBef>
                        <a:spcAft>
                          <a:spcPts val="0"/>
                        </a:spcAft>
                        <a:buFont typeface="Wingdings" panose="05000000000000000000" pitchFamily="2" charset="2"/>
                        <a:buChar char=""/>
                      </a:pPr>
                      <a:r>
                        <a:rPr lang="en-US" sz="1100" dirty="0">
                          <a:effectLst/>
                        </a:rPr>
                        <a:t>Quantitative Reasoning (math/stats)</a:t>
                      </a:r>
                    </a:p>
                    <a:p>
                      <a:pPr marL="342900" marR="0" lvl="0" indent="-342900">
                        <a:spcBef>
                          <a:spcPts val="0"/>
                        </a:spcBef>
                        <a:spcAft>
                          <a:spcPts val="0"/>
                        </a:spcAft>
                        <a:buFont typeface="Wingdings" panose="05000000000000000000" pitchFamily="2" charset="2"/>
                        <a:buChar char=""/>
                      </a:pPr>
                      <a:r>
                        <a:rPr lang="en-US" sz="1100" dirty="0">
                          <a:effectLst/>
                        </a:rPr>
                        <a:t>BIOL 1010: General Biology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18" marR="66818" marT="0" marB="0"/>
                </a:tc>
                <a:tc>
                  <a:txBody>
                    <a:bodyPr/>
                    <a:lstStyle/>
                    <a:p>
                      <a:pPr marL="0" marR="0">
                        <a:spcBef>
                          <a:spcPts val="0"/>
                        </a:spcBef>
                        <a:spcAft>
                          <a:spcPts val="0"/>
                        </a:spcAft>
                      </a:pPr>
                      <a:r>
                        <a:rPr lang="en-US" sz="1100" dirty="0">
                          <a:effectLst/>
                        </a:rPr>
                        <a:t>At least one of the following history courses (grade C or better):</a:t>
                      </a:r>
                    </a:p>
                    <a:p>
                      <a:pPr marL="342900" marR="0" lvl="0" indent="-342900">
                        <a:spcBef>
                          <a:spcPts val="0"/>
                        </a:spcBef>
                        <a:spcAft>
                          <a:spcPts val="0"/>
                        </a:spcAft>
                        <a:buFont typeface="Wingdings" panose="05000000000000000000" pitchFamily="2" charset="2"/>
                        <a:buChar char=""/>
                      </a:pPr>
                      <a:r>
                        <a:rPr lang="en-US" sz="1100" dirty="0">
                          <a:effectLst/>
                        </a:rPr>
                        <a:t>HIST 1010- World History since 1500</a:t>
                      </a:r>
                    </a:p>
                    <a:p>
                      <a:pPr marL="342900" marR="0" lvl="0" indent="-342900">
                        <a:spcBef>
                          <a:spcPts val="0"/>
                        </a:spcBef>
                        <a:spcAft>
                          <a:spcPts val="0"/>
                        </a:spcAft>
                        <a:buFont typeface="Wingdings" panose="05000000000000000000" pitchFamily="2" charset="2"/>
                        <a:buChar char=""/>
                      </a:pPr>
                      <a:r>
                        <a:rPr lang="en-US" sz="1100" dirty="0">
                          <a:effectLst/>
                        </a:rPr>
                        <a:t>HIST 2010- US history to 1877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18" marR="66818" marT="0" marB="0"/>
                </a:tc>
                <a:tc>
                  <a:txBody>
                    <a:bodyPr/>
                    <a:lstStyle/>
                    <a:p>
                      <a:pPr marL="0" marR="0">
                        <a:spcBef>
                          <a:spcPts val="0"/>
                        </a:spcBef>
                        <a:spcAft>
                          <a:spcPts val="0"/>
                        </a:spcAft>
                      </a:pPr>
                      <a:r>
                        <a:rPr lang="en-US" sz="1100" dirty="0">
                          <a:effectLst/>
                        </a:rPr>
                        <a:t>Additional recommended preparation for transfer students (grade of "C" or better required)</a:t>
                      </a:r>
                    </a:p>
                    <a:p>
                      <a:pPr marL="342900" lvl="0" indent="-342900">
                        <a:buFont typeface="Wingdings" panose="05000000000000000000" pitchFamily="2" charset="2"/>
                        <a:buChar char=""/>
                      </a:pPr>
                      <a:r>
                        <a:rPr lang="en-US" sz="1100" dirty="0">
                          <a:effectLst/>
                        </a:rPr>
                        <a:t>ENG 2700 – Why Literature Matters</a:t>
                      </a:r>
                    </a:p>
                    <a:p>
                      <a:pPr marL="342900" lvl="0" indent="-342900">
                        <a:buFont typeface="Wingdings" panose="05000000000000000000" pitchFamily="2" charset="2"/>
                        <a:buChar char=""/>
                      </a:pPr>
                      <a:r>
                        <a:rPr lang="en-US" sz="1100" dirty="0">
                          <a:effectLst/>
                        </a:rPr>
                        <a:t>CHDV 1400 – Development Across the Lifespan (Conception to Adolescence)</a:t>
                      </a:r>
                    </a:p>
                    <a:p>
                      <a:pPr marL="342900" lvl="0" indent="-342900">
                        <a:buFont typeface="Wingdings" panose="05000000000000000000" pitchFamily="2" charset="2"/>
                        <a:buChar char=""/>
                      </a:pPr>
                      <a:r>
                        <a:rPr lang="en-US" sz="1100" dirty="0">
                          <a:effectLst/>
                        </a:rPr>
                        <a:t>HIST 2010 – United States History to 1877</a:t>
                      </a:r>
                    </a:p>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18" marR="66818" marT="0" marB="0"/>
                </a:tc>
                <a:extLst>
                  <a:ext uri="{0D108BD9-81ED-4DB2-BD59-A6C34878D82A}">
                    <a16:rowId xmlns:a16="http://schemas.microsoft.com/office/drawing/2014/main" val="666871027"/>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7719" y="6129402"/>
            <a:ext cx="458481" cy="558970"/>
          </a:xfrm>
          <a:prstGeom prst="rect">
            <a:avLst/>
          </a:prstGeom>
        </p:spPr>
      </p:pic>
    </p:spTree>
    <p:extLst>
      <p:ext uri="{BB962C8B-B14F-4D97-AF65-F5344CB8AC3E}">
        <p14:creationId xmlns:p14="http://schemas.microsoft.com/office/powerpoint/2010/main" val="1662401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Changes! </a:t>
            </a:r>
            <a:endParaRPr lang="en-US" dirty="0"/>
          </a:p>
        </p:txBody>
      </p:sp>
      <p:sp>
        <p:nvSpPr>
          <p:cNvPr id="3" name="Content Placeholder 2"/>
          <p:cNvSpPr>
            <a:spLocks noGrp="1"/>
          </p:cNvSpPr>
          <p:nvPr>
            <p:ph idx="1"/>
          </p:nvPr>
        </p:nvSpPr>
        <p:spPr>
          <a:xfrm>
            <a:off x="1097280" y="1845733"/>
            <a:ext cx="10058400" cy="4289595"/>
          </a:xfrm>
        </p:spPr>
        <p:txBody>
          <a:bodyPr>
            <a:normAutofit fontScale="55000" lnSpcReduction="20000"/>
          </a:bodyPr>
          <a:lstStyle/>
          <a:p>
            <a:pPr>
              <a:buFont typeface="Wingdings" panose="05000000000000000000" pitchFamily="2" charset="2"/>
              <a:buChar char="v"/>
            </a:pPr>
            <a:r>
              <a:rPr lang="en-US" dirty="0"/>
              <a:t>CBEST: If you have a B or better in a college-level class will cover the CBEST</a:t>
            </a:r>
          </a:p>
          <a:p>
            <a:pPr>
              <a:buFont typeface="Wingdings" panose="05000000000000000000" pitchFamily="2" charset="2"/>
              <a:buChar char="v"/>
            </a:pPr>
            <a:r>
              <a:rPr lang="en-US" dirty="0"/>
              <a:t>CSET for Multiple </a:t>
            </a:r>
            <a:r>
              <a:rPr lang="en-US" dirty="0" smtClean="0"/>
              <a:t>Subject </a:t>
            </a:r>
            <a:r>
              <a:rPr lang="en-US" dirty="0"/>
              <a:t>–Interdisciplinary degrees. </a:t>
            </a:r>
          </a:p>
          <a:p>
            <a:pPr lvl="1">
              <a:buFont typeface="Arial" panose="020B0604020202020204" pitchFamily="34" charset="0"/>
              <a:buChar char="•"/>
            </a:pPr>
            <a:r>
              <a:rPr lang="en-US" dirty="0"/>
              <a:t>Urban Learning : Any Option</a:t>
            </a:r>
          </a:p>
          <a:p>
            <a:pPr lvl="1">
              <a:buFont typeface="Arial" panose="020B0604020202020204" pitchFamily="34" charset="0"/>
              <a:buChar char="•"/>
            </a:pPr>
            <a:r>
              <a:rPr lang="en-US" dirty="0"/>
              <a:t>Liberal Studies : Any Option</a:t>
            </a:r>
          </a:p>
          <a:p>
            <a:pPr lvl="1">
              <a:buFont typeface="Arial" panose="020B0604020202020204" pitchFamily="34" charset="0"/>
              <a:buChar char="•"/>
            </a:pPr>
            <a:r>
              <a:rPr lang="en-US" dirty="0"/>
              <a:t>Child Development : Option 2</a:t>
            </a:r>
          </a:p>
          <a:p>
            <a:pPr lvl="1">
              <a:buFont typeface="Arial" panose="020B0604020202020204" pitchFamily="34" charset="0"/>
              <a:buChar char="•"/>
            </a:pPr>
            <a:r>
              <a:rPr lang="en-US" dirty="0" err="1"/>
              <a:t>Chicanx</a:t>
            </a:r>
            <a:r>
              <a:rPr lang="en-US" dirty="0"/>
              <a:t> Studies : Option 2 and Option 3</a:t>
            </a:r>
          </a:p>
          <a:p>
            <a:pPr>
              <a:buFont typeface="Wingdings" panose="05000000000000000000" pitchFamily="2" charset="2"/>
              <a:buChar char="v"/>
            </a:pPr>
            <a:r>
              <a:rPr lang="en-US" dirty="0"/>
              <a:t>CSET for Single Subject Candidates</a:t>
            </a:r>
          </a:p>
          <a:p>
            <a:pPr lvl="1">
              <a:buFont typeface="Arial" panose="020B0604020202020204" pitchFamily="34" charset="0"/>
              <a:buChar char="•"/>
            </a:pPr>
            <a:r>
              <a:rPr lang="en-US" dirty="0"/>
              <a:t>Agriculture</a:t>
            </a:r>
          </a:p>
          <a:p>
            <a:pPr lvl="1">
              <a:buFont typeface="Arial" panose="020B0604020202020204" pitchFamily="34" charset="0"/>
              <a:buChar char="•"/>
            </a:pPr>
            <a:r>
              <a:rPr lang="en-US" dirty="0"/>
              <a:t>Art</a:t>
            </a:r>
          </a:p>
          <a:p>
            <a:pPr lvl="1">
              <a:buFont typeface="Arial" panose="020B0604020202020204" pitchFamily="34" charset="0"/>
              <a:buChar char="•"/>
            </a:pPr>
            <a:r>
              <a:rPr lang="en-US" dirty="0" smtClean="0"/>
              <a:t>Business</a:t>
            </a:r>
            <a:endParaRPr lang="en-US" dirty="0"/>
          </a:p>
          <a:p>
            <a:pPr lvl="1">
              <a:buFont typeface="Arial" panose="020B0604020202020204" pitchFamily="34" charset="0"/>
              <a:buChar char="•"/>
            </a:pPr>
            <a:r>
              <a:rPr lang="en-US" dirty="0" smtClean="0"/>
              <a:t>Dance</a:t>
            </a:r>
            <a:endParaRPr lang="en-US" dirty="0"/>
          </a:p>
          <a:p>
            <a:pPr lvl="1">
              <a:buFont typeface="Arial" panose="020B0604020202020204" pitchFamily="34" charset="0"/>
              <a:buChar char="•"/>
            </a:pPr>
            <a:r>
              <a:rPr lang="en-US" dirty="0" smtClean="0"/>
              <a:t>English</a:t>
            </a:r>
            <a:endParaRPr lang="en-US" dirty="0"/>
          </a:p>
          <a:p>
            <a:pPr lvl="1">
              <a:buFont typeface="Arial" panose="020B0604020202020204" pitchFamily="34" charset="0"/>
              <a:buChar char="•"/>
            </a:pPr>
            <a:r>
              <a:rPr lang="en-US" dirty="0"/>
              <a:t> World Language (in any of the languages for which there is a </a:t>
            </a:r>
            <a:r>
              <a:rPr lang="en-US" dirty="0" smtClean="0"/>
              <a:t>credential)</a:t>
            </a:r>
          </a:p>
          <a:p>
            <a:pPr lvl="1">
              <a:buFont typeface="Arial" panose="020B0604020202020204" pitchFamily="34" charset="0"/>
              <a:buChar char="•"/>
            </a:pPr>
            <a:r>
              <a:rPr lang="en-US" dirty="0" smtClean="0"/>
              <a:t>Health Science</a:t>
            </a:r>
          </a:p>
          <a:p>
            <a:pPr lvl="1">
              <a:buFont typeface="Arial" panose="020B0604020202020204" pitchFamily="34" charset="0"/>
              <a:buChar char="•"/>
            </a:pPr>
            <a:r>
              <a:rPr lang="en-US" dirty="0" smtClean="0"/>
              <a:t>Home Economics</a:t>
            </a:r>
          </a:p>
          <a:p>
            <a:pPr lvl="1">
              <a:buFont typeface="Arial" panose="020B0604020202020204" pitchFamily="34" charset="0"/>
              <a:buChar char="•"/>
            </a:pPr>
            <a:r>
              <a:rPr lang="en-US" dirty="0" smtClean="0"/>
              <a:t>Industrial </a:t>
            </a:r>
            <a:r>
              <a:rPr lang="en-US" dirty="0"/>
              <a:t>and Technology </a:t>
            </a:r>
            <a:r>
              <a:rPr lang="en-US" dirty="0" smtClean="0"/>
              <a:t>Education</a:t>
            </a:r>
          </a:p>
          <a:p>
            <a:pPr lvl="1">
              <a:buFont typeface="Arial" panose="020B0604020202020204" pitchFamily="34" charset="0"/>
              <a:buChar char="•"/>
            </a:pPr>
            <a:r>
              <a:rPr lang="en-US" dirty="0" smtClean="0"/>
              <a:t>Mathematics</a:t>
            </a:r>
          </a:p>
          <a:p>
            <a:pPr lvl="1">
              <a:buFont typeface="Arial" panose="020B0604020202020204" pitchFamily="34" charset="0"/>
              <a:buChar char="•"/>
            </a:pPr>
            <a:r>
              <a:rPr lang="en-US" dirty="0" smtClean="0"/>
              <a:t>Music</a:t>
            </a:r>
          </a:p>
          <a:p>
            <a:pPr lvl="1">
              <a:buFont typeface="Arial" panose="020B0604020202020204" pitchFamily="34" charset="0"/>
              <a:buChar char="•"/>
            </a:pPr>
            <a:r>
              <a:rPr lang="en-US" dirty="0" smtClean="0"/>
              <a:t>Physical Education</a:t>
            </a:r>
          </a:p>
          <a:p>
            <a:pPr lvl="1">
              <a:buFont typeface="Arial" panose="020B0604020202020204" pitchFamily="34" charset="0"/>
              <a:buChar char="•"/>
            </a:pPr>
            <a:r>
              <a:rPr lang="en-US" dirty="0" smtClean="0"/>
              <a:t>Science </a:t>
            </a:r>
            <a:r>
              <a:rPr lang="en-US" dirty="0"/>
              <a:t>(including Biology, Chemistry, Geoscience or Earth and Space Science, and </a:t>
            </a:r>
            <a:r>
              <a:rPr lang="en-US" dirty="0" smtClean="0"/>
              <a:t>Physics)</a:t>
            </a:r>
          </a:p>
          <a:p>
            <a:pPr lvl="1">
              <a:buFont typeface="Arial" panose="020B0604020202020204" pitchFamily="34" charset="0"/>
              <a:buChar char="•"/>
            </a:pPr>
            <a:r>
              <a:rPr lang="en-US" dirty="0" smtClean="0"/>
              <a:t>Social Science</a:t>
            </a:r>
          </a:p>
          <a:p>
            <a:pPr lvl="1">
              <a:buFont typeface="Arial" panose="020B0604020202020204" pitchFamily="34" charset="0"/>
              <a:buChar char="•"/>
            </a:pPr>
            <a:r>
              <a:rPr lang="en-US" dirty="0" smtClean="0"/>
              <a:t>Theater</a:t>
            </a:r>
            <a:endParaRPr lang="en-US" dirty="0"/>
          </a:p>
        </p:txBody>
      </p:sp>
    </p:spTree>
    <p:extLst>
      <p:ext uri="{BB962C8B-B14F-4D97-AF65-F5344CB8AC3E}">
        <p14:creationId xmlns:p14="http://schemas.microsoft.com/office/powerpoint/2010/main" val="985099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680" y="286603"/>
            <a:ext cx="10058400" cy="1450757"/>
          </a:xfrm>
        </p:spPr>
        <p:txBody>
          <a:bodyPr/>
          <a:lstStyle/>
          <a:p>
            <a:r>
              <a:rPr lang="en-US" dirty="0" smtClean="0"/>
              <a:t>Beyond A Bachelor’s Degree </a:t>
            </a:r>
            <a:endParaRPr lang="en-US" dirty="0"/>
          </a:p>
        </p:txBody>
      </p:sp>
      <p:sp>
        <p:nvSpPr>
          <p:cNvPr id="3" name="Content Placeholder 2"/>
          <p:cNvSpPr>
            <a:spLocks noGrp="1"/>
          </p:cNvSpPr>
          <p:nvPr>
            <p:ph idx="1"/>
          </p:nvPr>
        </p:nvSpPr>
        <p:spPr>
          <a:xfrm>
            <a:off x="1884680" y="1845734"/>
            <a:ext cx="10058400" cy="4023360"/>
          </a:xfrm>
        </p:spPr>
        <p:txBody>
          <a:bodyPr/>
          <a:lstStyle/>
          <a:p>
            <a:r>
              <a:rPr lang="en-US" dirty="0" smtClean="0"/>
              <a:t>It’s never too early to start thinking of a tentative plan after graduation. Things to consider are:</a:t>
            </a:r>
          </a:p>
          <a:p>
            <a:endParaRPr lang="en-US" dirty="0"/>
          </a:p>
          <a:p>
            <a:pPr>
              <a:buFont typeface="Wingdings" panose="05000000000000000000" pitchFamily="2" charset="2"/>
              <a:buChar char="Ø"/>
            </a:pPr>
            <a:r>
              <a:rPr lang="en-US" dirty="0" smtClean="0"/>
              <a:t>What are your career goals? </a:t>
            </a:r>
          </a:p>
          <a:p>
            <a:pPr>
              <a:buFont typeface="Wingdings" panose="05000000000000000000" pitchFamily="2" charset="2"/>
              <a:buChar char="Ø"/>
            </a:pPr>
            <a:r>
              <a:rPr lang="en-US" dirty="0" smtClean="0"/>
              <a:t>What do you want to be an expert in? </a:t>
            </a:r>
          </a:p>
          <a:p>
            <a:pPr>
              <a:buFont typeface="Wingdings" panose="05000000000000000000" pitchFamily="2" charset="2"/>
              <a:buChar char="Ø"/>
            </a:pPr>
            <a:r>
              <a:rPr lang="en-US" dirty="0" smtClean="0"/>
              <a:t>What population do you want to work with?</a:t>
            </a:r>
          </a:p>
          <a:p>
            <a:pPr>
              <a:buFont typeface="Wingdings" panose="05000000000000000000" pitchFamily="2" charset="2"/>
              <a:buChar char="Ø"/>
            </a:pPr>
            <a:r>
              <a:rPr lang="en-US" dirty="0" smtClean="0"/>
              <a:t>Do you plan on working in higher education?  </a:t>
            </a:r>
          </a:p>
          <a:p>
            <a:pPr lvl="1">
              <a:buFont typeface="Wingdings" panose="05000000000000000000" pitchFamily="2" charset="2"/>
              <a:buChar char="Ø"/>
            </a:pPr>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2289" y="6461582"/>
            <a:ext cx="269823" cy="328963"/>
          </a:xfrm>
          <a:prstGeom prst="rect">
            <a:avLst/>
          </a:prstGeom>
        </p:spPr>
      </p:pic>
      <p:pic>
        <p:nvPicPr>
          <p:cNvPr id="6" name="Picture 5"/>
          <p:cNvPicPr>
            <a:picLocks noChangeAspect="1"/>
          </p:cNvPicPr>
          <p:nvPr/>
        </p:nvPicPr>
        <p:blipFill>
          <a:blip r:embed="rId4">
            <a:alphaModFix amt="12000"/>
          </a:blip>
          <a:stretch>
            <a:fillRect/>
          </a:stretch>
        </p:blipFill>
        <p:spPr>
          <a:xfrm>
            <a:off x="-8616" y="436176"/>
            <a:ext cx="1751691" cy="6421824"/>
          </a:xfrm>
          <a:prstGeom prst="rect">
            <a:avLst/>
          </a:prstGeom>
          <a:effectLst/>
        </p:spPr>
      </p:pic>
    </p:spTree>
    <p:extLst>
      <p:ext uri="{BB962C8B-B14F-4D97-AF65-F5344CB8AC3E}">
        <p14:creationId xmlns:p14="http://schemas.microsoft.com/office/powerpoint/2010/main" val="325240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664" y="286603"/>
            <a:ext cx="9574015" cy="1450757"/>
          </a:xfrm>
        </p:spPr>
        <p:txBody>
          <a:bodyPr/>
          <a:lstStyle/>
          <a:p>
            <a:r>
              <a:rPr lang="en-US" dirty="0" smtClean="0"/>
              <a:t>Contact Us</a:t>
            </a:r>
            <a:endParaRPr lang="en-US" dirty="0"/>
          </a:p>
        </p:txBody>
      </p:sp>
      <p:pic>
        <p:nvPicPr>
          <p:cNvPr id="7" name="Content Placeholder 6"/>
          <p:cNvPicPr>
            <a:picLocks noGrp="1" noChangeAspect="1"/>
          </p:cNvPicPr>
          <p:nvPr>
            <p:ph sz="half" idx="1"/>
          </p:nvPr>
        </p:nvPicPr>
        <p:blipFill rotWithShape="1">
          <a:blip r:embed="rId2">
            <a:extLst>
              <a:ext uri="{28A0092B-C50C-407E-A947-70E740481C1C}">
                <a14:useLocalDpi xmlns:a14="http://schemas.microsoft.com/office/drawing/2010/main" val="0"/>
              </a:ext>
            </a:extLst>
          </a:blip>
          <a:stretch/>
        </p:blipFill>
        <p:spPr>
          <a:xfrm>
            <a:off x="5239063" y="1845735"/>
            <a:ext cx="846944" cy="1127313"/>
          </a:xfrm>
        </p:spPr>
      </p:pic>
      <p:sp>
        <p:nvSpPr>
          <p:cNvPr id="10" name="Content Placeholder 9"/>
          <p:cNvSpPr>
            <a:spLocks noGrp="1"/>
          </p:cNvSpPr>
          <p:nvPr>
            <p:ph sz="half" idx="2"/>
          </p:nvPr>
        </p:nvSpPr>
        <p:spPr>
          <a:xfrm>
            <a:off x="6217920" y="1845735"/>
            <a:ext cx="4319111" cy="2636324"/>
          </a:xfrm>
        </p:spPr>
        <p:txBody>
          <a:bodyPr>
            <a:normAutofit/>
          </a:bodyPr>
          <a:lstStyle/>
          <a:p>
            <a:r>
              <a:rPr lang="en-US" sz="2800" dirty="0"/>
              <a:t>Ana Zambrano </a:t>
            </a:r>
          </a:p>
          <a:p>
            <a:pPr lvl="1"/>
            <a:r>
              <a:rPr lang="en-US" dirty="0">
                <a:hlinkClick r:id="rId3"/>
              </a:rPr>
              <a:t>azambra7@calstatela.edu</a:t>
            </a:r>
            <a:endParaRPr lang="en-US" dirty="0"/>
          </a:p>
          <a:p>
            <a:pPr lvl="1"/>
            <a:r>
              <a:rPr lang="en-US" dirty="0"/>
              <a:t>Cell: 323-212-5362 (text me!)</a:t>
            </a:r>
          </a:p>
          <a:p>
            <a:pPr lvl="1"/>
            <a:r>
              <a:rPr lang="en-US" dirty="0" smtClean="0"/>
              <a:t>Personal Availability EABNavigate Link: https</a:t>
            </a:r>
            <a:r>
              <a:rPr lang="en-US" dirty="0"/>
              <a:t>://</a:t>
            </a:r>
            <a:r>
              <a:rPr lang="en-US" dirty="0" smtClean="0"/>
              <a:t>calstatela.campus.eab.com/pal/BOaSQrRybF</a:t>
            </a:r>
            <a:endParaRPr lang="en-US" dirty="0"/>
          </a:p>
          <a:p>
            <a:pPr lvl="1"/>
            <a:r>
              <a:rPr lang="en-US" dirty="0" smtClean="0"/>
              <a:t>Zoom ID: 467 319 291</a:t>
            </a:r>
          </a:p>
          <a:p>
            <a:pPr lvl="1"/>
            <a:r>
              <a:rPr lang="en-US" dirty="0" smtClean="0"/>
              <a:t>https://calstatela.zoom.us/j/467319291</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52289" y="6461582"/>
            <a:ext cx="269823" cy="328963"/>
          </a:xfrm>
          <a:prstGeom prst="rect">
            <a:avLst/>
          </a:prstGeom>
        </p:spPr>
      </p:pic>
      <p:pic>
        <p:nvPicPr>
          <p:cNvPr id="6" name="Picture 5"/>
          <p:cNvPicPr>
            <a:picLocks noChangeAspect="1"/>
          </p:cNvPicPr>
          <p:nvPr/>
        </p:nvPicPr>
        <p:blipFill>
          <a:blip r:embed="rId5">
            <a:alphaModFix amt="12000"/>
          </a:blip>
          <a:stretch>
            <a:fillRect/>
          </a:stretch>
        </p:blipFill>
        <p:spPr>
          <a:xfrm>
            <a:off x="-8616" y="436176"/>
            <a:ext cx="1751691" cy="6421824"/>
          </a:xfrm>
          <a:prstGeom prst="rect">
            <a:avLst/>
          </a:prstGeom>
          <a:effectLst/>
        </p:spPr>
      </p:pic>
    </p:spTree>
    <p:extLst>
      <p:ext uri="{BB962C8B-B14F-4D97-AF65-F5344CB8AC3E}">
        <p14:creationId xmlns:p14="http://schemas.microsoft.com/office/powerpoint/2010/main" val="330846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Multiple interweaving highways with cars driving in different directions">
            <a:extLst>
              <a:ext uri="{FF2B5EF4-FFF2-40B4-BE49-F238E27FC236}">
                <a16:creationId xmlns:a16="http://schemas.microsoft.com/office/drawing/2014/main" id="{CF9BEF8D-6964-42C2-92F5-B456B502421D}"/>
              </a:ext>
            </a:extLst>
          </p:cNvPr>
          <p:cNvPicPr>
            <a:picLocks noChangeAspect="1"/>
          </p:cNvPicPr>
          <p:nvPr/>
        </p:nvPicPr>
        <p:blipFill rotWithShape="1">
          <a:blip r:embed="rId2"/>
          <a:srcRect l="16154" r="13714"/>
          <a:stretch/>
        </p:blipFill>
        <p:spPr>
          <a:xfrm>
            <a:off x="6574056" y="1835254"/>
            <a:ext cx="4263608" cy="38148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77"/>
            <a:ext cx="2430061" cy="721315"/>
          </a:xfrm>
          <a:prstGeom prst="rect">
            <a:avLst/>
          </a:prstGeom>
        </p:spPr>
        <p:style>
          <a:lnRef idx="0">
            <a:schemeClr val="accent1"/>
          </a:lnRef>
          <a:fillRef idx="3">
            <a:schemeClr val="accent1"/>
          </a:fillRef>
          <a:effectRef idx="3">
            <a:schemeClr val="accent1"/>
          </a:effectRef>
          <a:fontRef idx="minor">
            <a:schemeClr val="lt1"/>
          </a:fontRef>
        </p:style>
      </p:pic>
      <p:sp>
        <p:nvSpPr>
          <p:cNvPr id="5" name="TextBox 4"/>
          <p:cNvSpPr txBox="1"/>
          <p:nvPr/>
        </p:nvSpPr>
        <p:spPr>
          <a:xfrm>
            <a:off x="2430061" y="34777"/>
            <a:ext cx="9761939" cy="721315"/>
          </a:xfrm>
          <a:prstGeom prst="rect">
            <a:avLst/>
          </a:prstGeom>
        </p:spPr>
        <p:style>
          <a:lnRef idx="1">
            <a:schemeClr val="accent1"/>
          </a:lnRef>
          <a:fillRef idx="3">
            <a:schemeClr val="accent1"/>
          </a:fillRef>
          <a:effectRef idx="2">
            <a:schemeClr val="accent1"/>
          </a:effectRef>
          <a:fontRef idx="minor">
            <a:schemeClr val="lt1"/>
          </a:fontRef>
        </p:style>
        <p:txBody>
          <a:bodyPr wrap="square" lIns="457200" tIns="274320" rIns="457200" bIns="274320" rtlCol="0" anchor="ctr" anchorCtr="0">
            <a:noAutofit/>
          </a:bodyPr>
          <a:lstStyle/>
          <a:p>
            <a:pPr algn="r"/>
            <a:r>
              <a:rPr lang="en-US" sz="2800" dirty="0"/>
              <a:t>What degree to you need to become a teacher?</a:t>
            </a:r>
          </a:p>
        </p:txBody>
      </p:sp>
      <p:sp>
        <p:nvSpPr>
          <p:cNvPr id="6" name="Title 5"/>
          <p:cNvSpPr>
            <a:spLocks noGrp="1"/>
          </p:cNvSpPr>
          <p:nvPr>
            <p:ph type="title"/>
          </p:nvPr>
        </p:nvSpPr>
        <p:spPr>
          <a:xfrm>
            <a:off x="1005871" y="810448"/>
            <a:ext cx="10649689" cy="970450"/>
          </a:xfrm>
        </p:spPr>
        <p:txBody>
          <a:bodyPr>
            <a:normAutofit/>
          </a:bodyPr>
          <a:lstStyle/>
          <a:p>
            <a:r>
              <a:rPr lang="en-US" sz="2800" dirty="0"/>
              <a:t>ANYONE CAN EARN A TEACHING CREDENTIAL</a:t>
            </a:r>
          </a:p>
        </p:txBody>
      </p:sp>
      <p:sp>
        <p:nvSpPr>
          <p:cNvPr id="7" name="Text Placeholder 6"/>
          <p:cNvSpPr>
            <a:spLocks noGrp="1"/>
          </p:cNvSpPr>
          <p:nvPr>
            <p:ph type="body" idx="1"/>
          </p:nvPr>
        </p:nvSpPr>
        <p:spPr>
          <a:xfrm>
            <a:off x="1005872" y="1934678"/>
            <a:ext cx="4876344" cy="346036"/>
          </a:xfrm>
        </p:spPr>
        <p:txBody>
          <a:bodyPr>
            <a:normAutofit lnSpcReduction="10000"/>
          </a:bodyPr>
          <a:lstStyle/>
          <a:p>
            <a:r>
              <a:rPr lang="en-US" dirty="0" smtClean="0"/>
              <a:t>Degree Options? </a:t>
            </a:r>
            <a:endParaRPr lang="en-US" dirty="0"/>
          </a:p>
        </p:txBody>
      </p:sp>
      <p:sp>
        <p:nvSpPr>
          <p:cNvPr id="8" name="Content Placeholder 7"/>
          <p:cNvSpPr>
            <a:spLocks noGrp="1"/>
          </p:cNvSpPr>
          <p:nvPr>
            <p:ph sz="half" idx="2"/>
          </p:nvPr>
        </p:nvSpPr>
        <p:spPr>
          <a:xfrm>
            <a:off x="1005872" y="3002549"/>
            <a:ext cx="4876344" cy="2166240"/>
          </a:xfrm>
        </p:spPr>
        <p:txBody>
          <a:bodyPr>
            <a:normAutofit lnSpcReduction="10000"/>
          </a:bodyPr>
          <a:lstStyle/>
          <a:p>
            <a:r>
              <a:rPr lang="en-US" dirty="0" smtClean="0"/>
              <a:t>Anyone with a degree can earn a teaching credential, if they meet the demands of the teaching credential agency</a:t>
            </a:r>
          </a:p>
          <a:p>
            <a:r>
              <a:rPr lang="en-US" dirty="0" smtClean="0"/>
              <a:t>HOWEVER! If you choose a teacher prep program, you might qualify to waive one of the exam requirements and you benefit from paying lower tuition for the credential program</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7719" y="6129402"/>
            <a:ext cx="458481" cy="558970"/>
          </a:xfrm>
          <a:prstGeom prst="rect">
            <a:avLst/>
          </a:prstGeom>
        </p:spPr>
      </p:pic>
    </p:spTree>
    <p:extLst>
      <p:ext uri="{BB962C8B-B14F-4D97-AF65-F5344CB8AC3E}">
        <p14:creationId xmlns:p14="http://schemas.microsoft.com/office/powerpoint/2010/main" val="3435724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Cal State LA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192800"/>
              </p:ext>
            </p:extLst>
          </p:nvPr>
        </p:nvGraphicFramePr>
        <p:xfrm>
          <a:off x="120771" y="1737360"/>
          <a:ext cx="11947584" cy="4555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340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82688"/>
            <a:ext cx="10058400" cy="458587"/>
          </a:xfrm>
        </p:spPr>
        <p:txBody>
          <a:bodyPr anchor="ctr">
            <a:spAutoFit/>
          </a:bodyPr>
          <a:lstStyle/>
          <a:p>
            <a:r>
              <a:rPr lang="en-US" sz="2800" dirty="0" smtClean="0"/>
              <a:t>Colleges With Teacher Preparation Options</a:t>
            </a:r>
            <a:endParaRPr lang="en-US" sz="28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624403978"/>
              </p:ext>
            </p:extLst>
          </p:nvPr>
        </p:nvGraphicFramePr>
        <p:xfrm>
          <a:off x="1096962" y="1737360"/>
          <a:ext cx="7228053" cy="4480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10"/>
          <p:cNvSpPr>
            <a:spLocks noGrp="1"/>
          </p:cNvSpPr>
          <p:nvPr>
            <p:ph sz="half" idx="2"/>
          </p:nvPr>
        </p:nvSpPr>
        <p:spPr>
          <a:xfrm>
            <a:off x="8388626" y="1845735"/>
            <a:ext cx="2767053" cy="4023360"/>
          </a:xfrm>
        </p:spPr>
        <p:txBody>
          <a:bodyPr/>
          <a:lstStyle/>
          <a:p>
            <a:r>
              <a:rPr lang="en-US" sz="1200" dirty="0"/>
              <a:t>The teaching credential program is housed in the Charter College Of Education</a:t>
            </a:r>
          </a:p>
          <a:p>
            <a:r>
              <a:rPr lang="en-US" sz="1200" dirty="0" smtClean="0"/>
              <a:t>These programs have a teacher preparation component</a:t>
            </a:r>
          </a:p>
          <a:p>
            <a:pPr marL="285750" indent="-285750">
              <a:buFont typeface="Arial" panose="020B0604020202020204" pitchFamily="34" charset="0"/>
              <a:buChar char="•"/>
            </a:pPr>
            <a:r>
              <a:rPr lang="en-US" sz="1200" dirty="0" smtClean="0"/>
              <a:t>Some have an </a:t>
            </a:r>
            <a:r>
              <a:rPr lang="en-US" sz="1200" dirty="0" smtClean="0">
                <a:solidFill>
                  <a:schemeClr val="bg2"/>
                </a:solidFill>
              </a:rPr>
              <a:t>Integrated</a:t>
            </a:r>
            <a:r>
              <a:rPr lang="en-US" sz="1200" dirty="0" smtClean="0"/>
              <a:t> Teacher Preparation option (pursue the teaching credential while completing your undergraduate degree) </a:t>
            </a:r>
          </a:p>
          <a:p>
            <a:pPr marL="285750" indent="-285750">
              <a:buFont typeface="Arial" panose="020B0604020202020204" pitchFamily="34" charset="0"/>
              <a:buChar char="•"/>
            </a:pPr>
            <a:r>
              <a:rPr lang="en-US" sz="1200" dirty="0" smtClean="0"/>
              <a:t>Others prepare you with content (the subject you will teach)</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4" y="0"/>
            <a:ext cx="2774541" cy="823566"/>
          </a:xfrm>
          <a:prstGeom prst="rect">
            <a:avLst/>
          </a:prstGeom>
        </p:spPr>
      </p:pic>
    </p:spTree>
    <p:extLst>
      <p:ext uri="{BB962C8B-B14F-4D97-AF65-F5344CB8AC3E}">
        <p14:creationId xmlns:p14="http://schemas.microsoft.com/office/powerpoint/2010/main" val="45577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 in Child Development</a:t>
            </a:r>
          </a:p>
        </p:txBody>
      </p:sp>
      <p:sp>
        <p:nvSpPr>
          <p:cNvPr id="3" name="Content Placeholder 2"/>
          <p:cNvSpPr>
            <a:spLocks noGrp="1"/>
          </p:cNvSpPr>
          <p:nvPr>
            <p:ph idx="1"/>
          </p:nvPr>
        </p:nvSpPr>
        <p:spPr/>
        <p:txBody>
          <a:bodyPr>
            <a:normAutofit/>
          </a:bodyPr>
          <a:lstStyle/>
          <a:p>
            <a:r>
              <a:rPr lang="en-US" dirty="0" smtClean="0"/>
              <a:t>Two options</a:t>
            </a:r>
          </a:p>
          <a:p>
            <a:pPr lvl="1">
              <a:buFont typeface="Wingdings" panose="05000000000000000000" pitchFamily="2" charset="2"/>
              <a:buChar char="v"/>
            </a:pPr>
            <a:r>
              <a:rPr lang="en-US" dirty="0" smtClean="0"/>
              <a:t>General </a:t>
            </a:r>
            <a:r>
              <a:rPr lang="en-US" dirty="0"/>
              <a:t>Option</a:t>
            </a:r>
          </a:p>
          <a:p>
            <a:pPr lvl="1">
              <a:buFont typeface="Wingdings" panose="05000000000000000000" pitchFamily="2" charset="2"/>
              <a:buChar char="v"/>
            </a:pPr>
            <a:r>
              <a:rPr lang="en-US" dirty="0"/>
              <a:t>Teacher Prep Option (not always available for transfers</a:t>
            </a:r>
            <a:r>
              <a:rPr lang="en-US" dirty="0" smtClean="0"/>
              <a:t>)</a:t>
            </a:r>
          </a:p>
          <a:p>
            <a:pPr marL="201168" lvl="1" indent="0">
              <a:buNone/>
            </a:pPr>
            <a:endParaRPr lang="en-US" dirty="0" smtClean="0"/>
          </a:p>
          <a:p>
            <a:pPr marL="201168" lvl="1" indent="0">
              <a:buNone/>
            </a:pPr>
            <a:endParaRPr lang="en-US" dirty="0"/>
          </a:p>
          <a:p>
            <a:pPr marL="201168" lvl="1" indent="0">
              <a:buNone/>
            </a:pPr>
            <a:endParaRPr lang="en-US" dirty="0" smtClean="0"/>
          </a:p>
          <a:p>
            <a:pPr marL="201168" lvl="1" indent="0">
              <a:buNone/>
            </a:pPr>
            <a:endParaRPr lang="en-US" dirty="0"/>
          </a:p>
          <a:p>
            <a:pPr marL="201168" lvl="1" indent="0">
              <a:buNone/>
            </a:pPr>
            <a:endParaRPr lang="en-US" dirty="0" smtClean="0"/>
          </a:p>
          <a:p>
            <a:pPr marL="201168" lvl="1" indent="0">
              <a:buNone/>
            </a:pPr>
            <a:endParaRPr lang="en-US" dirty="0"/>
          </a:p>
          <a:p>
            <a:pPr marL="201168" lvl="1" indent="0">
              <a:buNone/>
            </a:pPr>
            <a:endParaRPr lang="en-US" dirty="0" smtClean="0"/>
          </a:p>
          <a:p>
            <a:pPr marL="201168" lvl="1" indent="0">
              <a:buNone/>
            </a:pPr>
            <a:endParaRPr lang="en-US" dirty="0"/>
          </a:p>
          <a:p>
            <a:pPr marL="201168" lvl="1" indent="0">
              <a:buNone/>
            </a:pPr>
            <a:endParaRPr lang="en-US" dirty="0" smtClean="0"/>
          </a:p>
          <a:p>
            <a:pPr marL="201168" lvl="1" indent="0">
              <a:buNone/>
            </a:pPr>
            <a:endParaRPr lang="en-US" dirty="0"/>
          </a:p>
          <a:p>
            <a:pPr marL="201168" lvl="1" indent="0">
              <a:buNone/>
            </a:pPr>
            <a:endParaRPr lang="en-US" dirty="0"/>
          </a:p>
          <a:p>
            <a:r>
              <a:rPr lang="en-US" sz="1400" i="1" dirty="0">
                <a:ln w="0"/>
                <a:solidFill>
                  <a:schemeClr val="accent1"/>
                </a:solidFill>
              </a:rPr>
              <a:t>NOTE: Transfer students generally cannot pursue the teacher prep option with CHDV </a:t>
            </a:r>
            <a:r>
              <a:rPr lang="en-US" sz="1400" i="1" dirty="0" smtClean="0">
                <a:ln w="0"/>
                <a:solidFill>
                  <a:schemeClr val="accent1"/>
                </a:solidFill>
              </a:rPr>
              <a:t>due </a:t>
            </a:r>
            <a:r>
              <a:rPr lang="en-US" sz="1400" i="1" dirty="0">
                <a:ln w="0"/>
                <a:solidFill>
                  <a:schemeClr val="accent1"/>
                </a:solidFill>
              </a:rPr>
              <a:t>to excess units but you can start the credential before you graduate</a:t>
            </a:r>
          </a:p>
          <a:p>
            <a:pPr marL="201168" lvl="1" indent="0">
              <a:buNone/>
            </a:pPr>
            <a:endParaRPr lang="en-US" dirty="0"/>
          </a:p>
          <a:p>
            <a:pPr marL="201168" lvl="1" indent="0">
              <a:buNone/>
            </a:pPr>
            <a:endParaRPr lang="en-US" dirty="0"/>
          </a:p>
          <a:p>
            <a:pPr lvl="1"/>
            <a:endParaRPr lang="en-US" dirty="0"/>
          </a:p>
        </p:txBody>
      </p:sp>
      <p:sp>
        <p:nvSpPr>
          <p:cNvPr id="4" name="Text Placeholder 3"/>
          <p:cNvSpPr>
            <a:spLocks noGrp="1"/>
          </p:cNvSpPr>
          <p:nvPr>
            <p:ph type="body" sz="half" idx="2"/>
          </p:nvPr>
        </p:nvSpPr>
        <p:spPr/>
        <p:txBody>
          <a:bodyPr/>
          <a:lstStyle/>
          <a:p>
            <a:r>
              <a:rPr lang="en-US" dirty="0" smtClean="0"/>
              <a:t>Child-centered– The major focuses on the development of the child</a:t>
            </a:r>
            <a:endParaRPr lang="en-US" dirty="0"/>
          </a:p>
        </p:txBody>
      </p:sp>
    </p:spTree>
    <p:extLst>
      <p:ext uri="{BB962C8B-B14F-4D97-AF65-F5344CB8AC3E}">
        <p14:creationId xmlns:p14="http://schemas.microsoft.com/office/powerpoint/2010/main" val="2109070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 in Liberal Studies </a:t>
            </a:r>
          </a:p>
        </p:txBody>
      </p:sp>
      <p:sp>
        <p:nvSpPr>
          <p:cNvPr id="3" name="Content Placeholder 2"/>
          <p:cNvSpPr>
            <a:spLocks noGrp="1"/>
          </p:cNvSpPr>
          <p:nvPr>
            <p:ph idx="1"/>
          </p:nvPr>
        </p:nvSpPr>
        <p:spPr/>
        <p:txBody>
          <a:bodyPr/>
          <a:lstStyle/>
          <a:p>
            <a:r>
              <a:rPr lang="en-US" dirty="0" smtClean="0"/>
              <a:t>Three options:</a:t>
            </a:r>
          </a:p>
          <a:p>
            <a:pPr lvl="1">
              <a:buFont typeface="Wingdings" panose="05000000000000000000" pitchFamily="2" charset="2"/>
              <a:buChar char="v"/>
            </a:pPr>
            <a:r>
              <a:rPr lang="en-US" dirty="0"/>
              <a:t>General Option</a:t>
            </a:r>
          </a:p>
          <a:p>
            <a:pPr lvl="1">
              <a:buFont typeface="Wingdings" panose="05000000000000000000" pitchFamily="2" charset="2"/>
              <a:buChar char="v"/>
            </a:pPr>
            <a:r>
              <a:rPr lang="en-US" dirty="0"/>
              <a:t>Teacher Prep in Elementary</a:t>
            </a:r>
          </a:p>
          <a:p>
            <a:pPr lvl="1">
              <a:buFont typeface="Wingdings" panose="05000000000000000000" pitchFamily="2" charset="2"/>
              <a:buChar char="v"/>
            </a:pPr>
            <a:r>
              <a:rPr lang="en-US" dirty="0"/>
              <a:t>Teacher Prep in Special Education</a:t>
            </a:r>
          </a:p>
          <a:p>
            <a:endParaRPr lang="en-US" dirty="0"/>
          </a:p>
        </p:txBody>
      </p:sp>
      <p:sp>
        <p:nvSpPr>
          <p:cNvPr id="4" name="Text Placeholder 3"/>
          <p:cNvSpPr>
            <a:spLocks noGrp="1"/>
          </p:cNvSpPr>
          <p:nvPr>
            <p:ph type="body" sz="half" idx="2"/>
          </p:nvPr>
        </p:nvSpPr>
        <p:spPr/>
        <p:txBody>
          <a:bodyPr/>
          <a:lstStyle/>
          <a:p>
            <a:r>
              <a:rPr lang="en-US" dirty="0"/>
              <a:t>Interdisciplinary– it takes from different disciplines to prepare you in a broad education</a:t>
            </a:r>
          </a:p>
        </p:txBody>
      </p:sp>
    </p:spTree>
    <p:extLst>
      <p:ext uri="{BB962C8B-B14F-4D97-AF65-F5344CB8AC3E}">
        <p14:creationId xmlns:p14="http://schemas.microsoft.com/office/powerpoint/2010/main" val="2095383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Chicanx Studies</a:t>
            </a:r>
          </a:p>
        </p:txBody>
      </p:sp>
      <p:sp>
        <p:nvSpPr>
          <p:cNvPr id="3" name="Content Placeholder 2"/>
          <p:cNvSpPr>
            <a:spLocks noGrp="1"/>
          </p:cNvSpPr>
          <p:nvPr>
            <p:ph idx="1"/>
          </p:nvPr>
        </p:nvSpPr>
        <p:spPr/>
        <p:txBody>
          <a:bodyPr/>
          <a:lstStyle/>
          <a:p>
            <a:r>
              <a:rPr lang="en-US" dirty="0" smtClean="0"/>
              <a:t>Three options:</a:t>
            </a:r>
          </a:p>
          <a:p>
            <a:pPr lvl="1">
              <a:buFont typeface="Wingdings" panose="05000000000000000000" pitchFamily="2" charset="2"/>
              <a:buChar char="v"/>
            </a:pPr>
            <a:r>
              <a:rPr lang="en-US" dirty="0"/>
              <a:t>General Option– degree-only</a:t>
            </a:r>
          </a:p>
          <a:p>
            <a:pPr lvl="1">
              <a:buFont typeface="Wingdings" panose="05000000000000000000" pitchFamily="2" charset="2"/>
              <a:buChar char="v"/>
            </a:pPr>
            <a:r>
              <a:rPr lang="en-US" dirty="0"/>
              <a:t>Elementary Subject Matter Teacher Preparation: Traditional Option</a:t>
            </a:r>
          </a:p>
          <a:p>
            <a:pPr lvl="1">
              <a:buFont typeface="Wingdings" panose="05000000000000000000" pitchFamily="2" charset="2"/>
              <a:buChar char="v"/>
            </a:pPr>
            <a:r>
              <a:rPr lang="en-US" dirty="0"/>
              <a:t>Elementary Subject Matter Teacher Preparation: Integrated Option</a:t>
            </a:r>
          </a:p>
          <a:p>
            <a:endParaRPr lang="en-US" dirty="0"/>
          </a:p>
        </p:txBody>
      </p:sp>
      <p:sp>
        <p:nvSpPr>
          <p:cNvPr id="4" name="Text Placeholder 3"/>
          <p:cNvSpPr>
            <a:spLocks noGrp="1"/>
          </p:cNvSpPr>
          <p:nvPr>
            <p:ph type="body" sz="half" idx="2"/>
          </p:nvPr>
        </p:nvSpPr>
        <p:spPr/>
        <p:txBody>
          <a:bodyPr/>
          <a:lstStyle/>
          <a:p>
            <a:r>
              <a:rPr lang="en-US" dirty="0"/>
              <a:t>Interdisciplinary program that pulls from literature, social science, education, politics, pop culture, social media, immigration, public health, social policy, and social justice and the impact on the Chicana/o  and Latina/o community.</a:t>
            </a:r>
          </a:p>
        </p:txBody>
      </p:sp>
    </p:spTree>
    <p:extLst>
      <p:ext uri="{BB962C8B-B14F-4D97-AF65-F5344CB8AC3E}">
        <p14:creationId xmlns:p14="http://schemas.microsoft.com/office/powerpoint/2010/main" val="3564257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 in Urban Learning</a:t>
            </a:r>
          </a:p>
        </p:txBody>
      </p:sp>
      <p:sp>
        <p:nvSpPr>
          <p:cNvPr id="3" name="Content Placeholder 2"/>
          <p:cNvSpPr>
            <a:spLocks noGrp="1"/>
          </p:cNvSpPr>
          <p:nvPr>
            <p:ph idx="1"/>
          </p:nvPr>
        </p:nvSpPr>
        <p:spPr/>
        <p:txBody>
          <a:bodyPr/>
          <a:lstStyle/>
          <a:p>
            <a:r>
              <a:rPr lang="en-US" dirty="0" smtClean="0"/>
              <a:t>Four options:</a:t>
            </a:r>
          </a:p>
          <a:p>
            <a:pPr lvl="1">
              <a:buFont typeface="Wingdings" panose="05000000000000000000" pitchFamily="2" charset="2"/>
              <a:buChar char="v"/>
            </a:pPr>
            <a:r>
              <a:rPr lang="en-US" dirty="0"/>
              <a:t>Teacher Prep in Elementary Education</a:t>
            </a:r>
          </a:p>
          <a:p>
            <a:pPr lvl="1">
              <a:buFont typeface="Wingdings" panose="05000000000000000000" pitchFamily="2" charset="2"/>
              <a:buChar char="v"/>
            </a:pPr>
            <a:r>
              <a:rPr lang="en-US" dirty="0"/>
              <a:t>Teacher Prep in Education Specialist</a:t>
            </a:r>
          </a:p>
          <a:p>
            <a:pPr lvl="1">
              <a:buFont typeface="Wingdings" panose="05000000000000000000" pitchFamily="2" charset="2"/>
              <a:buChar char="v"/>
            </a:pPr>
            <a:r>
              <a:rPr lang="en-US" dirty="0"/>
              <a:t>Teacher Prep in Dual Credential</a:t>
            </a:r>
          </a:p>
          <a:p>
            <a:pPr lvl="1">
              <a:buFont typeface="Wingdings" panose="05000000000000000000" pitchFamily="2" charset="2"/>
              <a:buChar char="v"/>
            </a:pPr>
            <a:r>
              <a:rPr lang="en-US" dirty="0"/>
              <a:t>Teaching &amp; Learning (degree-only)</a:t>
            </a:r>
          </a:p>
          <a:p>
            <a:endParaRPr lang="en-US" dirty="0"/>
          </a:p>
        </p:txBody>
      </p:sp>
      <p:sp>
        <p:nvSpPr>
          <p:cNvPr id="4" name="Text Placeholder 3"/>
          <p:cNvSpPr>
            <a:spLocks noGrp="1"/>
          </p:cNvSpPr>
          <p:nvPr>
            <p:ph type="body" sz="half" idx="2"/>
          </p:nvPr>
        </p:nvSpPr>
        <p:spPr/>
        <p:txBody>
          <a:bodyPr/>
          <a:lstStyle/>
          <a:p>
            <a:r>
              <a:rPr lang="en-US" dirty="0"/>
              <a:t>Interdisciplinary </a:t>
            </a:r>
            <a:r>
              <a:rPr lang="en-US" dirty="0" smtClean="0"/>
              <a:t>family- and </a:t>
            </a:r>
            <a:r>
              <a:rPr lang="en-US" dirty="0"/>
              <a:t>community-centered and it emphasizes how education impacts urban communities</a:t>
            </a:r>
          </a:p>
        </p:txBody>
      </p:sp>
    </p:spTree>
    <p:extLst>
      <p:ext uri="{BB962C8B-B14F-4D97-AF65-F5344CB8AC3E}">
        <p14:creationId xmlns:p14="http://schemas.microsoft.com/office/powerpoint/2010/main" val="1000123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3">
      <a:dk1>
        <a:srgbClr val="000000"/>
      </a:dk1>
      <a:lt1>
        <a:srgbClr val="FFFFFF"/>
      </a:lt1>
      <a:dk2>
        <a:srgbClr val="8A8A8D"/>
      </a:dk2>
      <a:lt2>
        <a:srgbClr val="FFCE00"/>
      </a:lt2>
      <a:accent1>
        <a:srgbClr val="FFC000"/>
      </a:accent1>
      <a:accent2>
        <a:srgbClr val="4A4F55"/>
      </a:accent2>
      <a:accent3>
        <a:srgbClr val="FFFFFF"/>
      </a:accent3>
      <a:accent4>
        <a:srgbClr val="8A8A8D"/>
      </a:accent4>
      <a:accent5>
        <a:srgbClr val="000000"/>
      </a:accent5>
      <a:accent6>
        <a:srgbClr val="A5A5A5"/>
      </a:accent6>
      <a:hlink>
        <a:srgbClr val="0B3958"/>
      </a:hlink>
      <a:folHlink>
        <a:srgbClr val="FFFFFF"/>
      </a:folHlink>
    </a:clrScheme>
    <a:fontScheme name="Custom 3">
      <a:majorFont>
        <a:latin typeface="TisaPro"/>
        <a:ea typeface=""/>
        <a:cs typeface=""/>
      </a:majorFont>
      <a:minorFont>
        <a:latin typeface="Futura PT Medium"/>
        <a:ea typeface=""/>
        <a:cs typeface=""/>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E499CE6-06FC-4D3E-8B56-30558CC9D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586965-D4BF-4605-8C1C-5B8CCCAB7737}">
  <ds:schemaRefs>
    <ds:schemaRef ds:uri="http://schemas.microsoft.com/sharepoint/v3/contenttype/forms"/>
  </ds:schemaRefs>
</ds:datastoreItem>
</file>

<file path=customXml/itemProps3.xml><?xml version="1.0" encoding="utf-8"?>
<ds:datastoreItem xmlns:ds="http://schemas.openxmlformats.org/officeDocument/2006/customXml" ds:itemID="{626E351D-C19B-467F-A5C7-085C4CECACA9}">
  <ds:schemaRefs>
    <ds:schemaRef ds:uri="http://schemas.microsoft.com/office/2006/metadata/properties"/>
    <ds:schemaRef ds:uri="http://schemas.openxmlformats.org/package/2006/metadata/core-properties"/>
    <ds:schemaRef ds:uri="http://purl.org/dc/term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1711</Words>
  <Application>Microsoft Office PowerPoint</Application>
  <PresentationFormat>Widescreen</PresentationFormat>
  <Paragraphs>367</Paragraphs>
  <Slides>26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Courier New</vt:lpstr>
      <vt:lpstr>Futura PT Medium</vt:lpstr>
      <vt:lpstr>Times New Roman</vt:lpstr>
      <vt:lpstr>Tisa Offc</vt:lpstr>
      <vt:lpstr>TisaPro</vt:lpstr>
      <vt:lpstr>Wingdings</vt:lpstr>
      <vt:lpstr>Retrospect</vt:lpstr>
      <vt:lpstr>Programs in the Charter College of Education</vt:lpstr>
      <vt:lpstr>About the CCOE</vt:lpstr>
      <vt:lpstr>ANYONE CAN EARN A TEACHING CREDENTIAL</vt:lpstr>
      <vt:lpstr>About Cal State LA</vt:lpstr>
      <vt:lpstr>Colleges With Teacher Preparation Options</vt:lpstr>
      <vt:lpstr>BA in Child Development</vt:lpstr>
      <vt:lpstr>BA in Liberal Studies </vt:lpstr>
      <vt:lpstr>Chicanx Studies</vt:lpstr>
      <vt:lpstr>BA in Urban Learning</vt:lpstr>
      <vt:lpstr>What Are You Looking for? </vt:lpstr>
      <vt:lpstr>The CCOE Prepares…</vt:lpstr>
      <vt:lpstr>Bachelor of Science  in  Rehabilitation Services</vt:lpstr>
      <vt:lpstr>Interesting Fact:</vt:lpstr>
      <vt:lpstr>BS in Rehabilitation Services</vt:lpstr>
      <vt:lpstr>PowerPoint Presentation</vt:lpstr>
      <vt:lpstr>Bachelor of Arts in Urban Learning</vt:lpstr>
      <vt:lpstr>Interesting Fact:</vt:lpstr>
      <vt:lpstr>The BA in  Urban Learning</vt:lpstr>
      <vt:lpstr>SPED Credential Options &amp; Pathways </vt:lpstr>
      <vt:lpstr>PowerPoint Presentation</vt:lpstr>
      <vt:lpstr>Degree/Major Breakdown</vt:lpstr>
      <vt:lpstr>GENERAL TRANSFER INFORMATION</vt:lpstr>
      <vt:lpstr>PowerPoint Presentation</vt:lpstr>
      <vt:lpstr>Exam Changes! </vt:lpstr>
      <vt:lpstr>Beyond A Bachelor’s Degree </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2020-02-10T17:05:00Z</dcterms:created>
  <dcterms:modified xsi:type="dcterms:W3CDTF">2022-04-08T16:30:54Z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