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64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51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9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2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1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50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8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7131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15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5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4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sac.edu/aq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0525" y="300024"/>
            <a:ext cx="8991600" cy="1709534"/>
          </a:xfrm>
          <a:noFill/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Math and English Placement is Changing At Mt. SAC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" y="2433145"/>
            <a:ext cx="12192000" cy="47370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3460" y="2650259"/>
            <a:ext cx="4928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Introducing: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2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596398"/>
            <a:ext cx="7729728" cy="1188720"/>
          </a:xfrm>
        </p:spPr>
        <p:txBody>
          <a:bodyPr>
            <a:noAutofit/>
          </a:bodyPr>
          <a:lstStyle/>
          <a:p>
            <a:r>
              <a:rPr lang="en-US" sz="6600" dirty="0" smtClean="0"/>
              <a:t>What is the AQ?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49" y="2207940"/>
            <a:ext cx="10569823" cy="4103649"/>
          </a:xfrm>
        </p:spPr>
        <p:txBody>
          <a:bodyPr>
            <a:normAutofit/>
          </a:bodyPr>
          <a:lstStyle/>
          <a:p>
            <a:r>
              <a:rPr lang="en-US" sz="3800" dirty="0" smtClean="0"/>
              <a:t>The AQ is an Assessment Questionnaire that allows students to be placed in Math and English using their high school grades and classes.</a:t>
            </a:r>
          </a:p>
          <a:p>
            <a:r>
              <a:rPr lang="en-US" sz="3800" dirty="0" smtClean="0"/>
              <a:t> Students may place at a higher level based on the AQ than they do with the Assessment Test!</a:t>
            </a:r>
          </a:p>
          <a:p>
            <a:pPr marL="4572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56771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take the AQ?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/>
              <a:t>You can complete the AQ online at </a:t>
            </a:r>
            <a:r>
              <a:rPr lang="en-US" sz="3500" dirty="0">
                <a:hlinkClick r:id="rId2"/>
              </a:rPr>
              <a:t>http://www.mtsac.edu/aq/</a:t>
            </a:r>
            <a:r>
              <a:rPr lang="en-US" sz="3500" dirty="0"/>
              <a:t> </a:t>
            </a:r>
          </a:p>
          <a:p>
            <a:r>
              <a:rPr lang="en-US" sz="3500" dirty="0"/>
              <a:t>We recommend you refer to your high school transcript to enable you to answer the questions accurately</a:t>
            </a:r>
          </a:p>
          <a:p>
            <a:r>
              <a:rPr lang="en-US" sz="3500" dirty="0"/>
              <a:t>You can only take the AQ once.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7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024" y="200723"/>
            <a:ext cx="11797991" cy="6423102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33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4500" dirty="0" smtClean="0">
                <a:solidFill>
                  <a:schemeClr val="tx1"/>
                </a:solidFill>
              </a:rPr>
              <a:t>Who Can Take the AQ?</a:t>
            </a:r>
            <a:endParaRPr lang="en-US" sz="45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6050" y="2341755"/>
            <a:ext cx="4614681" cy="41036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Anyone who completed high school in the United States including currently enrolled students.</a:t>
            </a:r>
          </a:p>
          <a:p>
            <a:r>
              <a:rPr lang="en-US" sz="3600" dirty="0" smtClean="0"/>
              <a:t>High </a:t>
            </a:r>
            <a:r>
              <a:rPr lang="en-US" sz="3600" dirty="0" smtClean="0"/>
              <a:t>school </a:t>
            </a:r>
            <a:r>
              <a:rPr lang="en-US" sz="3600" dirty="0" smtClean="0"/>
              <a:t>seniors who will soon be completing high school in the United States.</a:t>
            </a:r>
          </a:p>
          <a:p>
            <a:r>
              <a:rPr lang="en-US" sz="3600" dirty="0" smtClean="0"/>
              <a:t>Call the Assessment </a:t>
            </a:r>
            <a:r>
              <a:rPr lang="en-US" sz="3600" dirty="0" smtClean="0"/>
              <a:t>Center with any questions at 909-274-4265 or visit them in building </a:t>
            </a:r>
            <a:r>
              <a:rPr lang="en-US" sz="3600" dirty="0" smtClean="0"/>
              <a:t>9B on the lower level.</a:t>
            </a:r>
            <a:endParaRPr lang="en-US" sz="3600" dirty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73742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Hands On Assistance in</a:t>
            </a:r>
            <a:br>
              <a:rPr lang="en-US" dirty="0" smtClean="0"/>
            </a:br>
            <a:r>
              <a:rPr lang="en-US" dirty="0" smtClean="0"/>
              <a:t>The Assessment Center (9B)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11590" y="2528686"/>
            <a:ext cx="5330283" cy="40386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Bring an official or unofficial high school transcript</a:t>
            </a:r>
          </a:p>
          <a:p>
            <a:r>
              <a:rPr lang="en-US" sz="3600" dirty="0" smtClean="0"/>
              <a:t>Staff can help you complete the AQ and see if you are eligible for a higher level Math or English class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74" y="2528686"/>
            <a:ext cx="5507182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2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Assessment Test is Still an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2057400"/>
            <a:ext cx="3852746" cy="40386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If you feel your placement is not accurate based on the AQ you can always take a Math or English Placement Test</a:t>
            </a:r>
          </a:p>
          <a:p>
            <a:r>
              <a:rPr lang="en-US" sz="3000" dirty="0" smtClean="0"/>
              <a:t>Mt. SAC will always give you the highest placement out of the AQ and Assessment Test.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065" y="2057400"/>
            <a:ext cx="5798293" cy="409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5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 You Need to Correct an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862" y="1965960"/>
            <a:ext cx="4209585" cy="4487917"/>
          </a:xfrm>
        </p:spPr>
        <p:txBody>
          <a:bodyPr>
            <a:noAutofit/>
          </a:bodyPr>
          <a:lstStyle/>
          <a:p>
            <a:r>
              <a:rPr lang="en-US" sz="3000" dirty="0" smtClean="0"/>
              <a:t>You can only take the AQ once.</a:t>
            </a:r>
          </a:p>
          <a:p>
            <a:r>
              <a:rPr lang="en-US" sz="3000" dirty="0" smtClean="0"/>
              <a:t>So if you make an error and you want to correct it, </a:t>
            </a:r>
            <a:r>
              <a:rPr lang="en-US" sz="3000" dirty="0" smtClean="0"/>
              <a:t>bring your high school transcript </a:t>
            </a:r>
            <a:r>
              <a:rPr lang="en-US" sz="3000" dirty="0" smtClean="0"/>
              <a:t>to the </a:t>
            </a:r>
            <a:r>
              <a:rPr lang="en-US" sz="3000" dirty="0" smtClean="0"/>
              <a:t>Counseling Department in </a:t>
            </a:r>
            <a:r>
              <a:rPr lang="en-US" sz="3000" dirty="0" smtClean="0"/>
              <a:t>Building </a:t>
            </a:r>
            <a:r>
              <a:rPr lang="en-US" sz="3000" dirty="0" smtClean="0"/>
              <a:t>9B on the upper level.</a:t>
            </a: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7994" y="2130182"/>
            <a:ext cx="5151645" cy="451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5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26" y="431181"/>
            <a:ext cx="10431966" cy="1356360"/>
          </a:xfrm>
        </p:spPr>
        <p:txBody>
          <a:bodyPr/>
          <a:lstStyle/>
          <a:p>
            <a:r>
              <a:rPr lang="en-US" dirty="0" smtClean="0"/>
              <a:t>For Questions, Visit the Assessment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259" y="2057399"/>
            <a:ext cx="5362621" cy="40233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300" b="1" dirty="0" smtClean="0"/>
              <a:t>Office Hours:</a:t>
            </a:r>
          </a:p>
          <a:p>
            <a:pPr marL="45720" indent="0">
              <a:buNone/>
            </a:pPr>
            <a:r>
              <a:rPr lang="en-US" sz="3300" dirty="0" smtClean="0"/>
              <a:t>Monday – Thursday 8am-7pm</a:t>
            </a:r>
          </a:p>
          <a:p>
            <a:pPr marL="45720" indent="0">
              <a:buNone/>
            </a:pPr>
            <a:r>
              <a:rPr lang="en-US" sz="3300" dirty="0" smtClean="0"/>
              <a:t>Friday 8am – 4:30 PM</a:t>
            </a:r>
          </a:p>
          <a:p>
            <a:pPr marL="45720" indent="0">
              <a:buNone/>
            </a:pPr>
            <a:r>
              <a:rPr lang="en-US" sz="3300" dirty="0" smtClean="0"/>
              <a:t>(Hours </a:t>
            </a:r>
            <a:r>
              <a:rPr lang="en-US" sz="3300" dirty="0" smtClean="0"/>
              <a:t>may </a:t>
            </a:r>
            <a:r>
              <a:rPr lang="en-US" sz="3300" dirty="0" smtClean="0"/>
              <a:t>change due to summer schedule and holidays)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300" b="1" dirty="0"/>
              <a:t>Office Location:</a:t>
            </a:r>
          </a:p>
          <a:p>
            <a:pPr marL="45720" indent="0">
              <a:buNone/>
            </a:pPr>
            <a:r>
              <a:rPr lang="en-US" sz="3300" dirty="0" smtClean="0"/>
              <a:t>Building 9B Lower Level</a:t>
            </a:r>
            <a:endParaRPr lang="en-US" sz="3300" dirty="0"/>
          </a:p>
          <a:p>
            <a:pPr marL="45720" indent="0">
              <a:buNone/>
            </a:pPr>
            <a:r>
              <a:rPr lang="en-US" sz="3300" b="1" dirty="0"/>
              <a:t>Phone Number:</a:t>
            </a:r>
          </a:p>
          <a:p>
            <a:pPr marL="45720" indent="0">
              <a:buNone/>
            </a:pPr>
            <a:r>
              <a:rPr lang="en-US" sz="3300" dirty="0"/>
              <a:t>909-274-4265</a:t>
            </a:r>
          </a:p>
          <a:p>
            <a:pPr marL="45720" indent="0">
              <a:buNone/>
            </a:pPr>
            <a:r>
              <a:rPr lang="en-US" sz="3300" b="1" dirty="0"/>
              <a:t>Website:</a:t>
            </a:r>
          </a:p>
          <a:p>
            <a:pPr marL="45720" indent="0">
              <a:buNone/>
            </a:pPr>
            <a:r>
              <a:rPr lang="en-US" sz="3300" dirty="0"/>
              <a:t>Mtsac.edu/assessment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7647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93</TotalTime>
  <Words>329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Corbel</vt:lpstr>
      <vt:lpstr>Basis</vt:lpstr>
      <vt:lpstr>Math and English Placement is Changing At Mt. SAC</vt:lpstr>
      <vt:lpstr>What is the AQ?</vt:lpstr>
      <vt:lpstr>How can you take the AQ?</vt:lpstr>
      <vt:lpstr>PowerPoint Presentation</vt:lpstr>
      <vt:lpstr>Get Hands On Assistance in The Assessment Center (9B)</vt:lpstr>
      <vt:lpstr>The Assessment Test is Still an Option</vt:lpstr>
      <vt:lpstr>If  You Need to Correct an Error</vt:lpstr>
      <vt:lpstr>For Questions, Visit the Assessment Center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and English Placement is Changing At Mt. SAC</dc:title>
  <dc:creator>Versace, Emily J.</dc:creator>
  <cp:lastModifiedBy>Versace, Emily J.</cp:lastModifiedBy>
  <cp:revision>19</cp:revision>
  <dcterms:created xsi:type="dcterms:W3CDTF">2018-03-23T20:41:30Z</dcterms:created>
  <dcterms:modified xsi:type="dcterms:W3CDTF">2018-03-29T16:59:22Z</dcterms:modified>
</cp:coreProperties>
</file>