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7203" autoAdjust="0"/>
  </p:normalViewPr>
  <p:slideViewPr>
    <p:cSldViewPr snapToGrid="0">
      <p:cViewPr>
        <p:scale>
          <a:sx n="100" d="100"/>
          <a:sy n="100" d="100"/>
        </p:scale>
        <p:origin x="936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iroz, Gabrielle" userId="4bd25bf1-fc5c-477f-aa80-148ad325ee3b" providerId="ADAL" clId="{1FA4AA94-A88C-4E5E-BF1F-3EB9399058A5}"/>
    <pc:docChg chg="custSel modSld">
      <pc:chgData name="Quiroz, Gabrielle" userId="4bd25bf1-fc5c-477f-aa80-148ad325ee3b" providerId="ADAL" clId="{1FA4AA94-A88C-4E5E-BF1F-3EB9399058A5}" dt="2023-04-19T22:29:27.089" v="8" actId="6549"/>
      <pc:docMkLst>
        <pc:docMk/>
      </pc:docMkLst>
      <pc:sldChg chg="modNotesTx">
        <pc:chgData name="Quiroz, Gabrielle" userId="4bd25bf1-fc5c-477f-aa80-148ad325ee3b" providerId="ADAL" clId="{1FA4AA94-A88C-4E5E-BF1F-3EB9399058A5}" dt="2023-04-19T22:29:27.089" v="8" actId="6549"/>
        <pc:sldMkLst>
          <pc:docMk/>
          <pc:sldMk cId="26426099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37184-B68E-45F1-82E9-CF0871AF3A2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9DFE0-36CD-452C-916C-42638EFA6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6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9DFE0-36CD-452C-916C-42638EFA69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6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6E5AA-8601-B433-CBCC-C358391C0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29D3B-BDB0-FFA7-0B9E-ED118411A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B3D00-B603-80DC-7C84-9700C6D5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E172C-BDA3-65A4-3C1B-14CCB958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3DB9A-D7C0-59B2-79F0-38F65E35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04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3B6C-687B-83E8-2BF8-F009828CE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0AB37-5A06-9356-9B8A-73DD280231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2206D-C4E6-4C8E-0484-566FB7C0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3DF6A-9EFD-4C96-A5D6-4433EC6A2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66E6A-B583-0A31-2861-C2D0C05B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90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5E20FE-A617-454D-9FD4-34B0001F4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125D6-294C-BF05-2305-52770158E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5E666-8E1B-71D2-D2D6-26ED01020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12D9-AD17-8A6C-C2A5-3999E3475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E4B8D-C7A3-446F-614E-569402D96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37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BA1F-A65C-DBC8-252B-FF96762AC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CC5F9-A388-DB4A-B41A-A48FEB2D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8D5DC-553A-AE9B-AAB8-B0AE0C25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D68AC-015B-7F4B-7856-6E03F77F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7A856-0BB0-2035-6E84-71F8BA58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58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0A758-F925-F620-672F-61E98D026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4C60B-00A6-9506-FD88-3BB046C49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7B5D7-BAB4-9C80-7333-18231743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3DD15-6DF5-A3CD-5556-D4DC3E54F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1AFFD-B47B-8E5D-A448-27B15222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49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13CDC-1971-8C54-8504-16DABA451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99EE3-EEA2-1E80-E761-4BE297695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F673D-6BD1-7005-CC22-82C69F9F5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8025F-2737-E506-D18B-455060CB7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10C0A-B2ED-71FC-04BA-6DEC0B9A9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B2675-B627-E318-9DF6-723405C8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0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335E-F234-F521-110B-1E3F4FBC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002B3-6D11-5426-EDED-891213E0A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C6D77-801F-58EA-DEC5-1ABA55F26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F21584-C717-7AB1-F557-89371CB52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AEB08-02B2-9794-0E41-D47D81DC3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51178-966E-2170-90CA-4DCB6AA2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A45E35-17D8-6A34-5C16-19A02D82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373A0-701A-E2AB-9AE3-D162CA11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22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C6BCB-5403-4A32-3468-60CDF56A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05C0A-BF51-3DA5-07FC-0A23B5B8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78737A-209A-3324-8B1B-7753A8A5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A42A5-9623-0D0D-D462-C7C49AE9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3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6D63C-C515-4A42-2EB3-EDD0C475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2F9FD-E584-5893-4BEA-EBD44BA6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CB6A7-EDBD-E31E-549E-D2044143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91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2F77-D131-486A-2966-DEB8861B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EBE0C-4B26-39D2-C660-F267C4B1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B640E-CB99-2DCF-4EE3-D70563B0C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0A482-874E-E8FD-73D4-AD8A02C5F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14CFF-A3D8-EFB9-5C5D-94E5BD35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40CEB-B64C-D424-9EBE-1F09839B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29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4229-5919-C2F8-A219-A05AD9EA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DD762-14B9-5E89-1FFD-564992B2B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D7495-C37F-5C53-2895-D0A8F4A0E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1A627-78F2-DCFB-8796-96EFBB75E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EBEC6-B532-C2CC-6235-8E72699C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10D1A-F579-6530-8539-6E2B91C1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33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3D7260-0E35-CD5E-2CDC-83ADA011A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3CAFA-43D4-260A-D689-E2149C8F7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3715C-73F2-94F2-E7D4-BEBE5FFF3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84BD-5F55-4905-B151-7D86DC06D84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B8081-56DD-61AE-BB1C-C9257B295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8884A-9375-04AE-88F6-2EF075840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5FDC8-62D5-4C9C-A053-B21148D9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4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E8D1D2A-A45E-6C34-4310-EC0C1BB07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34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2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57B0B35-161D-68EA-711F-DBEFB3A30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50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0E0AEA2-ED20-F17B-65D9-D289D2DCC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36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674377DB-4FF3-C40B-F1AA-116C8FE88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96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D89FF02A-5EC8-A873-F579-564D3C613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45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1E5260CA-EEA5-4F92-1604-21A5C22B4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53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57A6E04-19DE-EB6B-A879-4BB1430F3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410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drawing of two people&#10;&#10;Description automatically generated with medium confidence">
            <a:extLst>
              <a:ext uri="{FF2B5EF4-FFF2-40B4-BE49-F238E27FC236}">
                <a16:creationId xmlns:a16="http://schemas.microsoft.com/office/drawing/2014/main" id="{23F1885C-0BB8-C053-A58C-1423FF782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61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osing&#10;&#10;Description automatically generated">
            <a:extLst>
              <a:ext uri="{FF2B5EF4-FFF2-40B4-BE49-F238E27FC236}">
                <a16:creationId xmlns:a16="http://schemas.microsoft.com/office/drawing/2014/main" id="{AB374DB6-A92C-39EC-B447-98EF2BCD5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88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9FA9629D-1266-60F1-E2B7-CEFB7F7B6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407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2CBA564C-521B-A7D5-7BD8-7799B0FD8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72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9178FA0-5D37-C365-2F84-F0E6F9550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47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3772CA69-ED8B-2FDF-4596-C0358031F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30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CEAA55C-B628-A4AA-1ED9-E19CEEE9C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08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92030CB0-64A7-586B-B0DC-A7071F6A5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23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4D162DBE-0FFA-0904-562C-B8A2C2F6F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45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3274399F-ED02-0583-E7F7-EA385D405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54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59D86A83-700C-9338-C302-62718CFB0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1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osing, step&#10;&#10;Description automatically generated">
            <a:extLst>
              <a:ext uri="{FF2B5EF4-FFF2-40B4-BE49-F238E27FC236}">
                <a16:creationId xmlns:a16="http://schemas.microsoft.com/office/drawing/2014/main" id="{C2210DF8-C488-EEC7-852F-66803898C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3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8658B85-5C01-DC93-4F75-954D7E8F3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9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10C1B60-4F73-7842-2BDA-C40F93F0C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1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8AA2E76-0091-2BB8-8E81-E032C858B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23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F89EF523-C7CB-86FB-2B8C-DCEC115C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31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161E5CB-0147-C849-D629-D6C99C3AD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59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AC9B3C8E-5865-887D-C525-46D3F0C1B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90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, timeline&#10;&#10;Description automatically generated">
            <a:extLst>
              <a:ext uri="{FF2B5EF4-FFF2-40B4-BE49-F238E27FC236}">
                <a16:creationId xmlns:a16="http://schemas.microsoft.com/office/drawing/2014/main" id="{25A47CD5-CD08-389F-D949-CB5245032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03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554ADD5A-5FE6-9540-9B46-544C74A1D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34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FA37C16-C37F-950A-5C55-C0F5943EB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09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C59D7E8-91BA-3C18-83A7-26B7D3F05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09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crowd, people&#10;&#10;Description automatically generated">
            <a:extLst>
              <a:ext uri="{FF2B5EF4-FFF2-40B4-BE49-F238E27FC236}">
                <a16:creationId xmlns:a16="http://schemas.microsoft.com/office/drawing/2014/main" id="{9EA438C9-79B2-3C1F-8D02-8B9A2B087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43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2E012AC-23BB-7AC9-C75F-31C025FC0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0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ld, vintage&#10;&#10;Description automatically generated">
            <a:extLst>
              <a:ext uri="{FF2B5EF4-FFF2-40B4-BE49-F238E27FC236}">
                <a16:creationId xmlns:a16="http://schemas.microsoft.com/office/drawing/2014/main" id="{432DFD8E-CE0F-34CC-9C0E-C20063E47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7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896A45F8-1339-F7CA-321B-7FDCF7A60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91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C835A37-BA31-BD16-81FB-CC2261718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789A10-0F09-3175-9218-50C0B3C59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60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drawing of two people&#10;&#10;Description automatically generated with low confidence">
            <a:extLst>
              <a:ext uri="{FF2B5EF4-FFF2-40B4-BE49-F238E27FC236}">
                <a16:creationId xmlns:a16="http://schemas.microsoft.com/office/drawing/2014/main" id="{02D5C8BE-1958-1B9F-6E51-FD5616DFA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62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allery, room, different&#10;&#10;Description automatically generated">
            <a:extLst>
              <a:ext uri="{FF2B5EF4-FFF2-40B4-BE49-F238E27FC236}">
                <a16:creationId xmlns:a16="http://schemas.microsoft.com/office/drawing/2014/main" id="{42C67431-E6B5-9450-7500-F7EB3C569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58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B7A4D1D-0B4C-03F6-778B-4A23DD892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96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F9E5BD3-665A-17B4-7AD6-08DFE8A7F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26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37EE7A31-436A-57C1-FDED-D7CEBF17C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84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2F2F059C-FB9B-E16F-A2EC-CB94ABE4D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1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6651A03-31EB-9DF8-D24C-F28F4C102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0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CE5B6E9-E7A1-77B5-1E0E-8E2F1625A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85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letter&#10;&#10;Description automatically generated">
            <a:extLst>
              <a:ext uri="{FF2B5EF4-FFF2-40B4-BE49-F238E27FC236}">
                <a16:creationId xmlns:a16="http://schemas.microsoft.com/office/drawing/2014/main" id="{D13C29EB-BCE0-A486-BD7B-C67CBF04A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7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0215196A-AE55-8325-4B19-812A400F0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ld, store, shop&#10;&#10;Description automatically generated">
            <a:extLst>
              <a:ext uri="{FF2B5EF4-FFF2-40B4-BE49-F238E27FC236}">
                <a16:creationId xmlns:a16="http://schemas.microsoft.com/office/drawing/2014/main" id="{56FF9426-4A44-8818-BF7B-2A4BBB51C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08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hop&#10;&#10;Description automatically generated">
            <a:extLst>
              <a:ext uri="{FF2B5EF4-FFF2-40B4-BE49-F238E27FC236}">
                <a16:creationId xmlns:a16="http://schemas.microsoft.com/office/drawing/2014/main" id="{AD3DCCC0-867F-065F-6FEE-04F0B3E45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53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148CA5C-7101-4C2D-048E-CEF754F94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68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F82E485-4551-A0A7-D337-6488BA3A5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97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E54CD11-B559-389F-1FF6-75E3A9956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61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95DB39D-358E-75EC-22E4-49EFA1415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4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1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B1700259-2CEB-D7D9-47D9-F504B2BB4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40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D60691A4-50AB-D690-3EED-3FAD4FA5A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58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852F2CA-A442-AB0F-F040-ED785143E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45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F29ED9BE-4E44-2A1C-7020-374742FA6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97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</Words>
  <Application>Microsoft Office PowerPoint</Application>
  <PresentationFormat>Widescreen</PresentationFormat>
  <Paragraphs>1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Quiroz, Gabrielle</dc:creator>
  <cp:lastModifiedBy>Quiroz, Gabrielle</cp:lastModifiedBy>
  <cp:revision>1</cp:revision>
  <dcterms:created xsi:type="dcterms:W3CDTF">2023-04-19T21:39:16Z</dcterms:created>
  <dcterms:modified xsi:type="dcterms:W3CDTF">2023-04-19T22:29:36Z</dcterms:modified>
</cp:coreProperties>
</file>