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1AB8-ADC3-42E9-941D-A93AA82A2E2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E42E2D-3EF7-49CB-A987-F2E940D946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1AB8-ADC3-42E9-941D-A93AA82A2E2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2E2D-3EF7-49CB-A987-F2E940D9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1AB8-ADC3-42E9-941D-A93AA82A2E2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2E2D-3EF7-49CB-A987-F2E940D9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1AB8-ADC3-42E9-941D-A93AA82A2E2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2E2D-3EF7-49CB-A987-F2E940D9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1AB8-ADC3-42E9-941D-A93AA82A2E2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2E2D-3EF7-49CB-A987-F2E940D946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1AB8-ADC3-42E9-941D-A93AA82A2E2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2E2D-3EF7-49CB-A987-F2E940D946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1AB8-ADC3-42E9-941D-A93AA82A2E2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2E2D-3EF7-49CB-A987-F2E940D946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1AB8-ADC3-42E9-941D-A93AA82A2E2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2E2D-3EF7-49CB-A987-F2E940D9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1AB8-ADC3-42E9-941D-A93AA82A2E2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2E2D-3EF7-49CB-A987-F2E940D9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1AB8-ADC3-42E9-941D-A93AA82A2E2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2E2D-3EF7-49CB-A987-F2E940D9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1AB8-ADC3-42E9-941D-A93AA82A2E2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2E2D-3EF7-49CB-A987-F2E940D946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2E1AB8-ADC3-42E9-941D-A93AA82A2E2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E42E2D-3EF7-49CB-A987-F2E940D946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 ergonomics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maintain a neutral position </a:t>
            </a:r>
          </a:p>
          <a:p>
            <a:r>
              <a:rPr lang="en-US" dirty="0" smtClean="0"/>
              <a:t>Items on your workstation should be placed within a reasonable parameter of your workspace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638675" cy="262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9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Ergonomics - workstation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203824" cy="406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1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52094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Office ergonomics – standing workstation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4227664" cy="40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1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ergonomics - keyboard</a:t>
            </a:r>
            <a:endParaRPr lang="en-US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48282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6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ergonomics - mouse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89" y="2057400"/>
            <a:ext cx="6373621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8009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1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</TotalTime>
  <Words>38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Executive</vt:lpstr>
      <vt:lpstr>Workspace ergonomics</vt:lpstr>
      <vt:lpstr>Office Ergonomics - workstation</vt:lpstr>
      <vt:lpstr>Office ergonomics – standing workstation</vt:lpstr>
      <vt:lpstr>Office ergonomics - keyboard</vt:lpstr>
      <vt:lpstr>Office ergonomics - mouse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Workspace ergonomics</dc:title>
  <dc:creator>Langevin, Duetta M.</dc:creator>
  <cp:lastModifiedBy>Langevin, Duetta M.</cp:lastModifiedBy>
  <cp:revision>5</cp:revision>
  <dcterms:created xsi:type="dcterms:W3CDTF">2016-10-06T19:38:00Z</dcterms:created>
  <dcterms:modified xsi:type="dcterms:W3CDTF">2016-10-10T18:42:47Z</dcterms:modified>
</cp:coreProperties>
</file>