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301" r:id="rId2"/>
    <p:sldId id="302" r:id="rId3"/>
  </p:sldIdLst>
  <p:sldSz cx="7315200" cy="9601200"/>
  <p:notesSz cx="7010400" cy="9296400"/>
  <p:defaultTextStyle>
    <a:defPPr>
      <a:defRPr lang="en-US"/>
    </a:defPPr>
    <a:lvl1pPr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5pPr>
    <a:lvl6pPr marL="2286000" algn="l" defTabSz="914400" rtl="0" eaLnBrk="1" latinLnBrk="0" hangingPunct="1">
      <a:defRPr sz="2400" kern="1200">
        <a:solidFill>
          <a:schemeClr val="tx1"/>
        </a:solidFill>
        <a:latin typeface="Garamond" panose="02020404030301010803" pitchFamily="18" charset="0"/>
        <a:ea typeface="+mn-ea"/>
        <a:cs typeface="+mn-cs"/>
      </a:defRPr>
    </a:lvl6pPr>
    <a:lvl7pPr marL="2743200" algn="l" defTabSz="914400" rtl="0" eaLnBrk="1" latinLnBrk="0" hangingPunct="1">
      <a:defRPr sz="2400" kern="1200">
        <a:solidFill>
          <a:schemeClr val="tx1"/>
        </a:solidFill>
        <a:latin typeface="Garamond" panose="02020404030301010803" pitchFamily="18" charset="0"/>
        <a:ea typeface="+mn-ea"/>
        <a:cs typeface="+mn-cs"/>
      </a:defRPr>
    </a:lvl7pPr>
    <a:lvl8pPr marL="3200400" algn="l" defTabSz="914400" rtl="0" eaLnBrk="1" latinLnBrk="0" hangingPunct="1">
      <a:defRPr sz="2400" kern="1200">
        <a:solidFill>
          <a:schemeClr val="tx1"/>
        </a:solidFill>
        <a:latin typeface="Garamond" panose="02020404030301010803" pitchFamily="18" charset="0"/>
        <a:ea typeface="+mn-ea"/>
        <a:cs typeface="+mn-cs"/>
      </a:defRPr>
    </a:lvl8pPr>
    <a:lvl9pPr marL="3657600" algn="l" defTabSz="914400" rtl="0" eaLnBrk="1" latinLnBrk="0" hangingPunct="1">
      <a:defRPr sz="2400"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1344">
          <p15:clr>
            <a:srgbClr val="A4A3A4"/>
          </p15:clr>
        </p15:guide>
        <p15:guide id="2" orient="horz" pos="432">
          <p15:clr>
            <a:srgbClr val="A4A3A4"/>
          </p15:clr>
        </p15:guide>
        <p15:guide id="3" orient="horz" pos="5916">
          <p15:clr>
            <a:srgbClr val="A4A3A4"/>
          </p15:clr>
        </p15:guide>
        <p15:guide id="4" pos="2558">
          <p15:clr>
            <a:srgbClr val="A4A3A4"/>
          </p15:clr>
        </p15:guide>
        <p15:guide id="5" pos="850">
          <p15:clr>
            <a:srgbClr val="A4A3A4"/>
          </p15:clr>
        </p15:guide>
        <p15:guide id="6" pos="4422">
          <p15:clr>
            <a:srgbClr val="A4A3A4"/>
          </p15:clr>
        </p15:guide>
        <p15:guide id="7" pos="9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C38C"/>
    <a:srgbClr val="004454"/>
    <a:srgbClr val="00687F"/>
    <a:srgbClr val="CF8B2A"/>
    <a:srgbClr val="791730"/>
    <a:srgbClr val="54284E"/>
    <a:srgbClr val="AAAD00"/>
    <a:srgbClr val="4C9800"/>
    <a:srgbClr val="336600"/>
    <a:srgbClr val="C891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p:scale>
          <a:sx n="93" d="100"/>
          <a:sy n="93" d="100"/>
        </p:scale>
        <p:origin x="1074" y="-984"/>
      </p:cViewPr>
      <p:guideLst>
        <p:guide orient="horz" pos="1344"/>
        <p:guide orient="horz" pos="432"/>
        <p:guide orient="horz" pos="5916"/>
        <p:guide pos="2558"/>
        <p:guide pos="850"/>
        <p:guide pos="4422"/>
        <p:guide pos="99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iagrams/_rels/data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_rels/drawing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B73352-5E0E-4883-B587-03FE64683A9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1B11256-3A2C-4C3A-8423-2A7066412AAA}">
      <dgm:prSet/>
      <dgm:spPr>
        <a:solidFill>
          <a:srgbClr val="791730"/>
        </a:solidFill>
      </dgm:spPr>
      <dgm:t>
        <a:bodyPr/>
        <a:lstStyle/>
        <a:p>
          <a:endParaRPr lang="en-US" dirty="0"/>
        </a:p>
      </dgm:t>
    </dgm:pt>
    <dgm:pt modelId="{BB0B79F8-CFA0-4E1B-893E-F3567BB2072C}" type="parTrans" cxnId="{AC75E9D2-A0C6-4AA6-91B3-FA98C6B088F4}">
      <dgm:prSet/>
      <dgm:spPr/>
      <dgm:t>
        <a:bodyPr/>
        <a:lstStyle/>
        <a:p>
          <a:endParaRPr lang="en-US"/>
        </a:p>
      </dgm:t>
    </dgm:pt>
    <dgm:pt modelId="{01652B09-422D-4358-8FC7-60C5F5A93027}" type="sibTrans" cxnId="{AC75E9D2-A0C6-4AA6-91B3-FA98C6B088F4}">
      <dgm:prSet/>
      <dgm:spPr/>
      <dgm:t>
        <a:bodyPr/>
        <a:lstStyle/>
        <a:p>
          <a:endParaRPr lang="en-US"/>
        </a:p>
      </dgm:t>
    </dgm:pt>
    <dgm:pt modelId="{8AA775EF-A5A9-4573-8FAE-71C949428864}" type="pres">
      <dgm:prSet presAssocID="{A1B73352-5E0E-4883-B587-03FE64683A91}" presName="linear" presStyleCnt="0">
        <dgm:presLayoutVars>
          <dgm:animLvl val="lvl"/>
          <dgm:resizeHandles val="exact"/>
        </dgm:presLayoutVars>
      </dgm:prSet>
      <dgm:spPr/>
    </dgm:pt>
    <dgm:pt modelId="{9F9D9F50-E41E-4902-A06A-95A464DD726C}" type="pres">
      <dgm:prSet presAssocID="{F1B11256-3A2C-4C3A-8423-2A7066412AAA}" presName="parentText" presStyleLbl="node1" presStyleIdx="0" presStyleCnt="1">
        <dgm:presLayoutVars>
          <dgm:chMax val="0"/>
          <dgm:bulletEnabled val="1"/>
        </dgm:presLayoutVars>
      </dgm:prSet>
      <dgm:spPr/>
    </dgm:pt>
  </dgm:ptLst>
  <dgm:cxnLst>
    <dgm:cxn modelId="{A20131AB-4FA5-4CAB-9CBD-86470C43713C}" type="presOf" srcId="{F1B11256-3A2C-4C3A-8423-2A7066412AAA}" destId="{9F9D9F50-E41E-4902-A06A-95A464DD726C}" srcOrd="0" destOrd="0" presId="urn:microsoft.com/office/officeart/2005/8/layout/vList2"/>
    <dgm:cxn modelId="{33C25EBD-959B-4AB2-A051-A72BF5366A2F}" type="presOf" srcId="{A1B73352-5E0E-4883-B587-03FE64683A91}" destId="{8AA775EF-A5A9-4573-8FAE-71C949428864}" srcOrd="0" destOrd="0" presId="urn:microsoft.com/office/officeart/2005/8/layout/vList2"/>
    <dgm:cxn modelId="{AC75E9D2-A0C6-4AA6-91B3-FA98C6B088F4}" srcId="{A1B73352-5E0E-4883-B587-03FE64683A91}" destId="{F1B11256-3A2C-4C3A-8423-2A7066412AAA}" srcOrd="0" destOrd="0" parTransId="{BB0B79F8-CFA0-4E1B-893E-F3567BB2072C}" sibTransId="{01652B09-422D-4358-8FC7-60C5F5A93027}"/>
    <dgm:cxn modelId="{D47E9DDC-40A5-4420-808F-318399B8C2BB}" type="presParOf" srcId="{8AA775EF-A5A9-4573-8FAE-71C949428864}" destId="{9F9D9F50-E41E-4902-A06A-95A464DD726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00C40B-FD36-42C2-A83B-597A291A51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6139AF2-6A99-43D2-8F67-4D498EC9D4DC}">
      <dgm:prSet custT="1"/>
      <dgm:spPr>
        <a:solidFill>
          <a:srgbClr val="004454"/>
        </a:solidFill>
      </dgm:spPr>
      <dgm:t>
        <a:bodyPr/>
        <a:lstStyle/>
        <a:p>
          <a:pPr algn="ctr"/>
          <a:endParaRPr lang="en-US" sz="2800" dirty="0"/>
        </a:p>
      </dgm:t>
    </dgm:pt>
    <dgm:pt modelId="{B143AEE1-901A-4D64-9246-12BC8A3CEB41}" type="parTrans" cxnId="{890038FA-44E7-4CDB-8B5B-763B49019A0A}">
      <dgm:prSet/>
      <dgm:spPr/>
      <dgm:t>
        <a:bodyPr/>
        <a:lstStyle/>
        <a:p>
          <a:endParaRPr lang="en-US"/>
        </a:p>
      </dgm:t>
    </dgm:pt>
    <dgm:pt modelId="{DF59022F-B7E3-48F5-A423-FB8909919B94}" type="sibTrans" cxnId="{890038FA-44E7-4CDB-8B5B-763B49019A0A}">
      <dgm:prSet/>
      <dgm:spPr/>
      <dgm:t>
        <a:bodyPr/>
        <a:lstStyle/>
        <a:p>
          <a:endParaRPr lang="en-US"/>
        </a:p>
      </dgm:t>
    </dgm:pt>
    <dgm:pt modelId="{9489DD5D-219A-4A94-8F1D-BF9999410BFA}" type="pres">
      <dgm:prSet presAssocID="{9500C40B-FD36-42C2-A83B-597A291A51CB}" presName="linear" presStyleCnt="0">
        <dgm:presLayoutVars>
          <dgm:animLvl val="lvl"/>
          <dgm:resizeHandles val="exact"/>
        </dgm:presLayoutVars>
      </dgm:prSet>
      <dgm:spPr/>
    </dgm:pt>
    <dgm:pt modelId="{7B5774EF-62BD-4BFA-A857-0A6B590FD333}" type="pres">
      <dgm:prSet presAssocID="{B6139AF2-6A99-43D2-8F67-4D498EC9D4DC}" presName="parentText" presStyleLbl="node1" presStyleIdx="0" presStyleCnt="1">
        <dgm:presLayoutVars>
          <dgm:chMax val="0"/>
          <dgm:bulletEnabled val="1"/>
        </dgm:presLayoutVars>
      </dgm:prSet>
      <dgm:spPr/>
    </dgm:pt>
  </dgm:ptLst>
  <dgm:cxnLst>
    <dgm:cxn modelId="{79A2C804-D693-4877-A524-9D63C37F80BB}" type="presOf" srcId="{B6139AF2-6A99-43D2-8F67-4D498EC9D4DC}" destId="{7B5774EF-62BD-4BFA-A857-0A6B590FD333}" srcOrd="0" destOrd="0" presId="urn:microsoft.com/office/officeart/2005/8/layout/vList2"/>
    <dgm:cxn modelId="{6FC0E3BA-0507-4FE7-8E5A-36A9CBB1C64D}" type="presOf" srcId="{9500C40B-FD36-42C2-A83B-597A291A51CB}" destId="{9489DD5D-219A-4A94-8F1D-BF9999410BFA}" srcOrd="0" destOrd="0" presId="urn:microsoft.com/office/officeart/2005/8/layout/vList2"/>
    <dgm:cxn modelId="{890038FA-44E7-4CDB-8B5B-763B49019A0A}" srcId="{9500C40B-FD36-42C2-A83B-597A291A51CB}" destId="{B6139AF2-6A99-43D2-8F67-4D498EC9D4DC}" srcOrd="0" destOrd="0" parTransId="{B143AEE1-901A-4D64-9246-12BC8A3CEB41}" sibTransId="{DF59022F-B7E3-48F5-A423-FB8909919B94}"/>
    <dgm:cxn modelId="{A89297B7-574D-4248-9740-BDDF7E8DF2AC}" type="presParOf" srcId="{9489DD5D-219A-4A94-8F1D-BF9999410BFA}" destId="{7B5774EF-62BD-4BFA-A857-0A6B590FD33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9C871A-70FC-478A-BA07-1F8A448381D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097AF2B-B7C4-423C-B2F3-B5B1D0842FF6}">
      <dgm:prSet custT="1"/>
      <dgm:spPr>
        <a:solidFill>
          <a:srgbClr val="E8C38C"/>
        </a:solidFill>
      </dgm:spPr>
      <dgm:t>
        <a:bodyPr/>
        <a:lstStyle/>
        <a:p>
          <a:endParaRPr lang="en-US" sz="1400" dirty="0">
            <a:solidFill>
              <a:schemeClr val="tx1"/>
            </a:solidFill>
          </a:endParaRPr>
        </a:p>
      </dgm:t>
    </dgm:pt>
    <dgm:pt modelId="{A7571B41-B45D-41B7-AEBB-C06E9CF22CFB}" type="parTrans" cxnId="{87906AB3-799F-41B9-BCF4-233BFF8DDBC4}">
      <dgm:prSet/>
      <dgm:spPr/>
      <dgm:t>
        <a:bodyPr/>
        <a:lstStyle/>
        <a:p>
          <a:endParaRPr lang="en-US"/>
        </a:p>
      </dgm:t>
    </dgm:pt>
    <dgm:pt modelId="{F3E07285-E111-4DE8-AE0C-8C55E6102CFF}" type="sibTrans" cxnId="{87906AB3-799F-41B9-BCF4-233BFF8DDBC4}">
      <dgm:prSet/>
      <dgm:spPr>
        <a:solidFill>
          <a:srgbClr val="791730"/>
        </a:solidFill>
        <a:ln>
          <a:solidFill>
            <a:srgbClr val="00687F">
              <a:alpha val="90000"/>
            </a:srgbClr>
          </a:solidFill>
        </a:ln>
      </dgm:spPr>
      <dgm:t>
        <a:bodyPr/>
        <a:lstStyle/>
        <a:p>
          <a:endParaRPr lang="en-US"/>
        </a:p>
      </dgm:t>
    </dgm:pt>
    <dgm:pt modelId="{5454846E-12CC-4574-BA78-21C023DC313C}">
      <dgm:prSet custT="1"/>
      <dgm:spPr>
        <a:solidFill>
          <a:srgbClr val="E8C38C"/>
        </a:solidFill>
      </dgm:spPr>
      <dgm:t>
        <a:bodyPr/>
        <a:lstStyle/>
        <a:p>
          <a:endParaRPr lang="en-US" sz="1400" dirty="0">
            <a:solidFill>
              <a:schemeClr val="tx1"/>
            </a:solidFill>
          </a:endParaRPr>
        </a:p>
      </dgm:t>
    </dgm:pt>
    <dgm:pt modelId="{CF8961FE-EF34-4D56-9E83-498439DDFE58}" type="parTrans" cxnId="{BB462010-7B45-46E1-8734-92019724D4EC}">
      <dgm:prSet/>
      <dgm:spPr/>
      <dgm:t>
        <a:bodyPr/>
        <a:lstStyle/>
        <a:p>
          <a:endParaRPr lang="en-US"/>
        </a:p>
      </dgm:t>
    </dgm:pt>
    <dgm:pt modelId="{EA24D01C-B06B-4618-BB4C-7DC537A4A929}" type="sibTrans" cxnId="{BB462010-7B45-46E1-8734-92019724D4EC}">
      <dgm:prSet/>
      <dgm:spPr>
        <a:solidFill>
          <a:srgbClr val="791730"/>
        </a:solidFill>
        <a:ln>
          <a:solidFill>
            <a:srgbClr val="00687F">
              <a:alpha val="90000"/>
            </a:srgbClr>
          </a:solidFill>
        </a:ln>
      </dgm:spPr>
      <dgm:t>
        <a:bodyPr/>
        <a:lstStyle/>
        <a:p>
          <a:endParaRPr lang="en-US"/>
        </a:p>
      </dgm:t>
    </dgm:pt>
    <dgm:pt modelId="{DF628EC8-16CD-488F-8AB7-808BD93C3ACA}">
      <dgm:prSet custT="1"/>
      <dgm:spPr>
        <a:solidFill>
          <a:srgbClr val="E8C38C"/>
        </a:solidFill>
      </dgm:spPr>
      <dgm:t>
        <a:bodyPr/>
        <a:lstStyle/>
        <a:p>
          <a:endParaRPr lang="en-US" sz="1400" dirty="0">
            <a:solidFill>
              <a:schemeClr val="tx1"/>
            </a:solidFill>
          </a:endParaRPr>
        </a:p>
      </dgm:t>
    </dgm:pt>
    <dgm:pt modelId="{748117F4-0E0D-49CA-9658-ABE8E33EE8E2}" type="parTrans" cxnId="{1AF6A04E-830D-4667-8162-1EE03D6CBE25}">
      <dgm:prSet/>
      <dgm:spPr/>
      <dgm:t>
        <a:bodyPr/>
        <a:lstStyle/>
        <a:p>
          <a:endParaRPr lang="en-US"/>
        </a:p>
      </dgm:t>
    </dgm:pt>
    <dgm:pt modelId="{3912DAEC-10C5-4740-9DBF-672DB989F8E2}" type="sibTrans" cxnId="{1AF6A04E-830D-4667-8162-1EE03D6CBE25}">
      <dgm:prSet/>
      <dgm:spPr>
        <a:solidFill>
          <a:srgbClr val="791730"/>
        </a:solidFill>
        <a:ln>
          <a:solidFill>
            <a:srgbClr val="00687F">
              <a:alpha val="90000"/>
            </a:srgbClr>
          </a:solidFill>
        </a:ln>
      </dgm:spPr>
      <dgm:t>
        <a:bodyPr/>
        <a:lstStyle/>
        <a:p>
          <a:endParaRPr lang="en-US"/>
        </a:p>
      </dgm:t>
    </dgm:pt>
    <dgm:pt modelId="{964F5299-6448-4D7E-9017-7EE8479D34F4}">
      <dgm:prSet custT="1"/>
      <dgm:spPr>
        <a:solidFill>
          <a:srgbClr val="E8C38C"/>
        </a:solidFill>
      </dgm:spPr>
      <dgm:t>
        <a:bodyPr/>
        <a:lstStyle/>
        <a:p>
          <a:endParaRPr lang="en-US" sz="1400" dirty="0">
            <a:solidFill>
              <a:schemeClr val="tx1"/>
            </a:solidFill>
          </a:endParaRPr>
        </a:p>
      </dgm:t>
    </dgm:pt>
    <dgm:pt modelId="{BBFA541D-7FDE-4B60-805C-A1C598C1AABE}" type="parTrans" cxnId="{5EB5D3DB-FFDA-4B50-90A9-36765EBE4202}">
      <dgm:prSet/>
      <dgm:spPr/>
      <dgm:t>
        <a:bodyPr/>
        <a:lstStyle/>
        <a:p>
          <a:endParaRPr lang="en-US"/>
        </a:p>
      </dgm:t>
    </dgm:pt>
    <dgm:pt modelId="{F22E16FC-71F9-4EC1-800D-9C58250159CA}" type="sibTrans" cxnId="{5EB5D3DB-FFDA-4B50-90A9-36765EBE4202}">
      <dgm:prSet/>
      <dgm:spPr/>
      <dgm:t>
        <a:bodyPr/>
        <a:lstStyle/>
        <a:p>
          <a:endParaRPr lang="en-US"/>
        </a:p>
      </dgm:t>
    </dgm:pt>
    <dgm:pt modelId="{9FA85893-ECA8-4277-BC63-6F2016A702B6}" type="pres">
      <dgm:prSet presAssocID="{5C9C871A-70FC-478A-BA07-1F8A448381DF}" presName="outerComposite" presStyleCnt="0">
        <dgm:presLayoutVars>
          <dgm:chMax val="5"/>
          <dgm:dir/>
          <dgm:resizeHandles val="exact"/>
        </dgm:presLayoutVars>
      </dgm:prSet>
      <dgm:spPr/>
    </dgm:pt>
    <dgm:pt modelId="{D53CB333-163D-4851-9DA8-1C6202B7F821}" type="pres">
      <dgm:prSet presAssocID="{5C9C871A-70FC-478A-BA07-1F8A448381DF}" presName="dummyMaxCanvas" presStyleCnt="0">
        <dgm:presLayoutVars/>
      </dgm:prSet>
      <dgm:spPr/>
    </dgm:pt>
    <dgm:pt modelId="{8EFEFE5F-3C18-4729-A760-54D13572EFE3}" type="pres">
      <dgm:prSet presAssocID="{5C9C871A-70FC-478A-BA07-1F8A448381DF}" presName="FourNodes_1" presStyleLbl="node1" presStyleIdx="0" presStyleCnt="4">
        <dgm:presLayoutVars>
          <dgm:bulletEnabled val="1"/>
        </dgm:presLayoutVars>
      </dgm:prSet>
      <dgm:spPr/>
    </dgm:pt>
    <dgm:pt modelId="{38633512-6B9A-405B-9DF2-3132959039DA}" type="pres">
      <dgm:prSet presAssocID="{5C9C871A-70FC-478A-BA07-1F8A448381DF}" presName="FourNodes_2" presStyleLbl="node1" presStyleIdx="1" presStyleCnt="4">
        <dgm:presLayoutVars>
          <dgm:bulletEnabled val="1"/>
        </dgm:presLayoutVars>
      </dgm:prSet>
      <dgm:spPr/>
    </dgm:pt>
    <dgm:pt modelId="{F3A109A8-E870-4866-84F2-9A6552F39DA2}" type="pres">
      <dgm:prSet presAssocID="{5C9C871A-70FC-478A-BA07-1F8A448381DF}" presName="FourNodes_3" presStyleLbl="node1" presStyleIdx="2" presStyleCnt="4">
        <dgm:presLayoutVars>
          <dgm:bulletEnabled val="1"/>
        </dgm:presLayoutVars>
      </dgm:prSet>
      <dgm:spPr/>
    </dgm:pt>
    <dgm:pt modelId="{39C1CF16-B8A1-4FC4-A10B-BD1527CB9AD5}" type="pres">
      <dgm:prSet presAssocID="{5C9C871A-70FC-478A-BA07-1F8A448381DF}" presName="FourNodes_4" presStyleLbl="node1" presStyleIdx="3" presStyleCnt="4">
        <dgm:presLayoutVars>
          <dgm:bulletEnabled val="1"/>
        </dgm:presLayoutVars>
      </dgm:prSet>
      <dgm:spPr/>
    </dgm:pt>
    <dgm:pt modelId="{79C7103D-EE21-4D07-9F28-79DB9D1A2BE1}" type="pres">
      <dgm:prSet presAssocID="{5C9C871A-70FC-478A-BA07-1F8A448381DF}" presName="FourConn_1-2" presStyleLbl="fgAccFollowNode1" presStyleIdx="0" presStyleCnt="3">
        <dgm:presLayoutVars>
          <dgm:bulletEnabled val="1"/>
        </dgm:presLayoutVars>
      </dgm:prSet>
      <dgm:spPr/>
    </dgm:pt>
    <dgm:pt modelId="{86D97543-4165-491A-832B-19FCE8BC5FAC}" type="pres">
      <dgm:prSet presAssocID="{5C9C871A-70FC-478A-BA07-1F8A448381DF}" presName="FourConn_2-3" presStyleLbl="fgAccFollowNode1" presStyleIdx="1" presStyleCnt="3" custLinFactNeighborX="-477" custLinFactNeighborY="-11210">
        <dgm:presLayoutVars>
          <dgm:bulletEnabled val="1"/>
        </dgm:presLayoutVars>
      </dgm:prSet>
      <dgm:spPr/>
    </dgm:pt>
    <dgm:pt modelId="{DDEB8FCA-7C8D-4889-BA5F-9CA140A5C5CA}" type="pres">
      <dgm:prSet presAssocID="{5C9C871A-70FC-478A-BA07-1F8A448381DF}" presName="FourConn_3-4" presStyleLbl="fgAccFollowNode1" presStyleIdx="2" presStyleCnt="3">
        <dgm:presLayoutVars>
          <dgm:bulletEnabled val="1"/>
        </dgm:presLayoutVars>
      </dgm:prSet>
      <dgm:spPr/>
    </dgm:pt>
    <dgm:pt modelId="{53109C9D-1AF7-41E7-91CD-BA56017FF18E}" type="pres">
      <dgm:prSet presAssocID="{5C9C871A-70FC-478A-BA07-1F8A448381DF}" presName="FourNodes_1_text" presStyleLbl="node1" presStyleIdx="3" presStyleCnt="4">
        <dgm:presLayoutVars>
          <dgm:bulletEnabled val="1"/>
        </dgm:presLayoutVars>
      </dgm:prSet>
      <dgm:spPr/>
    </dgm:pt>
    <dgm:pt modelId="{AA4B743B-00AE-4252-8D61-9CAB9944A915}" type="pres">
      <dgm:prSet presAssocID="{5C9C871A-70FC-478A-BA07-1F8A448381DF}" presName="FourNodes_2_text" presStyleLbl="node1" presStyleIdx="3" presStyleCnt="4">
        <dgm:presLayoutVars>
          <dgm:bulletEnabled val="1"/>
        </dgm:presLayoutVars>
      </dgm:prSet>
      <dgm:spPr/>
    </dgm:pt>
    <dgm:pt modelId="{66F09B74-1E7F-4F5C-A5EE-9882AAEC8489}" type="pres">
      <dgm:prSet presAssocID="{5C9C871A-70FC-478A-BA07-1F8A448381DF}" presName="FourNodes_3_text" presStyleLbl="node1" presStyleIdx="3" presStyleCnt="4">
        <dgm:presLayoutVars>
          <dgm:bulletEnabled val="1"/>
        </dgm:presLayoutVars>
      </dgm:prSet>
      <dgm:spPr/>
    </dgm:pt>
    <dgm:pt modelId="{B90FA2B1-E1EF-4556-B40E-C3B5515EF574}" type="pres">
      <dgm:prSet presAssocID="{5C9C871A-70FC-478A-BA07-1F8A448381DF}" presName="FourNodes_4_text" presStyleLbl="node1" presStyleIdx="3" presStyleCnt="4">
        <dgm:presLayoutVars>
          <dgm:bulletEnabled val="1"/>
        </dgm:presLayoutVars>
      </dgm:prSet>
      <dgm:spPr/>
    </dgm:pt>
  </dgm:ptLst>
  <dgm:cxnLst>
    <dgm:cxn modelId="{BB462010-7B45-46E1-8734-92019724D4EC}" srcId="{5C9C871A-70FC-478A-BA07-1F8A448381DF}" destId="{5454846E-12CC-4574-BA78-21C023DC313C}" srcOrd="1" destOrd="0" parTransId="{CF8961FE-EF34-4D56-9E83-498439DDFE58}" sibTransId="{EA24D01C-B06B-4618-BB4C-7DC537A4A929}"/>
    <dgm:cxn modelId="{5D441B12-A2EC-4595-B26D-54149C94756B}" type="presOf" srcId="{DF628EC8-16CD-488F-8AB7-808BD93C3ACA}" destId="{F3A109A8-E870-4866-84F2-9A6552F39DA2}" srcOrd="0" destOrd="0" presId="urn:microsoft.com/office/officeart/2005/8/layout/vProcess5"/>
    <dgm:cxn modelId="{CB370017-14AB-4874-B6B9-2CB224CABF89}" type="presOf" srcId="{8097AF2B-B7C4-423C-B2F3-B5B1D0842FF6}" destId="{53109C9D-1AF7-41E7-91CD-BA56017FF18E}" srcOrd="1" destOrd="0" presId="urn:microsoft.com/office/officeart/2005/8/layout/vProcess5"/>
    <dgm:cxn modelId="{1AF6A04E-830D-4667-8162-1EE03D6CBE25}" srcId="{5C9C871A-70FC-478A-BA07-1F8A448381DF}" destId="{DF628EC8-16CD-488F-8AB7-808BD93C3ACA}" srcOrd="2" destOrd="0" parTransId="{748117F4-0E0D-49CA-9658-ABE8E33EE8E2}" sibTransId="{3912DAEC-10C5-4740-9DBF-672DB989F8E2}"/>
    <dgm:cxn modelId="{6DE0E751-7672-4E8B-AF69-0A07A6CFA8A9}" type="presOf" srcId="{5C9C871A-70FC-478A-BA07-1F8A448381DF}" destId="{9FA85893-ECA8-4277-BC63-6F2016A702B6}" srcOrd="0" destOrd="0" presId="urn:microsoft.com/office/officeart/2005/8/layout/vProcess5"/>
    <dgm:cxn modelId="{5BDF8072-35E4-453A-A557-68E133279455}" type="presOf" srcId="{F3E07285-E111-4DE8-AE0C-8C55E6102CFF}" destId="{79C7103D-EE21-4D07-9F28-79DB9D1A2BE1}" srcOrd="0" destOrd="0" presId="urn:microsoft.com/office/officeart/2005/8/layout/vProcess5"/>
    <dgm:cxn modelId="{03C39082-58A4-46E2-8822-5C53F7258742}" type="presOf" srcId="{964F5299-6448-4D7E-9017-7EE8479D34F4}" destId="{39C1CF16-B8A1-4FC4-A10B-BD1527CB9AD5}" srcOrd="0" destOrd="0" presId="urn:microsoft.com/office/officeart/2005/8/layout/vProcess5"/>
    <dgm:cxn modelId="{68223A8F-29C7-44A1-8489-1428DBB84571}" type="presOf" srcId="{DF628EC8-16CD-488F-8AB7-808BD93C3ACA}" destId="{66F09B74-1E7F-4F5C-A5EE-9882AAEC8489}" srcOrd="1" destOrd="0" presId="urn:microsoft.com/office/officeart/2005/8/layout/vProcess5"/>
    <dgm:cxn modelId="{4C2106A8-82D0-4216-BBC7-21EC9EDBB405}" type="presOf" srcId="{3912DAEC-10C5-4740-9DBF-672DB989F8E2}" destId="{DDEB8FCA-7C8D-4889-BA5F-9CA140A5C5CA}" srcOrd="0" destOrd="0" presId="urn:microsoft.com/office/officeart/2005/8/layout/vProcess5"/>
    <dgm:cxn modelId="{AE1CD4B0-7085-43C7-8D52-62C437243EF0}" type="presOf" srcId="{EA24D01C-B06B-4618-BB4C-7DC537A4A929}" destId="{86D97543-4165-491A-832B-19FCE8BC5FAC}" srcOrd="0" destOrd="0" presId="urn:microsoft.com/office/officeart/2005/8/layout/vProcess5"/>
    <dgm:cxn modelId="{87906AB3-799F-41B9-BCF4-233BFF8DDBC4}" srcId="{5C9C871A-70FC-478A-BA07-1F8A448381DF}" destId="{8097AF2B-B7C4-423C-B2F3-B5B1D0842FF6}" srcOrd="0" destOrd="0" parTransId="{A7571B41-B45D-41B7-AEBB-C06E9CF22CFB}" sibTransId="{F3E07285-E111-4DE8-AE0C-8C55E6102CFF}"/>
    <dgm:cxn modelId="{55BE76C0-CC80-4D5E-983C-51AA73DAFA1D}" type="presOf" srcId="{964F5299-6448-4D7E-9017-7EE8479D34F4}" destId="{B90FA2B1-E1EF-4556-B40E-C3B5515EF574}" srcOrd="1" destOrd="0" presId="urn:microsoft.com/office/officeart/2005/8/layout/vProcess5"/>
    <dgm:cxn modelId="{568597CA-93BF-459B-837A-EACBCCCDA4DA}" type="presOf" srcId="{8097AF2B-B7C4-423C-B2F3-B5B1D0842FF6}" destId="{8EFEFE5F-3C18-4729-A760-54D13572EFE3}" srcOrd="0" destOrd="0" presId="urn:microsoft.com/office/officeart/2005/8/layout/vProcess5"/>
    <dgm:cxn modelId="{8C8759CD-B0F6-448D-BBB8-FAE3EB3B0FDA}" type="presOf" srcId="{5454846E-12CC-4574-BA78-21C023DC313C}" destId="{AA4B743B-00AE-4252-8D61-9CAB9944A915}" srcOrd="1" destOrd="0" presId="urn:microsoft.com/office/officeart/2005/8/layout/vProcess5"/>
    <dgm:cxn modelId="{7FDAB3D2-BC1D-4A81-B89E-87FCC3BB7502}" type="presOf" srcId="{5454846E-12CC-4574-BA78-21C023DC313C}" destId="{38633512-6B9A-405B-9DF2-3132959039DA}" srcOrd="0" destOrd="0" presId="urn:microsoft.com/office/officeart/2005/8/layout/vProcess5"/>
    <dgm:cxn modelId="{5EB5D3DB-FFDA-4B50-90A9-36765EBE4202}" srcId="{5C9C871A-70FC-478A-BA07-1F8A448381DF}" destId="{964F5299-6448-4D7E-9017-7EE8479D34F4}" srcOrd="3" destOrd="0" parTransId="{BBFA541D-7FDE-4B60-805C-A1C598C1AABE}" sibTransId="{F22E16FC-71F9-4EC1-800D-9C58250159CA}"/>
    <dgm:cxn modelId="{2EA7D258-30EC-4271-AAC6-91812AA94729}" type="presParOf" srcId="{9FA85893-ECA8-4277-BC63-6F2016A702B6}" destId="{D53CB333-163D-4851-9DA8-1C6202B7F821}" srcOrd="0" destOrd="0" presId="urn:microsoft.com/office/officeart/2005/8/layout/vProcess5"/>
    <dgm:cxn modelId="{AFDBEA52-DBA9-4916-AFFC-9999B8136379}" type="presParOf" srcId="{9FA85893-ECA8-4277-BC63-6F2016A702B6}" destId="{8EFEFE5F-3C18-4729-A760-54D13572EFE3}" srcOrd="1" destOrd="0" presId="urn:microsoft.com/office/officeart/2005/8/layout/vProcess5"/>
    <dgm:cxn modelId="{48EFC69D-F936-409A-B9B9-4BE823EDBFA9}" type="presParOf" srcId="{9FA85893-ECA8-4277-BC63-6F2016A702B6}" destId="{38633512-6B9A-405B-9DF2-3132959039DA}" srcOrd="2" destOrd="0" presId="urn:microsoft.com/office/officeart/2005/8/layout/vProcess5"/>
    <dgm:cxn modelId="{62A524B0-2E69-49EF-AE65-3EB87513BA7A}" type="presParOf" srcId="{9FA85893-ECA8-4277-BC63-6F2016A702B6}" destId="{F3A109A8-E870-4866-84F2-9A6552F39DA2}" srcOrd="3" destOrd="0" presId="urn:microsoft.com/office/officeart/2005/8/layout/vProcess5"/>
    <dgm:cxn modelId="{6118CF45-3917-4B3D-BDA4-F177BE8C633A}" type="presParOf" srcId="{9FA85893-ECA8-4277-BC63-6F2016A702B6}" destId="{39C1CF16-B8A1-4FC4-A10B-BD1527CB9AD5}" srcOrd="4" destOrd="0" presId="urn:microsoft.com/office/officeart/2005/8/layout/vProcess5"/>
    <dgm:cxn modelId="{EF43D36F-871E-4173-8BDD-8D259A85CE26}" type="presParOf" srcId="{9FA85893-ECA8-4277-BC63-6F2016A702B6}" destId="{79C7103D-EE21-4D07-9F28-79DB9D1A2BE1}" srcOrd="5" destOrd="0" presId="urn:microsoft.com/office/officeart/2005/8/layout/vProcess5"/>
    <dgm:cxn modelId="{84D7303E-9915-4626-B465-095C1A645089}" type="presParOf" srcId="{9FA85893-ECA8-4277-BC63-6F2016A702B6}" destId="{86D97543-4165-491A-832B-19FCE8BC5FAC}" srcOrd="6" destOrd="0" presId="urn:microsoft.com/office/officeart/2005/8/layout/vProcess5"/>
    <dgm:cxn modelId="{81E3CAF7-A745-4F4D-8613-A9F898D5863E}" type="presParOf" srcId="{9FA85893-ECA8-4277-BC63-6F2016A702B6}" destId="{DDEB8FCA-7C8D-4889-BA5F-9CA140A5C5CA}" srcOrd="7" destOrd="0" presId="urn:microsoft.com/office/officeart/2005/8/layout/vProcess5"/>
    <dgm:cxn modelId="{6C228BCB-2F5C-4F40-BA24-B5D146A76CDD}" type="presParOf" srcId="{9FA85893-ECA8-4277-BC63-6F2016A702B6}" destId="{53109C9D-1AF7-41E7-91CD-BA56017FF18E}" srcOrd="8" destOrd="0" presId="urn:microsoft.com/office/officeart/2005/8/layout/vProcess5"/>
    <dgm:cxn modelId="{AD9465EB-98AF-44BD-A75F-9FE1B0F537AC}" type="presParOf" srcId="{9FA85893-ECA8-4277-BC63-6F2016A702B6}" destId="{AA4B743B-00AE-4252-8D61-9CAB9944A915}" srcOrd="9" destOrd="0" presId="urn:microsoft.com/office/officeart/2005/8/layout/vProcess5"/>
    <dgm:cxn modelId="{65344680-7E0C-49A5-9FA6-C647C0624C94}" type="presParOf" srcId="{9FA85893-ECA8-4277-BC63-6F2016A702B6}" destId="{66F09B74-1E7F-4F5C-A5EE-9882AAEC8489}" srcOrd="10" destOrd="0" presId="urn:microsoft.com/office/officeart/2005/8/layout/vProcess5"/>
    <dgm:cxn modelId="{DEB34393-3A91-47EE-BBB6-6E9E7805EF18}" type="presParOf" srcId="{9FA85893-ECA8-4277-BC63-6F2016A702B6}" destId="{B90FA2B1-E1EF-4556-B40E-C3B5515EF574}" srcOrd="11" destOrd="0" presId="urn:microsoft.com/office/officeart/2005/8/layout/vProcess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50E932-816F-4603-80D7-0D3B823F117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BFCEA2D-0499-487E-86E8-AF80A131A0F0}">
      <dgm:prSet custT="1"/>
      <dgm:spPr>
        <a:solidFill>
          <a:srgbClr val="E8C38C"/>
        </a:solidFill>
      </dgm:spPr>
      <dgm:t>
        <a:bodyPr/>
        <a:lstStyle/>
        <a:p>
          <a:endParaRPr lang="en-US" sz="2000" dirty="0">
            <a:solidFill>
              <a:schemeClr val="tx1"/>
            </a:solidFill>
          </a:endParaRPr>
        </a:p>
      </dgm:t>
    </dgm:pt>
    <dgm:pt modelId="{501B99EC-BCF7-4C3E-B267-3440D622564C}" type="sibTrans" cxnId="{5DDB3626-6E85-49CB-A0DE-7D83BB0FB95D}">
      <dgm:prSet/>
      <dgm:spPr/>
      <dgm:t>
        <a:bodyPr/>
        <a:lstStyle/>
        <a:p>
          <a:endParaRPr lang="en-US"/>
        </a:p>
      </dgm:t>
    </dgm:pt>
    <dgm:pt modelId="{1037124C-EF5B-4036-868F-BFCAD8F5FCC6}" type="parTrans" cxnId="{5DDB3626-6E85-49CB-A0DE-7D83BB0FB95D}">
      <dgm:prSet/>
      <dgm:spPr/>
      <dgm:t>
        <a:bodyPr/>
        <a:lstStyle/>
        <a:p>
          <a:endParaRPr lang="en-US"/>
        </a:p>
      </dgm:t>
    </dgm:pt>
    <dgm:pt modelId="{DDDB4001-C685-44E5-A4B3-016ABF461464}" type="pres">
      <dgm:prSet presAssocID="{2450E932-816F-4603-80D7-0D3B823F1172}" presName="linear" presStyleCnt="0">
        <dgm:presLayoutVars>
          <dgm:animLvl val="lvl"/>
          <dgm:resizeHandles val="exact"/>
        </dgm:presLayoutVars>
      </dgm:prSet>
      <dgm:spPr/>
    </dgm:pt>
    <dgm:pt modelId="{0F1B18F3-0A09-42A5-9BDE-8197DC8C5D9B}" type="pres">
      <dgm:prSet presAssocID="{1BFCEA2D-0499-487E-86E8-AF80A131A0F0}" presName="parentText" presStyleLbl="node1" presStyleIdx="0" presStyleCnt="1">
        <dgm:presLayoutVars>
          <dgm:chMax val="0"/>
          <dgm:bulletEnabled val="1"/>
        </dgm:presLayoutVars>
      </dgm:prSet>
      <dgm:spPr/>
    </dgm:pt>
  </dgm:ptLst>
  <dgm:cxnLst>
    <dgm:cxn modelId="{593CDA01-7A39-47B7-B41B-8DC549360823}" type="presOf" srcId="{1BFCEA2D-0499-487E-86E8-AF80A131A0F0}" destId="{0F1B18F3-0A09-42A5-9BDE-8197DC8C5D9B}" srcOrd="0" destOrd="0" presId="urn:microsoft.com/office/officeart/2005/8/layout/vList2"/>
    <dgm:cxn modelId="{5DDB3626-6E85-49CB-A0DE-7D83BB0FB95D}" srcId="{2450E932-816F-4603-80D7-0D3B823F1172}" destId="{1BFCEA2D-0499-487E-86E8-AF80A131A0F0}" srcOrd="0" destOrd="0" parTransId="{1037124C-EF5B-4036-868F-BFCAD8F5FCC6}" sibTransId="{501B99EC-BCF7-4C3E-B267-3440D622564C}"/>
    <dgm:cxn modelId="{D25F775E-67AB-43AD-AC49-D54A439B15A4}" type="presOf" srcId="{2450E932-816F-4603-80D7-0D3B823F1172}" destId="{DDDB4001-C685-44E5-A4B3-016ABF461464}" srcOrd="0" destOrd="0" presId="urn:microsoft.com/office/officeart/2005/8/layout/vList2"/>
    <dgm:cxn modelId="{5D890719-3901-422D-A50F-D6F4DD969755}" type="presParOf" srcId="{DDDB4001-C685-44E5-A4B3-016ABF461464}" destId="{0F1B18F3-0A09-42A5-9BDE-8197DC8C5D9B}"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296740-7784-4127-9705-E6C180FE9912}"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2C5B79C8-A9E2-48AE-AEFE-E43CBAC27C2A}">
      <dgm:prSet custT="1"/>
      <dgm:spPr>
        <a:solidFill>
          <a:srgbClr val="E8C38C"/>
        </a:solidFill>
      </dgm:spPr>
      <dgm:t>
        <a:bodyPr/>
        <a:lstStyle/>
        <a:p>
          <a:endParaRPr lang="en-US" sz="1400" dirty="0">
            <a:solidFill>
              <a:schemeClr val="tx1"/>
            </a:solidFill>
          </a:endParaRPr>
        </a:p>
      </dgm:t>
    </dgm:pt>
    <dgm:pt modelId="{20929FD0-B4CF-41A2-921E-5715E2FCFC5B}" type="parTrans" cxnId="{CFFB9574-B395-4B33-A94D-DFD00BEE6291}">
      <dgm:prSet/>
      <dgm:spPr/>
      <dgm:t>
        <a:bodyPr/>
        <a:lstStyle/>
        <a:p>
          <a:endParaRPr lang="en-US"/>
        </a:p>
      </dgm:t>
    </dgm:pt>
    <dgm:pt modelId="{28AC3F18-46DC-4365-BD9C-826B10DEE2DC}" type="sibTrans" cxnId="{CFFB9574-B395-4B33-A94D-DFD00BEE6291}">
      <dgm:prSet/>
      <dgm:spPr/>
      <dgm:t>
        <a:bodyPr/>
        <a:lstStyle/>
        <a:p>
          <a:endParaRPr lang="en-US"/>
        </a:p>
      </dgm:t>
    </dgm:pt>
    <dgm:pt modelId="{C90F5952-FBE8-42B3-9787-DD6574279569}">
      <dgm:prSet custT="1"/>
      <dgm:spPr>
        <a:solidFill>
          <a:srgbClr val="E8C38C"/>
        </a:solidFill>
      </dgm:spPr>
      <dgm:t>
        <a:bodyPr/>
        <a:lstStyle/>
        <a:p>
          <a:endParaRPr lang="en-US" sz="1400" dirty="0">
            <a:solidFill>
              <a:schemeClr val="tx1"/>
            </a:solidFill>
          </a:endParaRPr>
        </a:p>
      </dgm:t>
    </dgm:pt>
    <dgm:pt modelId="{6BCCA1C6-F1C0-4EF7-A5AE-BBBB89048BE2}" type="parTrans" cxnId="{85A0D198-E94B-4E9D-92B7-617F90DED373}">
      <dgm:prSet/>
      <dgm:spPr/>
      <dgm:t>
        <a:bodyPr/>
        <a:lstStyle/>
        <a:p>
          <a:endParaRPr lang="en-US"/>
        </a:p>
      </dgm:t>
    </dgm:pt>
    <dgm:pt modelId="{0358C551-396B-4D2B-AE11-0EA84E575DE5}" type="sibTrans" cxnId="{85A0D198-E94B-4E9D-92B7-617F90DED373}">
      <dgm:prSet/>
      <dgm:spPr/>
      <dgm:t>
        <a:bodyPr/>
        <a:lstStyle/>
        <a:p>
          <a:endParaRPr lang="en-US"/>
        </a:p>
      </dgm:t>
    </dgm:pt>
    <dgm:pt modelId="{AFA12C4C-1308-4E41-904D-AEAAC4CAC820}" type="pres">
      <dgm:prSet presAssocID="{9D296740-7784-4127-9705-E6C180FE9912}" presName="Name0" presStyleCnt="0">
        <dgm:presLayoutVars>
          <dgm:dir/>
          <dgm:resizeHandles val="exact"/>
        </dgm:presLayoutVars>
      </dgm:prSet>
      <dgm:spPr/>
    </dgm:pt>
    <dgm:pt modelId="{465E6A11-2A67-4769-92DF-B036AA4AE836}" type="pres">
      <dgm:prSet presAssocID="{9D296740-7784-4127-9705-E6C180FE9912}" presName="fgShape" presStyleLbl="fgShp" presStyleIdx="0" presStyleCnt="1"/>
      <dgm:spPr>
        <a:solidFill>
          <a:srgbClr val="791730"/>
        </a:solidFill>
        <a:ln>
          <a:solidFill>
            <a:srgbClr val="00687F"/>
          </a:solidFill>
        </a:ln>
      </dgm:spPr>
    </dgm:pt>
    <dgm:pt modelId="{57E6C9FA-6F64-4876-9DC5-6E2A43B74B92}" type="pres">
      <dgm:prSet presAssocID="{9D296740-7784-4127-9705-E6C180FE9912}" presName="linComp" presStyleCnt="0"/>
      <dgm:spPr/>
    </dgm:pt>
    <dgm:pt modelId="{E1C6AF52-F710-4245-9E5E-A5E1D61CBF10}" type="pres">
      <dgm:prSet presAssocID="{2C5B79C8-A9E2-48AE-AEFE-E43CBAC27C2A}" presName="compNode" presStyleCnt="0"/>
      <dgm:spPr/>
    </dgm:pt>
    <dgm:pt modelId="{FBCFA0AF-C874-450D-9836-BEE4767EDF49}" type="pres">
      <dgm:prSet presAssocID="{2C5B79C8-A9E2-48AE-AEFE-E43CBAC27C2A}" presName="bkgdShape" presStyleLbl="node1" presStyleIdx="0" presStyleCnt="2" custLinFactNeighborX="-87" custLinFactNeighborY="2721"/>
      <dgm:spPr/>
    </dgm:pt>
    <dgm:pt modelId="{C14B1F62-F3C2-4BD6-8B68-60FE91BEEAD9}" type="pres">
      <dgm:prSet presAssocID="{2C5B79C8-A9E2-48AE-AEFE-E43CBAC27C2A}" presName="nodeTx" presStyleLbl="node1" presStyleIdx="0" presStyleCnt="2">
        <dgm:presLayoutVars>
          <dgm:bulletEnabled val="1"/>
        </dgm:presLayoutVars>
      </dgm:prSet>
      <dgm:spPr/>
    </dgm:pt>
    <dgm:pt modelId="{0D27538F-B029-4972-B7F0-09C22A83A068}" type="pres">
      <dgm:prSet presAssocID="{2C5B79C8-A9E2-48AE-AEFE-E43CBAC27C2A}" presName="invisiNode" presStyleLbl="node1" presStyleIdx="0" presStyleCnt="2"/>
      <dgm:spPr/>
    </dgm:pt>
    <dgm:pt modelId="{B66254E0-B58E-4377-8FB8-B55C4BB38678}" type="pres">
      <dgm:prSet presAssocID="{2C5B79C8-A9E2-48AE-AEFE-E43CBAC27C2A}" presName="imagNod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solidFill>
            <a:srgbClr val="791730"/>
          </a:solidFill>
        </a:ln>
      </dgm:spPr>
      <dgm:extLst>
        <a:ext uri="{E40237B7-FDA0-4F09-8148-C483321AD2D9}">
          <dgm14:cNvPr xmlns:dgm14="http://schemas.microsoft.com/office/drawing/2010/diagram" id="0" name="" descr="Eye"/>
        </a:ext>
      </dgm:extLst>
    </dgm:pt>
    <dgm:pt modelId="{6AE4C071-BAB9-44BC-A007-5EACCC9C1EA1}" type="pres">
      <dgm:prSet presAssocID="{28AC3F18-46DC-4365-BD9C-826B10DEE2DC}" presName="sibTrans" presStyleLbl="sibTrans2D1" presStyleIdx="0" presStyleCnt="0"/>
      <dgm:spPr/>
    </dgm:pt>
    <dgm:pt modelId="{09171CD7-FF14-41E3-834B-7F7BCAC8569B}" type="pres">
      <dgm:prSet presAssocID="{C90F5952-FBE8-42B3-9787-DD6574279569}" presName="compNode" presStyleCnt="0"/>
      <dgm:spPr/>
    </dgm:pt>
    <dgm:pt modelId="{6C3EAB70-14EF-454A-ABDD-CF81DBBC8485}" type="pres">
      <dgm:prSet presAssocID="{C90F5952-FBE8-42B3-9787-DD6574279569}" presName="bkgdShape" presStyleLbl="node1" presStyleIdx="1" presStyleCnt="2"/>
      <dgm:spPr/>
    </dgm:pt>
    <dgm:pt modelId="{3229AD89-761D-4C70-828E-7102E537A634}" type="pres">
      <dgm:prSet presAssocID="{C90F5952-FBE8-42B3-9787-DD6574279569}" presName="nodeTx" presStyleLbl="node1" presStyleIdx="1" presStyleCnt="2">
        <dgm:presLayoutVars>
          <dgm:bulletEnabled val="1"/>
        </dgm:presLayoutVars>
      </dgm:prSet>
      <dgm:spPr/>
    </dgm:pt>
    <dgm:pt modelId="{7DC1E1CC-3C13-4CF4-A7B1-393EA4D75A84}" type="pres">
      <dgm:prSet presAssocID="{C90F5952-FBE8-42B3-9787-DD6574279569}" presName="invisiNode" presStyleLbl="node1" presStyleIdx="1" presStyleCnt="2"/>
      <dgm:spPr/>
    </dgm:pt>
    <dgm:pt modelId="{A5D1455C-8220-45F7-99FE-778AA967C3EB}" type="pres">
      <dgm:prSet presAssocID="{C90F5952-FBE8-42B3-9787-DD6574279569}" presName="imagNode"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a:solidFill>
            <a:srgbClr val="791730"/>
          </a:solidFill>
        </a:ln>
      </dgm:spPr>
      <dgm:extLst>
        <a:ext uri="{E40237B7-FDA0-4F09-8148-C483321AD2D9}">
          <dgm14:cNvPr xmlns:dgm14="http://schemas.microsoft.com/office/drawing/2010/diagram" id="0" name="" descr="Stopwatch"/>
        </a:ext>
      </dgm:extLst>
    </dgm:pt>
  </dgm:ptLst>
  <dgm:cxnLst>
    <dgm:cxn modelId="{86A77201-8AAC-4EA2-B170-6E97C828FA3F}" type="presOf" srcId="{9D296740-7784-4127-9705-E6C180FE9912}" destId="{AFA12C4C-1308-4E41-904D-AEAAC4CAC820}" srcOrd="0" destOrd="0" presId="urn:microsoft.com/office/officeart/2005/8/layout/hList7"/>
    <dgm:cxn modelId="{850F5F2C-7253-4019-A2B4-147A2280B194}" type="presOf" srcId="{C90F5952-FBE8-42B3-9787-DD6574279569}" destId="{6C3EAB70-14EF-454A-ABDD-CF81DBBC8485}" srcOrd="0" destOrd="0" presId="urn:microsoft.com/office/officeart/2005/8/layout/hList7"/>
    <dgm:cxn modelId="{5D461666-AD5E-4204-84F7-BC09A2B14449}" type="presOf" srcId="{28AC3F18-46DC-4365-BD9C-826B10DEE2DC}" destId="{6AE4C071-BAB9-44BC-A007-5EACCC9C1EA1}" srcOrd="0" destOrd="0" presId="urn:microsoft.com/office/officeart/2005/8/layout/hList7"/>
    <dgm:cxn modelId="{CFFB9574-B395-4B33-A94D-DFD00BEE6291}" srcId="{9D296740-7784-4127-9705-E6C180FE9912}" destId="{2C5B79C8-A9E2-48AE-AEFE-E43CBAC27C2A}" srcOrd="0" destOrd="0" parTransId="{20929FD0-B4CF-41A2-921E-5715E2FCFC5B}" sibTransId="{28AC3F18-46DC-4365-BD9C-826B10DEE2DC}"/>
    <dgm:cxn modelId="{9F0FF782-3401-4F74-988A-3F8B6A421C48}" type="presOf" srcId="{C90F5952-FBE8-42B3-9787-DD6574279569}" destId="{3229AD89-761D-4C70-828E-7102E537A634}" srcOrd="1" destOrd="0" presId="urn:microsoft.com/office/officeart/2005/8/layout/hList7"/>
    <dgm:cxn modelId="{85A0D198-E94B-4E9D-92B7-617F90DED373}" srcId="{9D296740-7784-4127-9705-E6C180FE9912}" destId="{C90F5952-FBE8-42B3-9787-DD6574279569}" srcOrd="1" destOrd="0" parTransId="{6BCCA1C6-F1C0-4EF7-A5AE-BBBB89048BE2}" sibTransId="{0358C551-396B-4D2B-AE11-0EA84E575DE5}"/>
    <dgm:cxn modelId="{75F84EDE-E363-4F41-A2F6-7BF6AED8F606}" type="presOf" srcId="{2C5B79C8-A9E2-48AE-AEFE-E43CBAC27C2A}" destId="{C14B1F62-F3C2-4BD6-8B68-60FE91BEEAD9}" srcOrd="1" destOrd="0" presId="urn:microsoft.com/office/officeart/2005/8/layout/hList7"/>
    <dgm:cxn modelId="{57B4FFF9-84D2-40FB-AF5F-C88842EC5994}" type="presOf" srcId="{2C5B79C8-A9E2-48AE-AEFE-E43CBAC27C2A}" destId="{FBCFA0AF-C874-450D-9836-BEE4767EDF49}" srcOrd="0" destOrd="0" presId="urn:microsoft.com/office/officeart/2005/8/layout/hList7"/>
    <dgm:cxn modelId="{4BD79959-F519-4D79-B9F3-1C9391C8446F}" type="presParOf" srcId="{AFA12C4C-1308-4E41-904D-AEAAC4CAC820}" destId="{465E6A11-2A67-4769-92DF-B036AA4AE836}" srcOrd="0" destOrd="0" presId="urn:microsoft.com/office/officeart/2005/8/layout/hList7"/>
    <dgm:cxn modelId="{8BBFE9A1-F5C4-42AC-811A-B4BC5A197D64}" type="presParOf" srcId="{AFA12C4C-1308-4E41-904D-AEAAC4CAC820}" destId="{57E6C9FA-6F64-4876-9DC5-6E2A43B74B92}" srcOrd="1" destOrd="0" presId="urn:microsoft.com/office/officeart/2005/8/layout/hList7"/>
    <dgm:cxn modelId="{B2A4E57A-3CF2-4804-9834-92C3FC382FA9}" type="presParOf" srcId="{57E6C9FA-6F64-4876-9DC5-6E2A43B74B92}" destId="{E1C6AF52-F710-4245-9E5E-A5E1D61CBF10}" srcOrd="0" destOrd="0" presId="urn:microsoft.com/office/officeart/2005/8/layout/hList7"/>
    <dgm:cxn modelId="{7F724F2D-D199-4302-B775-C46D4CCA8582}" type="presParOf" srcId="{E1C6AF52-F710-4245-9E5E-A5E1D61CBF10}" destId="{FBCFA0AF-C874-450D-9836-BEE4767EDF49}" srcOrd="0" destOrd="0" presId="urn:microsoft.com/office/officeart/2005/8/layout/hList7"/>
    <dgm:cxn modelId="{AEBD3AE4-BF94-4292-AA6D-D947F77F1D30}" type="presParOf" srcId="{E1C6AF52-F710-4245-9E5E-A5E1D61CBF10}" destId="{C14B1F62-F3C2-4BD6-8B68-60FE91BEEAD9}" srcOrd="1" destOrd="0" presId="urn:microsoft.com/office/officeart/2005/8/layout/hList7"/>
    <dgm:cxn modelId="{D46893DF-3C94-4A71-B62E-B4128C6F5CE2}" type="presParOf" srcId="{E1C6AF52-F710-4245-9E5E-A5E1D61CBF10}" destId="{0D27538F-B029-4972-B7F0-09C22A83A068}" srcOrd="2" destOrd="0" presId="urn:microsoft.com/office/officeart/2005/8/layout/hList7"/>
    <dgm:cxn modelId="{EF0E313F-39A9-44E9-A67A-B3664A1D7CEC}" type="presParOf" srcId="{E1C6AF52-F710-4245-9E5E-A5E1D61CBF10}" destId="{B66254E0-B58E-4377-8FB8-B55C4BB38678}" srcOrd="3" destOrd="0" presId="urn:microsoft.com/office/officeart/2005/8/layout/hList7"/>
    <dgm:cxn modelId="{285BA3CB-B3D9-480E-84E0-4DBEE1D4E8FE}" type="presParOf" srcId="{57E6C9FA-6F64-4876-9DC5-6E2A43B74B92}" destId="{6AE4C071-BAB9-44BC-A007-5EACCC9C1EA1}" srcOrd="1" destOrd="0" presId="urn:microsoft.com/office/officeart/2005/8/layout/hList7"/>
    <dgm:cxn modelId="{2B378596-E6C3-4A88-BDCD-D0C0BA5EF5EE}" type="presParOf" srcId="{57E6C9FA-6F64-4876-9DC5-6E2A43B74B92}" destId="{09171CD7-FF14-41E3-834B-7F7BCAC8569B}" srcOrd="2" destOrd="0" presId="urn:microsoft.com/office/officeart/2005/8/layout/hList7"/>
    <dgm:cxn modelId="{344A0361-2E45-4F92-9BF0-CC2DD35E700F}" type="presParOf" srcId="{09171CD7-FF14-41E3-834B-7F7BCAC8569B}" destId="{6C3EAB70-14EF-454A-ABDD-CF81DBBC8485}" srcOrd="0" destOrd="0" presId="urn:microsoft.com/office/officeart/2005/8/layout/hList7"/>
    <dgm:cxn modelId="{D5B182C0-5FCD-47CE-8FF2-31000E7E6C9F}" type="presParOf" srcId="{09171CD7-FF14-41E3-834B-7F7BCAC8569B}" destId="{3229AD89-761D-4C70-828E-7102E537A634}" srcOrd="1" destOrd="0" presId="urn:microsoft.com/office/officeart/2005/8/layout/hList7"/>
    <dgm:cxn modelId="{FDD858BA-6C6D-4580-892F-ADD338532C62}" type="presParOf" srcId="{09171CD7-FF14-41E3-834B-7F7BCAC8569B}" destId="{7DC1E1CC-3C13-4CF4-A7B1-393EA4D75A84}" srcOrd="2" destOrd="0" presId="urn:microsoft.com/office/officeart/2005/8/layout/hList7"/>
    <dgm:cxn modelId="{805295EB-DEC8-42A2-B3BD-235075BD9082}" type="presParOf" srcId="{09171CD7-FF14-41E3-834B-7F7BCAC8569B}" destId="{A5D1455C-8220-45F7-99FE-778AA967C3EB}"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AC3CC97-FB94-4E38-94D3-B2768286347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8CD18417-72AE-424A-9787-B5FA76B71D51}">
      <dgm:prSet/>
      <dgm:spPr>
        <a:solidFill>
          <a:srgbClr val="004454"/>
        </a:solidFill>
      </dgm:spPr>
      <dgm:t>
        <a:bodyPr/>
        <a:lstStyle/>
        <a:p>
          <a:endParaRPr lang="en-US" dirty="0"/>
        </a:p>
      </dgm:t>
    </dgm:pt>
    <dgm:pt modelId="{1A590213-6599-4487-A8DC-11ABCFC1C47A}" type="parTrans" cxnId="{E7C2A97C-9E86-440A-AF01-07DD2FB92EE6}">
      <dgm:prSet/>
      <dgm:spPr/>
      <dgm:t>
        <a:bodyPr/>
        <a:lstStyle/>
        <a:p>
          <a:endParaRPr lang="en-US"/>
        </a:p>
      </dgm:t>
    </dgm:pt>
    <dgm:pt modelId="{05DE162B-C1EC-4E83-B047-66F51CCEADC2}" type="sibTrans" cxnId="{E7C2A97C-9E86-440A-AF01-07DD2FB92EE6}">
      <dgm:prSet/>
      <dgm:spPr>
        <a:solidFill>
          <a:srgbClr val="791730"/>
        </a:solidFill>
        <a:ln>
          <a:solidFill>
            <a:srgbClr val="00687F"/>
          </a:solidFill>
        </a:ln>
      </dgm:spPr>
      <dgm:t>
        <a:bodyPr/>
        <a:lstStyle/>
        <a:p>
          <a:endParaRPr lang="en-US"/>
        </a:p>
      </dgm:t>
    </dgm:pt>
    <dgm:pt modelId="{A53FCB24-38AE-455B-9D77-44E78626CE16}">
      <dgm:prSet/>
      <dgm:spPr>
        <a:solidFill>
          <a:srgbClr val="004454"/>
        </a:solidFill>
      </dgm:spPr>
      <dgm:t>
        <a:bodyPr/>
        <a:lstStyle/>
        <a:p>
          <a:endParaRPr lang="en-US" dirty="0"/>
        </a:p>
      </dgm:t>
    </dgm:pt>
    <dgm:pt modelId="{4CC6D87A-11E0-4E0E-80D4-307811031AAD}" type="parTrans" cxnId="{A4E96449-CF59-4378-A8C6-FAA079F09E17}">
      <dgm:prSet/>
      <dgm:spPr/>
      <dgm:t>
        <a:bodyPr/>
        <a:lstStyle/>
        <a:p>
          <a:endParaRPr lang="en-US"/>
        </a:p>
      </dgm:t>
    </dgm:pt>
    <dgm:pt modelId="{9305C547-7B13-42A7-BE85-DF3ECE826831}" type="sibTrans" cxnId="{A4E96449-CF59-4378-A8C6-FAA079F09E17}">
      <dgm:prSet/>
      <dgm:spPr/>
      <dgm:t>
        <a:bodyPr/>
        <a:lstStyle/>
        <a:p>
          <a:endParaRPr lang="en-US"/>
        </a:p>
      </dgm:t>
    </dgm:pt>
    <dgm:pt modelId="{03F04204-8AEF-4D4D-B097-6953346BDBEB}" type="pres">
      <dgm:prSet presAssocID="{0AC3CC97-FB94-4E38-94D3-B2768286347C}" presName="Name0" presStyleCnt="0">
        <dgm:presLayoutVars>
          <dgm:dir/>
          <dgm:resizeHandles val="exact"/>
        </dgm:presLayoutVars>
      </dgm:prSet>
      <dgm:spPr/>
    </dgm:pt>
    <dgm:pt modelId="{671BF9EE-F47E-4050-ADEB-A25B3964C15D}" type="pres">
      <dgm:prSet presAssocID="{8CD18417-72AE-424A-9787-B5FA76B71D51}" presName="node" presStyleLbl="node1" presStyleIdx="0" presStyleCnt="2">
        <dgm:presLayoutVars>
          <dgm:bulletEnabled val="1"/>
        </dgm:presLayoutVars>
      </dgm:prSet>
      <dgm:spPr/>
    </dgm:pt>
    <dgm:pt modelId="{3B19037C-76EF-4498-9C3F-10303E78959C}" type="pres">
      <dgm:prSet presAssocID="{05DE162B-C1EC-4E83-B047-66F51CCEADC2}" presName="sibTrans" presStyleLbl="sibTrans2D1" presStyleIdx="0" presStyleCnt="1"/>
      <dgm:spPr/>
    </dgm:pt>
    <dgm:pt modelId="{601F321E-7BCE-418D-BAC0-35DBA2039F79}" type="pres">
      <dgm:prSet presAssocID="{05DE162B-C1EC-4E83-B047-66F51CCEADC2}" presName="connectorText" presStyleLbl="sibTrans2D1" presStyleIdx="0" presStyleCnt="1"/>
      <dgm:spPr/>
    </dgm:pt>
    <dgm:pt modelId="{D7CF2C70-1CBD-4D39-B75B-353880A99652}" type="pres">
      <dgm:prSet presAssocID="{A53FCB24-38AE-455B-9D77-44E78626CE16}" presName="node" presStyleLbl="node1" presStyleIdx="1" presStyleCnt="2">
        <dgm:presLayoutVars>
          <dgm:bulletEnabled val="1"/>
        </dgm:presLayoutVars>
      </dgm:prSet>
      <dgm:spPr/>
    </dgm:pt>
  </dgm:ptLst>
  <dgm:cxnLst>
    <dgm:cxn modelId="{E373623A-91E9-47DA-984C-4577FACD04CE}" type="presOf" srcId="{A53FCB24-38AE-455B-9D77-44E78626CE16}" destId="{D7CF2C70-1CBD-4D39-B75B-353880A99652}" srcOrd="0" destOrd="0" presId="urn:microsoft.com/office/officeart/2005/8/layout/process1"/>
    <dgm:cxn modelId="{DB700144-499A-46D7-8E0C-C8AD23447A1C}" type="presOf" srcId="{0AC3CC97-FB94-4E38-94D3-B2768286347C}" destId="{03F04204-8AEF-4D4D-B097-6953346BDBEB}" srcOrd="0" destOrd="0" presId="urn:microsoft.com/office/officeart/2005/8/layout/process1"/>
    <dgm:cxn modelId="{A4E96449-CF59-4378-A8C6-FAA079F09E17}" srcId="{0AC3CC97-FB94-4E38-94D3-B2768286347C}" destId="{A53FCB24-38AE-455B-9D77-44E78626CE16}" srcOrd="1" destOrd="0" parTransId="{4CC6D87A-11E0-4E0E-80D4-307811031AAD}" sibTransId="{9305C547-7B13-42A7-BE85-DF3ECE826831}"/>
    <dgm:cxn modelId="{E7C2A97C-9E86-440A-AF01-07DD2FB92EE6}" srcId="{0AC3CC97-FB94-4E38-94D3-B2768286347C}" destId="{8CD18417-72AE-424A-9787-B5FA76B71D51}" srcOrd="0" destOrd="0" parTransId="{1A590213-6599-4487-A8DC-11ABCFC1C47A}" sibTransId="{05DE162B-C1EC-4E83-B047-66F51CCEADC2}"/>
    <dgm:cxn modelId="{AE0A5DAA-1E5A-45D6-9883-BC07285F5178}" type="presOf" srcId="{05DE162B-C1EC-4E83-B047-66F51CCEADC2}" destId="{601F321E-7BCE-418D-BAC0-35DBA2039F79}" srcOrd="1" destOrd="0" presId="urn:microsoft.com/office/officeart/2005/8/layout/process1"/>
    <dgm:cxn modelId="{BC9F19D5-2AE9-4BD7-A192-106C1C343797}" type="presOf" srcId="{05DE162B-C1EC-4E83-B047-66F51CCEADC2}" destId="{3B19037C-76EF-4498-9C3F-10303E78959C}" srcOrd="0" destOrd="0" presId="urn:microsoft.com/office/officeart/2005/8/layout/process1"/>
    <dgm:cxn modelId="{2FBA2BE0-C842-4DED-ABC9-A5D17C58E999}" type="presOf" srcId="{8CD18417-72AE-424A-9787-B5FA76B71D51}" destId="{671BF9EE-F47E-4050-ADEB-A25B3964C15D}" srcOrd="0" destOrd="0" presId="urn:microsoft.com/office/officeart/2005/8/layout/process1"/>
    <dgm:cxn modelId="{5FDA05FB-2D78-453D-9E78-544C0FB9B419}" type="presParOf" srcId="{03F04204-8AEF-4D4D-B097-6953346BDBEB}" destId="{671BF9EE-F47E-4050-ADEB-A25B3964C15D}" srcOrd="0" destOrd="0" presId="urn:microsoft.com/office/officeart/2005/8/layout/process1"/>
    <dgm:cxn modelId="{5AF257E6-DE5D-46B2-AD09-9207DA8F7143}" type="presParOf" srcId="{03F04204-8AEF-4D4D-B097-6953346BDBEB}" destId="{3B19037C-76EF-4498-9C3F-10303E78959C}" srcOrd="1" destOrd="0" presId="urn:microsoft.com/office/officeart/2005/8/layout/process1"/>
    <dgm:cxn modelId="{8ECD245E-5005-4907-A3FD-8579CCCC1059}" type="presParOf" srcId="{3B19037C-76EF-4498-9C3F-10303E78959C}" destId="{601F321E-7BCE-418D-BAC0-35DBA2039F79}" srcOrd="0" destOrd="0" presId="urn:microsoft.com/office/officeart/2005/8/layout/process1"/>
    <dgm:cxn modelId="{948E101D-965A-4099-A809-49D2B52C811C}" type="presParOf" srcId="{03F04204-8AEF-4D4D-B097-6953346BDBEB}" destId="{D7CF2C70-1CBD-4D39-B75B-353880A99652}"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C0BCEFA-4067-4D28-8893-02F5C87FAE0B}"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E9C94D34-A178-4781-AF2B-178D44B01144}">
      <dgm:prSet custT="1"/>
      <dgm:spPr>
        <a:solidFill>
          <a:srgbClr val="004454"/>
        </a:solidFill>
      </dgm:spPr>
      <dgm:t>
        <a:bodyPr/>
        <a:lstStyle/>
        <a:p>
          <a:endParaRPr lang="en-US" sz="1500" dirty="0"/>
        </a:p>
      </dgm:t>
    </dgm:pt>
    <dgm:pt modelId="{838289D2-C4F6-4927-A76E-F46431951420}" type="parTrans" cxnId="{1FC08530-8CA4-457B-AB38-75474C045FD8}">
      <dgm:prSet/>
      <dgm:spPr/>
      <dgm:t>
        <a:bodyPr/>
        <a:lstStyle/>
        <a:p>
          <a:endParaRPr lang="en-US"/>
        </a:p>
      </dgm:t>
    </dgm:pt>
    <dgm:pt modelId="{D03AB04B-CC9B-40CB-9E37-D4DBE11CEBA6}" type="sibTrans" cxnId="{1FC08530-8CA4-457B-AB38-75474C045FD8}">
      <dgm:prSet/>
      <dgm:spPr>
        <a:solidFill>
          <a:srgbClr val="791730"/>
        </a:solidFill>
        <a:ln>
          <a:solidFill>
            <a:srgbClr val="00687F"/>
          </a:solidFill>
        </a:ln>
      </dgm:spPr>
      <dgm:t>
        <a:bodyPr/>
        <a:lstStyle/>
        <a:p>
          <a:endParaRPr lang="en-US"/>
        </a:p>
      </dgm:t>
    </dgm:pt>
    <dgm:pt modelId="{1008D0E3-9A3A-4C70-AA82-08E85F8DE594}">
      <dgm:prSet custT="1"/>
      <dgm:spPr>
        <a:solidFill>
          <a:srgbClr val="004454"/>
        </a:solidFill>
      </dgm:spPr>
      <dgm:t>
        <a:bodyPr/>
        <a:lstStyle/>
        <a:p>
          <a:endParaRPr lang="en-US" sz="1800" dirty="0"/>
        </a:p>
      </dgm:t>
    </dgm:pt>
    <dgm:pt modelId="{1A23E0F8-19F4-4BAD-9DE8-CE594F8FD593}" type="parTrans" cxnId="{FF6FD581-E6BB-48E9-9463-2869DAD4A955}">
      <dgm:prSet/>
      <dgm:spPr/>
      <dgm:t>
        <a:bodyPr/>
        <a:lstStyle/>
        <a:p>
          <a:endParaRPr lang="en-US"/>
        </a:p>
      </dgm:t>
    </dgm:pt>
    <dgm:pt modelId="{B8F7F72C-1F36-4352-8D2E-BFD33D265BC9}" type="sibTrans" cxnId="{FF6FD581-E6BB-48E9-9463-2869DAD4A955}">
      <dgm:prSet/>
      <dgm:spPr/>
      <dgm:t>
        <a:bodyPr/>
        <a:lstStyle/>
        <a:p>
          <a:endParaRPr lang="en-US"/>
        </a:p>
      </dgm:t>
    </dgm:pt>
    <dgm:pt modelId="{2A8E316A-04A3-4A8E-B6A5-6511249DBFBC}" type="pres">
      <dgm:prSet presAssocID="{3C0BCEFA-4067-4D28-8893-02F5C87FAE0B}" presName="Name0" presStyleCnt="0">
        <dgm:presLayoutVars>
          <dgm:dir/>
          <dgm:resizeHandles val="exact"/>
        </dgm:presLayoutVars>
      </dgm:prSet>
      <dgm:spPr/>
    </dgm:pt>
    <dgm:pt modelId="{72F8FA31-910F-41D1-9BFC-0758B6D497E2}" type="pres">
      <dgm:prSet presAssocID="{E9C94D34-A178-4781-AF2B-178D44B01144}" presName="node" presStyleLbl="node1" presStyleIdx="0" presStyleCnt="2" custScaleX="108152" custScaleY="112394">
        <dgm:presLayoutVars>
          <dgm:bulletEnabled val="1"/>
        </dgm:presLayoutVars>
      </dgm:prSet>
      <dgm:spPr/>
    </dgm:pt>
    <dgm:pt modelId="{EA86FE42-180A-4187-A570-7837E9BF9740}" type="pres">
      <dgm:prSet presAssocID="{D03AB04B-CC9B-40CB-9E37-D4DBE11CEBA6}" presName="sibTrans" presStyleLbl="sibTrans2D1" presStyleIdx="0" presStyleCnt="1"/>
      <dgm:spPr/>
    </dgm:pt>
    <dgm:pt modelId="{1D160707-DFA7-4A60-B08C-6EEA8A64003B}" type="pres">
      <dgm:prSet presAssocID="{D03AB04B-CC9B-40CB-9E37-D4DBE11CEBA6}" presName="connectorText" presStyleLbl="sibTrans2D1" presStyleIdx="0" presStyleCnt="1"/>
      <dgm:spPr/>
    </dgm:pt>
    <dgm:pt modelId="{FD3CB952-0751-42F7-9F00-8C578B4A4CA3}" type="pres">
      <dgm:prSet presAssocID="{1008D0E3-9A3A-4C70-AA82-08E85F8DE594}" presName="node" presStyleLbl="node1" presStyleIdx="1" presStyleCnt="2" custScaleX="104956" custScaleY="113980">
        <dgm:presLayoutVars>
          <dgm:bulletEnabled val="1"/>
        </dgm:presLayoutVars>
      </dgm:prSet>
      <dgm:spPr/>
    </dgm:pt>
  </dgm:ptLst>
  <dgm:cxnLst>
    <dgm:cxn modelId="{BE17AD17-E93D-4FDA-9757-8611B08F7CF8}" type="presOf" srcId="{D03AB04B-CC9B-40CB-9E37-D4DBE11CEBA6}" destId="{EA86FE42-180A-4187-A570-7837E9BF9740}" srcOrd="0" destOrd="0" presId="urn:microsoft.com/office/officeart/2005/8/layout/process1"/>
    <dgm:cxn modelId="{095E0C20-E9D0-4DF3-BAF5-38378E35FADC}" type="presOf" srcId="{3C0BCEFA-4067-4D28-8893-02F5C87FAE0B}" destId="{2A8E316A-04A3-4A8E-B6A5-6511249DBFBC}" srcOrd="0" destOrd="0" presId="urn:microsoft.com/office/officeart/2005/8/layout/process1"/>
    <dgm:cxn modelId="{1FC08530-8CA4-457B-AB38-75474C045FD8}" srcId="{3C0BCEFA-4067-4D28-8893-02F5C87FAE0B}" destId="{E9C94D34-A178-4781-AF2B-178D44B01144}" srcOrd="0" destOrd="0" parTransId="{838289D2-C4F6-4927-A76E-F46431951420}" sibTransId="{D03AB04B-CC9B-40CB-9E37-D4DBE11CEBA6}"/>
    <dgm:cxn modelId="{94AFD14E-D173-472E-8C98-25022080D482}" type="presOf" srcId="{E9C94D34-A178-4781-AF2B-178D44B01144}" destId="{72F8FA31-910F-41D1-9BFC-0758B6D497E2}" srcOrd="0" destOrd="0" presId="urn:microsoft.com/office/officeart/2005/8/layout/process1"/>
    <dgm:cxn modelId="{FF6FD581-E6BB-48E9-9463-2869DAD4A955}" srcId="{3C0BCEFA-4067-4D28-8893-02F5C87FAE0B}" destId="{1008D0E3-9A3A-4C70-AA82-08E85F8DE594}" srcOrd="1" destOrd="0" parTransId="{1A23E0F8-19F4-4BAD-9DE8-CE594F8FD593}" sibTransId="{B8F7F72C-1F36-4352-8D2E-BFD33D265BC9}"/>
    <dgm:cxn modelId="{2053B1E2-55AA-4672-92D5-3D385B3F403A}" type="presOf" srcId="{D03AB04B-CC9B-40CB-9E37-D4DBE11CEBA6}" destId="{1D160707-DFA7-4A60-B08C-6EEA8A64003B}" srcOrd="1" destOrd="0" presId="urn:microsoft.com/office/officeart/2005/8/layout/process1"/>
    <dgm:cxn modelId="{7F39CBE4-4BB4-43A5-89D3-45CB98082F0A}" type="presOf" srcId="{1008D0E3-9A3A-4C70-AA82-08E85F8DE594}" destId="{FD3CB952-0751-42F7-9F00-8C578B4A4CA3}" srcOrd="0" destOrd="0" presId="urn:microsoft.com/office/officeart/2005/8/layout/process1"/>
    <dgm:cxn modelId="{F115D508-BDDB-469D-B8A9-EE68C9CA1248}" type="presParOf" srcId="{2A8E316A-04A3-4A8E-B6A5-6511249DBFBC}" destId="{72F8FA31-910F-41D1-9BFC-0758B6D497E2}" srcOrd="0" destOrd="0" presId="urn:microsoft.com/office/officeart/2005/8/layout/process1"/>
    <dgm:cxn modelId="{5693332D-4DB2-47AC-9650-F315DD2963ED}" type="presParOf" srcId="{2A8E316A-04A3-4A8E-B6A5-6511249DBFBC}" destId="{EA86FE42-180A-4187-A570-7837E9BF9740}" srcOrd="1" destOrd="0" presId="urn:microsoft.com/office/officeart/2005/8/layout/process1"/>
    <dgm:cxn modelId="{0310ABD0-DE4B-45DD-8DBF-A5DB1B909FBA}" type="presParOf" srcId="{EA86FE42-180A-4187-A570-7837E9BF9740}" destId="{1D160707-DFA7-4A60-B08C-6EEA8A64003B}" srcOrd="0" destOrd="0" presId="urn:microsoft.com/office/officeart/2005/8/layout/process1"/>
    <dgm:cxn modelId="{96495FDD-3358-408C-8A8A-39BAC9BBF7C6}" type="presParOf" srcId="{2A8E316A-04A3-4A8E-B6A5-6511249DBFBC}" destId="{FD3CB952-0751-42F7-9F00-8C578B4A4CA3}" srcOrd="2"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9D9F50-E41E-4902-A06A-95A464DD726C}">
      <dsp:nvSpPr>
        <dsp:cNvPr id="0" name=""/>
        <dsp:cNvSpPr/>
      </dsp:nvSpPr>
      <dsp:spPr>
        <a:xfrm>
          <a:off x="0" y="72782"/>
          <a:ext cx="6601216" cy="1216800"/>
        </a:xfrm>
        <a:prstGeom prst="roundRect">
          <a:avLst/>
        </a:prstGeom>
        <a:solidFill>
          <a:srgbClr val="79173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endParaRPr lang="en-US" sz="6500" kern="1200" dirty="0"/>
        </a:p>
      </dsp:txBody>
      <dsp:txXfrm>
        <a:off x="59399" y="132181"/>
        <a:ext cx="6482418"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774EF-62BD-4BFA-A857-0A6B590FD333}">
      <dsp:nvSpPr>
        <dsp:cNvPr id="0" name=""/>
        <dsp:cNvSpPr/>
      </dsp:nvSpPr>
      <dsp:spPr>
        <a:xfrm>
          <a:off x="0" y="6192"/>
          <a:ext cx="6551112" cy="449280"/>
        </a:xfrm>
        <a:prstGeom prst="roundRect">
          <a:avLst/>
        </a:prstGeom>
        <a:solidFill>
          <a:srgbClr val="00445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endParaRPr lang="en-US" sz="2800" kern="1200" dirty="0"/>
        </a:p>
      </dsp:txBody>
      <dsp:txXfrm>
        <a:off x="21932" y="28124"/>
        <a:ext cx="6507248" cy="4054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FEFE5F-3C18-4729-A760-54D13572EFE3}">
      <dsp:nvSpPr>
        <dsp:cNvPr id="0" name=""/>
        <dsp:cNvSpPr/>
      </dsp:nvSpPr>
      <dsp:spPr>
        <a:xfrm>
          <a:off x="0" y="0"/>
          <a:ext cx="5260931" cy="956965"/>
        </a:xfrm>
        <a:prstGeom prst="roundRect">
          <a:avLst>
            <a:gd name="adj" fmla="val 10000"/>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kern="1200" dirty="0">
            <a:solidFill>
              <a:schemeClr val="tx1"/>
            </a:solidFill>
          </a:endParaRPr>
        </a:p>
      </dsp:txBody>
      <dsp:txXfrm>
        <a:off x="28029" y="28029"/>
        <a:ext cx="4147426" cy="900907"/>
      </dsp:txXfrm>
    </dsp:sp>
    <dsp:sp modelId="{38633512-6B9A-405B-9DF2-3132959039DA}">
      <dsp:nvSpPr>
        <dsp:cNvPr id="0" name=""/>
        <dsp:cNvSpPr/>
      </dsp:nvSpPr>
      <dsp:spPr>
        <a:xfrm>
          <a:off x="440602" y="1130958"/>
          <a:ext cx="5260931" cy="956965"/>
        </a:xfrm>
        <a:prstGeom prst="roundRect">
          <a:avLst>
            <a:gd name="adj" fmla="val 10000"/>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kern="1200" dirty="0">
            <a:solidFill>
              <a:schemeClr val="tx1"/>
            </a:solidFill>
          </a:endParaRPr>
        </a:p>
      </dsp:txBody>
      <dsp:txXfrm>
        <a:off x="468631" y="1158987"/>
        <a:ext cx="4142242" cy="900907"/>
      </dsp:txXfrm>
    </dsp:sp>
    <dsp:sp modelId="{F3A109A8-E870-4866-84F2-9A6552F39DA2}">
      <dsp:nvSpPr>
        <dsp:cNvPr id="0" name=""/>
        <dsp:cNvSpPr/>
      </dsp:nvSpPr>
      <dsp:spPr>
        <a:xfrm>
          <a:off x="874629" y="2261917"/>
          <a:ext cx="5260931" cy="956965"/>
        </a:xfrm>
        <a:prstGeom prst="roundRect">
          <a:avLst>
            <a:gd name="adj" fmla="val 10000"/>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kern="1200" dirty="0">
            <a:solidFill>
              <a:schemeClr val="tx1"/>
            </a:solidFill>
          </a:endParaRPr>
        </a:p>
      </dsp:txBody>
      <dsp:txXfrm>
        <a:off x="902658" y="2289946"/>
        <a:ext cx="4148819" cy="900907"/>
      </dsp:txXfrm>
    </dsp:sp>
    <dsp:sp modelId="{39C1CF16-B8A1-4FC4-A10B-BD1527CB9AD5}">
      <dsp:nvSpPr>
        <dsp:cNvPr id="0" name=""/>
        <dsp:cNvSpPr/>
      </dsp:nvSpPr>
      <dsp:spPr>
        <a:xfrm>
          <a:off x="1315232" y="3392875"/>
          <a:ext cx="5260931" cy="956965"/>
        </a:xfrm>
        <a:prstGeom prst="roundRect">
          <a:avLst>
            <a:gd name="adj" fmla="val 10000"/>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kern="1200" dirty="0">
            <a:solidFill>
              <a:schemeClr val="tx1"/>
            </a:solidFill>
          </a:endParaRPr>
        </a:p>
      </dsp:txBody>
      <dsp:txXfrm>
        <a:off x="1343261" y="3420904"/>
        <a:ext cx="4142242" cy="900907"/>
      </dsp:txXfrm>
    </dsp:sp>
    <dsp:sp modelId="{79C7103D-EE21-4D07-9F28-79DB9D1A2BE1}">
      <dsp:nvSpPr>
        <dsp:cNvPr id="0" name=""/>
        <dsp:cNvSpPr/>
      </dsp:nvSpPr>
      <dsp:spPr>
        <a:xfrm>
          <a:off x="4638903" y="732948"/>
          <a:ext cx="622027" cy="622027"/>
        </a:xfrm>
        <a:prstGeom prst="downArrow">
          <a:avLst>
            <a:gd name="adj1" fmla="val 55000"/>
            <a:gd name="adj2" fmla="val 45000"/>
          </a:avLst>
        </a:prstGeom>
        <a:solidFill>
          <a:srgbClr val="791730"/>
        </a:solidFill>
        <a:ln w="25400" cap="flat" cmpd="sng" algn="ctr">
          <a:solidFill>
            <a:srgbClr val="00687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4778859" y="732948"/>
        <a:ext cx="342115" cy="468075"/>
      </dsp:txXfrm>
    </dsp:sp>
    <dsp:sp modelId="{86D97543-4165-491A-832B-19FCE8BC5FAC}">
      <dsp:nvSpPr>
        <dsp:cNvPr id="0" name=""/>
        <dsp:cNvSpPr/>
      </dsp:nvSpPr>
      <dsp:spPr>
        <a:xfrm>
          <a:off x="5076539" y="1794177"/>
          <a:ext cx="622027" cy="622027"/>
        </a:xfrm>
        <a:prstGeom prst="downArrow">
          <a:avLst>
            <a:gd name="adj1" fmla="val 55000"/>
            <a:gd name="adj2" fmla="val 45000"/>
          </a:avLst>
        </a:prstGeom>
        <a:solidFill>
          <a:srgbClr val="791730"/>
        </a:solidFill>
        <a:ln w="25400" cap="flat" cmpd="sng" algn="ctr">
          <a:solidFill>
            <a:srgbClr val="00687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5216495" y="1794177"/>
        <a:ext cx="342115" cy="468075"/>
      </dsp:txXfrm>
    </dsp:sp>
    <dsp:sp modelId="{DDEB8FCA-7C8D-4889-BA5F-9CA140A5C5CA}">
      <dsp:nvSpPr>
        <dsp:cNvPr id="0" name=""/>
        <dsp:cNvSpPr/>
      </dsp:nvSpPr>
      <dsp:spPr>
        <a:xfrm>
          <a:off x="5513533" y="2994865"/>
          <a:ext cx="622027" cy="622027"/>
        </a:xfrm>
        <a:prstGeom prst="downArrow">
          <a:avLst>
            <a:gd name="adj1" fmla="val 55000"/>
            <a:gd name="adj2" fmla="val 45000"/>
          </a:avLst>
        </a:prstGeom>
        <a:solidFill>
          <a:srgbClr val="791730"/>
        </a:solidFill>
        <a:ln w="25400" cap="flat" cmpd="sng" algn="ctr">
          <a:solidFill>
            <a:srgbClr val="00687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5653489" y="2994865"/>
        <a:ext cx="342115" cy="4680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B18F3-0A09-42A5-9BDE-8197DC8C5D9B}">
      <dsp:nvSpPr>
        <dsp:cNvPr id="0" name=""/>
        <dsp:cNvSpPr/>
      </dsp:nvSpPr>
      <dsp:spPr>
        <a:xfrm>
          <a:off x="0" y="4291"/>
          <a:ext cx="6576164" cy="730080"/>
        </a:xfrm>
        <a:prstGeom prst="roundRect">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solidFill>
              <a:schemeClr val="tx1"/>
            </a:solidFill>
          </a:endParaRPr>
        </a:p>
      </dsp:txBody>
      <dsp:txXfrm>
        <a:off x="35640" y="39931"/>
        <a:ext cx="6504884" cy="658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FA0AF-C874-450D-9836-BEE4767EDF49}">
      <dsp:nvSpPr>
        <dsp:cNvPr id="0" name=""/>
        <dsp:cNvSpPr/>
      </dsp:nvSpPr>
      <dsp:spPr>
        <a:xfrm>
          <a:off x="9" y="0"/>
          <a:ext cx="3279861" cy="3682650"/>
        </a:xfrm>
        <a:prstGeom prst="roundRect">
          <a:avLst>
            <a:gd name="adj" fmla="val 10000"/>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n-US" sz="1400" kern="1200" dirty="0">
            <a:solidFill>
              <a:schemeClr val="tx1"/>
            </a:solidFill>
          </a:endParaRPr>
        </a:p>
      </dsp:txBody>
      <dsp:txXfrm>
        <a:off x="9" y="1473060"/>
        <a:ext cx="3279861" cy="1473060"/>
      </dsp:txXfrm>
    </dsp:sp>
    <dsp:sp modelId="{B66254E0-B58E-4377-8FB8-B55C4BB38678}">
      <dsp:nvSpPr>
        <dsp:cNvPr id="0" name=""/>
        <dsp:cNvSpPr/>
      </dsp:nvSpPr>
      <dsp:spPr>
        <a:xfrm>
          <a:off x="1029632" y="220959"/>
          <a:ext cx="1226322" cy="1226322"/>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rgbClr val="791730"/>
          </a:solidFill>
          <a:prstDash val="solid"/>
        </a:ln>
        <a:effectLst/>
      </dsp:spPr>
      <dsp:style>
        <a:lnRef idx="2">
          <a:scrgbClr r="0" g="0" b="0"/>
        </a:lnRef>
        <a:fillRef idx="1">
          <a:scrgbClr r="0" g="0" b="0"/>
        </a:fillRef>
        <a:effectRef idx="0">
          <a:scrgbClr r="0" g="0" b="0"/>
        </a:effectRef>
        <a:fontRef idx="minor"/>
      </dsp:style>
    </dsp:sp>
    <dsp:sp modelId="{6C3EAB70-14EF-454A-ABDD-CF81DBBC8485}">
      <dsp:nvSpPr>
        <dsp:cNvPr id="0" name=""/>
        <dsp:cNvSpPr/>
      </dsp:nvSpPr>
      <dsp:spPr>
        <a:xfrm>
          <a:off x="3381120" y="0"/>
          <a:ext cx="3279861" cy="3682650"/>
        </a:xfrm>
        <a:prstGeom prst="roundRect">
          <a:avLst>
            <a:gd name="adj" fmla="val 10000"/>
          </a:avLst>
        </a:prstGeom>
        <a:solidFill>
          <a:srgbClr val="E8C38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n-US" sz="1400" kern="1200" dirty="0">
            <a:solidFill>
              <a:schemeClr val="tx1"/>
            </a:solidFill>
          </a:endParaRPr>
        </a:p>
      </dsp:txBody>
      <dsp:txXfrm>
        <a:off x="3381120" y="1473060"/>
        <a:ext cx="3279861" cy="1473060"/>
      </dsp:txXfrm>
    </dsp:sp>
    <dsp:sp modelId="{A5D1455C-8220-45F7-99FE-778AA967C3EB}">
      <dsp:nvSpPr>
        <dsp:cNvPr id="0" name=""/>
        <dsp:cNvSpPr/>
      </dsp:nvSpPr>
      <dsp:spPr>
        <a:xfrm>
          <a:off x="4407890" y="220959"/>
          <a:ext cx="1226322" cy="1226322"/>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25400" cap="flat" cmpd="sng" algn="ctr">
          <a:solidFill>
            <a:srgbClr val="791730"/>
          </a:solidFill>
          <a:prstDash val="solid"/>
        </a:ln>
        <a:effectLst/>
      </dsp:spPr>
      <dsp:style>
        <a:lnRef idx="2">
          <a:scrgbClr r="0" g="0" b="0"/>
        </a:lnRef>
        <a:fillRef idx="1">
          <a:scrgbClr r="0" g="0" b="0"/>
        </a:fillRef>
        <a:effectRef idx="0">
          <a:scrgbClr r="0" g="0" b="0"/>
        </a:effectRef>
        <a:fontRef idx="minor"/>
      </dsp:style>
    </dsp:sp>
    <dsp:sp modelId="{465E6A11-2A67-4769-92DF-B036AA4AE836}">
      <dsp:nvSpPr>
        <dsp:cNvPr id="0" name=""/>
        <dsp:cNvSpPr/>
      </dsp:nvSpPr>
      <dsp:spPr>
        <a:xfrm>
          <a:off x="266553" y="2946120"/>
          <a:ext cx="6130738" cy="552397"/>
        </a:xfrm>
        <a:prstGeom prst="leftRightArrow">
          <a:avLst/>
        </a:prstGeom>
        <a:solidFill>
          <a:srgbClr val="791730"/>
        </a:solidFill>
        <a:ln w="25400" cap="flat" cmpd="sng" algn="ctr">
          <a:solidFill>
            <a:srgbClr val="00687F"/>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BF9EE-F47E-4050-ADEB-A25B3964C15D}">
      <dsp:nvSpPr>
        <dsp:cNvPr id="0" name=""/>
        <dsp:cNvSpPr/>
      </dsp:nvSpPr>
      <dsp:spPr>
        <a:xfrm>
          <a:off x="1301" y="0"/>
          <a:ext cx="2775517" cy="1600437"/>
        </a:xfrm>
        <a:prstGeom prst="roundRect">
          <a:avLst>
            <a:gd name="adj" fmla="val 10000"/>
          </a:avLst>
        </a:prstGeom>
        <a:solidFill>
          <a:srgbClr val="00445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48176" y="46875"/>
        <a:ext cx="2681767" cy="1506687"/>
      </dsp:txXfrm>
    </dsp:sp>
    <dsp:sp modelId="{3B19037C-76EF-4498-9C3F-10303E78959C}">
      <dsp:nvSpPr>
        <dsp:cNvPr id="0" name=""/>
        <dsp:cNvSpPr/>
      </dsp:nvSpPr>
      <dsp:spPr>
        <a:xfrm>
          <a:off x="3054371" y="456054"/>
          <a:ext cx="588409" cy="688328"/>
        </a:xfrm>
        <a:prstGeom prst="rightArrow">
          <a:avLst>
            <a:gd name="adj1" fmla="val 60000"/>
            <a:gd name="adj2" fmla="val 50000"/>
          </a:avLst>
        </a:prstGeom>
        <a:solidFill>
          <a:srgbClr val="791730"/>
        </a:solidFill>
        <a:ln>
          <a:solidFill>
            <a:srgbClr val="00687F"/>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3054371" y="593720"/>
        <a:ext cx="411886" cy="412996"/>
      </dsp:txXfrm>
    </dsp:sp>
    <dsp:sp modelId="{D7CF2C70-1CBD-4D39-B75B-353880A99652}">
      <dsp:nvSpPr>
        <dsp:cNvPr id="0" name=""/>
        <dsp:cNvSpPr/>
      </dsp:nvSpPr>
      <dsp:spPr>
        <a:xfrm>
          <a:off x="3887026" y="0"/>
          <a:ext cx="2775517" cy="1600437"/>
        </a:xfrm>
        <a:prstGeom prst="roundRect">
          <a:avLst>
            <a:gd name="adj" fmla="val 10000"/>
          </a:avLst>
        </a:prstGeom>
        <a:solidFill>
          <a:srgbClr val="00445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3933901" y="46875"/>
        <a:ext cx="2681767" cy="15066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8FA31-910F-41D1-9BFC-0758B6D497E2}">
      <dsp:nvSpPr>
        <dsp:cNvPr id="0" name=""/>
        <dsp:cNvSpPr/>
      </dsp:nvSpPr>
      <dsp:spPr>
        <a:xfrm>
          <a:off x="579" y="203951"/>
          <a:ext cx="2846938" cy="1775161"/>
        </a:xfrm>
        <a:prstGeom prst="roundRect">
          <a:avLst>
            <a:gd name="adj" fmla="val 10000"/>
          </a:avLst>
        </a:prstGeom>
        <a:solidFill>
          <a:srgbClr val="00445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52572" y="255944"/>
        <a:ext cx="2742952" cy="1671175"/>
      </dsp:txXfrm>
    </dsp:sp>
    <dsp:sp modelId="{EA86FE42-180A-4187-A570-7837E9BF9740}">
      <dsp:nvSpPr>
        <dsp:cNvPr id="0" name=""/>
        <dsp:cNvSpPr/>
      </dsp:nvSpPr>
      <dsp:spPr>
        <a:xfrm>
          <a:off x="3110753" y="765120"/>
          <a:ext cx="558058" cy="652822"/>
        </a:xfrm>
        <a:prstGeom prst="rightArrow">
          <a:avLst>
            <a:gd name="adj1" fmla="val 60000"/>
            <a:gd name="adj2" fmla="val 50000"/>
          </a:avLst>
        </a:prstGeom>
        <a:solidFill>
          <a:srgbClr val="791730"/>
        </a:solidFill>
        <a:ln>
          <a:solidFill>
            <a:srgbClr val="00687F"/>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3110753" y="895684"/>
        <a:ext cx="390641" cy="391694"/>
      </dsp:txXfrm>
    </dsp:sp>
    <dsp:sp modelId="{FD3CB952-0751-42F7-9F00-8C578B4A4CA3}">
      <dsp:nvSpPr>
        <dsp:cNvPr id="0" name=""/>
        <dsp:cNvSpPr/>
      </dsp:nvSpPr>
      <dsp:spPr>
        <a:xfrm>
          <a:off x="3900457" y="191426"/>
          <a:ext cx="2762808" cy="1800211"/>
        </a:xfrm>
        <a:prstGeom prst="roundRect">
          <a:avLst>
            <a:gd name="adj" fmla="val 10000"/>
          </a:avLst>
        </a:prstGeom>
        <a:solidFill>
          <a:srgbClr val="00445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3953183" y="244152"/>
        <a:ext cx="2657356" cy="169475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a:extLst>
              <a:ext uri="{FF2B5EF4-FFF2-40B4-BE49-F238E27FC236}">
                <a16:creationId xmlns:a16="http://schemas.microsoft.com/office/drawing/2014/main" id="{7C16DA50-25AC-4EB0-A690-3E4EC04DE52F}"/>
              </a:ext>
            </a:extLst>
          </p:cNvPr>
          <p:cNvSpPr>
            <a:spLocks noGrp="1" noChangeArrowheads="1"/>
          </p:cNvSpPr>
          <p:nvPr>
            <p:ph type="hdr" sz="quarter"/>
          </p:nvPr>
        </p:nvSpPr>
        <p:spPr bwMode="auto">
          <a:xfrm>
            <a:off x="0" y="0"/>
            <a:ext cx="3019425" cy="444500"/>
          </a:xfrm>
          <a:prstGeom prst="rect">
            <a:avLst/>
          </a:prstGeom>
          <a:noFill/>
          <a:ln w="9525">
            <a:noFill/>
            <a:miter lim="800000"/>
            <a:headEnd/>
            <a:tailEnd/>
          </a:ln>
          <a:effectLst/>
        </p:spPr>
        <p:txBody>
          <a:bodyPr vert="horz" wrap="square" lIns="87967" tIns="43983" rIns="87967" bIns="43983" numCol="1" anchor="t" anchorCtr="0" compatLnSpc="1">
            <a:prstTxWarp prst="textNoShape">
              <a:avLst/>
            </a:prstTxWarp>
          </a:bodyPr>
          <a:lstStyle>
            <a:lvl1pPr algn="l" defTabSz="879475">
              <a:defRPr sz="1200"/>
            </a:lvl1pPr>
          </a:lstStyle>
          <a:p>
            <a:pPr>
              <a:defRPr/>
            </a:pPr>
            <a:endParaRPr lang="en-US"/>
          </a:p>
        </p:txBody>
      </p:sp>
      <p:sp>
        <p:nvSpPr>
          <p:cNvPr id="62467" name="Rectangle 1027">
            <a:extLst>
              <a:ext uri="{FF2B5EF4-FFF2-40B4-BE49-F238E27FC236}">
                <a16:creationId xmlns:a16="http://schemas.microsoft.com/office/drawing/2014/main" id="{E2F53D60-23B9-4306-AB6B-5212ACE697E1}"/>
              </a:ext>
            </a:extLst>
          </p:cNvPr>
          <p:cNvSpPr>
            <a:spLocks noGrp="1" noChangeArrowheads="1"/>
          </p:cNvSpPr>
          <p:nvPr>
            <p:ph type="dt" sz="quarter" idx="1"/>
          </p:nvPr>
        </p:nvSpPr>
        <p:spPr bwMode="auto">
          <a:xfrm>
            <a:off x="3976688" y="0"/>
            <a:ext cx="3021012" cy="444500"/>
          </a:xfrm>
          <a:prstGeom prst="rect">
            <a:avLst/>
          </a:prstGeom>
          <a:noFill/>
          <a:ln w="9525">
            <a:noFill/>
            <a:miter lim="800000"/>
            <a:headEnd/>
            <a:tailEnd/>
          </a:ln>
          <a:effectLst/>
        </p:spPr>
        <p:txBody>
          <a:bodyPr vert="horz" wrap="square" lIns="87967" tIns="43983" rIns="87967" bIns="43983" numCol="1" anchor="t" anchorCtr="0" compatLnSpc="1">
            <a:prstTxWarp prst="textNoShape">
              <a:avLst/>
            </a:prstTxWarp>
          </a:bodyPr>
          <a:lstStyle>
            <a:lvl1pPr algn="r" defTabSz="879475">
              <a:defRPr sz="1200"/>
            </a:lvl1pPr>
          </a:lstStyle>
          <a:p>
            <a:pPr>
              <a:defRPr/>
            </a:pPr>
            <a:endParaRPr lang="en-US"/>
          </a:p>
        </p:txBody>
      </p:sp>
      <p:sp>
        <p:nvSpPr>
          <p:cNvPr id="62468" name="Rectangle 1028">
            <a:extLst>
              <a:ext uri="{FF2B5EF4-FFF2-40B4-BE49-F238E27FC236}">
                <a16:creationId xmlns:a16="http://schemas.microsoft.com/office/drawing/2014/main" id="{CE86CC11-AA15-4EED-BA81-532D36D8B975}"/>
              </a:ext>
            </a:extLst>
          </p:cNvPr>
          <p:cNvSpPr>
            <a:spLocks noGrp="1" noChangeArrowheads="1"/>
          </p:cNvSpPr>
          <p:nvPr>
            <p:ph type="ftr" sz="quarter" idx="2"/>
          </p:nvPr>
        </p:nvSpPr>
        <p:spPr bwMode="auto">
          <a:xfrm>
            <a:off x="0" y="8839200"/>
            <a:ext cx="3019425" cy="444500"/>
          </a:xfrm>
          <a:prstGeom prst="rect">
            <a:avLst/>
          </a:prstGeom>
          <a:noFill/>
          <a:ln w="9525">
            <a:noFill/>
            <a:miter lim="800000"/>
            <a:headEnd/>
            <a:tailEnd/>
          </a:ln>
          <a:effectLst/>
        </p:spPr>
        <p:txBody>
          <a:bodyPr vert="horz" wrap="square" lIns="87967" tIns="43983" rIns="87967" bIns="43983" numCol="1" anchor="b" anchorCtr="0" compatLnSpc="1">
            <a:prstTxWarp prst="textNoShape">
              <a:avLst/>
            </a:prstTxWarp>
          </a:bodyPr>
          <a:lstStyle>
            <a:lvl1pPr algn="l" defTabSz="879475">
              <a:defRPr sz="1200"/>
            </a:lvl1pPr>
          </a:lstStyle>
          <a:p>
            <a:pPr>
              <a:defRPr/>
            </a:pPr>
            <a:endParaRPr lang="en-US"/>
          </a:p>
        </p:txBody>
      </p:sp>
      <p:sp>
        <p:nvSpPr>
          <p:cNvPr id="62469" name="Rectangle 1029">
            <a:extLst>
              <a:ext uri="{FF2B5EF4-FFF2-40B4-BE49-F238E27FC236}">
                <a16:creationId xmlns:a16="http://schemas.microsoft.com/office/drawing/2014/main" id="{B075F69B-1606-41BA-91B7-6ED0F1294A9B}"/>
              </a:ext>
            </a:extLst>
          </p:cNvPr>
          <p:cNvSpPr>
            <a:spLocks noGrp="1" noChangeArrowheads="1"/>
          </p:cNvSpPr>
          <p:nvPr>
            <p:ph type="sldNum" sz="quarter" idx="3"/>
          </p:nvPr>
        </p:nvSpPr>
        <p:spPr bwMode="auto">
          <a:xfrm>
            <a:off x="3976688" y="8839200"/>
            <a:ext cx="3021012" cy="444500"/>
          </a:xfrm>
          <a:prstGeom prst="rect">
            <a:avLst/>
          </a:prstGeom>
          <a:noFill/>
          <a:ln w="9525">
            <a:noFill/>
            <a:miter lim="800000"/>
            <a:headEnd/>
            <a:tailEnd/>
          </a:ln>
          <a:effectLst/>
        </p:spPr>
        <p:txBody>
          <a:bodyPr vert="horz" wrap="square" lIns="87967" tIns="43983" rIns="87967" bIns="43983" numCol="1" anchor="b" anchorCtr="0" compatLnSpc="1">
            <a:prstTxWarp prst="textNoShape">
              <a:avLst/>
            </a:prstTxWarp>
          </a:bodyPr>
          <a:lstStyle>
            <a:lvl1pPr algn="r" defTabSz="879475">
              <a:defRPr sz="1200"/>
            </a:lvl1pPr>
          </a:lstStyle>
          <a:p>
            <a:fld id="{4FDCE1CE-65DF-4153-AACC-B31252917D6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82A8138-D352-4440-ABA7-2BB528AF04EF}" type="datetimeFigureOut">
              <a:rPr lang="en-US" smtClean="0"/>
              <a:t>2/3/2021</a:t>
            </a:fld>
            <a:endParaRPr lang="en-US"/>
          </a:p>
        </p:txBody>
      </p:sp>
      <p:sp>
        <p:nvSpPr>
          <p:cNvPr id="4" name="Slide Image Placeholder 3"/>
          <p:cNvSpPr>
            <a:spLocks noGrp="1" noRot="1" noChangeAspect="1"/>
          </p:cNvSpPr>
          <p:nvPr>
            <p:ph type="sldImg" idx="2"/>
          </p:nvPr>
        </p:nvSpPr>
        <p:spPr>
          <a:xfrm>
            <a:off x="2309813" y="1162050"/>
            <a:ext cx="23907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03294A7-26D3-4C71-B3F7-33881E75D699}" type="slidenum">
              <a:rPr lang="en-US" smtClean="0"/>
              <a:t>‹#›</a:t>
            </a:fld>
            <a:endParaRPr lang="en-US"/>
          </a:p>
        </p:txBody>
      </p:sp>
    </p:spTree>
    <p:extLst>
      <p:ext uri="{BB962C8B-B14F-4D97-AF65-F5344CB8AC3E}">
        <p14:creationId xmlns:p14="http://schemas.microsoft.com/office/powerpoint/2010/main" val="3536335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03D99BF9-4584-4274-9C74-6E9574EDE28F}"/>
              </a:ext>
            </a:extLst>
          </p:cNvPr>
          <p:cNvSpPr>
            <a:spLocks noChangeArrowheads="1"/>
          </p:cNvSpPr>
          <p:nvPr/>
        </p:nvSpPr>
        <p:spPr bwMode="auto">
          <a:xfrm>
            <a:off x="419100" y="7134225"/>
            <a:ext cx="651986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algn="ctr" defTabSz="1022350">
              <a:defRPr sz="2400">
                <a:solidFill>
                  <a:schemeClr val="tx1"/>
                </a:solidFill>
                <a:latin typeface="Garamond" panose="02020404030301010803" pitchFamily="18" charset="0"/>
              </a:defRPr>
            </a:lvl1pPr>
            <a:lvl2pPr marL="742950" indent="-285750" algn="ctr" defTabSz="1022350">
              <a:defRPr sz="2400">
                <a:solidFill>
                  <a:schemeClr val="tx1"/>
                </a:solidFill>
                <a:latin typeface="Garamond" panose="02020404030301010803" pitchFamily="18" charset="0"/>
              </a:defRPr>
            </a:lvl2pPr>
            <a:lvl3pPr marL="1143000" indent="-228600" algn="ctr" defTabSz="1022350">
              <a:defRPr sz="2400">
                <a:solidFill>
                  <a:schemeClr val="tx1"/>
                </a:solidFill>
                <a:latin typeface="Garamond" panose="02020404030301010803" pitchFamily="18" charset="0"/>
              </a:defRPr>
            </a:lvl3pPr>
            <a:lvl4pPr marL="1600200" indent="-228600" algn="ctr" defTabSz="1022350">
              <a:defRPr sz="2400">
                <a:solidFill>
                  <a:schemeClr val="tx1"/>
                </a:solidFill>
                <a:latin typeface="Garamond" panose="02020404030301010803" pitchFamily="18" charset="0"/>
              </a:defRPr>
            </a:lvl4pPr>
            <a:lvl5pPr marL="2057400" indent="-228600" algn="ctr" defTabSz="1022350">
              <a:defRPr sz="2400">
                <a:solidFill>
                  <a:schemeClr val="tx1"/>
                </a:solidFill>
                <a:latin typeface="Garamond" panose="02020404030301010803" pitchFamily="18" charset="0"/>
              </a:defRPr>
            </a:lvl5pPr>
            <a:lvl6pPr marL="2514600" indent="-228600" algn="ctr" defTabSz="1022350"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defTabSz="1022350"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defTabSz="1022350"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defTabSz="1022350" eaLnBrk="0" fontAlgn="base" hangingPunct="0">
              <a:spcBef>
                <a:spcPct val="0"/>
              </a:spcBef>
              <a:spcAft>
                <a:spcPct val="0"/>
              </a:spcAft>
              <a:defRPr sz="2400">
                <a:solidFill>
                  <a:schemeClr val="tx1"/>
                </a:solidFill>
                <a:latin typeface="Garamond" panose="02020404030301010803" pitchFamily="18" charset="0"/>
              </a:defRPr>
            </a:lvl9pPr>
          </a:lstStyle>
          <a:p>
            <a:pPr>
              <a:spcBef>
                <a:spcPct val="20000"/>
              </a:spcBef>
              <a:buClr>
                <a:srgbClr val="7C2230"/>
              </a:buClr>
            </a:pPr>
            <a:r>
              <a:rPr lang="en-US" altLang="en-US" sz="1700" b="1">
                <a:solidFill>
                  <a:srgbClr val="777777"/>
                </a:solidFill>
              </a:rPr>
              <a:t>Presented by:</a:t>
            </a:r>
          </a:p>
        </p:txBody>
      </p:sp>
      <p:pic>
        <p:nvPicPr>
          <p:cNvPr id="5" name="Picture 17" descr="Loss Control Logo_RGB_300dpi">
            <a:extLst>
              <a:ext uri="{FF2B5EF4-FFF2-40B4-BE49-F238E27FC236}">
                <a16:creationId xmlns:a16="http://schemas.microsoft.com/office/drawing/2014/main" id="{16F408F7-9271-4F8F-A8A5-2E8BA6C4EDAB}"/>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92200" y="819150"/>
            <a:ext cx="4957763"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18">
            <a:extLst>
              <a:ext uri="{FF2B5EF4-FFF2-40B4-BE49-F238E27FC236}">
                <a16:creationId xmlns:a16="http://schemas.microsoft.com/office/drawing/2014/main" id="{EC05CDBD-A24D-405D-B72B-DAB1374E4322}"/>
              </a:ext>
            </a:extLst>
          </p:cNvPr>
          <p:cNvSpPr>
            <a:spLocks noChangeShapeType="1"/>
          </p:cNvSpPr>
          <p:nvPr userDrawn="1"/>
        </p:nvSpPr>
        <p:spPr bwMode="auto">
          <a:xfrm>
            <a:off x="488950" y="2065338"/>
            <a:ext cx="6337300" cy="0"/>
          </a:xfrm>
          <a:prstGeom prst="line">
            <a:avLst/>
          </a:prstGeom>
          <a:noFill/>
          <a:ln w="9525">
            <a:solidFill>
              <a:srgbClr val="7C223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Rectangle 19">
            <a:extLst>
              <a:ext uri="{FF2B5EF4-FFF2-40B4-BE49-F238E27FC236}">
                <a16:creationId xmlns:a16="http://schemas.microsoft.com/office/drawing/2014/main" id="{AD651FC2-EF87-448F-91CA-A41ACD6F0FCA}"/>
              </a:ext>
            </a:extLst>
          </p:cNvPr>
          <p:cNvSpPr>
            <a:spLocks noChangeArrowheads="1"/>
          </p:cNvSpPr>
          <p:nvPr userDrawn="1"/>
        </p:nvSpPr>
        <p:spPr bwMode="auto">
          <a:xfrm>
            <a:off x="0" y="8939213"/>
            <a:ext cx="7315200" cy="661987"/>
          </a:xfrm>
          <a:prstGeom prst="rect">
            <a:avLst/>
          </a:prstGeom>
          <a:solidFill>
            <a:schemeClr val="bg1"/>
          </a:solidFill>
          <a:ln>
            <a:noFill/>
          </a:ln>
          <a:effectLst>
            <a:outerShdw dist="52363" dir="17042175" algn="ctr" rotWithShape="0">
              <a:schemeClr val="folHlink">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endParaRPr lang="en-US" altLang="en-US"/>
          </a:p>
        </p:txBody>
      </p:sp>
      <p:sp>
        <p:nvSpPr>
          <p:cNvPr id="8" name="Rectangle 20">
            <a:extLst>
              <a:ext uri="{FF2B5EF4-FFF2-40B4-BE49-F238E27FC236}">
                <a16:creationId xmlns:a16="http://schemas.microsoft.com/office/drawing/2014/main" id="{E6677B98-5966-4738-AD41-C81C8C0E64F6}"/>
              </a:ext>
            </a:extLst>
          </p:cNvPr>
          <p:cNvSpPr>
            <a:spLocks noChangeArrowheads="1"/>
          </p:cNvSpPr>
          <p:nvPr userDrawn="1"/>
        </p:nvSpPr>
        <p:spPr bwMode="auto">
          <a:xfrm>
            <a:off x="76200" y="9128125"/>
            <a:ext cx="1503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pPr algn="l"/>
            <a:r>
              <a:rPr lang="en-US" altLang="en-US" sz="1400">
                <a:solidFill>
                  <a:schemeClr val="bg2"/>
                </a:solidFill>
              </a:rPr>
              <a:t>License # 0451271</a:t>
            </a:r>
          </a:p>
        </p:txBody>
      </p:sp>
      <p:pic>
        <p:nvPicPr>
          <p:cNvPr id="9" name="Picture 21" descr="Keenan Logo_020905_eh_rgb">
            <a:extLst>
              <a:ext uri="{FF2B5EF4-FFF2-40B4-BE49-F238E27FC236}">
                <a16:creationId xmlns:a16="http://schemas.microsoft.com/office/drawing/2014/main" id="{E196F15C-EEE3-4A96-A329-72D1C8BBE83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75325" y="8948738"/>
            <a:ext cx="1444625"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2">
            <a:extLst>
              <a:ext uri="{FF2B5EF4-FFF2-40B4-BE49-F238E27FC236}">
                <a16:creationId xmlns:a16="http://schemas.microsoft.com/office/drawing/2014/main" id="{99BCBC21-C0B5-4FC5-8D4B-2C960827EE7B}"/>
              </a:ext>
            </a:extLst>
          </p:cNvPr>
          <p:cNvSpPr>
            <a:spLocks noChangeArrowheads="1"/>
          </p:cNvSpPr>
          <p:nvPr userDrawn="1"/>
        </p:nvSpPr>
        <p:spPr bwMode="auto">
          <a:xfrm>
            <a:off x="2819400" y="9104313"/>
            <a:ext cx="304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pPr algn="r"/>
            <a:r>
              <a:rPr lang="en-US" altLang="en-US" sz="1600" i="1">
                <a:solidFill>
                  <a:schemeClr val="bg2"/>
                </a:solidFill>
              </a:rPr>
              <a:t>Innovative Solutions. Enduring Principles.</a:t>
            </a:r>
          </a:p>
        </p:txBody>
      </p:sp>
      <p:sp>
        <p:nvSpPr>
          <p:cNvPr id="38914" name="Rectangle 2"/>
          <p:cNvSpPr>
            <a:spLocks noGrp="1" noChangeArrowheads="1"/>
          </p:cNvSpPr>
          <p:nvPr>
            <p:ph type="ctrTitle"/>
          </p:nvPr>
        </p:nvSpPr>
        <p:spPr>
          <a:xfrm>
            <a:off x="198438" y="2374900"/>
            <a:ext cx="6934200" cy="1600200"/>
          </a:xfrm>
        </p:spPr>
        <p:txBody>
          <a:bodyPr/>
          <a:lstStyle>
            <a:lvl1pPr>
              <a:defRPr/>
            </a:lvl1pPr>
          </a:lstStyle>
          <a:p>
            <a:r>
              <a:rPr lang="en-US"/>
              <a:t>Click to edit Master title style</a:t>
            </a:r>
          </a:p>
        </p:txBody>
      </p:sp>
      <p:sp>
        <p:nvSpPr>
          <p:cNvPr id="38915" name="Rectangle 3"/>
          <p:cNvSpPr>
            <a:spLocks noGrp="1" noChangeArrowheads="1"/>
          </p:cNvSpPr>
          <p:nvPr>
            <p:ph type="subTitle" idx="1"/>
          </p:nvPr>
        </p:nvSpPr>
        <p:spPr>
          <a:xfrm>
            <a:off x="241300" y="4122738"/>
            <a:ext cx="6856413" cy="2481262"/>
          </a:xfrm>
        </p:spPr>
        <p:txBody>
          <a:bodyPr/>
          <a:lstStyle>
            <a:lvl1pPr marL="0" indent="0" algn="ctr" defTabSz="1022350">
              <a:buFontTx/>
              <a:buNone/>
              <a:defRPr sz="1700"/>
            </a:lvl1pPr>
          </a:lstStyle>
          <a:p>
            <a:r>
              <a:rPr lang="en-US"/>
              <a:t>Click to edit Master subtitle style</a:t>
            </a:r>
          </a:p>
        </p:txBody>
      </p:sp>
    </p:spTree>
    <p:extLst>
      <p:ext uri="{BB962C8B-B14F-4D97-AF65-F5344CB8AC3E}">
        <p14:creationId xmlns:p14="http://schemas.microsoft.com/office/powerpoint/2010/main" val="15814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5273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3525" y="1085850"/>
            <a:ext cx="1695450" cy="749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1085850"/>
            <a:ext cx="4933950" cy="749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2579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077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169025"/>
            <a:ext cx="6218238" cy="19081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77850" y="4068763"/>
            <a:ext cx="6218238"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4954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2263" y="2589213"/>
            <a:ext cx="3203575" cy="5989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678238" y="2589213"/>
            <a:ext cx="3205162" cy="5989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954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4175"/>
            <a:ext cx="6584950" cy="1600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65125" y="2149475"/>
            <a:ext cx="3232150"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5125" y="3044825"/>
            <a:ext cx="3232150"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16338" y="2149475"/>
            <a:ext cx="3233737"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16338" y="3044825"/>
            <a:ext cx="3233737"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2074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3421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29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382588"/>
            <a:ext cx="2406650" cy="16271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860675" y="382588"/>
            <a:ext cx="4089400"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65125" y="2009775"/>
            <a:ext cx="2406650"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6721475"/>
            <a:ext cx="4389437" cy="792163"/>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433513" y="857250"/>
            <a:ext cx="4389437"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433513" y="7513638"/>
            <a:ext cx="4389437"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4426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6">
            <a:extLst>
              <a:ext uri="{FF2B5EF4-FFF2-40B4-BE49-F238E27FC236}">
                <a16:creationId xmlns:a16="http://schemas.microsoft.com/office/drawing/2014/main" id="{DA32A574-E3D2-401D-928B-389BDC16B7C6}"/>
              </a:ext>
            </a:extLst>
          </p:cNvPr>
          <p:cNvSpPr>
            <a:spLocks noChangeArrowheads="1"/>
          </p:cNvSpPr>
          <p:nvPr userDrawn="1"/>
        </p:nvSpPr>
        <p:spPr bwMode="auto">
          <a:xfrm>
            <a:off x="0" y="8939213"/>
            <a:ext cx="7315200" cy="661987"/>
          </a:xfrm>
          <a:prstGeom prst="rect">
            <a:avLst/>
          </a:prstGeom>
          <a:solidFill>
            <a:schemeClr val="bg1"/>
          </a:solidFill>
          <a:ln>
            <a:noFill/>
          </a:ln>
          <a:effectLst>
            <a:outerShdw dist="52363" dir="17042175" algn="ctr" rotWithShape="0">
              <a:schemeClr val="folHlink">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endParaRPr lang="en-US" altLang="en-US"/>
          </a:p>
        </p:txBody>
      </p:sp>
      <p:sp>
        <p:nvSpPr>
          <p:cNvPr id="2" name="Rectangle 2">
            <a:extLst>
              <a:ext uri="{FF2B5EF4-FFF2-40B4-BE49-F238E27FC236}">
                <a16:creationId xmlns:a16="http://schemas.microsoft.com/office/drawing/2014/main" id="{0B5E2827-EDBB-4A99-ACFE-E701952625D9}"/>
              </a:ext>
            </a:extLst>
          </p:cNvPr>
          <p:cNvSpPr>
            <a:spLocks noGrp="1" noChangeArrowheads="1"/>
          </p:cNvSpPr>
          <p:nvPr>
            <p:ph type="title"/>
          </p:nvPr>
        </p:nvSpPr>
        <p:spPr bwMode="auto">
          <a:xfrm>
            <a:off x="257175" y="1085850"/>
            <a:ext cx="6781800" cy="936625"/>
          </a:xfrm>
          <a:prstGeom prst="rect">
            <a:avLst/>
          </a:prstGeom>
          <a:noFill/>
          <a:ln w="9525">
            <a:noFill/>
            <a:miter lim="800000"/>
            <a:headEnd/>
            <a:tailEnd/>
          </a:ln>
          <a:effectLst/>
        </p:spPr>
        <p:txBody>
          <a:bodyPr vert="horz" wrap="square" lIns="96661" tIns="48331" rIns="96661" bIns="48331" numCol="1" anchor="ctr" anchorCtr="0" compatLnSpc="1">
            <a:prstTxWarp prst="textNoShape">
              <a:avLst/>
            </a:prstTxWarp>
          </a:bodyPr>
          <a:lstStyle/>
          <a:p>
            <a:pPr lvl="0"/>
            <a:r>
              <a:rPr lang="en-US"/>
              <a:t>Click to edit Master title style</a:t>
            </a:r>
          </a:p>
        </p:txBody>
      </p:sp>
      <p:sp>
        <p:nvSpPr>
          <p:cNvPr id="1028" name="Rectangle 3">
            <a:extLst>
              <a:ext uri="{FF2B5EF4-FFF2-40B4-BE49-F238E27FC236}">
                <a16:creationId xmlns:a16="http://schemas.microsoft.com/office/drawing/2014/main" id="{F542F512-1626-41CF-8AF4-0FBF8982CA05}"/>
              </a:ext>
            </a:extLst>
          </p:cNvPr>
          <p:cNvSpPr>
            <a:spLocks noGrp="1" noChangeArrowheads="1"/>
          </p:cNvSpPr>
          <p:nvPr>
            <p:ph type="body" idx="1"/>
          </p:nvPr>
        </p:nvSpPr>
        <p:spPr bwMode="auto">
          <a:xfrm>
            <a:off x="322263" y="2589213"/>
            <a:ext cx="6561137" cy="598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ext Box 14">
            <a:extLst>
              <a:ext uri="{FF2B5EF4-FFF2-40B4-BE49-F238E27FC236}">
                <a16:creationId xmlns:a16="http://schemas.microsoft.com/office/drawing/2014/main" id="{878C3DB8-2E8E-4BA3-8DE8-2BF19EB55D39}"/>
              </a:ext>
            </a:extLst>
          </p:cNvPr>
          <p:cNvSpPr txBox="1">
            <a:spLocks noChangeArrowheads="1"/>
          </p:cNvSpPr>
          <p:nvPr/>
        </p:nvSpPr>
        <p:spPr bwMode="auto">
          <a:xfrm>
            <a:off x="-209550" y="7083425"/>
            <a:ext cx="1223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pPr algn="r">
              <a:spcBef>
                <a:spcPct val="50000"/>
              </a:spcBef>
            </a:pPr>
            <a:r>
              <a:rPr lang="en-US" altLang="en-US" sz="1200">
                <a:solidFill>
                  <a:schemeClr val="bg1"/>
                </a:solidFill>
                <a:latin typeface="Arial" panose="020B0604020202020204" pitchFamily="34" charset="0"/>
              </a:rPr>
              <a:t>Services</a:t>
            </a:r>
          </a:p>
        </p:txBody>
      </p:sp>
      <p:sp>
        <p:nvSpPr>
          <p:cNvPr id="1030" name="Rectangle 18">
            <a:extLst>
              <a:ext uri="{FF2B5EF4-FFF2-40B4-BE49-F238E27FC236}">
                <a16:creationId xmlns:a16="http://schemas.microsoft.com/office/drawing/2014/main" id="{9B91CD03-4061-4E55-8013-A1EF8E6E3080}"/>
              </a:ext>
            </a:extLst>
          </p:cNvPr>
          <p:cNvSpPr>
            <a:spLocks noChangeArrowheads="1"/>
          </p:cNvSpPr>
          <p:nvPr/>
        </p:nvSpPr>
        <p:spPr bwMode="auto">
          <a:xfrm>
            <a:off x="38100" y="8656638"/>
            <a:ext cx="1308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pPr algn="l"/>
            <a:r>
              <a:rPr lang="en-US" altLang="en-US" sz="1200">
                <a:solidFill>
                  <a:schemeClr val="bg2"/>
                </a:solidFill>
              </a:rPr>
              <a:t>License # 0451271</a:t>
            </a:r>
          </a:p>
        </p:txBody>
      </p:sp>
      <p:pic>
        <p:nvPicPr>
          <p:cNvPr id="1031" name="Picture 21" descr="Keenan Logo_020905_eh_rgb">
            <a:extLst>
              <a:ext uri="{FF2B5EF4-FFF2-40B4-BE49-F238E27FC236}">
                <a16:creationId xmlns:a16="http://schemas.microsoft.com/office/drawing/2014/main" id="{B047CF2A-EB4D-4625-8A35-032C0E97C91D}"/>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870575" y="8974138"/>
            <a:ext cx="1444625"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3" descr="Loss Control Logo_RGB_300dpi">
            <a:extLst>
              <a:ext uri="{FF2B5EF4-FFF2-40B4-BE49-F238E27FC236}">
                <a16:creationId xmlns:a16="http://schemas.microsoft.com/office/drawing/2014/main" id="{CC626F5F-42F8-4A23-BC6A-AD75B4D49E00}"/>
              </a:ext>
            </a:extLst>
          </p:cNvPr>
          <p:cNvPicPr>
            <a:picLocks noChangeAspect="1" noChangeArrowheads="1"/>
          </p:cNvPicPr>
          <p:nvPr userDrawn="1"/>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9550" y="192088"/>
            <a:ext cx="314960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27">
            <a:extLst>
              <a:ext uri="{FF2B5EF4-FFF2-40B4-BE49-F238E27FC236}">
                <a16:creationId xmlns:a16="http://schemas.microsoft.com/office/drawing/2014/main" id="{D83E3A46-275B-4A27-A146-5FA063101F94}"/>
              </a:ext>
            </a:extLst>
          </p:cNvPr>
          <p:cNvSpPr>
            <a:spLocks noChangeShapeType="1"/>
          </p:cNvSpPr>
          <p:nvPr userDrawn="1"/>
        </p:nvSpPr>
        <p:spPr bwMode="auto">
          <a:xfrm>
            <a:off x="258763" y="914400"/>
            <a:ext cx="6783387" cy="0"/>
          </a:xfrm>
          <a:prstGeom prst="line">
            <a:avLst/>
          </a:prstGeom>
          <a:noFill/>
          <a:ln w="9525">
            <a:solidFill>
              <a:srgbClr val="7C223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 name="Text Box 29">
            <a:extLst>
              <a:ext uri="{FF2B5EF4-FFF2-40B4-BE49-F238E27FC236}">
                <a16:creationId xmlns:a16="http://schemas.microsoft.com/office/drawing/2014/main" id="{B7A3F463-D308-4FF8-9D13-1C0948E23A9D}"/>
              </a:ext>
            </a:extLst>
          </p:cNvPr>
          <p:cNvSpPr txBox="1">
            <a:spLocks noChangeArrowheads="1"/>
          </p:cNvSpPr>
          <p:nvPr userDrawn="1"/>
        </p:nvSpPr>
        <p:spPr bwMode="auto">
          <a:xfrm>
            <a:off x="2097088" y="9317038"/>
            <a:ext cx="32940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pPr>
              <a:spcBef>
                <a:spcPct val="50000"/>
              </a:spcBef>
            </a:pPr>
            <a:endParaRPr lang="en-US" altLang="en-US" sz="800"/>
          </a:p>
        </p:txBody>
      </p:sp>
      <p:sp>
        <p:nvSpPr>
          <p:cNvPr id="1035" name="Text Box 30">
            <a:extLst>
              <a:ext uri="{FF2B5EF4-FFF2-40B4-BE49-F238E27FC236}">
                <a16:creationId xmlns:a16="http://schemas.microsoft.com/office/drawing/2014/main" id="{23A5012F-092A-481D-A27E-47AC6F3BDC85}"/>
              </a:ext>
            </a:extLst>
          </p:cNvPr>
          <p:cNvSpPr txBox="1">
            <a:spLocks noChangeArrowheads="1"/>
          </p:cNvSpPr>
          <p:nvPr userDrawn="1"/>
        </p:nvSpPr>
        <p:spPr bwMode="auto">
          <a:xfrm>
            <a:off x="19050" y="8947150"/>
            <a:ext cx="2708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spAutoFit/>
          </a:bodyPr>
          <a:lstStyle>
            <a:lvl1pPr algn="ctr" defTabSz="966788">
              <a:defRPr sz="2400">
                <a:solidFill>
                  <a:schemeClr val="tx1"/>
                </a:solidFill>
                <a:latin typeface="Garamond" panose="02020404030301010803" pitchFamily="18" charset="0"/>
              </a:defRPr>
            </a:lvl1pPr>
            <a:lvl2pPr marL="742950" indent="-285750" algn="ctr" defTabSz="966788">
              <a:defRPr sz="2400">
                <a:solidFill>
                  <a:schemeClr val="tx1"/>
                </a:solidFill>
                <a:latin typeface="Garamond" panose="02020404030301010803" pitchFamily="18" charset="0"/>
              </a:defRPr>
            </a:lvl2pPr>
            <a:lvl3pPr marL="1143000" indent="-228600" algn="ctr" defTabSz="966788">
              <a:defRPr sz="2400">
                <a:solidFill>
                  <a:schemeClr val="tx1"/>
                </a:solidFill>
                <a:latin typeface="Garamond" panose="02020404030301010803" pitchFamily="18" charset="0"/>
              </a:defRPr>
            </a:lvl3pPr>
            <a:lvl4pPr marL="1600200" indent="-228600" algn="ctr" defTabSz="966788">
              <a:defRPr sz="2400">
                <a:solidFill>
                  <a:schemeClr val="tx1"/>
                </a:solidFill>
                <a:latin typeface="Garamond" panose="02020404030301010803" pitchFamily="18" charset="0"/>
              </a:defRPr>
            </a:lvl4pPr>
            <a:lvl5pPr marL="2057400" indent="-228600" algn="ctr" defTabSz="966788">
              <a:defRPr sz="2400">
                <a:solidFill>
                  <a:schemeClr val="tx1"/>
                </a:solidFill>
                <a:latin typeface="Garamond" panose="02020404030301010803" pitchFamily="18" charset="0"/>
              </a:defRPr>
            </a:lvl5pPr>
            <a:lvl6pPr marL="2514600" indent="-228600" algn="ctr" defTabSz="966788"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defTabSz="966788"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defTabSz="966788"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defTabSz="966788" eaLnBrk="0" fontAlgn="base" hangingPunct="0">
              <a:spcBef>
                <a:spcPct val="0"/>
              </a:spcBef>
              <a:spcAft>
                <a:spcPct val="0"/>
              </a:spcAft>
              <a:defRPr sz="2400">
                <a:solidFill>
                  <a:schemeClr val="tx1"/>
                </a:solidFill>
                <a:latin typeface="Garamond" panose="02020404030301010803" pitchFamily="18" charset="0"/>
              </a:defRPr>
            </a:lvl9pPr>
          </a:lstStyle>
          <a:p>
            <a:pPr algn="l"/>
            <a:r>
              <a:rPr lang="en-US" altLang="en-US" sz="800" i="1">
                <a:solidFill>
                  <a:srgbClr val="4D4D4D"/>
                </a:solidFill>
              </a:rPr>
              <a:t>Keenan’s loss control services promote safety awareness, and assist in the identification of conditions which may pose a risk of injury.  We do not suggest that following our recommendations will eliminate all risk of injury or will result in improved loss experience.</a:t>
            </a:r>
            <a:endParaRPr lang="en-US" altLang="en-US" sz="1900" i="1">
              <a:solidFill>
                <a:srgbClr val="4D4D4D"/>
              </a:solidFill>
              <a:latin typeface="Arial" panose="020B0604020202020204" pitchFamily="34" charset="0"/>
            </a:endParaRPr>
          </a:p>
        </p:txBody>
      </p:sp>
      <p:pic>
        <p:nvPicPr>
          <p:cNvPr id="1036" name="Picture 31" descr="Keenan Logo_020905_eh_rgb">
            <a:extLst>
              <a:ext uri="{FF2B5EF4-FFF2-40B4-BE49-F238E27FC236}">
                <a16:creationId xmlns:a16="http://schemas.microsoft.com/office/drawing/2014/main" id="{4B57C07C-818A-4FC7-95EF-AEDE47799E97}"/>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775325" y="8948738"/>
            <a:ext cx="1444625"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32">
            <a:extLst>
              <a:ext uri="{FF2B5EF4-FFF2-40B4-BE49-F238E27FC236}">
                <a16:creationId xmlns:a16="http://schemas.microsoft.com/office/drawing/2014/main" id="{140ED029-BF59-4ED7-A35C-AD9777E7F0C0}"/>
              </a:ext>
            </a:extLst>
          </p:cNvPr>
          <p:cNvSpPr>
            <a:spLocks noChangeArrowheads="1"/>
          </p:cNvSpPr>
          <p:nvPr userDrawn="1"/>
        </p:nvSpPr>
        <p:spPr bwMode="auto">
          <a:xfrm>
            <a:off x="2819400" y="9104313"/>
            <a:ext cx="304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lgn="ctr">
              <a:defRPr sz="2400">
                <a:solidFill>
                  <a:schemeClr val="tx1"/>
                </a:solidFill>
                <a:latin typeface="Garamond" panose="02020404030301010803" pitchFamily="18" charset="0"/>
              </a:defRPr>
            </a:lvl1pPr>
            <a:lvl2pPr marL="742950" indent="-285750" algn="ctr">
              <a:defRPr sz="2400">
                <a:solidFill>
                  <a:schemeClr val="tx1"/>
                </a:solidFill>
                <a:latin typeface="Garamond" panose="02020404030301010803" pitchFamily="18" charset="0"/>
              </a:defRPr>
            </a:lvl2pPr>
            <a:lvl3pPr marL="1143000" indent="-228600" algn="ctr">
              <a:defRPr sz="2400">
                <a:solidFill>
                  <a:schemeClr val="tx1"/>
                </a:solidFill>
                <a:latin typeface="Garamond" panose="02020404030301010803" pitchFamily="18" charset="0"/>
              </a:defRPr>
            </a:lvl3pPr>
            <a:lvl4pPr marL="1600200" indent="-228600" algn="ctr">
              <a:defRPr sz="2400">
                <a:solidFill>
                  <a:schemeClr val="tx1"/>
                </a:solidFill>
                <a:latin typeface="Garamond" panose="02020404030301010803" pitchFamily="18" charset="0"/>
              </a:defRPr>
            </a:lvl4pPr>
            <a:lvl5pPr marL="2057400" indent="-228600" algn="ctr">
              <a:defRPr sz="2400">
                <a:solidFill>
                  <a:schemeClr val="tx1"/>
                </a:solidFill>
                <a:latin typeface="Garamond" panose="02020404030301010803" pitchFamily="18" charset="0"/>
              </a:defRPr>
            </a:lvl5pPr>
            <a:lvl6pPr marL="2514600" indent="-228600" algn="ctr" eaLnBrk="0" fontAlgn="base" hangingPunct="0">
              <a:spcBef>
                <a:spcPct val="0"/>
              </a:spcBef>
              <a:spcAft>
                <a:spcPct val="0"/>
              </a:spcAft>
              <a:defRPr sz="2400">
                <a:solidFill>
                  <a:schemeClr val="tx1"/>
                </a:solidFill>
                <a:latin typeface="Garamond" panose="02020404030301010803" pitchFamily="18" charset="0"/>
              </a:defRPr>
            </a:lvl6pPr>
            <a:lvl7pPr marL="2971800" indent="-228600" algn="ctr" eaLnBrk="0" fontAlgn="base" hangingPunct="0">
              <a:spcBef>
                <a:spcPct val="0"/>
              </a:spcBef>
              <a:spcAft>
                <a:spcPct val="0"/>
              </a:spcAft>
              <a:defRPr sz="2400">
                <a:solidFill>
                  <a:schemeClr val="tx1"/>
                </a:solidFill>
                <a:latin typeface="Garamond" panose="02020404030301010803" pitchFamily="18" charset="0"/>
              </a:defRPr>
            </a:lvl7pPr>
            <a:lvl8pPr marL="3429000" indent="-228600" algn="ctr" eaLnBrk="0" fontAlgn="base" hangingPunct="0">
              <a:spcBef>
                <a:spcPct val="0"/>
              </a:spcBef>
              <a:spcAft>
                <a:spcPct val="0"/>
              </a:spcAft>
              <a:defRPr sz="2400">
                <a:solidFill>
                  <a:schemeClr val="tx1"/>
                </a:solidFill>
                <a:latin typeface="Garamond" panose="02020404030301010803" pitchFamily="18" charset="0"/>
              </a:defRPr>
            </a:lvl8pPr>
            <a:lvl9pPr marL="3886200" indent="-228600" algn="ctr" eaLnBrk="0" fontAlgn="base" hangingPunct="0">
              <a:spcBef>
                <a:spcPct val="0"/>
              </a:spcBef>
              <a:spcAft>
                <a:spcPct val="0"/>
              </a:spcAft>
              <a:defRPr sz="2400">
                <a:solidFill>
                  <a:schemeClr val="tx1"/>
                </a:solidFill>
                <a:latin typeface="Garamond" panose="02020404030301010803" pitchFamily="18" charset="0"/>
              </a:defRPr>
            </a:lvl9pPr>
          </a:lstStyle>
          <a:p>
            <a:pPr algn="r"/>
            <a:r>
              <a:rPr lang="en-US" altLang="en-US" sz="1600" i="1">
                <a:solidFill>
                  <a:schemeClr val="bg2"/>
                </a:solidFill>
              </a:rPr>
              <a:t>Innovative Solutions. Enduring Principles.</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mj-lt"/>
          <a:ea typeface="+mj-ea"/>
          <a:cs typeface="+mj-cs"/>
        </a:defRPr>
      </a:lvl1pPr>
      <a:lvl2pPr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2pPr>
      <a:lvl3pPr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3pPr>
      <a:lvl4pPr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4pPr>
      <a:lvl5pPr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5pPr>
      <a:lvl6pPr marL="457200"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6pPr>
      <a:lvl7pPr marL="914400"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7pPr>
      <a:lvl8pPr marL="1371600"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8pPr>
      <a:lvl9pPr marL="1828800" algn="ctr" defTabSz="966788" rtl="0" eaLnBrk="0" fontAlgn="base" hangingPunct="0">
        <a:spcBef>
          <a:spcPct val="0"/>
        </a:spcBef>
        <a:spcAft>
          <a:spcPct val="0"/>
        </a:spcAft>
        <a:defRPr sz="4000" b="1">
          <a:solidFill>
            <a:srgbClr val="777777"/>
          </a:solidFill>
          <a:effectLst>
            <a:outerShdw blurRad="38100" dist="38100" dir="2700000" algn="tl">
              <a:srgbClr val="C0C0C0"/>
            </a:outerShdw>
          </a:effectLst>
          <a:latin typeface="Garamond" pitchFamily="18" charset="0"/>
        </a:defRPr>
      </a:lvl9pPr>
    </p:titleStyle>
    <p:bodyStyle>
      <a:lvl1pPr marL="228600" indent="-228600" algn="l" defTabSz="966788" rtl="0" eaLnBrk="0" fontAlgn="base" hangingPunct="0">
        <a:spcBef>
          <a:spcPct val="20000"/>
        </a:spcBef>
        <a:spcAft>
          <a:spcPct val="0"/>
        </a:spcAft>
        <a:buClr>
          <a:srgbClr val="7C2230"/>
        </a:buClr>
        <a:buChar char="•"/>
        <a:defRPr sz="2000" b="1">
          <a:solidFill>
            <a:srgbClr val="777777"/>
          </a:solidFill>
          <a:latin typeface="+mn-lt"/>
          <a:ea typeface="+mn-ea"/>
          <a:cs typeface="+mn-cs"/>
        </a:defRPr>
      </a:lvl1pPr>
      <a:lvl2pPr marL="800100" indent="-342900" algn="l" defTabSz="966788" rtl="0" eaLnBrk="0" fontAlgn="base" hangingPunct="0">
        <a:spcBef>
          <a:spcPct val="20000"/>
        </a:spcBef>
        <a:spcAft>
          <a:spcPct val="0"/>
        </a:spcAft>
        <a:buClr>
          <a:srgbClr val="7C2230"/>
        </a:buClr>
        <a:buChar char="•"/>
        <a:defRPr b="1">
          <a:solidFill>
            <a:srgbClr val="777777"/>
          </a:solidFill>
          <a:latin typeface="+mn-lt"/>
        </a:defRPr>
      </a:lvl2pPr>
      <a:lvl3pPr marL="1371600" indent="-342900" algn="l" defTabSz="966788" rtl="0" eaLnBrk="0" fontAlgn="base" hangingPunct="0">
        <a:spcBef>
          <a:spcPct val="20000"/>
        </a:spcBef>
        <a:spcAft>
          <a:spcPct val="0"/>
        </a:spcAft>
        <a:buClr>
          <a:srgbClr val="7C2230"/>
        </a:buClr>
        <a:buChar char="•"/>
        <a:defRPr sz="1600" b="1">
          <a:solidFill>
            <a:srgbClr val="777777"/>
          </a:solidFill>
          <a:latin typeface="+mn-lt"/>
        </a:defRPr>
      </a:lvl3pPr>
      <a:lvl4pPr marL="1768475" indent="-241300" algn="l" defTabSz="966788" rtl="0" eaLnBrk="0" fontAlgn="base" hangingPunct="0">
        <a:spcBef>
          <a:spcPct val="20000"/>
        </a:spcBef>
        <a:spcAft>
          <a:spcPct val="0"/>
        </a:spcAft>
        <a:buChar char="–"/>
        <a:defRPr sz="1700" b="1">
          <a:solidFill>
            <a:schemeClr val="tx1"/>
          </a:solidFill>
          <a:latin typeface="+mn-lt"/>
        </a:defRPr>
      </a:lvl4pPr>
      <a:lvl5pPr marL="2174875" indent="-241300" algn="l" defTabSz="966788" rtl="0" eaLnBrk="0" fontAlgn="base" hangingPunct="0">
        <a:spcBef>
          <a:spcPct val="20000"/>
        </a:spcBef>
        <a:spcAft>
          <a:spcPct val="0"/>
        </a:spcAft>
        <a:buChar char="»"/>
        <a:defRPr sz="1700" b="1">
          <a:solidFill>
            <a:schemeClr val="tx1"/>
          </a:solidFill>
          <a:latin typeface="+mn-lt"/>
        </a:defRPr>
      </a:lvl5pPr>
      <a:lvl6pPr marL="2632075" indent="-241300" algn="l" defTabSz="966788" rtl="0" eaLnBrk="0" fontAlgn="base" hangingPunct="0">
        <a:spcBef>
          <a:spcPct val="20000"/>
        </a:spcBef>
        <a:spcAft>
          <a:spcPct val="0"/>
        </a:spcAft>
        <a:buChar char="»"/>
        <a:defRPr sz="1700" b="1">
          <a:solidFill>
            <a:schemeClr val="tx1"/>
          </a:solidFill>
          <a:latin typeface="+mn-lt"/>
        </a:defRPr>
      </a:lvl6pPr>
      <a:lvl7pPr marL="3089275" indent="-241300" algn="l" defTabSz="966788" rtl="0" eaLnBrk="0" fontAlgn="base" hangingPunct="0">
        <a:spcBef>
          <a:spcPct val="20000"/>
        </a:spcBef>
        <a:spcAft>
          <a:spcPct val="0"/>
        </a:spcAft>
        <a:buChar char="»"/>
        <a:defRPr sz="1700" b="1">
          <a:solidFill>
            <a:schemeClr val="tx1"/>
          </a:solidFill>
          <a:latin typeface="+mn-lt"/>
        </a:defRPr>
      </a:lvl7pPr>
      <a:lvl8pPr marL="3546475" indent="-241300" algn="l" defTabSz="966788" rtl="0" eaLnBrk="0" fontAlgn="base" hangingPunct="0">
        <a:spcBef>
          <a:spcPct val="20000"/>
        </a:spcBef>
        <a:spcAft>
          <a:spcPct val="0"/>
        </a:spcAft>
        <a:buChar char="»"/>
        <a:defRPr sz="1700" b="1">
          <a:solidFill>
            <a:schemeClr val="tx1"/>
          </a:solidFill>
          <a:latin typeface="+mn-lt"/>
        </a:defRPr>
      </a:lvl8pPr>
      <a:lvl9pPr marL="4003675" indent="-241300" algn="l" defTabSz="966788" rtl="0" eaLnBrk="0" fontAlgn="base" hangingPunct="0">
        <a:spcBef>
          <a:spcPct val="20000"/>
        </a:spcBef>
        <a:spcAft>
          <a:spcPct val="0"/>
        </a:spcAft>
        <a:buChar char="»"/>
        <a:defRPr sz="17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image" Target="../media/image6.png"/><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diagramData" Target="../diagrams/data7.xml"/><Relationship Id="rId2" Type="http://schemas.openxmlformats.org/officeDocument/2006/relationships/diagramData" Target="../diagrams/data5.xml"/><Relationship Id="rId16" Type="http://schemas.microsoft.com/office/2007/relationships/diagramDrawing" Target="../diagrams/drawing7.xml"/><Relationship Id="rId1" Type="http://schemas.openxmlformats.org/officeDocument/2006/relationships/slideLayout" Target="../slideLayouts/slideLayout7.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Diagram 27">
            <a:extLst>
              <a:ext uri="{FF2B5EF4-FFF2-40B4-BE49-F238E27FC236}">
                <a16:creationId xmlns:a16="http://schemas.microsoft.com/office/drawing/2014/main" id="{32B7F138-2628-4531-AF7C-350476ABF155}"/>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051357901"/>
              </p:ext>
            </p:extLst>
          </p:nvPr>
        </p:nvGraphicFramePr>
        <p:xfrm>
          <a:off x="350729" y="1640910"/>
          <a:ext cx="6601216" cy="1362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9" name="Diagram 28">
            <a:extLst>
              <a:ext uri="{FF2B5EF4-FFF2-40B4-BE49-F238E27FC236}">
                <a16:creationId xmlns:a16="http://schemas.microsoft.com/office/drawing/2014/main" id="{6BAFE5E5-8DAE-490A-A09D-242C9839CFD8}"/>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593221299"/>
              </p:ext>
            </p:extLst>
          </p:nvPr>
        </p:nvGraphicFramePr>
        <p:xfrm>
          <a:off x="350729" y="1164921"/>
          <a:ext cx="6551112" cy="46166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5" name="Diagram 24">
            <a:extLst>
              <a:ext uri="{FF2B5EF4-FFF2-40B4-BE49-F238E27FC236}">
                <a16:creationId xmlns:a16="http://schemas.microsoft.com/office/drawing/2014/main" id="{A741AB29-FCB9-4513-ACCB-42F4B82B0B56}"/>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7312825"/>
              </p:ext>
            </p:extLst>
          </p:nvPr>
        </p:nvGraphicFramePr>
        <p:xfrm>
          <a:off x="369518" y="3917335"/>
          <a:ext cx="6576164" cy="434984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7" name="Diagram 26">
            <a:extLst>
              <a:ext uri="{FF2B5EF4-FFF2-40B4-BE49-F238E27FC236}">
                <a16:creationId xmlns:a16="http://schemas.microsoft.com/office/drawing/2014/main" id="{C19503EC-98DC-4CE3-8477-8C13AE106C36}"/>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226919536"/>
              </p:ext>
            </p:extLst>
          </p:nvPr>
        </p:nvGraphicFramePr>
        <p:xfrm>
          <a:off x="350729" y="3090973"/>
          <a:ext cx="6576164" cy="73866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2" name="Title 1">
            <a:extLst>
              <a:ext uri="{FF2B5EF4-FFF2-40B4-BE49-F238E27FC236}">
                <a16:creationId xmlns:a16="http://schemas.microsoft.com/office/drawing/2014/main" id="{7988272C-E421-43E6-B4DF-59FA31650775}"/>
              </a:ext>
            </a:extLst>
          </p:cNvPr>
          <p:cNvSpPr>
            <a:spLocks noGrp="1"/>
          </p:cNvSpPr>
          <p:nvPr>
            <p:ph type="title" idx="4294967295"/>
          </p:nvPr>
        </p:nvSpPr>
        <p:spPr>
          <a:xfrm>
            <a:off x="257175" y="-936625"/>
            <a:ext cx="6781800" cy="936625"/>
          </a:xfrm>
        </p:spPr>
        <p:txBody>
          <a:bodyPr vert="horz" wrap="square" lIns="96661" tIns="48331" rIns="96661" bIns="48331" numCol="1" anchor="b" anchorCtr="0" compatLnSpc="1">
            <a:prstTxWarp prst="textNoShape">
              <a:avLst/>
            </a:prstTxWarp>
          </a:bodyPr>
          <a:lstStyle/>
          <a:p>
            <a:r>
              <a:rPr lang="en-US" dirty="0"/>
              <a:t>Your eyes and Ergonomics</a:t>
            </a:r>
          </a:p>
        </p:txBody>
      </p:sp>
      <p:sp>
        <p:nvSpPr>
          <p:cNvPr id="11" name="TextBox 10">
            <a:extLst>
              <a:ext uri="{FF2B5EF4-FFF2-40B4-BE49-F238E27FC236}">
                <a16:creationId xmlns:a16="http://schemas.microsoft.com/office/drawing/2014/main" id="{55777C53-58D9-48D4-964B-33B7C04FB279}"/>
              </a:ext>
            </a:extLst>
          </p:cNvPr>
          <p:cNvSpPr txBox="1"/>
          <p:nvPr/>
        </p:nvSpPr>
        <p:spPr>
          <a:xfrm>
            <a:off x="1577975" y="1164692"/>
            <a:ext cx="6518973" cy="461665"/>
          </a:xfrm>
          <a:prstGeom prst="rect">
            <a:avLst/>
          </a:prstGeom>
          <a:noFill/>
        </p:spPr>
        <p:txBody>
          <a:bodyPr wrap="square" rtlCol="0">
            <a:spAutoFit/>
          </a:bodyPr>
          <a:lstStyle/>
          <a:p>
            <a:r>
              <a:rPr lang="en-US" dirty="0">
                <a:solidFill>
                  <a:schemeClr val="bg1"/>
                </a:solidFill>
              </a:rPr>
              <a:t>Your Eyes and Ergonomic</a:t>
            </a:r>
          </a:p>
        </p:txBody>
      </p:sp>
      <p:sp>
        <p:nvSpPr>
          <p:cNvPr id="4" name="TextBox 3">
            <a:extLst>
              <a:ext uri="{FF2B5EF4-FFF2-40B4-BE49-F238E27FC236}">
                <a16:creationId xmlns:a16="http://schemas.microsoft.com/office/drawing/2014/main" id="{1FFBBE1C-8803-4F37-9F8C-E6BB483E0C81}"/>
              </a:ext>
            </a:extLst>
          </p:cNvPr>
          <p:cNvSpPr txBox="1"/>
          <p:nvPr/>
        </p:nvSpPr>
        <p:spPr>
          <a:xfrm>
            <a:off x="388307" y="1729195"/>
            <a:ext cx="6538586" cy="1400383"/>
          </a:xfrm>
          <a:prstGeom prst="rect">
            <a:avLst/>
          </a:prstGeom>
          <a:noFill/>
        </p:spPr>
        <p:txBody>
          <a:bodyPr wrap="square" rtlCol="0">
            <a:spAutoFit/>
          </a:bodyPr>
          <a:lstStyle/>
          <a:p>
            <a:r>
              <a:rPr lang="en-US" sz="1700" dirty="0">
                <a:solidFill>
                  <a:schemeClr val="bg1"/>
                </a:solidFill>
              </a:rPr>
              <a:t>Eye exercises, coupled with proper diet and sufficient rest, can benefit your overall eye health and reduce eye strain. Now that many of us are working from home and spending more time on the computer than ever before, we’ve developed a few tips for you to help reduce eye strain.</a:t>
            </a:r>
          </a:p>
          <a:p>
            <a:endParaRPr lang="en-US" sz="1700" dirty="0">
              <a:solidFill>
                <a:schemeClr val="bg1"/>
              </a:solidFill>
            </a:endParaRPr>
          </a:p>
        </p:txBody>
      </p:sp>
      <p:sp>
        <p:nvSpPr>
          <p:cNvPr id="5" name="TextBox 4">
            <a:extLst>
              <a:ext uri="{FF2B5EF4-FFF2-40B4-BE49-F238E27FC236}">
                <a16:creationId xmlns:a16="http://schemas.microsoft.com/office/drawing/2014/main" id="{5FD69211-9D02-49E9-8A6D-BC985DF61AC8}"/>
              </a:ext>
            </a:extLst>
          </p:cNvPr>
          <p:cNvSpPr txBox="1"/>
          <p:nvPr/>
        </p:nvSpPr>
        <p:spPr>
          <a:xfrm>
            <a:off x="388307" y="3217276"/>
            <a:ext cx="6538586" cy="769441"/>
          </a:xfrm>
          <a:prstGeom prst="rect">
            <a:avLst/>
          </a:prstGeom>
          <a:noFill/>
        </p:spPr>
        <p:txBody>
          <a:bodyPr wrap="square" rtlCol="0">
            <a:spAutoFit/>
          </a:bodyPr>
          <a:lstStyle/>
          <a:p>
            <a:r>
              <a:rPr lang="en-US" dirty="0"/>
              <a:t>Check the settings on your electronic devices. </a:t>
            </a:r>
          </a:p>
          <a:p>
            <a:endParaRPr lang="en-US" sz="2000" dirty="0"/>
          </a:p>
        </p:txBody>
      </p:sp>
      <p:sp>
        <p:nvSpPr>
          <p:cNvPr id="7" name="TextBox 6">
            <a:extLst>
              <a:ext uri="{FF2B5EF4-FFF2-40B4-BE49-F238E27FC236}">
                <a16:creationId xmlns:a16="http://schemas.microsoft.com/office/drawing/2014/main" id="{57D9D7A5-AE35-4DB7-85E1-255DDDDF2901}"/>
              </a:ext>
            </a:extLst>
          </p:cNvPr>
          <p:cNvSpPr txBox="1"/>
          <p:nvPr/>
        </p:nvSpPr>
        <p:spPr>
          <a:xfrm>
            <a:off x="388307" y="3990958"/>
            <a:ext cx="5057752" cy="1077218"/>
          </a:xfrm>
          <a:prstGeom prst="rect">
            <a:avLst/>
          </a:prstGeom>
          <a:noFill/>
        </p:spPr>
        <p:txBody>
          <a:bodyPr wrap="square" rtlCol="0">
            <a:spAutoFit/>
          </a:bodyPr>
          <a:lstStyle/>
          <a:p>
            <a:pPr lvl="0"/>
            <a:r>
              <a:rPr lang="en-US" sz="1400" dirty="0">
                <a:solidFill>
                  <a:schemeClr val="tx1"/>
                </a:solidFill>
              </a:rPr>
              <a:t>Is the brightness all the way up? The brighter the screen, the harder it is on your eyes. The brightness is adjustable.</a:t>
            </a:r>
          </a:p>
          <a:p>
            <a:pPr lvl="1"/>
            <a:r>
              <a:rPr lang="en-US" sz="1200" dirty="0">
                <a:solidFill>
                  <a:schemeClr val="tx1"/>
                </a:solidFill>
              </a:rPr>
              <a:t>You can adjust the brightness in your computer’s settings. </a:t>
            </a:r>
          </a:p>
          <a:p>
            <a:endParaRPr lang="en-US" dirty="0"/>
          </a:p>
        </p:txBody>
      </p:sp>
      <p:sp>
        <p:nvSpPr>
          <p:cNvPr id="8" name="TextBox 7">
            <a:extLst>
              <a:ext uri="{FF2B5EF4-FFF2-40B4-BE49-F238E27FC236}">
                <a16:creationId xmlns:a16="http://schemas.microsoft.com/office/drawing/2014/main" id="{B416C30F-D78D-4079-92CE-9BB1C832615E}"/>
              </a:ext>
            </a:extLst>
          </p:cNvPr>
          <p:cNvSpPr txBox="1"/>
          <p:nvPr/>
        </p:nvSpPr>
        <p:spPr>
          <a:xfrm>
            <a:off x="900183" y="5386706"/>
            <a:ext cx="5057752" cy="523220"/>
          </a:xfrm>
          <a:prstGeom prst="rect">
            <a:avLst/>
          </a:prstGeom>
          <a:noFill/>
        </p:spPr>
        <p:txBody>
          <a:bodyPr wrap="square" rtlCol="0">
            <a:spAutoFit/>
          </a:bodyPr>
          <a:lstStyle/>
          <a:p>
            <a:r>
              <a:rPr lang="en-US" sz="1400" dirty="0"/>
              <a:t>Is there a blue-light filter in your settings? If so, turn it on. </a:t>
            </a:r>
          </a:p>
          <a:p>
            <a:endParaRPr lang="en-US" sz="1400" dirty="0"/>
          </a:p>
        </p:txBody>
      </p:sp>
      <p:sp>
        <p:nvSpPr>
          <p:cNvPr id="9" name="TextBox 8">
            <a:extLst>
              <a:ext uri="{FF2B5EF4-FFF2-40B4-BE49-F238E27FC236}">
                <a16:creationId xmlns:a16="http://schemas.microsoft.com/office/drawing/2014/main" id="{155CC1B6-B687-48D8-9B88-90D5ACD2412B}"/>
              </a:ext>
            </a:extLst>
          </p:cNvPr>
          <p:cNvSpPr txBox="1"/>
          <p:nvPr/>
        </p:nvSpPr>
        <p:spPr>
          <a:xfrm>
            <a:off x="1327173" y="6216778"/>
            <a:ext cx="5057752" cy="1169551"/>
          </a:xfrm>
          <a:prstGeom prst="rect">
            <a:avLst/>
          </a:prstGeom>
          <a:noFill/>
        </p:spPr>
        <p:txBody>
          <a:bodyPr wrap="square" rtlCol="0">
            <a:spAutoFit/>
          </a:bodyPr>
          <a:lstStyle/>
          <a:p>
            <a:r>
              <a:rPr lang="en-US" sz="1400" dirty="0"/>
              <a:t>Or, you can adjust your device’s “color temperature” to greens and reds with less blues. Some computers/screens may have a Night Light Mode. This setting automatically changes your display to warmer colors, decreasing the blue light.</a:t>
            </a:r>
          </a:p>
          <a:p>
            <a:endParaRPr lang="en-US" sz="1400" dirty="0"/>
          </a:p>
        </p:txBody>
      </p:sp>
      <p:sp>
        <p:nvSpPr>
          <p:cNvPr id="10" name="TextBox 9">
            <a:extLst>
              <a:ext uri="{FF2B5EF4-FFF2-40B4-BE49-F238E27FC236}">
                <a16:creationId xmlns:a16="http://schemas.microsoft.com/office/drawing/2014/main" id="{2B93091E-09BA-402E-AB2F-6760455F1450}"/>
              </a:ext>
            </a:extLst>
          </p:cNvPr>
          <p:cNvSpPr txBox="1"/>
          <p:nvPr/>
        </p:nvSpPr>
        <p:spPr>
          <a:xfrm>
            <a:off x="1734768" y="7433756"/>
            <a:ext cx="5153723" cy="954107"/>
          </a:xfrm>
          <a:prstGeom prst="rect">
            <a:avLst/>
          </a:prstGeom>
          <a:noFill/>
        </p:spPr>
        <p:txBody>
          <a:bodyPr wrap="square" rtlCol="0">
            <a:spAutoFit/>
          </a:bodyPr>
          <a:lstStyle/>
          <a:p>
            <a:r>
              <a:rPr lang="en-US" sz="1400" dirty="0"/>
              <a:t>Make sure you do this on all your electronic devices – laptops, monitors, phones, tablets, televisions, home computers, car displays, etc. Safety isn’t just for work!</a:t>
            </a:r>
          </a:p>
          <a:p>
            <a:endParaRPr lang="en-US" sz="1400" dirty="0"/>
          </a:p>
        </p:txBody>
      </p:sp>
      <p:pic>
        <p:nvPicPr>
          <p:cNvPr id="3072" name="Graphic 3071" descr="Eyes">
            <a:extLst>
              <a:ext uri="{FF2B5EF4-FFF2-40B4-BE49-F238E27FC236}">
                <a16:creationId xmlns:a16="http://schemas.microsoft.com/office/drawing/2014/main" id="{F6CEE8EB-2848-4869-9E4E-5D862DACE8B6}"/>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12725" y="7070725"/>
            <a:ext cx="1365250" cy="1365250"/>
          </a:xfrm>
          <a:prstGeom prst="rect">
            <a:avLst/>
          </a:prstGeom>
        </p:spPr>
      </p:pic>
      <p:pic>
        <p:nvPicPr>
          <p:cNvPr id="3079" name="Graphic 3078" descr="Glasses">
            <a:extLst>
              <a:ext uri="{FF2B5EF4-FFF2-40B4-BE49-F238E27FC236}">
                <a16:creationId xmlns:a16="http://schemas.microsoft.com/office/drawing/2014/main" id="{C9148A0C-072B-438A-B146-0F222F328668}"/>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5824538" y="3829050"/>
            <a:ext cx="1120775" cy="112236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C05F9C7D-107D-4270-A48C-6E1353847C2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944993915"/>
              </p:ext>
            </p:extLst>
          </p:nvPr>
        </p:nvGraphicFramePr>
        <p:xfrm>
          <a:off x="275573" y="2805832"/>
          <a:ext cx="6663846" cy="3682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a:extLst>
              <a:ext uri="{FF2B5EF4-FFF2-40B4-BE49-F238E27FC236}">
                <a16:creationId xmlns:a16="http://schemas.microsoft.com/office/drawing/2014/main" id="{D76100FA-CD99-417C-9665-BBDB40511687}"/>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898183060"/>
              </p:ext>
            </p:extLst>
          </p:nvPr>
        </p:nvGraphicFramePr>
        <p:xfrm>
          <a:off x="275573" y="1102291"/>
          <a:ext cx="6663846" cy="16004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 5">
            <a:extLst>
              <a:ext uri="{FF2B5EF4-FFF2-40B4-BE49-F238E27FC236}">
                <a16:creationId xmlns:a16="http://schemas.microsoft.com/office/drawing/2014/main" id="{5198F65D-0989-4840-B754-65C7AE57BE97}"/>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61708561"/>
              </p:ext>
            </p:extLst>
          </p:nvPr>
        </p:nvGraphicFramePr>
        <p:xfrm>
          <a:off x="275573" y="6391001"/>
          <a:ext cx="6663846" cy="218306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 name="Title 1">
            <a:extLst>
              <a:ext uri="{FF2B5EF4-FFF2-40B4-BE49-F238E27FC236}">
                <a16:creationId xmlns:a16="http://schemas.microsoft.com/office/drawing/2014/main" id="{05C204D5-1394-4FE4-9DEF-62BB788EB370}"/>
              </a:ext>
            </a:extLst>
          </p:cNvPr>
          <p:cNvSpPr>
            <a:spLocks noGrp="1"/>
          </p:cNvSpPr>
          <p:nvPr>
            <p:ph type="title" idx="4294967295"/>
          </p:nvPr>
        </p:nvSpPr>
        <p:spPr>
          <a:xfrm>
            <a:off x="257175" y="-936625"/>
            <a:ext cx="6781800" cy="936625"/>
          </a:xfrm>
        </p:spPr>
        <p:txBody>
          <a:bodyPr vert="horz" wrap="square" lIns="96661" tIns="48331" rIns="96661" bIns="48331" numCol="1" anchor="b" anchorCtr="0" compatLnSpc="1">
            <a:prstTxWarp prst="textNoShape">
              <a:avLst/>
            </a:prstTxWarp>
          </a:bodyPr>
          <a:lstStyle/>
          <a:p>
            <a:r>
              <a:rPr lang="en-US" dirty="0"/>
              <a:t>Use proper lighting</a:t>
            </a:r>
          </a:p>
        </p:txBody>
      </p:sp>
      <p:sp>
        <p:nvSpPr>
          <p:cNvPr id="15" name="TextBox 14">
            <a:extLst>
              <a:ext uri="{FF2B5EF4-FFF2-40B4-BE49-F238E27FC236}">
                <a16:creationId xmlns:a16="http://schemas.microsoft.com/office/drawing/2014/main" id="{119F0F19-3EF5-4AF6-92BC-68366463ABF7}"/>
              </a:ext>
            </a:extLst>
          </p:cNvPr>
          <p:cNvSpPr txBox="1"/>
          <p:nvPr/>
        </p:nvSpPr>
        <p:spPr>
          <a:xfrm>
            <a:off x="230616" y="1133069"/>
            <a:ext cx="2882455" cy="1569660"/>
          </a:xfrm>
          <a:prstGeom prst="rect">
            <a:avLst/>
          </a:prstGeom>
          <a:noFill/>
        </p:spPr>
        <p:txBody>
          <a:bodyPr wrap="square" rtlCol="0">
            <a:spAutoFit/>
          </a:bodyPr>
          <a:lstStyle/>
          <a:p>
            <a:r>
              <a:rPr lang="en-US" sz="1200" dirty="0">
                <a:solidFill>
                  <a:schemeClr val="bg1"/>
                </a:solidFill>
              </a:rPr>
              <a:t>Use proper lighting.</a:t>
            </a:r>
          </a:p>
          <a:p>
            <a:pPr marL="171450" indent="-171450">
              <a:buFont typeface="Arial" panose="020B0604020202020204" pitchFamily="34" charset="0"/>
              <a:buChar char="•"/>
            </a:pPr>
            <a:r>
              <a:rPr lang="en-US" sz="1200" dirty="0">
                <a:solidFill>
                  <a:schemeClr val="bg1"/>
                </a:solidFill>
              </a:rPr>
              <a:t>Be sure you don’t have a glare on your computer from outside sources such as  windows or inside sources such as overhead lights. If you do, close the blinds or curtains and redirect your lights or turn them off.</a:t>
            </a:r>
          </a:p>
          <a:p>
            <a:pPr marL="171450" indent="-171450">
              <a:buFont typeface="Arial" panose="020B0604020202020204" pitchFamily="34" charset="0"/>
              <a:buChar char="•"/>
            </a:pPr>
            <a:r>
              <a:rPr lang="en-US" sz="1200" dirty="0">
                <a:solidFill>
                  <a:schemeClr val="bg1"/>
                </a:solidFill>
              </a:rPr>
              <a:t>Use task lighting, if necessary.</a:t>
            </a:r>
          </a:p>
        </p:txBody>
      </p:sp>
      <p:sp>
        <p:nvSpPr>
          <p:cNvPr id="14" name="TextBox 13">
            <a:extLst>
              <a:ext uri="{FF2B5EF4-FFF2-40B4-BE49-F238E27FC236}">
                <a16:creationId xmlns:a16="http://schemas.microsoft.com/office/drawing/2014/main" id="{979AE9B8-4C26-4A81-8B77-C51D1FB53128}"/>
              </a:ext>
            </a:extLst>
          </p:cNvPr>
          <p:cNvSpPr txBox="1"/>
          <p:nvPr/>
        </p:nvSpPr>
        <p:spPr>
          <a:xfrm>
            <a:off x="4202130" y="1401797"/>
            <a:ext cx="2737289" cy="1169551"/>
          </a:xfrm>
          <a:prstGeom prst="rect">
            <a:avLst/>
          </a:prstGeom>
          <a:noFill/>
        </p:spPr>
        <p:txBody>
          <a:bodyPr wrap="square" rtlCol="0">
            <a:spAutoFit/>
          </a:bodyPr>
          <a:lstStyle/>
          <a:p>
            <a:pPr algn="ctr"/>
            <a:r>
              <a:rPr lang="en-US" sz="1400" dirty="0">
                <a:solidFill>
                  <a:schemeClr val="bg1"/>
                </a:solidFill>
              </a:rPr>
              <a:t>Take regular visual breaks from your electronics. For every 20 minutes you’re staring at a screen, look away for at least 20 seconds.</a:t>
            </a:r>
          </a:p>
          <a:p>
            <a:pPr algn="ctr"/>
            <a:endParaRPr lang="en-US" sz="1400" dirty="0">
              <a:solidFill>
                <a:schemeClr val="bg1"/>
              </a:solidFill>
            </a:endParaRPr>
          </a:p>
        </p:txBody>
      </p:sp>
      <p:sp>
        <p:nvSpPr>
          <p:cNvPr id="5" name="TextBox 4">
            <a:extLst>
              <a:ext uri="{FF2B5EF4-FFF2-40B4-BE49-F238E27FC236}">
                <a16:creationId xmlns:a16="http://schemas.microsoft.com/office/drawing/2014/main" id="{D7200AC0-EF8A-48AA-A3AA-4DD656ECF739}"/>
              </a:ext>
            </a:extLst>
          </p:cNvPr>
          <p:cNvSpPr txBox="1"/>
          <p:nvPr/>
        </p:nvSpPr>
        <p:spPr>
          <a:xfrm>
            <a:off x="375781" y="4352374"/>
            <a:ext cx="3133901" cy="1569660"/>
          </a:xfrm>
          <a:prstGeom prst="rect">
            <a:avLst/>
          </a:prstGeom>
          <a:noFill/>
        </p:spPr>
        <p:txBody>
          <a:bodyPr wrap="square" rtlCol="0">
            <a:spAutoFit/>
          </a:bodyPr>
          <a:lstStyle/>
          <a:p>
            <a:pPr algn="ctr"/>
            <a:r>
              <a:rPr lang="en-US" sz="1200" dirty="0"/>
              <a:t>Perform eye relaxation exercises. Remember, your eyes have muscles, too, and they need the occasional workout. Staring at one spot, such as a computer screen, for lengthy time periods does not provide ample exercise for your eyes. The eyes get a workout by moving and focusing on objects at different ranges. </a:t>
            </a:r>
          </a:p>
          <a:p>
            <a:pPr algn="ctr"/>
            <a:endParaRPr lang="en-US" sz="1200" dirty="0"/>
          </a:p>
        </p:txBody>
      </p:sp>
      <p:sp>
        <p:nvSpPr>
          <p:cNvPr id="13" name="TextBox 12">
            <a:extLst>
              <a:ext uri="{FF2B5EF4-FFF2-40B4-BE49-F238E27FC236}">
                <a16:creationId xmlns:a16="http://schemas.microsoft.com/office/drawing/2014/main" id="{0E3B6C68-EDE3-43B5-8016-771510025EA8}"/>
              </a:ext>
            </a:extLst>
          </p:cNvPr>
          <p:cNvSpPr txBox="1"/>
          <p:nvPr/>
        </p:nvSpPr>
        <p:spPr>
          <a:xfrm>
            <a:off x="3657600" y="4305418"/>
            <a:ext cx="3200954" cy="1569660"/>
          </a:xfrm>
          <a:prstGeom prst="rect">
            <a:avLst/>
          </a:prstGeom>
          <a:noFill/>
        </p:spPr>
        <p:txBody>
          <a:bodyPr wrap="square" rtlCol="0">
            <a:spAutoFit/>
          </a:bodyPr>
          <a:lstStyle/>
          <a:p>
            <a:r>
              <a:rPr lang="en-US" sz="1200" dirty="0"/>
              <a:t>Try some of these during your “eye breaks” every 20 minutes.</a:t>
            </a:r>
          </a:p>
          <a:p>
            <a:pPr marL="171450" indent="-171450">
              <a:buFont typeface="Arial" panose="020B0604020202020204" pitchFamily="34" charset="0"/>
              <a:buChar char="•"/>
            </a:pPr>
            <a:r>
              <a:rPr lang="en-US" sz="1200" dirty="0"/>
              <a:t>Cover your eyes for a minute</a:t>
            </a:r>
          </a:p>
          <a:p>
            <a:pPr marL="171450" indent="-171450">
              <a:buFont typeface="Arial" panose="020B0604020202020204" pitchFamily="34" charset="0"/>
              <a:buChar char="•"/>
            </a:pPr>
            <a:r>
              <a:rPr lang="en-US" sz="1200" dirty="0"/>
              <a:t>Focus on an object far away for 20 seconds</a:t>
            </a:r>
          </a:p>
          <a:p>
            <a:pPr marL="171450" indent="-171450">
              <a:buFont typeface="Arial" panose="020B0604020202020204" pitchFamily="34" charset="0"/>
              <a:buChar char="•"/>
            </a:pPr>
            <a:r>
              <a:rPr lang="en-US" sz="1200" dirty="0"/>
              <a:t>Focus on an object far away for 10 seconds, then one up close for 10 seconds, then far away again. Do this a few times.</a:t>
            </a:r>
          </a:p>
          <a:p>
            <a:pPr marL="171450" indent="-171450">
              <a:buFont typeface="Arial" panose="020B0604020202020204" pitchFamily="34" charset="0"/>
              <a:buChar char="•"/>
            </a:pPr>
            <a:r>
              <a:rPr lang="en-US" sz="1200" dirty="0"/>
              <a:t>Blink slowly at least 10 </a:t>
            </a:r>
            <a:r>
              <a:rPr lang="en-US" sz="1200" dirty="0" err="1"/>
              <a:t>times.z</a:t>
            </a:r>
            <a:endParaRPr lang="en-US" sz="1200" dirty="0"/>
          </a:p>
        </p:txBody>
      </p:sp>
      <p:sp>
        <p:nvSpPr>
          <p:cNvPr id="16" name="TextBox 15">
            <a:extLst>
              <a:ext uri="{FF2B5EF4-FFF2-40B4-BE49-F238E27FC236}">
                <a16:creationId xmlns:a16="http://schemas.microsoft.com/office/drawing/2014/main" id="{FA05ADD0-6E04-4B1E-AD7E-1ABC37FE16CF}"/>
              </a:ext>
            </a:extLst>
          </p:cNvPr>
          <p:cNvSpPr txBox="1"/>
          <p:nvPr/>
        </p:nvSpPr>
        <p:spPr>
          <a:xfrm>
            <a:off x="303198" y="6867693"/>
            <a:ext cx="2737290" cy="1600438"/>
          </a:xfrm>
          <a:prstGeom prst="rect">
            <a:avLst/>
          </a:prstGeom>
          <a:noFill/>
        </p:spPr>
        <p:txBody>
          <a:bodyPr wrap="square" rtlCol="0">
            <a:spAutoFit/>
          </a:bodyPr>
          <a:lstStyle/>
          <a:p>
            <a:pPr algn="ctr"/>
            <a:r>
              <a:rPr lang="en-US" sz="1400" dirty="0">
                <a:solidFill>
                  <a:schemeClr val="bg1"/>
                </a:solidFill>
              </a:rPr>
              <a:t>Take regular breaks. That means for every 60 minutes you are sitting at your computer, get up and do something different (preferably active, such as walking or stretching) for 3-5 minutes.</a:t>
            </a:r>
          </a:p>
          <a:p>
            <a:pPr algn="ctr"/>
            <a:endParaRPr lang="en-US" sz="1400" dirty="0">
              <a:solidFill>
                <a:schemeClr val="bg1"/>
              </a:solidFill>
            </a:endParaRPr>
          </a:p>
        </p:txBody>
      </p:sp>
      <p:sp>
        <p:nvSpPr>
          <p:cNvPr id="17" name="TextBox 16">
            <a:extLst>
              <a:ext uri="{FF2B5EF4-FFF2-40B4-BE49-F238E27FC236}">
                <a16:creationId xmlns:a16="http://schemas.microsoft.com/office/drawing/2014/main" id="{2D78414C-56FA-41BA-A4E1-C50BF89D1EFE}"/>
              </a:ext>
            </a:extLst>
          </p:cNvPr>
          <p:cNvSpPr txBox="1"/>
          <p:nvPr/>
        </p:nvSpPr>
        <p:spPr>
          <a:xfrm>
            <a:off x="4202129" y="6957449"/>
            <a:ext cx="2737289" cy="1200329"/>
          </a:xfrm>
          <a:prstGeom prst="rect">
            <a:avLst/>
          </a:prstGeom>
          <a:noFill/>
        </p:spPr>
        <p:txBody>
          <a:bodyPr wrap="square" rtlCol="0">
            <a:spAutoFit/>
          </a:bodyPr>
          <a:lstStyle/>
          <a:p>
            <a:pPr algn="ctr"/>
            <a:r>
              <a:rPr lang="en-US" sz="1800" dirty="0">
                <a:solidFill>
                  <a:schemeClr val="bg1"/>
                </a:solidFill>
              </a:rPr>
              <a:t>And don’t forget to get regular, annual check-ups with your eye doctor.</a:t>
            </a:r>
          </a:p>
          <a:p>
            <a:pPr algn="ctr"/>
            <a:endParaRPr lang="en-US" sz="1800" dirty="0">
              <a:solidFill>
                <a:schemeClr val="bg1"/>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2735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rgbClr val="B2735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2139</TotalTime>
  <Words>462</Words>
  <Application>Microsoft Office PowerPoint</Application>
  <PresentationFormat>Custom</PresentationFormat>
  <Paragraphs>22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Garamond</vt:lpstr>
      <vt:lpstr>Arial</vt:lpstr>
      <vt:lpstr>Calibri</vt:lpstr>
      <vt:lpstr>Blank Presentation</vt:lpstr>
      <vt:lpstr>Your eyes and Ergonomics</vt:lpstr>
      <vt:lpstr>Use proper lighting</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Bloodborne Pathogens Exposure Control</dc:title>
  <dc:creator>KEENAN &amp; ASSOCIATES</dc:creator>
  <cp:lastModifiedBy>Aaron Evans</cp:lastModifiedBy>
  <cp:revision>128</cp:revision>
  <cp:lastPrinted>2003-03-11T17:23:11Z</cp:lastPrinted>
  <dcterms:created xsi:type="dcterms:W3CDTF">1997-09-12T17:04:32Z</dcterms:created>
  <dcterms:modified xsi:type="dcterms:W3CDTF">2021-02-04T00:25:46Z</dcterms:modified>
</cp:coreProperties>
</file>