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8"/>
  </p:notesMasterIdLst>
  <p:sldIdLst>
    <p:sldId id="256" r:id="rId2"/>
    <p:sldId id="258" r:id="rId3"/>
    <p:sldId id="273" r:id="rId4"/>
    <p:sldId id="272" r:id="rId5"/>
    <p:sldId id="271" r:id="rId6"/>
    <p:sldId id="270" r:id="rId7"/>
    <p:sldId id="269" r:id="rId8"/>
    <p:sldId id="274" r:id="rId9"/>
    <p:sldId id="262" r:id="rId10"/>
    <p:sldId id="257" r:id="rId11"/>
    <p:sldId id="259" r:id="rId12"/>
    <p:sldId id="263" r:id="rId13"/>
    <p:sldId id="264" r:id="rId14"/>
    <p:sldId id="265" r:id="rId15"/>
    <p:sldId id="266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47" autoAdjust="0"/>
  </p:normalViewPr>
  <p:slideViewPr>
    <p:cSldViewPr>
      <p:cViewPr varScale="1">
        <p:scale>
          <a:sx n="74" d="100"/>
          <a:sy n="74" d="100"/>
        </p:scale>
        <p:origin x="-14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1B732-16DB-4B77-896A-D7928C69E8A4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87E90-3366-4A8D-B87D-A227043B1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0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9" y="2492382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10" y="3966883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49"/>
            <a:ext cx="3657600" cy="1162051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9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4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1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33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2347" y="201916"/>
            <a:ext cx="3281087" cy="5898853"/>
          </a:xfrm>
          <a:prstGeom prst="round1Rect">
            <a:avLst>
              <a:gd name="adj" fmla="val 19223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779472" y="6288745"/>
            <a:ext cx="1523964" cy="365125"/>
          </a:xfrm>
        </p:spPr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29305" y="6288745"/>
            <a:ext cx="4717024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1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533401"/>
            <a:ext cx="3657600" cy="3657601"/>
          </a:xfrm>
          <a:prstGeom prst="ellipse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779472" y="6288745"/>
            <a:ext cx="1523964" cy="365125"/>
          </a:xfrm>
        </p:spPr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29305" y="6288745"/>
            <a:ext cx="4717024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47" y="3778626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43" y="4827499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779472" y="6288745"/>
            <a:ext cx="1523964" cy="365125"/>
          </a:xfrm>
        </p:spPr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29305" y="6288745"/>
            <a:ext cx="4717024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72" y="3950357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79472" y="2905969"/>
            <a:ext cx="7583487" cy="1044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3657600" cy="42195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1"/>
            <a:ext cx="3657600" cy="42195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205"/>
            <a:ext cx="3657600" cy="36861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205"/>
            <a:ext cx="3657600" cy="36861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68" y="2286004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4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68" y="2286004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4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1644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587168"/>
            <a:ext cx="7585076" cy="16421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1"/>
            <a:ext cx="3657600" cy="42195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005" y="186646"/>
            <a:ext cx="8765240" cy="6483096"/>
          </a:xfrm>
          <a:prstGeom prst="round2DiagRect">
            <a:avLst>
              <a:gd name="adj1" fmla="val 965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 Diagonal Corner Rectangle 7"/>
          <p:cNvSpPr/>
          <p:nvPr/>
        </p:nvSpPr>
        <p:spPr>
          <a:xfrm>
            <a:off x="189716" y="189709"/>
            <a:ext cx="8764587" cy="6478586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9000">
                <a:schemeClr val="bg2"/>
              </a:gs>
              <a:gs pos="73000">
                <a:schemeClr val="bg1">
                  <a:alpha val="67000"/>
                </a:schemeClr>
              </a:gs>
            </a:gsLst>
            <a:lin ang="5400000" scaled="0"/>
          </a:gradFill>
          <a:ln>
            <a:noFill/>
          </a:ln>
          <a:effectLst>
            <a:outerShdw blurRad="53975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t="59668" r="582" b="27515"/>
          <a:stretch/>
        </p:blipFill>
        <p:spPr>
          <a:xfrm>
            <a:off x="49805" y="5943600"/>
            <a:ext cx="9034272" cy="877824"/>
          </a:xfrm>
          <a:prstGeom prst="wave">
            <a:avLst>
              <a:gd name="adj1" fmla="val 0"/>
              <a:gd name="adj2" fmla="val 0"/>
            </a:avLst>
          </a:prstGeom>
          <a:solidFill>
            <a:schemeClr val="bg1"/>
          </a:solidFill>
          <a:ln w="88900" cap="sq">
            <a:noFill/>
            <a:miter lim="800000"/>
          </a:ln>
          <a:effectLst>
            <a:softEdge rad="63500"/>
          </a:effectLst>
          <a:scene3d>
            <a:camera prst="orthographicFront">
              <a:rot lat="0" lon="21599984" rev="0"/>
            </a:camera>
            <a:lightRig rig="threePt" dir="t"/>
          </a:scene3d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72" y="1828801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472" y="6288745"/>
            <a:ext cx="152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fld id="{95C48EC5-69CB-E943-98F0-8ED53584989F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29305" y="6288745"/>
            <a:ext cx="4717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20" y="219637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F557E5F-56E9-2C46-8461-5A011481BF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12" name="Picture 11" descr="logo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7" y="6126480"/>
            <a:ext cx="910336" cy="5974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accent6"/>
          </a:solidFill>
          <a:effectLst>
            <a:outerShdw blurRad="50800" dist="12700" dir="5400000" algn="t" rotWithShape="0">
              <a:prstClr val="black">
                <a:alpha val="43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81000"/>
            <a:ext cx="4191000" cy="609600"/>
          </a:xfrm>
        </p:spPr>
        <p:txBody>
          <a:bodyPr/>
          <a:lstStyle/>
          <a:p>
            <a:r>
              <a:rPr lang="en-US" dirty="0" smtClean="0"/>
              <a:t>Inside the shed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43000"/>
            <a:ext cx="5486400" cy="4495800"/>
          </a:xfrm>
        </p:spPr>
      </p:pic>
    </p:spTree>
    <p:extLst>
      <p:ext uri="{BB962C8B-B14F-4D97-AF65-F5344CB8AC3E}">
        <p14:creationId xmlns:p14="http://schemas.microsoft.com/office/powerpoint/2010/main" val="18154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391400" cy="1066800"/>
          </a:xfrm>
        </p:spPr>
        <p:txBody>
          <a:bodyPr/>
          <a:lstStyle/>
          <a:p>
            <a:r>
              <a:rPr lang="en-US" dirty="0" smtClean="0"/>
              <a:t>Bin at Parking lot outside back door of Health Service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7200900" cy="4343400"/>
          </a:xfrm>
        </p:spPr>
      </p:pic>
      <p:pic>
        <p:nvPicPr>
          <p:cNvPr id="3074" name="Picture 2" descr="C:\Users\swong\AppData\Local\Microsoft\Windows\Temporary Internet Files\Content.IE5\4FMPBQA5\2c61g8j55vs35gf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26785"/>
            <a:ext cx="990600" cy="11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2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1" y="228600"/>
            <a:ext cx="5029200" cy="762000"/>
          </a:xfrm>
        </p:spPr>
        <p:txBody>
          <a:bodyPr/>
          <a:lstStyle/>
          <a:p>
            <a:r>
              <a:rPr lang="en-US" dirty="0" smtClean="0"/>
              <a:t>Shed at public safety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7938912" cy="4390231"/>
          </a:xfrm>
        </p:spPr>
      </p:pic>
      <p:pic>
        <p:nvPicPr>
          <p:cNvPr id="2050" name="Picture 2" descr="C:\Users\swong\AppData\Local\Microsoft\Windows\Temporary Internet Files\Content.IE5\4FMPBQA5\2c61g8j55vs35gf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0"/>
            <a:ext cx="838200" cy="102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4"/>
            <a:ext cx="7296159" cy="609596"/>
          </a:xfrm>
        </p:spPr>
        <p:txBody>
          <a:bodyPr/>
          <a:lstStyle/>
          <a:p>
            <a:r>
              <a:rPr lang="en-US" dirty="0" smtClean="0"/>
              <a:t>Supply inventory for the 3 sheds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72" y="1143000"/>
            <a:ext cx="7583487" cy="4894731"/>
          </a:xfrm>
        </p:spPr>
        <p:txBody>
          <a:bodyPr/>
          <a:lstStyle/>
          <a:p>
            <a:pPr algn="just"/>
            <a:r>
              <a:rPr lang="en-US" dirty="0" smtClean="0"/>
              <a:t>Long rigid wooden splints (cushioned fabric-covered)  12</a:t>
            </a:r>
          </a:p>
          <a:p>
            <a:r>
              <a:rPr lang="en-US" dirty="0" smtClean="0"/>
              <a:t>Short rigid wooden splints (cushioned fabric-covered)  6</a:t>
            </a:r>
          </a:p>
          <a:p>
            <a:r>
              <a:rPr lang="en-US" dirty="0" smtClean="0"/>
              <a:t>Thick polyester blankets (twin size)                             4</a:t>
            </a:r>
          </a:p>
          <a:p>
            <a:r>
              <a:rPr lang="en-US" dirty="0" smtClean="0"/>
              <a:t>Yellow laminated blankets                                         19</a:t>
            </a:r>
          </a:p>
          <a:p>
            <a:r>
              <a:rPr lang="en-US" dirty="0" smtClean="0"/>
              <a:t>Foil blankets         30 (packed per dozen) +14 individual</a:t>
            </a:r>
          </a:p>
          <a:p>
            <a:r>
              <a:rPr lang="en-US" dirty="0" smtClean="0"/>
              <a:t>Fitted paper sheets (disposable)                16 individual</a:t>
            </a:r>
          </a:p>
          <a:p>
            <a:r>
              <a:rPr lang="en-US" dirty="0" smtClean="0"/>
              <a:t>Large paper sheets, poly-backed (disposable)            50</a:t>
            </a:r>
          </a:p>
          <a:p>
            <a:r>
              <a:rPr lang="en-US" dirty="0" err="1" smtClean="0"/>
              <a:t>Corregated</a:t>
            </a:r>
            <a:r>
              <a:rPr lang="en-US" dirty="0" smtClean="0"/>
              <a:t> splints – medium length ( adult arm or small child leg)                          5 boxes of 3 dozen each + 82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6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81000"/>
            <a:ext cx="7583487" cy="6248400"/>
          </a:xfrm>
        </p:spPr>
        <p:txBody>
          <a:bodyPr>
            <a:normAutofit fontScale="40000" lnSpcReduction="20000"/>
          </a:bodyPr>
          <a:lstStyle/>
          <a:p>
            <a:r>
              <a:rPr lang="en-US" sz="5000" dirty="0" err="1" smtClean="0"/>
              <a:t>Corregated</a:t>
            </a:r>
            <a:r>
              <a:rPr lang="en-US" sz="5000" dirty="0" smtClean="0"/>
              <a:t> splints–long length (adult leg)         4 boxes/dozen</a:t>
            </a:r>
          </a:p>
          <a:p>
            <a:r>
              <a:rPr lang="en-US" sz="5000" dirty="0" err="1" smtClean="0"/>
              <a:t>Corregated</a:t>
            </a:r>
            <a:r>
              <a:rPr lang="en-US" sz="5000" dirty="0" smtClean="0"/>
              <a:t> splints-short length (Child arm)         12 individual</a:t>
            </a:r>
          </a:p>
          <a:p>
            <a:r>
              <a:rPr lang="en-US" sz="5000" dirty="0" smtClean="0"/>
              <a:t>Cervical collars ( cushioned, fabric covered)         3 individual</a:t>
            </a:r>
          </a:p>
          <a:p>
            <a:r>
              <a:rPr lang="en-US" sz="5000" dirty="0" smtClean="0"/>
              <a:t>Triangle bandages                27 dozen (packaged)+6 individual</a:t>
            </a:r>
          </a:p>
          <a:p>
            <a:r>
              <a:rPr lang="en-US" sz="5000" dirty="0" smtClean="0"/>
              <a:t>4” ACE wrap                                  22 boxes/10 +1dozen loose</a:t>
            </a:r>
          </a:p>
          <a:p>
            <a:r>
              <a:rPr lang="en-US" sz="5000" dirty="0" smtClean="0"/>
              <a:t>2”and 3”ACE wrap                                     64 individual loose</a:t>
            </a:r>
          </a:p>
          <a:p>
            <a:r>
              <a:rPr lang="en-US" sz="5000" dirty="0" smtClean="0"/>
              <a:t>Red bags                                                                    11 </a:t>
            </a:r>
            <a:r>
              <a:rPr lang="en-US" sz="5000" dirty="0" err="1" smtClean="0"/>
              <a:t>pkgs</a:t>
            </a:r>
            <a:endParaRPr lang="en-US" sz="5000" dirty="0" smtClean="0"/>
          </a:p>
          <a:p>
            <a:pPr algn="r"/>
            <a:r>
              <a:rPr lang="en-US" sz="5000" dirty="0" smtClean="0"/>
              <a:t>Medical gloves - medium         8 cases (10 boxes/100 each per                           </a:t>
            </a:r>
            <a:r>
              <a:rPr lang="en-US" sz="5000" dirty="0"/>
              <a:t> </a:t>
            </a:r>
            <a:r>
              <a:rPr lang="en-US" sz="5000" dirty="0" smtClean="0"/>
              <a:t>                                                  case) +33 loose boxes</a:t>
            </a:r>
          </a:p>
          <a:p>
            <a:r>
              <a:rPr lang="en-US" sz="5000" dirty="0" smtClean="0"/>
              <a:t>Medical gloves – large       19 loose boxes (100  gloves per box)</a:t>
            </a:r>
          </a:p>
          <a:p>
            <a:r>
              <a:rPr lang="en-US" sz="5000" dirty="0" smtClean="0"/>
              <a:t>ABD dressings                                                   875 individual</a:t>
            </a:r>
          </a:p>
          <a:p>
            <a:pPr marL="0" indent="0">
              <a:buNone/>
            </a:pPr>
            <a:r>
              <a:rPr lang="en-US" sz="5000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49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7772400" cy="5410200"/>
          </a:xfrm>
        </p:spPr>
        <p:txBody>
          <a:bodyPr/>
          <a:lstStyle/>
          <a:p>
            <a:r>
              <a:rPr lang="en-US" dirty="0" smtClean="0"/>
              <a:t>4x4 dressings  (100 to 200 per sleeve)            141 sleeves</a:t>
            </a:r>
          </a:p>
          <a:p>
            <a:r>
              <a:rPr lang="en-US" dirty="0" smtClean="0"/>
              <a:t>Kling ( gauze wrap)        103 dozen  (packaged per dozen)</a:t>
            </a:r>
          </a:p>
          <a:p>
            <a:r>
              <a:rPr lang="en-US" dirty="0" smtClean="0"/>
              <a:t>Bandages (minor cuts + wounds)  25 boxes (100 per boxes)</a:t>
            </a:r>
          </a:p>
          <a:p>
            <a:r>
              <a:rPr lang="en-US" dirty="0" smtClean="0"/>
              <a:t>Eye pads   12 boxes (packaged individually per 50=600 </a:t>
            </a:r>
            <a:r>
              <a:rPr lang="en-US" dirty="0" err="1" smtClean="0"/>
              <a:t>ea</a:t>
            </a:r>
            <a:r>
              <a:rPr lang="en-US" dirty="0" smtClean="0"/>
              <a:t>)</a:t>
            </a:r>
          </a:p>
          <a:p>
            <a:r>
              <a:rPr lang="en-US" dirty="0" smtClean="0"/>
              <a:t>Wound closure strips         12 boxes (packaged 50 per box)</a:t>
            </a:r>
          </a:p>
          <a:p>
            <a:pPr algn="r"/>
            <a:r>
              <a:rPr lang="en-US" dirty="0" smtClean="0"/>
              <a:t>Various tape ( porous, paper, </a:t>
            </a:r>
            <a:r>
              <a:rPr lang="en-US" dirty="0" err="1" smtClean="0"/>
              <a:t>transpore</a:t>
            </a:r>
            <a:r>
              <a:rPr lang="en-US" dirty="0" smtClean="0"/>
              <a:t>)  53 dozen 9b0xed  per dozen) +16 loose</a:t>
            </a:r>
          </a:p>
          <a:p>
            <a:r>
              <a:rPr lang="en-US" dirty="0" smtClean="0"/>
              <a:t>Normal saline -1 liter bottle s                             16 dozen</a:t>
            </a:r>
          </a:p>
          <a:p>
            <a:pPr algn="r"/>
            <a:r>
              <a:rPr lang="en-US" dirty="0" smtClean="0"/>
              <a:t>Cotton applicators                  11 boxes (1000 applicators   each)+20 loose </a:t>
            </a:r>
            <a:r>
              <a:rPr lang="en-US" dirty="0" err="1" smtClean="0"/>
              <a:t>pkgs</a:t>
            </a:r>
            <a:r>
              <a:rPr lang="en-US" dirty="0" smtClean="0"/>
              <a:t> (of 100 applicator each)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81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72" y="381001"/>
            <a:ext cx="7583487" cy="5486400"/>
          </a:xfrm>
        </p:spPr>
        <p:txBody>
          <a:bodyPr/>
          <a:lstStyle/>
          <a:p>
            <a:r>
              <a:rPr lang="en-US" dirty="0" smtClean="0"/>
              <a:t>Medical vests                                             10 individual</a:t>
            </a:r>
          </a:p>
          <a:p>
            <a:r>
              <a:rPr lang="en-US" dirty="0" smtClean="0"/>
              <a:t>Medical tags                         9 packages /50  =450 each</a:t>
            </a:r>
          </a:p>
          <a:p>
            <a:r>
              <a:rPr lang="en-US" dirty="0" smtClean="0"/>
              <a:t>Metal storage clipboards                                  4</a:t>
            </a:r>
          </a:p>
          <a:p>
            <a:r>
              <a:rPr lang="en-US" dirty="0" smtClean="0"/>
              <a:t>Tongue depressors   1500  individual ( packaged in 2box)</a:t>
            </a:r>
          </a:p>
          <a:p>
            <a:r>
              <a:rPr lang="en-US" dirty="0" smtClean="0"/>
              <a:t>Long blue cotton/poly drapes           1 case of 50 drapes</a:t>
            </a:r>
          </a:p>
          <a:p>
            <a:r>
              <a:rPr lang="en-US" dirty="0" err="1" smtClean="0"/>
              <a:t>Adaptic</a:t>
            </a:r>
            <a:r>
              <a:rPr lang="en-US" dirty="0" smtClean="0"/>
              <a:t> ( moist, non adherent dressings    539 individual</a:t>
            </a:r>
          </a:p>
          <a:p>
            <a:r>
              <a:rPr lang="en-US" dirty="0" err="1" smtClean="0"/>
              <a:t>Telfa</a:t>
            </a:r>
            <a:r>
              <a:rPr lang="en-US" dirty="0" smtClean="0"/>
              <a:t> (dry non adherent dressings              177 individual</a:t>
            </a:r>
          </a:p>
          <a:p>
            <a:r>
              <a:rPr lang="en-US" dirty="0" smtClean="0"/>
              <a:t>Medical flag with stand              1 individual set in a bag</a:t>
            </a:r>
          </a:p>
          <a:p>
            <a:r>
              <a:rPr lang="en-US" dirty="0" smtClean="0"/>
              <a:t>Isolation gowns                    100 (packaged in set of 10)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00"/>
            <a:ext cx="7524759" cy="5809131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Blood pressure + stethoscope                                                          8 sets</a:t>
            </a:r>
          </a:p>
          <a:p>
            <a:r>
              <a:rPr lang="en-US" sz="1600" dirty="0" smtClean="0"/>
              <a:t>Trauma scissors                                                                               26</a:t>
            </a:r>
          </a:p>
          <a:p>
            <a:r>
              <a:rPr lang="en-US" sz="1600" dirty="0" smtClean="0"/>
              <a:t>Airways- adult                                                                                19</a:t>
            </a:r>
          </a:p>
          <a:p>
            <a:r>
              <a:rPr lang="en-US" sz="1600" dirty="0" smtClean="0"/>
              <a:t>Airways – child                                                                                12</a:t>
            </a:r>
          </a:p>
          <a:p>
            <a:r>
              <a:rPr lang="en-US" sz="1600" dirty="0" smtClean="0"/>
              <a:t>Tourniquets                                                                                    26</a:t>
            </a:r>
          </a:p>
          <a:p>
            <a:r>
              <a:rPr lang="en-US" sz="1600" dirty="0" err="1" smtClean="0"/>
              <a:t>Bloodstoppers</a:t>
            </a:r>
            <a:r>
              <a:rPr lang="en-US" sz="1600" dirty="0" smtClean="0"/>
              <a:t> kits                                                                           9</a:t>
            </a:r>
          </a:p>
          <a:p>
            <a:r>
              <a:rPr lang="en-US" sz="1600" dirty="0" smtClean="0"/>
              <a:t>Medical scissors                                                                              7</a:t>
            </a:r>
          </a:p>
          <a:p>
            <a:r>
              <a:rPr lang="en-US" sz="1600" dirty="0" smtClean="0"/>
              <a:t>Bandage scissors                                                                            14</a:t>
            </a:r>
          </a:p>
          <a:p>
            <a:r>
              <a:rPr lang="en-US" sz="1600" dirty="0" smtClean="0"/>
              <a:t>Hemostats (clamps)                                                                         2</a:t>
            </a:r>
          </a:p>
          <a:p>
            <a:r>
              <a:rPr lang="en-US" sz="1600" dirty="0" smtClean="0"/>
              <a:t>Splinter forceps                                                                               5</a:t>
            </a:r>
          </a:p>
          <a:p>
            <a:r>
              <a:rPr lang="en-US" sz="1600" dirty="0" smtClean="0"/>
              <a:t>Fine tweezers/forceps                                                                    24</a:t>
            </a:r>
          </a:p>
          <a:p>
            <a:r>
              <a:rPr lang="en-US" sz="1600" dirty="0" smtClean="0"/>
              <a:t>Ammonia ampules                                   22 boxes (10-12 ampules per box)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9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81004"/>
            <a:ext cx="4419600" cy="685796"/>
          </a:xfrm>
        </p:spPr>
        <p:txBody>
          <a:bodyPr/>
          <a:lstStyle/>
          <a:p>
            <a:r>
              <a:rPr lang="en-US" dirty="0" smtClean="0"/>
              <a:t>Inside the shed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5029200" cy="4191000"/>
          </a:xfrm>
        </p:spPr>
      </p:pic>
    </p:spTree>
    <p:extLst>
      <p:ext uri="{BB962C8B-B14F-4D97-AF65-F5344CB8AC3E}">
        <p14:creationId xmlns:p14="http://schemas.microsoft.com/office/powerpoint/2010/main" val="12337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4"/>
            <a:ext cx="6991359" cy="761996"/>
          </a:xfrm>
        </p:spPr>
        <p:txBody>
          <a:bodyPr/>
          <a:lstStyle/>
          <a:p>
            <a:r>
              <a:rPr lang="en-US" dirty="0" smtClean="0"/>
              <a:t> Clerical supplies/Triage tags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03536"/>
            <a:ext cx="6934200" cy="4733727"/>
          </a:xfrm>
        </p:spPr>
      </p:pic>
    </p:spTree>
    <p:extLst>
      <p:ext uri="{BB962C8B-B14F-4D97-AF65-F5344CB8AC3E}">
        <p14:creationId xmlns:p14="http://schemas.microsoft.com/office/powerpoint/2010/main" val="37592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382000" cy="685800"/>
          </a:xfrm>
        </p:spPr>
        <p:txBody>
          <a:bodyPr/>
          <a:lstStyle/>
          <a:p>
            <a:r>
              <a:rPr lang="en-US" dirty="0" smtClean="0"/>
              <a:t>       </a:t>
            </a:r>
            <a:r>
              <a:rPr lang="en-US" dirty="0"/>
              <a:t>P</a:t>
            </a:r>
            <a:r>
              <a:rPr lang="en-US" dirty="0" smtClean="0"/>
              <a:t>ersonal protection supplies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60686"/>
            <a:ext cx="6781800" cy="4676577"/>
          </a:xfrm>
        </p:spPr>
      </p:pic>
    </p:spTree>
    <p:extLst>
      <p:ext uri="{BB962C8B-B14F-4D97-AF65-F5344CB8AC3E}">
        <p14:creationId xmlns:p14="http://schemas.microsoft.com/office/powerpoint/2010/main" val="19057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4"/>
            <a:ext cx="8458200" cy="685796"/>
          </a:xfrm>
        </p:spPr>
        <p:txBody>
          <a:bodyPr/>
          <a:lstStyle/>
          <a:p>
            <a:r>
              <a:rPr lang="en-US" dirty="0" smtClean="0"/>
              <a:t>   Packed personal protection supplies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629400" cy="4676577"/>
          </a:xfrm>
        </p:spPr>
      </p:pic>
    </p:spTree>
    <p:extLst>
      <p:ext uri="{BB962C8B-B14F-4D97-AF65-F5344CB8AC3E}">
        <p14:creationId xmlns:p14="http://schemas.microsoft.com/office/powerpoint/2010/main" val="28761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381000"/>
            <a:ext cx="6934199" cy="761996"/>
          </a:xfrm>
        </p:spPr>
        <p:txBody>
          <a:bodyPr/>
          <a:lstStyle/>
          <a:p>
            <a:r>
              <a:rPr lang="en-US" dirty="0" smtClean="0"/>
              <a:t>Personal protection supplies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162800" cy="4676577"/>
          </a:xfrm>
        </p:spPr>
      </p:pic>
    </p:spTree>
    <p:extLst>
      <p:ext uri="{BB962C8B-B14F-4D97-AF65-F5344CB8AC3E}">
        <p14:creationId xmlns:p14="http://schemas.microsoft.com/office/powerpoint/2010/main" val="46321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609600"/>
          </a:xfrm>
        </p:spPr>
        <p:txBody>
          <a:bodyPr/>
          <a:lstStyle/>
          <a:p>
            <a:r>
              <a:rPr lang="en-US" dirty="0" smtClean="0"/>
              <a:t> Packed personal protection supplies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7010400" cy="4665664"/>
          </a:xfrm>
        </p:spPr>
      </p:pic>
    </p:spTree>
    <p:extLst>
      <p:ext uri="{BB962C8B-B14F-4D97-AF65-F5344CB8AC3E}">
        <p14:creationId xmlns:p14="http://schemas.microsoft.com/office/powerpoint/2010/main" val="149498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685796"/>
          </a:xfrm>
        </p:spPr>
        <p:txBody>
          <a:bodyPr/>
          <a:lstStyle/>
          <a:p>
            <a:r>
              <a:rPr lang="en-US" dirty="0" smtClean="0"/>
              <a:t>             Site of the 3 sheds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239000" cy="4572001"/>
          </a:xfrm>
        </p:spPr>
      </p:pic>
      <p:pic>
        <p:nvPicPr>
          <p:cNvPr id="1030" name="Picture 6" descr="C:\Users\swong\AppData\Local\Microsoft\Windows\Temporary Internet Files\Content.IE5\4FMPBQA5\2c61g8j55vs35gf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90" y="2825935"/>
            <a:ext cx="380999" cy="28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wong\AppData\Local\Microsoft\Windows\Temporary Internet Files\Content.IE5\4FMPBQA5\2c61g8j55vs35gf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51409"/>
            <a:ext cx="304800" cy="36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wong\AppData\Local\Microsoft\Windows\Temporary Internet Files\Content.IE5\4FMPBQA5\2c61g8j55vs35gf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14" y="2938967"/>
            <a:ext cx="319544" cy="34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wong\AppData\Local\Microsoft\Windows\Temporary Internet Files\Content.IE5\4FMPBQA5\2c61g8j55vs35gf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1143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6553200" cy="838200"/>
          </a:xfrm>
        </p:spPr>
        <p:txBody>
          <a:bodyPr/>
          <a:lstStyle/>
          <a:p>
            <a:r>
              <a:rPr lang="en-US" sz="3600" dirty="0" smtClean="0"/>
              <a:t>   Shed by East of building 9B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42978"/>
            <a:ext cx="7315200" cy="4694285"/>
          </a:xfrm>
        </p:spPr>
      </p:pic>
      <p:pic>
        <p:nvPicPr>
          <p:cNvPr id="4098" name="Picture 2" descr="C:\Users\swong\AppData\Local\Microsoft\Windows\Temporary Internet Files\Content.IE5\4FMPBQA5\2c61g8j55vs35gf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1371599"/>
            <a:ext cx="1255712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3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llegeTheme-light">
  <a:themeElements>
    <a:clrScheme name="Mt SAC">
      <a:dk1>
        <a:srgbClr val="492F18"/>
      </a:dk1>
      <a:lt1>
        <a:srgbClr val="FFFFFF"/>
      </a:lt1>
      <a:dk2>
        <a:srgbClr val="3D3A48"/>
      </a:dk2>
      <a:lt2>
        <a:srgbClr val="ECE0C6"/>
      </a:lt2>
      <a:accent1>
        <a:srgbClr val="D9C495"/>
      </a:accent1>
      <a:accent2>
        <a:srgbClr val="A46645"/>
      </a:accent2>
      <a:accent3>
        <a:srgbClr val="D4A273"/>
      </a:accent3>
      <a:accent4>
        <a:srgbClr val="EBA939"/>
      </a:accent4>
      <a:accent5>
        <a:srgbClr val="E17B00"/>
      </a:accent5>
      <a:accent6>
        <a:srgbClr val="922410"/>
      </a:accent6>
      <a:hlink>
        <a:srgbClr val="91092D"/>
      </a:hlink>
      <a:folHlink>
        <a:srgbClr val="81031E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CollegeTheme-light</Template>
  <TotalTime>363</TotalTime>
  <Words>454</Words>
  <Application>Microsoft Office PowerPoint</Application>
  <PresentationFormat>On-screen Show (4:3)</PresentationFormat>
  <Paragraphs>62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CollegeTheme-light</vt:lpstr>
      <vt:lpstr>Inside the shed</vt:lpstr>
      <vt:lpstr>Inside the shed</vt:lpstr>
      <vt:lpstr> Clerical supplies/Triage tags</vt:lpstr>
      <vt:lpstr>       Personal protection supplies</vt:lpstr>
      <vt:lpstr>   Packed personal protection supplies</vt:lpstr>
      <vt:lpstr>Personal protection supplies</vt:lpstr>
      <vt:lpstr> Packed personal protection supplies</vt:lpstr>
      <vt:lpstr>             Site of the 3 sheds</vt:lpstr>
      <vt:lpstr>   Shed by East of building 9B</vt:lpstr>
      <vt:lpstr>Bin at Parking lot outside back door of Health Service</vt:lpstr>
      <vt:lpstr>Shed at public safety </vt:lpstr>
      <vt:lpstr>Supply inventory for the 3 sheds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Shed by public safety</dc:title>
  <dc:creator>Wong, Shirley Siu-Mui</dc:creator>
  <cp:lastModifiedBy>Beth Quinlan</cp:lastModifiedBy>
  <cp:revision>69</cp:revision>
  <dcterms:created xsi:type="dcterms:W3CDTF">2015-02-04T21:53:37Z</dcterms:created>
  <dcterms:modified xsi:type="dcterms:W3CDTF">2015-02-25T15:00:05Z</dcterms:modified>
</cp:coreProperties>
</file>