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35935" y="359663"/>
            <a:ext cx="4471416" cy="89001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7079" y="792480"/>
            <a:ext cx="2929128" cy="8900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65685" y="459232"/>
            <a:ext cx="3825875" cy="930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chemeClr val="bg1"/>
                </a:solidFill>
                <a:latin typeface="Bookman Old Style"/>
                <a:cs typeface="Bookman Old Styl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Bookman Old Style"/>
                <a:cs typeface="Bookman Old Styl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Bookman Old Style"/>
                <a:cs typeface="Bookman Old Styl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553044" y="1589735"/>
            <a:ext cx="4794250" cy="4414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Bookman Old Style"/>
                <a:cs typeface="Bookman Old Styl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3969" y="253491"/>
            <a:ext cx="10364060" cy="3511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Bookman Old Style"/>
                <a:cs typeface="Bookman Old Styl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02426" y="2273604"/>
            <a:ext cx="8360409" cy="3139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jpg"/><Relationship Id="rId19" Type="http://schemas.openxmlformats.org/officeDocument/2006/relationships/hyperlink" Target="mailto:jorge@chr.ucla.edu" TargetMode="Externa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image" Target="../media/image154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8" Type="http://schemas.openxmlformats.org/officeDocument/2006/relationships/image" Target="../media/image161.png"/><Relationship Id="rId9" Type="http://schemas.openxmlformats.org/officeDocument/2006/relationships/image" Target="../media/image162.png"/><Relationship Id="rId10" Type="http://schemas.openxmlformats.org/officeDocument/2006/relationships/image" Target="../media/image163.png"/><Relationship Id="rId11" Type="http://schemas.openxmlformats.org/officeDocument/2006/relationships/image" Target="../media/image164.png"/><Relationship Id="rId12" Type="http://schemas.openxmlformats.org/officeDocument/2006/relationships/image" Target="../media/image165.png"/><Relationship Id="rId13" Type="http://schemas.openxmlformats.org/officeDocument/2006/relationships/image" Target="../media/image166.png"/><Relationship Id="rId14" Type="http://schemas.openxmlformats.org/officeDocument/2006/relationships/image" Target="../media/image167.png"/><Relationship Id="rId15" Type="http://schemas.openxmlformats.org/officeDocument/2006/relationships/image" Target="../media/image168.png"/><Relationship Id="rId16" Type="http://schemas.openxmlformats.org/officeDocument/2006/relationships/image" Target="../media/image169.png"/><Relationship Id="rId17" Type="http://schemas.openxmlformats.org/officeDocument/2006/relationships/image" Target="../media/image170.png"/><Relationship Id="rId18" Type="http://schemas.openxmlformats.org/officeDocument/2006/relationships/image" Target="../media/image171.png"/><Relationship Id="rId19" Type="http://schemas.openxmlformats.org/officeDocument/2006/relationships/image" Target="../media/image172.png"/><Relationship Id="rId20" Type="http://schemas.openxmlformats.org/officeDocument/2006/relationships/image" Target="../media/image173.png"/><Relationship Id="rId21" Type="http://schemas.openxmlformats.org/officeDocument/2006/relationships/image" Target="../media/image174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hyperlink" Target="https://thinking.We/" TargetMode="External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image" Target="../media/image182.png"/><Relationship Id="rId9" Type="http://schemas.openxmlformats.org/officeDocument/2006/relationships/image" Target="../media/image183.png"/><Relationship Id="rId10" Type="http://schemas.openxmlformats.org/officeDocument/2006/relationships/image" Target="../media/image184.png"/><Relationship Id="rId11" Type="http://schemas.openxmlformats.org/officeDocument/2006/relationships/image" Target="../media/image185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7" Type="http://schemas.openxmlformats.org/officeDocument/2006/relationships/image" Target="../media/image19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7.png"/><Relationship Id="rId8" Type="http://schemas.openxmlformats.org/officeDocument/2006/relationships/image" Target="../media/image198.png"/><Relationship Id="rId9" Type="http://schemas.openxmlformats.org/officeDocument/2006/relationships/image" Target="../media/image199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Relationship Id="rId3" Type="http://schemas.openxmlformats.org/officeDocument/2006/relationships/image" Target="../media/image205.png"/><Relationship Id="rId4" Type="http://schemas.openxmlformats.org/officeDocument/2006/relationships/image" Target="../media/image206.png"/><Relationship Id="rId5" Type="http://schemas.openxmlformats.org/officeDocument/2006/relationships/image" Target="../media/image207.png"/><Relationship Id="rId6" Type="http://schemas.openxmlformats.org/officeDocument/2006/relationships/image" Target="../media/image208.png"/><Relationship Id="rId7" Type="http://schemas.openxmlformats.org/officeDocument/2006/relationships/image" Target="../media/image209.png"/><Relationship Id="rId8" Type="http://schemas.openxmlformats.org/officeDocument/2006/relationships/image" Target="../media/image210.png"/><Relationship Id="rId9" Type="http://schemas.openxmlformats.org/officeDocument/2006/relationships/image" Target="../media/image211.png"/><Relationship Id="rId10" Type="http://schemas.openxmlformats.org/officeDocument/2006/relationships/image" Target="../media/image212.png"/><Relationship Id="rId11" Type="http://schemas.openxmlformats.org/officeDocument/2006/relationships/image" Target="../media/image213.png"/><Relationship Id="rId12" Type="http://schemas.openxmlformats.org/officeDocument/2006/relationships/image" Target="../media/image214.png"/><Relationship Id="rId13" Type="http://schemas.openxmlformats.org/officeDocument/2006/relationships/image" Target="../media/image215.png"/><Relationship Id="rId14" Type="http://schemas.openxmlformats.org/officeDocument/2006/relationships/image" Target="../media/image216.png"/><Relationship Id="rId15" Type="http://schemas.openxmlformats.org/officeDocument/2006/relationships/image" Target="../media/image217.png"/><Relationship Id="rId16" Type="http://schemas.openxmlformats.org/officeDocument/2006/relationships/image" Target="../media/image218.png"/><Relationship Id="rId17" Type="http://schemas.openxmlformats.org/officeDocument/2006/relationships/image" Target="../media/image219.png"/><Relationship Id="rId18" Type="http://schemas.openxmlformats.org/officeDocument/2006/relationships/image" Target="../media/image220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png"/><Relationship Id="rId3" Type="http://schemas.openxmlformats.org/officeDocument/2006/relationships/image" Target="../media/image222.png"/><Relationship Id="rId4" Type="http://schemas.openxmlformats.org/officeDocument/2006/relationships/image" Target="../media/image223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4.png"/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png"/><Relationship Id="rId7" Type="http://schemas.openxmlformats.org/officeDocument/2006/relationships/image" Target="../media/image229.png"/><Relationship Id="rId8" Type="http://schemas.openxmlformats.org/officeDocument/2006/relationships/image" Target="../media/image230.png"/><Relationship Id="rId9" Type="http://schemas.openxmlformats.org/officeDocument/2006/relationships/image" Target="../media/image231.png"/><Relationship Id="rId10" Type="http://schemas.openxmlformats.org/officeDocument/2006/relationships/image" Target="../media/image232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png"/><Relationship Id="rId3" Type="http://schemas.openxmlformats.org/officeDocument/2006/relationships/image" Target="../media/image234.png"/><Relationship Id="rId4" Type="http://schemas.openxmlformats.org/officeDocument/2006/relationships/image" Target="../media/image235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png"/><Relationship Id="rId3" Type="http://schemas.openxmlformats.org/officeDocument/2006/relationships/image" Target="../media/image237.png"/><Relationship Id="rId4" Type="http://schemas.openxmlformats.org/officeDocument/2006/relationships/image" Target="../media/image238.png"/><Relationship Id="rId5" Type="http://schemas.openxmlformats.org/officeDocument/2006/relationships/image" Target="../media/image239.png"/><Relationship Id="rId6" Type="http://schemas.openxmlformats.org/officeDocument/2006/relationships/image" Target="../media/image240.png"/><Relationship Id="rId7" Type="http://schemas.openxmlformats.org/officeDocument/2006/relationships/image" Target="../media/image241.png"/><Relationship Id="rId8" Type="http://schemas.openxmlformats.org/officeDocument/2006/relationships/image" Target="../media/image242.png"/><Relationship Id="rId9" Type="http://schemas.openxmlformats.org/officeDocument/2006/relationships/image" Target="../media/image243.png"/><Relationship Id="rId10" Type="http://schemas.openxmlformats.org/officeDocument/2006/relationships/image" Target="../media/image244.png"/><Relationship Id="rId11" Type="http://schemas.openxmlformats.org/officeDocument/2006/relationships/image" Target="../media/image245.png"/><Relationship Id="rId12" Type="http://schemas.openxmlformats.org/officeDocument/2006/relationships/image" Target="../media/image246.png"/><Relationship Id="rId13" Type="http://schemas.openxmlformats.org/officeDocument/2006/relationships/image" Target="../media/image247.png"/><Relationship Id="rId14" Type="http://schemas.openxmlformats.org/officeDocument/2006/relationships/image" Target="../media/image248.png"/><Relationship Id="rId15" Type="http://schemas.openxmlformats.org/officeDocument/2006/relationships/image" Target="../media/image249.png"/><Relationship Id="rId16" Type="http://schemas.openxmlformats.org/officeDocument/2006/relationships/image" Target="../media/image250.png"/><Relationship Id="rId17" Type="http://schemas.openxmlformats.org/officeDocument/2006/relationships/image" Target="../media/image251.png"/><Relationship Id="rId18" Type="http://schemas.openxmlformats.org/officeDocument/2006/relationships/image" Target="../media/image252.png"/><Relationship Id="rId19" Type="http://schemas.openxmlformats.org/officeDocument/2006/relationships/image" Target="../media/image253.png"/><Relationship Id="rId20" Type="http://schemas.openxmlformats.org/officeDocument/2006/relationships/image" Target="../media/image254.png"/><Relationship Id="rId21" Type="http://schemas.openxmlformats.org/officeDocument/2006/relationships/image" Target="../media/image255.png"/><Relationship Id="rId22" Type="http://schemas.openxmlformats.org/officeDocument/2006/relationships/image" Target="../media/image256.png"/><Relationship Id="rId23" Type="http://schemas.openxmlformats.org/officeDocument/2006/relationships/image" Target="../media/image257.png"/><Relationship Id="rId24" Type="http://schemas.openxmlformats.org/officeDocument/2006/relationships/image" Target="../media/image258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9.png"/><Relationship Id="rId3" Type="http://schemas.openxmlformats.org/officeDocument/2006/relationships/image" Target="../media/image260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1.png"/><Relationship Id="rId3" Type="http://schemas.openxmlformats.org/officeDocument/2006/relationships/image" Target="../media/image262.png"/><Relationship Id="rId4" Type="http://schemas.openxmlformats.org/officeDocument/2006/relationships/image" Target="../media/image263.png"/><Relationship Id="rId5" Type="http://schemas.openxmlformats.org/officeDocument/2006/relationships/image" Target="../media/image264.png"/><Relationship Id="rId6" Type="http://schemas.openxmlformats.org/officeDocument/2006/relationships/image" Target="../media/image265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6.png"/><Relationship Id="rId3" Type="http://schemas.openxmlformats.org/officeDocument/2006/relationships/image" Target="../media/image267.png"/><Relationship Id="rId4" Type="http://schemas.openxmlformats.org/officeDocument/2006/relationships/image" Target="../media/image268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9.png"/><Relationship Id="rId3" Type="http://schemas.openxmlformats.org/officeDocument/2006/relationships/image" Target="../media/image270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1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2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3.png"/><Relationship Id="rId3" Type="http://schemas.openxmlformats.org/officeDocument/2006/relationships/image" Target="../media/image274.png"/><Relationship Id="rId4" Type="http://schemas.openxmlformats.org/officeDocument/2006/relationships/image" Target="../media/image275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Relationship Id="rId25" Type="http://schemas.openxmlformats.org/officeDocument/2006/relationships/image" Target="../media/image46.png"/><Relationship Id="rId26" Type="http://schemas.openxmlformats.org/officeDocument/2006/relationships/image" Target="../media/image47.png"/><Relationship Id="rId27" Type="http://schemas.openxmlformats.org/officeDocument/2006/relationships/image" Target="../media/image48.png"/><Relationship Id="rId28" Type="http://schemas.openxmlformats.org/officeDocument/2006/relationships/image" Target="../media/image49.png"/><Relationship Id="rId29" Type="http://schemas.openxmlformats.org/officeDocument/2006/relationships/image" Target="../media/image50.png"/><Relationship Id="rId30" Type="http://schemas.openxmlformats.org/officeDocument/2006/relationships/image" Target="../media/image51.png"/><Relationship Id="rId31" Type="http://schemas.openxmlformats.org/officeDocument/2006/relationships/image" Target="../media/image52.png"/><Relationship Id="rId32" Type="http://schemas.openxmlformats.org/officeDocument/2006/relationships/image" Target="../media/image53.png"/><Relationship Id="rId33" Type="http://schemas.openxmlformats.org/officeDocument/2006/relationships/image" Target="../media/image54.png"/><Relationship Id="rId34" Type="http://schemas.openxmlformats.org/officeDocument/2006/relationships/image" Target="../media/image55.png"/><Relationship Id="rId35" Type="http://schemas.openxmlformats.org/officeDocument/2006/relationships/image" Target="../media/image56.png"/><Relationship Id="rId36" Type="http://schemas.openxmlformats.org/officeDocument/2006/relationships/image" Target="../media/image57.png"/><Relationship Id="rId37" Type="http://schemas.openxmlformats.org/officeDocument/2006/relationships/image" Target="../media/image58.png"/><Relationship Id="rId38" Type="http://schemas.openxmlformats.org/officeDocument/2006/relationships/image" Target="../media/image59.png"/><Relationship Id="rId39" Type="http://schemas.openxmlformats.org/officeDocument/2006/relationships/image" Target="../media/image60.jpg"/><Relationship Id="rId40" Type="http://schemas.openxmlformats.org/officeDocument/2006/relationships/image" Target="../media/image61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6.png"/><Relationship Id="rId3" Type="http://schemas.openxmlformats.org/officeDocument/2006/relationships/image" Target="../media/image167.png"/><Relationship Id="rId4" Type="http://schemas.openxmlformats.org/officeDocument/2006/relationships/image" Target="../media/image277.png"/><Relationship Id="rId5" Type="http://schemas.openxmlformats.org/officeDocument/2006/relationships/image" Target="../media/image278.png"/><Relationship Id="rId6" Type="http://schemas.openxmlformats.org/officeDocument/2006/relationships/image" Target="../media/image279.png"/><Relationship Id="rId7" Type="http://schemas.openxmlformats.org/officeDocument/2006/relationships/image" Target="../media/image280.png"/><Relationship Id="rId8" Type="http://schemas.openxmlformats.org/officeDocument/2006/relationships/image" Target="../media/image281.png"/><Relationship Id="rId9" Type="http://schemas.openxmlformats.org/officeDocument/2006/relationships/image" Target="../media/image282.png"/><Relationship Id="rId10" Type="http://schemas.openxmlformats.org/officeDocument/2006/relationships/image" Target="../media/image283.png"/><Relationship Id="rId11" Type="http://schemas.openxmlformats.org/officeDocument/2006/relationships/image" Target="../media/image284.png"/><Relationship Id="rId12" Type="http://schemas.openxmlformats.org/officeDocument/2006/relationships/image" Target="../media/image285.png"/><Relationship Id="rId13" Type="http://schemas.openxmlformats.org/officeDocument/2006/relationships/image" Target="../media/image286.png"/><Relationship Id="rId14" Type="http://schemas.openxmlformats.org/officeDocument/2006/relationships/image" Target="../media/image287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8.png"/><Relationship Id="rId3" Type="http://schemas.openxmlformats.org/officeDocument/2006/relationships/image" Target="../media/image289.png"/><Relationship Id="rId4" Type="http://schemas.openxmlformats.org/officeDocument/2006/relationships/image" Target="../media/image290.png"/><Relationship Id="rId5" Type="http://schemas.openxmlformats.org/officeDocument/2006/relationships/image" Target="../media/image291.png"/><Relationship Id="rId6" Type="http://schemas.openxmlformats.org/officeDocument/2006/relationships/image" Target="../media/image292.png"/><Relationship Id="rId7" Type="http://schemas.openxmlformats.org/officeDocument/2006/relationships/image" Target="../media/image293.png"/><Relationship Id="rId8" Type="http://schemas.openxmlformats.org/officeDocument/2006/relationships/image" Target="../media/image294.png"/><Relationship Id="rId9" Type="http://schemas.openxmlformats.org/officeDocument/2006/relationships/image" Target="../media/image295.png"/><Relationship Id="rId10" Type="http://schemas.openxmlformats.org/officeDocument/2006/relationships/image" Target="../media/image296.png"/><Relationship Id="rId11" Type="http://schemas.openxmlformats.org/officeDocument/2006/relationships/image" Target="../media/image297.png"/><Relationship Id="rId12" Type="http://schemas.openxmlformats.org/officeDocument/2006/relationships/image" Target="../media/image298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9.png"/><Relationship Id="rId3" Type="http://schemas.openxmlformats.org/officeDocument/2006/relationships/image" Target="../media/image300.png"/><Relationship Id="rId4" Type="http://schemas.openxmlformats.org/officeDocument/2006/relationships/image" Target="../media/image301.png"/><Relationship Id="rId5" Type="http://schemas.openxmlformats.org/officeDocument/2006/relationships/image" Target="../media/image302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3.png"/><Relationship Id="rId3" Type="http://schemas.openxmlformats.org/officeDocument/2006/relationships/image" Target="../media/image304.png"/><Relationship Id="rId4" Type="http://schemas.openxmlformats.org/officeDocument/2006/relationships/image" Target="../media/image305.png"/><Relationship Id="rId5" Type="http://schemas.openxmlformats.org/officeDocument/2006/relationships/image" Target="../media/image306.jpg"/><Relationship Id="rId6" Type="http://schemas.openxmlformats.org/officeDocument/2006/relationships/image" Target="../media/image307.png"/><Relationship Id="rId7" Type="http://schemas.openxmlformats.org/officeDocument/2006/relationships/image" Target="../media/image308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9.png"/><Relationship Id="rId3" Type="http://schemas.openxmlformats.org/officeDocument/2006/relationships/image" Target="../media/image310.png"/><Relationship Id="rId4" Type="http://schemas.openxmlformats.org/officeDocument/2006/relationships/image" Target="../media/image311.png"/><Relationship Id="rId5" Type="http://schemas.openxmlformats.org/officeDocument/2006/relationships/image" Target="../media/image312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3.png"/><Relationship Id="rId3" Type="http://schemas.openxmlformats.org/officeDocument/2006/relationships/image" Target="../media/image314.png"/><Relationship Id="rId4" Type="http://schemas.openxmlformats.org/officeDocument/2006/relationships/image" Target="../media/image315.png"/><Relationship Id="rId5" Type="http://schemas.openxmlformats.org/officeDocument/2006/relationships/image" Target="../media/image316.png"/><Relationship Id="rId6" Type="http://schemas.openxmlformats.org/officeDocument/2006/relationships/image" Target="../media/image317.png"/><Relationship Id="rId7" Type="http://schemas.openxmlformats.org/officeDocument/2006/relationships/image" Target="../media/image318.png"/><Relationship Id="rId8" Type="http://schemas.openxmlformats.org/officeDocument/2006/relationships/image" Target="../media/image319.png"/><Relationship Id="rId9" Type="http://schemas.openxmlformats.org/officeDocument/2006/relationships/image" Target="../media/image320.png"/><Relationship Id="rId10" Type="http://schemas.openxmlformats.org/officeDocument/2006/relationships/image" Target="../media/image321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2.png"/><Relationship Id="rId3" Type="http://schemas.openxmlformats.org/officeDocument/2006/relationships/image" Target="../media/image323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4.png"/><Relationship Id="rId3" Type="http://schemas.openxmlformats.org/officeDocument/2006/relationships/image" Target="../media/image325.png"/><Relationship Id="rId4" Type="http://schemas.openxmlformats.org/officeDocument/2006/relationships/image" Target="../media/image326.png"/><Relationship Id="rId5" Type="http://schemas.openxmlformats.org/officeDocument/2006/relationships/image" Target="../media/image327.png"/><Relationship Id="rId6" Type="http://schemas.openxmlformats.org/officeDocument/2006/relationships/image" Target="../media/image328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9.png"/><Relationship Id="rId3" Type="http://schemas.openxmlformats.org/officeDocument/2006/relationships/image" Target="../media/image330.png"/><Relationship Id="rId4" Type="http://schemas.openxmlformats.org/officeDocument/2006/relationships/image" Target="../media/image331.png"/><Relationship Id="rId5" Type="http://schemas.openxmlformats.org/officeDocument/2006/relationships/image" Target="../media/image332.png"/><Relationship Id="rId6" Type="http://schemas.openxmlformats.org/officeDocument/2006/relationships/image" Target="../media/image333.png"/><Relationship Id="rId7" Type="http://schemas.openxmlformats.org/officeDocument/2006/relationships/image" Target="../media/image334.png"/><Relationship Id="rId8" Type="http://schemas.openxmlformats.org/officeDocument/2006/relationships/image" Target="../media/image335.png"/><Relationship Id="rId9" Type="http://schemas.openxmlformats.org/officeDocument/2006/relationships/image" Target="../media/image336.png"/><Relationship Id="rId10" Type="http://schemas.openxmlformats.org/officeDocument/2006/relationships/image" Target="../media/image337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8.png"/><Relationship Id="rId3" Type="http://schemas.openxmlformats.org/officeDocument/2006/relationships/image" Target="../media/image339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0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1.png"/><Relationship Id="rId3" Type="http://schemas.openxmlformats.org/officeDocument/2006/relationships/image" Target="../media/image342.png"/><Relationship Id="rId4" Type="http://schemas.openxmlformats.org/officeDocument/2006/relationships/image" Target="../media/image343.png"/><Relationship Id="rId5" Type="http://schemas.openxmlformats.org/officeDocument/2006/relationships/image" Target="../media/image344.png"/><Relationship Id="rId6" Type="http://schemas.openxmlformats.org/officeDocument/2006/relationships/image" Target="../media/image345.png"/><Relationship Id="rId7" Type="http://schemas.openxmlformats.org/officeDocument/2006/relationships/image" Target="../media/image346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7.png"/><Relationship Id="rId3" Type="http://schemas.openxmlformats.org/officeDocument/2006/relationships/image" Target="../media/image348.png"/><Relationship Id="rId4" Type="http://schemas.openxmlformats.org/officeDocument/2006/relationships/image" Target="../media/image349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0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351.png"/><Relationship Id="rId6" Type="http://schemas.openxmlformats.org/officeDocument/2006/relationships/image" Target="../media/image352.png"/><Relationship Id="rId7" Type="http://schemas.openxmlformats.org/officeDocument/2006/relationships/image" Target="../media/image197.png"/><Relationship Id="rId8" Type="http://schemas.openxmlformats.org/officeDocument/2006/relationships/image" Target="../media/image353.png"/><Relationship Id="rId9" Type="http://schemas.openxmlformats.org/officeDocument/2006/relationships/image" Target="../media/image354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5.png"/><Relationship Id="rId3" Type="http://schemas.openxmlformats.org/officeDocument/2006/relationships/image" Target="../media/image356.png"/><Relationship Id="rId4" Type="http://schemas.openxmlformats.org/officeDocument/2006/relationships/image" Target="../media/image357.png"/><Relationship Id="rId5" Type="http://schemas.openxmlformats.org/officeDocument/2006/relationships/image" Target="../media/image358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9.png"/><Relationship Id="rId3" Type="http://schemas.openxmlformats.org/officeDocument/2006/relationships/image" Target="../media/image360.png"/><Relationship Id="rId4" Type="http://schemas.openxmlformats.org/officeDocument/2006/relationships/image" Target="../media/image361.jpg"/><Relationship Id="rId5" Type="http://schemas.openxmlformats.org/officeDocument/2006/relationships/image" Target="../media/image278.png"/><Relationship Id="rId6" Type="http://schemas.openxmlformats.org/officeDocument/2006/relationships/image" Target="../media/image362.png"/><Relationship Id="rId7" Type="http://schemas.openxmlformats.org/officeDocument/2006/relationships/image" Target="../media/image363.png"/><Relationship Id="rId8" Type="http://schemas.openxmlformats.org/officeDocument/2006/relationships/image" Target="../media/image364.png"/><Relationship Id="rId9" Type="http://schemas.openxmlformats.org/officeDocument/2006/relationships/image" Target="../media/image365.png"/><Relationship Id="rId10" Type="http://schemas.openxmlformats.org/officeDocument/2006/relationships/image" Target="../media/image366.png"/><Relationship Id="rId11" Type="http://schemas.openxmlformats.org/officeDocument/2006/relationships/image" Target="../media/image367.png"/><Relationship Id="rId12" Type="http://schemas.openxmlformats.org/officeDocument/2006/relationships/image" Target="../media/image368.png"/><Relationship Id="rId13" Type="http://schemas.openxmlformats.org/officeDocument/2006/relationships/image" Target="../media/image369.png"/><Relationship Id="rId14" Type="http://schemas.openxmlformats.org/officeDocument/2006/relationships/image" Target="../media/image370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1.png"/><Relationship Id="rId3" Type="http://schemas.openxmlformats.org/officeDocument/2006/relationships/image" Target="../media/image372.png"/><Relationship Id="rId4" Type="http://schemas.openxmlformats.org/officeDocument/2006/relationships/image" Target="../media/image373.png"/><Relationship Id="rId5" Type="http://schemas.openxmlformats.org/officeDocument/2006/relationships/image" Target="../media/image374.png"/><Relationship Id="rId6" Type="http://schemas.openxmlformats.org/officeDocument/2006/relationships/image" Target="../media/image375.png"/><Relationship Id="rId7" Type="http://schemas.openxmlformats.org/officeDocument/2006/relationships/image" Target="../media/image376.png"/><Relationship Id="rId8" Type="http://schemas.openxmlformats.org/officeDocument/2006/relationships/image" Target="../media/image377.png"/><Relationship Id="rId9" Type="http://schemas.openxmlformats.org/officeDocument/2006/relationships/image" Target="../media/image378.png"/><Relationship Id="rId10" Type="http://schemas.openxmlformats.org/officeDocument/2006/relationships/image" Target="../media/image379.png"/><Relationship Id="rId11" Type="http://schemas.openxmlformats.org/officeDocument/2006/relationships/image" Target="../media/image380.png"/><Relationship Id="rId12" Type="http://schemas.openxmlformats.org/officeDocument/2006/relationships/image" Target="../media/image381.png"/><Relationship Id="rId13" Type="http://schemas.openxmlformats.org/officeDocument/2006/relationships/image" Target="../media/image382.png"/><Relationship Id="rId14" Type="http://schemas.openxmlformats.org/officeDocument/2006/relationships/image" Target="../media/image383.png"/><Relationship Id="rId15" Type="http://schemas.openxmlformats.org/officeDocument/2006/relationships/image" Target="../media/image384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5.png"/><Relationship Id="rId3" Type="http://schemas.openxmlformats.org/officeDocument/2006/relationships/image" Target="../media/image386.png"/><Relationship Id="rId4" Type="http://schemas.openxmlformats.org/officeDocument/2006/relationships/image" Target="../media/image387.png"/><Relationship Id="rId5" Type="http://schemas.openxmlformats.org/officeDocument/2006/relationships/image" Target="../media/image388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9.png"/><Relationship Id="rId3" Type="http://schemas.openxmlformats.org/officeDocument/2006/relationships/image" Target="../media/image390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1.png"/><Relationship Id="rId3" Type="http://schemas.openxmlformats.org/officeDocument/2006/relationships/image" Target="../media/image392.png"/><Relationship Id="rId4" Type="http://schemas.openxmlformats.org/officeDocument/2006/relationships/image" Target="../media/image393.png"/><Relationship Id="rId5" Type="http://schemas.openxmlformats.org/officeDocument/2006/relationships/image" Target="../media/image394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5.jpg"/><Relationship Id="rId3" Type="http://schemas.openxmlformats.org/officeDocument/2006/relationships/image" Target="../media/image396.png"/><Relationship Id="rId4" Type="http://schemas.openxmlformats.org/officeDocument/2006/relationships/image" Target="../media/image397.png"/><Relationship Id="rId5" Type="http://schemas.openxmlformats.org/officeDocument/2006/relationships/image" Target="../media/image398.png"/><Relationship Id="rId6" Type="http://schemas.openxmlformats.org/officeDocument/2006/relationships/image" Target="../media/image399.png"/><Relationship Id="rId7" Type="http://schemas.openxmlformats.org/officeDocument/2006/relationships/image" Target="../media/image400.png"/><Relationship Id="rId8" Type="http://schemas.openxmlformats.org/officeDocument/2006/relationships/image" Target="../media/image401.png"/><Relationship Id="rId9" Type="http://schemas.openxmlformats.org/officeDocument/2006/relationships/image" Target="../media/image402.png"/><Relationship Id="rId10" Type="http://schemas.openxmlformats.org/officeDocument/2006/relationships/image" Target="../media/image403.png"/><Relationship Id="rId11" Type="http://schemas.openxmlformats.org/officeDocument/2006/relationships/image" Target="../media/image404.png"/><Relationship Id="rId12" Type="http://schemas.openxmlformats.org/officeDocument/2006/relationships/image" Target="../media/image405.png"/><Relationship Id="rId13" Type="http://schemas.openxmlformats.org/officeDocument/2006/relationships/image" Target="../media/image406.png"/><Relationship Id="rId14" Type="http://schemas.openxmlformats.org/officeDocument/2006/relationships/image" Target="../media/image407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8.png"/><Relationship Id="rId3" Type="http://schemas.openxmlformats.org/officeDocument/2006/relationships/image" Target="../media/image409.png"/><Relationship Id="rId4" Type="http://schemas.openxmlformats.org/officeDocument/2006/relationships/image" Target="../media/image410.png"/><Relationship Id="rId5" Type="http://schemas.openxmlformats.org/officeDocument/2006/relationships/image" Target="../media/image411.png"/><Relationship Id="rId6" Type="http://schemas.openxmlformats.org/officeDocument/2006/relationships/image" Target="../media/image412.png"/><Relationship Id="rId7" Type="http://schemas.openxmlformats.org/officeDocument/2006/relationships/image" Target="../media/image413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4.png"/><Relationship Id="rId3" Type="http://schemas.openxmlformats.org/officeDocument/2006/relationships/image" Target="../media/image415.png"/><Relationship Id="rId4" Type="http://schemas.openxmlformats.org/officeDocument/2006/relationships/image" Target="../media/image416.png"/><Relationship Id="rId5" Type="http://schemas.openxmlformats.org/officeDocument/2006/relationships/image" Target="../media/image417.png"/><Relationship Id="rId6" Type="http://schemas.openxmlformats.org/officeDocument/2006/relationships/image" Target="../media/image418.png"/><Relationship Id="rId7" Type="http://schemas.openxmlformats.org/officeDocument/2006/relationships/image" Target="../media/image419.png"/><Relationship Id="rId8" Type="http://schemas.openxmlformats.org/officeDocument/2006/relationships/image" Target="../media/image420.png"/><Relationship Id="rId9" Type="http://schemas.openxmlformats.org/officeDocument/2006/relationships/image" Target="../media/image421.png"/><Relationship Id="rId10" Type="http://schemas.openxmlformats.org/officeDocument/2006/relationships/image" Target="../media/image422.png"/><Relationship Id="rId11" Type="http://schemas.openxmlformats.org/officeDocument/2006/relationships/image" Target="../media/image423.png"/><Relationship Id="rId12" Type="http://schemas.openxmlformats.org/officeDocument/2006/relationships/image" Target="../media/image424.png"/><Relationship Id="rId13" Type="http://schemas.openxmlformats.org/officeDocument/2006/relationships/image" Target="../media/image425.png"/><Relationship Id="rId14" Type="http://schemas.openxmlformats.org/officeDocument/2006/relationships/image" Target="../media/image426.png"/><Relationship Id="rId15" Type="http://schemas.openxmlformats.org/officeDocument/2006/relationships/image" Target="../media/image427.png"/><Relationship Id="rId16" Type="http://schemas.openxmlformats.org/officeDocument/2006/relationships/image" Target="../media/image428.png"/><Relationship Id="rId17" Type="http://schemas.openxmlformats.org/officeDocument/2006/relationships/image" Target="../media/image429.png"/><Relationship Id="rId18" Type="http://schemas.openxmlformats.org/officeDocument/2006/relationships/image" Target="../media/image430.png"/><Relationship Id="rId19" Type="http://schemas.openxmlformats.org/officeDocument/2006/relationships/image" Target="../media/image431.png"/><Relationship Id="rId20" Type="http://schemas.openxmlformats.org/officeDocument/2006/relationships/image" Target="../media/image432.png"/><Relationship Id="rId21" Type="http://schemas.openxmlformats.org/officeDocument/2006/relationships/image" Target="../media/image433.png"/><Relationship Id="rId22" Type="http://schemas.openxmlformats.org/officeDocument/2006/relationships/image" Target="../media/image434.png"/><Relationship Id="rId23" Type="http://schemas.openxmlformats.org/officeDocument/2006/relationships/image" Target="../media/image435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6.png"/><Relationship Id="rId3" Type="http://schemas.openxmlformats.org/officeDocument/2006/relationships/image" Target="../media/image437.png"/><Relationship Id="rId4" Type="http://schemas.openxmlformats.org/officeDocument/2006/relationships/image" Target="../media/image438.png"/><Relationship Id="rId5" Type="http://schemas.openxmlformats.org/officeDocument/2006/relationships/image" Target="../media/image439.png"/><Relationship Id="rId6" Type="http://schemas.openxmlformats.org/officeDocument/2006/relationships/image" Target="../media/image440.png"/><Relationship Id="rId7" Type="http://schemas.openxmlformats.org/officeDocument/2006/relationships/image" Target="../media/image441.png"/><Relationship Id="rId8" Type="http://schemas.openxmlformats.org/officeDocument/2006/relationships/image" Target="../media/image442.png"/><Relationship Id="rId9" Type="http://schemas.openxmlformats.org/officeDocument/2006/relationships/image" Target="../media/image443.png"/><Relationship Id="rId10" Type="http://schemas.openxmlformats.org/officeDocument/2006/relationships/image" Target="../media/image444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5.png"/><Relationship Id="rId3" Type="http://schemas.openxmlformats.org/officeDocument/2006/relationships/image" Target="../media/image446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7.png"/><Relationship Id="rId3" Type="http://schemas.openxmlformats.org/officeDocument/2006/relationships/image" Target="../media/image448.png"/><Relationship Id="rId4" Type="http://schemas.openxmlformats.org/officeDocument/2006/relationships/image" Target="../media/image449.png"/><Relationship Id="rId5" Type="http://schemas.openxmlformats.org/officeDocument/2006/relationships/image" Target="../media/image450.png"/><Relationship Id="rId6" Type="http://schemas.openxmlformats.org/officeDocument/2006/relationships/image" Target="../media/image451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2.png"/><Relationship Id="rId3" Type="http://schemas.openxmlformats.org/officeDocument/2006/relationships/image" Target="../media/image453.jpg"/><Relationship Id="rId4" Type="http://schemas.openxmlformats.org/officeDocument/2006/relationships/image" Target="../media/image454.png"/><Relationship Id="rId5" Type="http://schemas.openxmlformats.org/officeDocument/2006/relationships/image" Target="../media/image455.png"/><Relationship Id="rId6" Type="http://schemas.openxmlformats.org/officeDocument/2006/relationships/image" Target="../media/image456.png"/><Relationship Id="rId7" Type="http://schemas.openxmlformats.org/officeDocument/2006/relationships/image" Target="../media/image457.png"/><Relationship Id="rId8" Type="http://schemas.openxmlformats.org/officeDocument/2006/relationships/image" Target="../media/image458.png"/><Relationship Id="rId9" Type="http://schemas.openxmlformats.org/officeDocument/2006/relationships/image" Target="../media/image459.png"/><Relationship Id="rId10" Type="http://schemas.openxmlformats.org/officeDocument/2006/relationships/image" Target="../media/image460.png"/><Relationship Id="rId11" Type="http://schemas.openxmlformats.org/officeDocument/2006/relationships/image" Target="../media/image461.png"/><Relationship Id="rId12" Type="http://schemas.openxmlformats.org/officeDocument/2006/relationships/image" Target="../media/image462.png"/><Relationship Id="rId13" Type="http://schemas.openxmlformats.org/officeDocument/2006/relationships/image" Target="../media/image463.png"/><Relationship Id="rId14" Type="http://schemas.openxmlformats.org/officeDocument/2006/relationships/image" Target="../media/image464.png"/><Relationship Id="rId15" Type="http://schemas.openxmlformats.org/officeDocument/2006/relationships/image" Target="../media/image465.png"/><Relationship Id="rId16" Type="http://schemas.openxmlformats.org/officeDocument/2006/relationships/image" Target="../media/image466.png"/><Relationship Id="rId17" Type="http://schemas.openxmlformats.org/officeDocument/2006/relationships/image" Target="../media/image467.png"/><Relationship Id="rId18" Type="http://schemas.openxmlformats.org/officeDocument/2006/relationships/image" Target="../media/image468.png"/><Relationship Id="rId19" Type="http://schemas.openxmlformats.org/officeDocument/2006/relationships/image" Target="../media/image469.png"/><Relationship Id="rId20" Type="http://schemas.openxmlformats.org/officeDocument/2006/relationships/image" Target="../media/image470.png"/><Relationship Id="rId21" Type="http://schemas.openxmlformats.org/officeDocument/2006/relationships/image" Target="../media/image471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2.png"/><Relationship Id="rId3" Type="http://schemas.openxmlformats.org/officeDocument/2006/relationships/image" Target="../media/image453.jpg"/><Relationship Id="rId4" Type="http://schemas.openxmlformats.org/officeDocument/2006/relationships/image" Target="../media/image473.png"/><Relationship Id="rId5" Type="http://schemas.openxmlformats.org/officeDocument/2006/relationships/image" Target="../media/image474.png"/><Relationship Id="rId6" Type="http://schemas.openxmlformats.org/officeDocument/2006/relationships/image" Target="../media/image475.png"/><Relationship Id="rId7" Type="http://schemas.openxmlformats.org/officeDocument/2006/relationships/image" Target="../media/image476.png"/><Relationship Id="rId8" Type="http://schemas.openxmlformats.org/officeDocument/2006/relationships/image" Target="../media/image477.png"/><Relationship Id="rId9" Type="http://schemas.openxmlformats.org/officeDocument/2006/relationships/image" Target="../media/image478.png"/><Relationship Id="rId10" Type="http://schemas.openxmlformats.org/officeDocument/2006/relationships/image" Target="../media/image479.png"/><Relationship Id="rId11" Type="http://schemas.openxmlformats.org/officeDocument/2006/relationships/image" Target="../media/image480.png"/><Relationship Id="rId12" Type="http://schemas.openxmlformats.org/officeDocument/2006/relationships/image" Target="../media/image481.png"/><Relationship Id="rId13" Type="http://schemas.openxmlformats.org/officeDocument/2006/relationships/image" Target="../media/image482.png"/><Relationship Id="rId14" Type="http://schemas.openxmlformats.org/officeDocument/2006/relationships/image" Target="../media/image483.png"/><Relationship Id="rId15" Type="http://schemas.openxmlformats.org/officeDocument/2006/relationships/image" Target="../media/image484.png"/><Relationship Id="rId16" Type="http://schemas.openxmlformats.org/officeDocument/2006/relationships/image" Target="../media/image485.png"/><Relationship Id="rId17" Type="http://schemas.openxmlformats.org/officeDocument/2006/relationships/image" Target="../media/image468.png"/><Relationship Id="rId18" Type="http://schemas.openxmlformats.org/officeDocument/2006/relationships/image" Target="../media/image486.png"/><Relationship Id="rId19" Type="http://schemas.openxmlformats.org/officeDocument/2006/relationships/image" Target="../media/image487.png"/><Relationship Id="rId20" Type="http://schemas.openxmlformats.org/officeDocument/2006/relationships/image" Target="../media/image488.png"/><Relationship Id="rId21" Type="http://schemas.openxmlformats.org/officeDocument/2006/relationships/image" Target="../media/image489.png"/><Relationship Id="rId22" Type="http://schemas.openxmlformats.org/officeDocument/2006/relationships/image" Target="../media/image490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1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jpg"/><Relationship Id="rId5" Type="http://schemas.openxmlformats.org/officeDocument/2006/relationships/image" Target="../media/image75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2.png"/><Relationship Id="rId3" Type="http://schemas.openxmlformats.org/officeDocument/2006/relationships/image" Target="../media/image420.png"/><Relationship Id="rId4" Type="http://schemas.openxmlformats.org/officeDocument/2006/relationships/image" Target="../media/image493.png"/><Relationship Id="rId5" Type="http://schemas.openxmlformats.org/officeDocument/2006/relationships/image" Target="../media/image494.png"/><Relationship Id="rId6" Type="http://schemas.openxmlformats.org/officeDocument/2006/relationships/image" Target="../media/image495.png"/><Relationship Id="rId7" Type="http://schemas.openxmlformats.org/officeDocument/2006/relationships/image" Target="../media/image496.png"/><Relationship Id="rId8" Type="http://schemas.openxmlformats.org/officeDocument/2006/relationships/image" Target="../media/image497.png"/><Relationship Id="rId9" Type="http://schemas.openxmlformats.org/officeDocument/2006/relationships/image" Target="../media/image498.png"/><Relationship Id="rId10" Type="http://schemas.openxmlformats.org/officeDocument/2006/relationships/image" Target="../media/image499.png"/><Relationship Id="rId11" Type="http://schemas.openxmlformats.org/officeDocument/2006/relationships/image" Target="../media/image500.png"/><Relationship Id="rId12" Type="http://schemas.openxmlformats.org/officeDocument/2006/relationships/image" Target="../media/image501.png"/><Relationship Id="rId13" Type="http://schemas.openxmlformats.org/officeDocument/2006/relationships/image" Target="../media/image502.png"/><Relationship Id="rId14" Type="http://schemas.openxmlformats.org/officeDocument/2006/relationships/image" Target="../media/image503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4.png"/><Relationship Id="rId3" Type="http://schemas.openxmlformats.org/officeDocument/2006/relationships/image" Target="../media/image505.jpg"/><Relationship Id="rId4" Type="http://schemas.openxmlformats.org/officeDocument/2006/relationships/image" Target="../media/image506.png"/><Relationship Id="rId5" Type="http://schemas.openxmlformats.org/officeDocument/2006/relationships/image" Target="../media/image507.png"/><Relationship Id="rId6" Type="http://schemas.openxmlformats.org/officeDocument/2006/relationships/image" Target="../media/image508.png"/><Relationship Id="rId7" Type="http://schemas.openxmlformats.org/officeDocument/2006/relationships/image" Target="../media/image509.png"/><Relationship Id="rId8" Type="http://schemas.openxmlformats.org/officeDocument/2006/relationships/image" Target="../media/image510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1.png"/><Relationship Id="rId3" Type="http://schemas.openxmlformats.org/officeDocument/2006/relationships/image" Target="../media/image512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3.png"/><Relationship Id="rId3" Type="http://schemas.openxmlformats.org/officeDocument/2006/relationships/image" Target="../media/image514.png"/><Relationship Id="rId4" Type="http://schemas.openxmlformats.org/officeDocument/2006/relationships/image" Target="../media/image515.png"/><Relationship Id="rId5" Type="http://schemas.openxmlformats.org/officeDocument/2006/relationships/image" Target="../media/image516.png"/><Relationship Id="rId6" Type="http://schemas.openxmlformats.org/officeDocument/2006/relationships/image" Target="../media/image517.png"/><Relationship Id="rId7" Type="http://schemas.openxmlformats.org/officeDocument/2006/relationships/image" Target="../media/image518.png"/><Relationship Id="rId8" Type="http://schemas.openxmlformats.org/officeDocument/2006/relationships/image" Target="../media/image519.png"/><Relationship Id="rId9" Type="http://schemas.openxmlformats.org/officeDocument/2006/relationships/image" Target="../media/image520.png"/><Relationship Id="rId10" Type="http://schemas.openxmlformats.org/officeDocument/2006/relationships/image" Target="../media/image521.png"/><Relationship Id="rId11" Type="http://schemas.openxmlformats.org/officeDocument/2006/relationships/image" Target="../media/image522.png"/><Relationship Id="rId12" Type="http://schemas.openxmlformats.org/officeDocument/2006/relationships/image" Target="../media/image523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4.png"/><Relationship Id="rId3" Type="http://schemas.openxmlformats.org/officeDocument/2006/relationships/image" Target="../media/image525.png"/><Relationship Id="rId4" Type="http://schemas.openxmlformats.org/officeDocument/2006/relationships/image" Target="../media/image526.png"/><Relationship Id="rId5" Type="http://schemas.openxmlformats.org/officeDocument/2006/relationships/image" Target="../media/image527.png"/><Relationship Id="rId6" Type="http://schemas.openxmlformats.org/officeDocument/2006/relationships/image" Target="../media/image528.png"/><Relationship Id="rId7" Type="http://schemas.openxmlformats.org/officeDocument/2006/relationships/image" Target="../media/image529.png"/><Relationship Id="rId8" Type="http://schemas.openxmlformats.org/officeDocument/2006/relationships/image" Target="../media/image530.png"/><Relationship Id="rId9" Type="http://schemas.openxmlformats.org/officeDocument/2006/relationships/image" Target="../media/image531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2.png"/><Relationship Id="rId3" Type="http://schemas.openxmlformats.org/officeDocument/2006/relationships/image" Target="../media/image533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4.png"/><Relationship Id="rId3" Type="http://schemas.openxmlformats.org/officeDocument/2006/relationships/image" Target="../media/image535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6.png"/><Relationship Id="rId3" Type="http://schemas.openxmlformats.org/officeDocument/2006/relationships/image" Target="../media/image537.png"/><Relationship Id="rId4" Type="http://schemas.openxmlformats.org/officeDocument/2006/relationships/image" Target="../media/image538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9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0.png"/><Relationship Id="rId3" Type="http://schemas.openxmlformats.org/officeDocument/2006/relationships/image" Target="../media/image541.png"/><Relationship Id="rId4" Type="http://schemas.openxmlformats.org/officeDocument/2006/relationships/image" Target="../media/image542.png"/><Relationship Id="rId5" Type="http://schemas.openxmlformats.org/officeDocument/2006/relationships/image" Target="../media/image543.png"/><Relationship Id="rId6" Type="http://schemas.openxmlformats.org/officeDocument/2006/relationships/image" Target="../media/image544.png"/><Relationship Id="rId7" Type="http://schemas.openxmlformats.org/officeDocument/2006/relationships/image" Target="../media/image545.png"/><Relationship Id="rId8" Type="http://schemas.openxmlformats.org/officeDocument/2006/relationships/image" Target="../media/image546.png"/><Relationship Id="rId9" Type="http://schemas.openxmlformats.org/officeDocument/2006/relationships/image" Target="../media/image547.png"/><Relationship Id="rId10" Type="http://schemas.openxmlformats.org/officeDocument/2006/relationships/image" Target="../media/image548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1" Type="http://schemas.openxmlformats.org/officeDocument/2006/relationships/image" Target="../media/image85.png"/><Relationship Id="rId12" Type="http://schemas.openxmlformats.org/officeDocument/2006/relationships/image" Target="../media/image86.png"/><Relationship Id="rId13" Type="http://schemas.openxmlformats.org/officeDocument/2006/relationships/image" Target="../media/image87.png"/><Relationship Id="rId14" Type="http://schemas.openxmlformats.org/officeDocument/2006/relationships/image" Target="../media/image88.png"/><Relationship Id="rId15" Type="http://schemas.openxmlformats.org/officeDocument/2006/relationships/image" Target="../media/image89.png"/><Relationship Id="rId16" Type="http://schemas.openxmlformats.org/officeDocument/2006/relationships/image" Target="../media/image90.png"/><Relationship Id="rId17" Type="http://schemas.openxmlformats.org/officeDocument/2006/relationships/image" Target="../media/image91.png"/><Relationship Id="rId18" Type="http://schemas.openxmlformats.org/officeDocument/2006/relationships/image" Target="../media/image92.png"/><Relationship Id="rId19" Type="http://schemas.openxmlformats.org/officeDocument/2006/relationships/image" Target="../media/image93.png"/><Relationship Id="rId20" Type="http://schemas.openxmlformats.org/officeDocument/2006/relationships/image" Target="../media/image94.png"/><Relationship Id="rId21" Type="http://schemas.openxmlformats.org/officeDocument/2006/relationships/image" Target="../media/image95.png"/><Relationship Id="rId22" Type="http://schemas.openxmlformats.org/officeDocument/2006/relationships/image" Target="../media/image96.png"/><Relationship Id="rId23" Type="http://schemas.openxmlformats.org/officeDocument/2006/relationships/image" Target="../media/image97.png"/><Relationship Id="rId24" Type="http://schemas.openxmlformats.org/officeDocument/2006/relationships/image" Target="../media/image98.png"/><Relationship Id="rId25" Type="http://schemas.openxmlformats.org/officeDocument/2006/relationships/image" Target="../media/image99.png"/><Relationship Id="rId26" Type="http://schemas.openxmlformats.org/officeDocument/2006/relationships/image" Target="../media/image100.png"/><Relationship Id="rId27" Type="http://schemas.openxmlformats.org/officeDocument/2006/relationships/image" Target="../media/image101.png"/><Relationship Id="rId28" Type="http://schemas.openxmlformats.org/officeDocument/2006/relationships/image" Target="../media/image102.png"/><Relationship Id="rId29" Type="http://schemas.openxmlformats.org/officeDocument/2006/relationships/image" Target="../media/image103.png"/><Relationship Id="rId30" Type="http://schemas.openxmlformats.org/officeDocument/2006/relationships/image" Target="../media/image104.png"/><Relationship Id="rId31" Type="http://schemas.openxmlformats.org/officeDocument/2006/relationships/image" Target="../media/image105.png"/><Relationship Id="rId32" Type="http://schemas.openxmlformats.org/officeDocument/2006/relationships/image" Target="../media/image106.png"/><Relationship Id="rId33" Type="http://schemas.openxmlformats.org/officeDocument/2006/relationships/image" Target="../media/image107.png"/><Relationship Id="rId34" Type="http://schemas.openxmlformats.org/officeDocument/2006/relationships/image" Target="../media/image108.png"/><Relationship Id="rId35" Type="http://schemas.openxmlformats.org/officeDocument/2006/relationships/image" Target="../media/image109.png"/><Relationship Id="rId36" Type="http://schemas.openxmlformats.org/officeDocument/2006/relationships/image" Target="../media/image110.png"/><Relationship Id="rId37" Type="http://schemas.openxmlformats.org/officeDocument/2006/relationships/image" Target="../media/image111.png"/><Relationship Id="rId38" Type="http://schemas.openxmlformats.org/officeDocument/2006/relationships/image" Target="../media/image112.png"/><Relationship Id="rId39" Type="http://schemas.openxmlformats.org/officeDocument/2006/relationships/image" Target="../media/image113.png"/><Relationship Id="rId40" Type="http://schemas.openxmlformats.org/officeDocument/2006/relationships/image" Target="../media/image114.png"/><Relationship Id="rId41" Type="http://schemas.openxmlformats.org/officeDocument/2006/relationships/image" Target="../media/image115.png"/><Relationship Id="rId42" Type="http://schemas.openxmlformats.org/officeDocument/2006/relationships/image" Target="../media/image116.png"/><Relationship Id="rId43" Type="http://schemas.openxmlformats.org/officeDocument/2006/relationships/image" Target="../media/image117.png"/><Relationship Id="rId44" Type="http://schemas.openxmlformats.org/officeDocument/2006/relationships/image" Target="../media/image118.png"/><Relationship Id="rId45" Type="http://schemas.openxmlformats.org/officeDocument/2006/relationships/image" Target="../media/image119.png"/><Relationship Id="rId46" Type="http://schemas.openxmlformats.org/officeDocument/2006/relationships/image" Target="../media/image120.png"/><Relationship Id="rId47" Type="http://schemas.openxmlformats.org/officeDocument/2006/relationships/image" Target="../media/image121.png"/><Relationship Id="rId48" Type="http://schemas.openxmlformats.org/officeDocument/2006/relationships/image" Target="../media/image122.png"/><Relationship Id="rId49" Type="http://schemas.openxmlformats.org/officeDocument/2006/relationships/image" Target="../media/image123.png"/><Relationship Id="rId50" Type="http://schemas.openxmlformats.org/officeDocument/2006/relationships/image" Target="../media/image124.png"/><Relationship Id="rId51" Type="http://schemas.openxmlformats.org/officeDocument/2006/relationships/image" Target="../media/image125.png"/><Relationship Id="rId52" Type="http://schemas.openxmlformats.org/officeDocument/2006/relationships/image" Target="../media/image126.png"/><Relationship Id="rId53" Type="http://schemas.openxmlformats.org/officeDocument/2006/relationships/image" Target="../media/image127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9.png"/><Relationship Id="rId3" Type="http://schemas.openxmlformats.org/officeDocument/2006/relationships/image" Target="../media/image550.png"/><Relationship Id="rId4" Type="http://schemas.openxmlformats.org/officeDocument/2006/relationships/image" Target="../media/image551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2.png"/><Relationship Id="rId3" Type="http://schemas.openxmlformats.org/officeDocument/2006/relationships/image" Target="../media/image553.png"/><Relationship Id="rId4" Type="http://schemas.openxmlformats.org/officeDocument/2006/relationships/image" Target="../media/image554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5.png"/><Relationship Id="rId3" Type="http://schemas.openxmlformats.org/officeDocument/2006/relationships/image" Target="../media/image556.png"/><Relationship Id="rId4" Type="http://schemas.openxmlformats.org/officeDocument/2006/relationships/image" Target="../media/image557.jp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8.png"/><Relationship Id="rId3" Type="http://schemas.openxmlformats.org/officeDocument/2006/relationships/image" Target="../media/image559.png"/><Relationship Id="rId4" Type="http://schemas.openxmlformats.org/officeDocument/2006/relationships/image" Target="../media/image560.png"/><Relationship Id="rId5" Type="http://schemas.openxmlformats.org/officeDocument/2006/relationships/image" Target="../media/image561.png"/><Relationship Id="rId6" Type="http://schemas.openxmlformats.org/officeDocument/2006/relationships/image" Target="../media/image562.png"/><Relationship Id="rId7" Type="http://schemas.openxmlformats.org/officeDocument/2006/relationships/image" Target="../media/image563.png"/><Relationship Id="rId8" Type="http://schemas.openxmlformats.org/officeDocument/2006/relationships/image" Target="../media/image564.png"/><Relationship Id="rId9" Type="http://schemas.openxmlformats.org/officeDocument/2006/relationships/image" Target="../media/image565.png"/><Relationship Id="rId10" Type="http://schemas.openxmlformats.org/officeDocument/2006/relationships/image" Target="../media/image566.png"/><Relationship Id="rId11" Type="http://schemas.openxmlformats.org/officeDocument/2006/relationships/image" Target="../media/image567.png"/><Relationship Id="rId12" Type="http://schemas.openxmlformats.org/officeDocument/2006/relationships/image" Target="../media/image568.png"/><Relationship Id="rId13" Type="http://schemas.openxmlformats.org/officeDocument/2006/relationships/image" Target="../media/image569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0.png"/><Relationship Id="rId3" Type="http://schemas.openxmlformats.org/officeDocument/2006/relationships/image" Target="../media/image571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2.png"/><Relationship Id="rId3" Type="http://schemas.openxmlformats.org/officeDocument/2006/relationships/image" Target="../media/image573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4.png"/><Relationship Id="rId3" Type="http://schemas.openxmlformats.org/officeDocument/2006/relationships/image" Target="../media/image575.png"/><Relationship Id="rId4" Type="http://schemas.openxmlformats.org/officeDocument/2006/relationships/image" Target="../media/image576.png"/><Relationship Id="rId5" Type="http://schemas.openxmlformats.org/officeDocument/2006/relationships/image" Target="../media/image577.png"/><Relationship Id="rId6" Type="http://schemas.openxmlformats.org/officeDocument/2006/relationships/image" Target="../media/image578.png"/><Relationship Id="rId7" Type="http://schemas.openxmlformats.org/officeDocument/2006/relationships/image" Target="../media/image579.png"/><Relationship Id="rId8" Type="http://schemas.openxmlformats.org/officeDocument/2006/relationships/image" Target="../media/image580.png"/><Relationship Id="rId9" Type="http://schemas.openxmlformats.org/officeDocument/2006/relationships/image" Target="../media/image581.png"/><Relationship Id="rId10" Type="http://schemas.openxmlformats.org/officeDocument/2006/relationships/image" Target="../media/image582.png"/><Relationship Id="rId11" Type="http://schemas.openxmlformats.org/officeDocument/2006/relationships/image" Target="../media/image583.png"/><Relationship Id="rId12" Type="http://schemas.openxmlformats.org/officeDocument/2006/relationships/image" Target="../media/image584.png"/><Relationship Id="rId13" Type="http://schemas.openxmlformats.org/officeDocument/2006/relationships/image" Target="../media/image585.png"/><Relationship Id="rId14" Type="http://schemas.openxmlformats.org/officeDocument/2006/relationships/image" Target="../media/image586.png"/><Relationship Id="rId15" Type="http://schemas.openxmlformats.org/officeDocument/2006/relationships/image" Target="../media/image587.png"/><Relationship Id="rId16" Type="http://schemas.openxmlformats.org/officeDocument/2006/relationships/image" Target="../media/image588.png"/><Relationship Id="rId17" Type="http://schemas.openxmlformats.org/officeDocument/2006/relationships/image" Target="../media/image589.png"/><Relationship Id="rId18" Type="http://schemas.openxmlformats.org/officeDocument/2006/relationships/image" Target="../media/image590.png"/><Relationship Id="rId19" Type="http://schemas.openxmlformats.org/officeDocument/2006/relationships/image" Target="../media/image591.png"/><Relationship Id="rId20" Type="http://schemas.openxmlformats.org/officeDocument/2006/relationships/image" Target="../media/image592.png"/><Relationship Id="rId21" Type="http://schemas.openxmlformats.org/officeDocument/2006/relationships/image" Target="../media/image593.png"/><Relationship Id="rId22" Type="http://schemas.openxmlformats.org/officeDocument/2006/relationships/image" Target="../media/image594.png"/><Relationship Id="rId23" Type="http://schemas.openxmlformats.org/officeDocument/2006/relationships/image" Target="../media/image595.png"/><Relationship Id="rId24" Type="http://schemas.openxmlformats.org/officeDocument/2006/relationships/image" Target="../media/image596.png"/><Relationship Id="rId25" Type="http://schemas.openxmlformats.org/officeDocument/2006/relationships/image" Target="../media/image597.png"/><Relationship Id="rId26" Type="http://schemas.openxmlformats.org/officeDocument/2006/relationships/image" Target="../media/image598.png"/><Relationship Id="rId27" Type="http://schemas.openxmlformats.org/officeDocument/2006/relationships/image" Target="../media/image599.png"/><Relationship Id="rId28" Type="http://schemas.openxmlformats.org/officeDocument/2006/relationships/image" Target="../media/image600.png"/><Relationship Id="rId29" Type="http://schemas.openxmlformats.org/officeDocument/2006/relationships/image" Target="../media/image601.png"/><Relationship Id="rId30" Type="http://schemas.openxmlformats.org/officeDocument/2006/relationships/image" Target="../media/image602.png"/><Relationship Id="rId31" Type="http://schemas.openxmlformats.org/officeDocument/2006/relationships/image" Target="../media/image603.png"/><Relationship Id="rId32" Type="http://schemas.openxmlformats.org/officeDocument/2006/relationships/image" Target="../media/image604.png"/><Relationship Id="rId33" Type="http://schemas.openxmlformats.org/officeDocument/2006/relationships/image" Target="../media/image605.png"/><Relationship Id="rId34" Type="http://schemas.openxmlformats.org/officeDocument/2006/relationships/image" Target="../media/image606.png"/><Relationship Id="rId35" Type="http://schemas.openxmlformats.org/officeDocument/2006/relationships/image" Target="../media/image607.png"/><Relationship Id="rId36" Type="http://schemas.openxmlformats.org/officeDocument/2006/relationships/image" Target="../media/image608.png"/><Relationship Id="rId37" Type="http://schemas.openxmlformats.org/officeDocument/2006/relationships/image" Target="../media/image609.png"/><Relationship Id="rId38" Type="http://schemas.openxmlformats.org/officeDocument/2006/relationships/image" Target="../media/image610.png"/><Relationship Id="rId39" Type="http://schemas.openxmlformats.org/officeDocument/2006/relationships/image" Target="../media/image611.png"/><Relationship Id="rId40" Type="http://schemas.openxmlformats.org/officeDocument/2006/relationships/image" Target="../media/image612.png"/><Relationship Id="rId41" Type="http://schemas.openxmlformats.org/officeDocument/2006/relationships/image" Target="../media/image613.png"/><Relationship Id="rId42" Type="http://schemas.openxmlformats.org/officeDocument/2006/relationships/image" Target="../media/image614.png"/><Relationship Id="rId43" Type="http://schemas.openxmlformats.org/officeDocument/2006/relationships/image" Target="../media/image615.png"/><Relationship Id="rId44" Type="http://schemas.openxmlformats.org/officeDocument/2006/relationships/image" Target="../media/image616.png"/><Relationship Id="rId45" Type="http://schemas.openxmlformats.org/officeDocument/2006/relationships/image" Target="../media/image617.png"/><Relationship Id="rId46" Type="http://schemas.openxmlformats.org/officeDocument/2006/relationships/image" Target="../media/image618.png"/><Relationship Id="rId47" Type="http://schemas.openxmlformats.org/officeDocument/2006/relationships/image" Target="../media/image619.png"/><Relationship Id="rId48" Type="http://schemas.openxmlformats.org/officeDocument/2006/relationships/image" Target="../media/image620.png"/><Relationship Id="rId49" Type="http://schemas.openxmlformats.org/officeDocument/2006/relationships/image" Target="../media/image621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2.png"/><Relationship Id="rId3" Type="http://schemas.openxmlformats.org/officeDocument/2006/relationships/image" Target="../media/image623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4.png"/><Relationship Id="rId3" Type="http://schemas.openxmlformats.org/officeDocument/2006/relationships/image" Target="../media/image625.png"/><Relationship Id="rId4" Type="http://schemas.openxmlformats.org/officeDocument/2006/relationships/image" Target="../media/image626.png"/><Relationship Id="rId5" Type="http://schemas.openxmlformats.org/officeDocument/2006/relationships/image" Target="../media/image627.png"/><Relationship Id="rId6" Type="http://schemas.openxmlformats.org/officeDocument/2006/relationships/image" Target="../media/image628.png"/><Relationship Id="rId7" Type="http://schemas.openxmlformats.org/officeDocument/2006/relationships/image" Target="../media/image629.png"/><Relationship Id="rId8" Type="http://schemas.openxmlformats.org/officeDocument/2006/relationships/image" Target="../media/image630.png"/><Relationship Id="rId9" Type="http://schemas.openxmlformats.org/officeDocument/2006/relationships/image" Target="../media/image631.png"/><Relationship Id="rId10" Type="http://schemas.openxmlformats.org/officeDocument/2006/relationships/image" Target="../media/image632.png"/><Relationship Id="rId11" Type="http://schemas.openxmlformats.org/officeDocument/2006/relationships/image" Target="../media/image633.png"/><Relationship Id="rId12" Type="http://schemas.openxmlformats.org/officeDocument/2006/relationships/image" Target="../media/image634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5.png"/><Relationship Id="rId3" Type="http://schemas.openxmlformats.org/officeDocument/2006/relationships/image" Target="../media/image636.png"/><Relationship Id="rId4" Type="http://schemas.openxmlformats.org/officeDocument/2006/relationships/image" Target="../media/image637.png"/><Relationship Id="rId5" Type="http://schemas.openxmlformats.org/officeDocument/2006/relationships/image" Target="../media/image638.png"/><Relationship Id="rId6" Type="http://schemas.openxmlformats.org/officeDocument/2006/relationships/image" Target="../media/image639.png"/><Relationship Id="rId7" Type="http://schemas.openxmlformats.org/officeDocument/2006/relationships/image" Target="../media/image640.png"/><Relationship Id="rId8" Type="http://schemas.openxmlformats.org/officeDocument/2006/relationships/image" Target="../media/image451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1.png"/><Relationship Id="rId3" Type="http://schemas.openxmlformats.org/officeDocument/2006/relationships/image" Target="../media/image642.png"/><Relationship Id="rId4" Type="http://schemas.openxmlformats.org/officeDocument/2006/relationships/image" Target="../media/image643.png"/><Relationship Id="rId5" Type="http://schemas.openxmlformats.org/officeDocument/2006/relationships/image" Target="../media/image203.jp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4.pn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5.png"/><Relationship Id="rId3" Type="http://schemas.openxmlformats.org/officeDocument/2006/relationships/image" Target="../media/image646.png"/><Relationship Id="rId4" Type="http://schemas.openxmlformats.org/officeDocument/2006/relationships/image" Target="../media/image647.png"/><Relationship Id="rId5" Type="http://schemas.openxmlformats.org/officeDocument/2006/relationships/image" Target="../media/image648.png"/><Relationship Id="rId6" Type="http://schemas.openxmlformats.org/officeDocument/2006/relationships/image" Target="../media/image649.png"/><Relationship Id="rId7" Type="http://schemas.openxmlformats.org/officeDocument/2006/relationships/image" Target="../media/image650.png"/><Relationship Id="rId8" Type="http://schemas.openxmlformats.org/officeDocument/2006/relationships/image" Target="../media/image651.png"/><Relationship Id="rId9" Type="http://schemas.openxmlformats.org/officeDocument/2006/relationships/image" Target="../media/image652.png"/><Relationship Id="rId10" Type="http://schemas.openxmlformats.org/officeDocument/2006/relationships/image" Target="../media/image653.png"/><Relationship Id="rId11" Type="http://schemas.openxmlformats.org/officeDocument/2006/relationships/image" Target="../media/image654.png"/><Relationship Id="rId12" Type="http://schemas.openxmlformats.org/officeDocument/2006/relationships/image" Target="../media/image655.png"/><Relationship Id="rId13" Type="http://schemas.openxmlformats.org/officeDocument/2006/relationships/image" Target="../media/image656.png"/><Relationship Id="rId14" Type="http://schemas.openxmlformats.org/officeDocument/2006/relationships/image" Target="../media/image657.png"/><Relationship Id="rId15" Type="http://schemas.openxmlformats.org/officeDocument/2006/relationships/image" Target="../media/image658.png"/><Relationship Id="rId16" Type="http://schemas.openxmlformats.org/officeDocument/2006/relationships/image" Target="../media/image659.png"/><Relationship Id="rId17" Type="http://schemas.openxmlformats.org/officeDocument/2006/relationships/image" Target="../media/image660.png"/><Relationship Id="rId18" Type="http://schemas.openxmlformats.org/officeDocument/2006/relationships/image" Target="../media/image661.png"/><Relationship Id="rId19" Type="http://schemas.openxmlformats.org/officeDocument/2006/relationships/image" Target="../media/image662.png"/><Relationship Id="rId20" Type="http://schemas.openxmlformats.org/officeDocument/2006/relationships/image" Target="../media/image663.png"/><Relationship Id="rId21" Type="http://schemas.openxmlformats.org/officeDocument/2006/relationships/image" Target="../media/image664.png"/><Relationship Id="rId22" Type="http://schemas.openxmlformats.org/officeDocument/2006/relationships/image" Target="../media/image665.png"/><Relationship Id="rId23" Type="http://schemas.openxmlformats.org/officeDocument/2006/relationships/image" Target="../media/image666.png"/><Relationship Id="rId24" Type="http://schemas.openxmlformats.org/officeDocument/2006/relationships/image" Target="../media/image667.png"/><Relationship Id="rId25" Type="http://schemas.openxmlformats.org/officeDocument/2006/relationships/image" Target="../media/image668.png"/><Relationship Id="rId26" Type="http://schemas.openxmlformats.org/officeDocument/2006/relationships/image" Target="../media/image669.png"/><Relationship Id="rId27" Type="http://schemas.openxmlformats.org/officeDocument/2006/relationships/image" Target="../media/image670.png"/><Relationship Id="rId28" Type="http://schemas.openxmlformats.org/officeDocument/2006/relationships/image" Target="../media/image671.png"/><Relationship Id="rId29" Type="http://schemas.openxmlformats.org/officeDocument/2006/relationships/image" Target="../media/image672.png"/><Relationship Id="rId30" Type="http://schemas.openxmlformats.org/officeDocument/2006/relationships/image" Target="../media/image673.png"/><Relationship Id="rId31" Type="http://schemas.openxmlformats.org/officeDocument/2006/relationships/image" Target="../media/image674.png"/><Relationship Id="rId32" Type="http://schemas.openxmlformats.org/officeDocument/2006/relationships/image" Target="../media/image675.png"/><Relationship Id="rId33" Type="http://schemas.openxmlformats.org/officeDocument/2006/relationships/image" Target="../media/image676.png"/><Relationship Id="rId34" Type="http://schemas.openxmlformats.org/officeDocument/2006/relationships/image" Target="../media/image677.png"/><Relationship Id="rId35" Type="http://schemas.openxmlformats.org/officeDocument/2006/relationships/image" Target="../media/image678.png"/><Relationship Id="rId36" Type="http://schemas.openxmlformats.org/officeDocument/2006/relationships/image" Target="../media/image679.pn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0.png"/><Relationship Id="rId3" Type="http://schemas.openxmlformats.org/officeDocument/2006/relationships/image" Target="../media/image681.jpg"/><Relationship Id="rId4" Type="http://schemas.openxmlformats.org/officeDocument/2006/relationships/image" Target="../media/image682.png"/><Relationship Id="rId5" Type="http://schemas.openxmlformats.org/officeDocument/2006/relationships/image" Target="../media/image683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4.png"/><Relationship Id="rId3" Type="http://schemas.openxmlformats.org/officeDocument/2006/relationships/image" Target="../media/image685.png"/><Relationship Id="rId4" Type="http://schemas.openxmlformats.org/officeDocument/2006/relationships/image" Target="../media/image686.png"/><Relationship Id="rId5" Type="http://schemas.openxmlformats.org/officeDocument/2006/relationships/image" Target="../media/image687.png"/><Relationship Id="rId6" Type="http://schemas.openxmlformats.org/officeDocument/2006/relationships/image" Target="../media/image688.png"/><Relationship Id="rId7" Type="http://schemas.openxmlformats.org/officeDocument/2006/relationships/image" Target="../media/image689.png"/><Relationship Id="rId8" Type="http://schemas.openxmlformats.org/officeDocument/2006/relationships/image" Target="../media/image690.png"/><Relationship Id="rId9" Type="http://schemas.openxmlformats.org/officeDocument/2006/relationships/image" Target="../media/image691.png"/><Relationship Id="rId10" Type="http://schemas.openxmlformats.org/officeDocument/2006/relationships/image" Target="../media/image692.png"/><Relationship Id="rId11" Type="http://schemas.openxmlformats.org/officeDocument/2006/relationships/image" Target="../media/image693.png"/><Relationship Id="rId12" Type="http://schemas.openxmlformats.org/officeDocument/2006/relationships/image" Target="../media/image694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5.jp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6.pn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7.jpg"/><Relationship Id="rId3" Type="http://schemas.openxmlformats.org/officeDocument/2006/relationships/image" Target="../media/image698.png"/><Relationship Id="rId4" Type="http://schemas.openxmlformats.org/officeDocument/2006/relationships/image" Target="../media/image699.png"/><Relationship Id="rId5" Type="http://schemas.openxmlformats.org/officeDocument/2006/relationships/image" Target="../media/image700.png"/><Relationship Id="rId6" Type="http://schemas.openxmlformats.org/officeDocument/2006/relationships/image" Target="../media/image701.png"/><Relationship Id="rId7" Type="http://schemas.openxmlformats.org/officeDocument/2006/relationships/image" Target="../media/image702.png"/><Relationship Id="rId8" Type="http://schemas.openxmlformats.org/officeDocument/2006/relationships/image" Target="../media/image703.png"/><Relationship Id="rId9" Type="http://schemas.openxmlformats.org/officeDocument/2006/relationships/image" Target="../media/image704.png"/><Relationship Id="rId10" Type="http://schemas.openxmlformats.org/officeDocument/2006/relationships/image" Target="../media/image705.png"/><Relationship Id="rId11" Type="http://schemas.openxmlformats.org/officeDocument/2006/relationships/image" Target="../media/image706.png"/><Relationship Id="rId12" Type="http://schemas.openxmlformats.org/officeDocument/2006/relationships/image" Target="../media/image707.png"/><Relationship Id="rId13" Type="http://schemas.openxmlformats.org/officeDocument/2006/relationships/image" Target="../media/image708.png"/><Relationship Id="rId14" Type="http://schemas.openxmlformats.org/officeDocument/2006/relationships/image" Target="../media/image709.pn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0.png"/><Relationship Id="rId3" Type="http://schemas.openxmlformats.org/officeDocument/2006/relationships/image" Target="../media/image711.jp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2.jpg"/><Relationship Id="rId3" Type="http://schemas.openxmlformats.org/officeDocument/2006/relationships/image" Target="../media/image713.png"/><Relationship Id="rId4" Type="http://schemas.openxmlformats.org/officeDocument/2006/relationships/image" Target="../media/image714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9" Type="http://schemas.openxmlformats.org/officeDocument/2006/relationships/image" Target="../media/image141.png"/><Relationship Id="rId10" Type="http://schemas.openxmlformats.org/officeDocument/2006/relationships/image" Target="../media/image142.png"/><Relationship Id="rId11" Type="http://schemas.openxmlformats.org/officeDocument/2006/relationships/image" Target="../media/image143.png"/><Relationship Id="rId12" Type="http://schemas.openxmlformats.org/officeDocument/2006/relationships/image" Target="../media/image144.png"/><Relationship Id="rId13" Type="http://schemas.openxmlformats.org/officeDocument/2006/relationships/image" Target="../media/image145.png"/><Relationship Id="rId14" Type="http://schemas.openxmlformats.org/officeDocument/2006/relationships/image" Target="../media/image146.png"/><Relationship Id="rId15" Type="http://schemas.openxmlformats.org/officeDocument/2006/relationships/image" Target="../media/image147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00215" y="384047"/>
            <a:ext cx="4371340" cy="6157595"/>
            <a:chOff x="6300215" y="384047"/>
            <a:chExt cx="4371340" cy="6157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33743" y="384047"/>
              <a:ext cx="4172711" cy="30723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3783" y="2709671"/>
              <a:ext cx="3566160" cy="8229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37091" y="3453079"/>
              <a:ext cx="4166235" cy="3088005"/>
            </a:xfrm>
            <a:custGeom>
              <a:avLst/>
              <a:gdLst/>
              <a:ahLst/>
              <a:cxnLst/>
              <a:rect l="l" t="t" r="r" b="b"/>
              <a:pathLst>
                <a:path w="4166234" h="3088004">
                  <a:moveTo>
                    <a:pt x="4166019" y="0"/>
                  </a:moveTo>
                  <a:lnTo>
                    <a:pt x="0" y="0"/>
                  </a:lnTo>
                  <a:lnTo>
                    <a:pt x="0" y="3087979"/>
                  </a:lnTo>
                  <a:lnTo>
                    <a:pt x="4166019" y="3087979"/>
                  </a:lnTo>
                  <a:lnTo>
                    <a:pt x="4166019" y="0"/>
                  </a:lnTo>
                  <a:close/>
                </a:path>
              </a:pathLst>
            </a:custGeom>
            <a:solidFill>
              <a:srgbClr val="D9D9D9">
                <a:alpha val="588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7143" y="3212592"/>
              <a:ext cx="3142488" cy="1036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8351" y="899160"/>
              <a:ext cx="2100072" cy="1066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8895" y="399287"/>
              <a:ext cx="2633472" cy="8229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3575" y="1280159"/>
              <a:ext cx="3837431" cy="1066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0215" y="780288"/>
              <a:ext cx="4370832" cy="8229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2343" y="1173479"/>
              <a:ext cx="3745992" cy="8229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78751" y="1676400"/>
              <a:ext cx="3319272" cy="1036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64551" y="2057399"/>
              <a:ext cx="1935479" cy="1036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54239" y="1554480"/>
              <a:ext cx="2462783" cy="8229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68311" y="1935480"/>
              <a:ext cx="2734055" cy="8229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87767" y="2438399"/>
              <a:ext cx="2301239" cy="1036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90359" y="2819399"/>
              <a:ext cx="3496055" cy="1036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73951" y="2316480"/>
              <a:ext cx="4023359" cy="82296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522242" y="512571"/>
            <a:ext cx="3797935" cy="276288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algn="ctr" marL="12700" marR="5080" indent="-3175">
              <a:lnSpc>
                <a:spcPct val="90200"/>
              </a:lnSpc>
              <a:spcBef>
                <a:spcPts val="430"/>
              </a:spcBef>
            </a:pPr>
            <a:r>
              <a:rPr dirty="0" u="sng" sz="28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EMOTIONAL </a:t>
            </a:r>
            <a:r>
              <a:rPr dirty="0" sz="2800" b="1">
                <a:latin typeface="Century Gothic"/>
                <a:cs typeface="Century Gothic"/>
              </a:rPr>
              <a:t> </a:t>
            </a:r>
            <a:r>
              <a:rPr dirty="0" u="sng" sz="28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INTELLIGENCE </a:t>
            </a:r>
            <a:r>
              <a:rPr dirty="0" u="sng" sz="2800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FOR </a:t>
            </a:r>
            <a:r>
              <a:rPr dirty="0" u="sng" sz="28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THE </a:t>
            </a:r>
            <a:r>
              <a:rPr dirty="0" sz="2800" spc="-770" b="1">
                <a:latin typeface="Century Gothic"/>
                <a:cs typeface="Century Gothic"/>
              </a:rPr>
              <a:t> </a:t>
            </a:r>
            <a:r>
              <a:rPr dirty="0" u="sng" sz="28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NEXT GENERATION: </a:t>
            </a:r>
            <a:r>
              <a:rPr dirty="0" sz="2800" b="1">
                <a:latin typeface="Century Gothic"/>
                <a:cs typeface="Century Gothic"/>
              </a:rPr>
              <a:t> </a:t>
            </a:r>
            <a:r>
              <a:rPr dirty="0" u="sng" sz="28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TOOLS FOR </a:t>
            </a:r>
            <a:r>
              <a:rPr dirty="0" sz="2800" b="1">
                <a:latin typeface="Century Gothic"/>
                <a:cs typeface="Century Gothic"/>
              </a:rPr>
              <a:t> </a:t>
            </a:r>
            <a:r>
              <a:rPr dirty="0" u="sng" sz="28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CULTIVATING </a:t>
            </a:r>
            <a:r>
              <a:rPr dirty="0" sz="2800" b="1">
                <a:latin typeface="Century Gothic"/>
                <a:cs typeface="Century Gothic"/>
              </a:rPr>
              <a:t> </a:t>
            </a:r>
            <a:r>
              <a:rPr dirty="0" u="sng" sz="28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EUDAIMONIA </a:t>
            </a:r>
            <a:r>
              <a:rPr dirty="0" u="sng" sz="2800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AS WE </a:t>
            </a:r>
            <a:r>
              <a:rPr dirty="0" sz="2800" spc="5" b="1">
                <a:latin typeface="Century Gothic"/>
                <a:cs typeface="Century Gothic"/>
              </a:rPr>
              <a:t> </a:t>
            </a:r>
            <a:r>
              <a:rPr dirty="0" u="sng" sz="28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REIMAGINE</a:t>
            </a:r>
            <a:r>
              <a:rPr dirty="0" u="sng" sz="2800" spc="-1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28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WORK</a:t>
            </a:r>
            <a:endParaRPr sz="2800">
              <a:latin typeface="Century Gothic"/>
              <a:cs typeface="Century Gothic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581911" y="188975"/>
            <a:ext cx="4871085" cy="6669405"/>
            <a:chOff x="1581911" y="188975"/>
            <a:chExt cx="4871085" cy="6669405"/>
          </a:xfrm>
        </p:grpSpPr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81911" y="188975"/>
              <a:ext cx="4870704" cy="6669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79473" y="386208"/>
              <a:ext cx="4277601" cy="613679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337091" y="3453079"/>
            <a:ext cx="4166235" cy="3088005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algn="ctr" marL="542925" marR="534670">
              <a:lnSpc>
                <a:spcPct val="143900"/>
              </a:lnSpc>
              <a:spcBef>
                <a:spcPts val="855"/>
              </a:spcBef>
            </a:pPr>
            <a:r>
              <a:rPr dirty="0" sz="1800" spc="-5" b="1">
                <a:latin typeface="Century Gothic"/>
                <a:cs typeface="Century Gothic"/>
              </a:rPr>
              <a:t>by Jorge </a:t>
            </a:r>
            <a:r>
              <a:rPr dirty="0" sz="1800" spc="-10" b="1">
                <a:latin typeface="Century Gothic"/>
                <a:cs typeface="Century Gothic"/>
              </a:rPr>
              <a:t>Cherbosque, </a:t>
            </a:r>
            <a:r>
              <a:rPr dirty="0" sz="1800" spc="-5" b="1">
                <a:latin typeface="Century Gothic"/>
                <a:cs typeface="Century Gothic"/>
              </a:rPr>
              <a:t>Ph.D. </a:t>
            </a:r>
            <a:r>
              <a:rPr dirty="0" sz="1800" spc="-490" b="1">
                <a:latin typeface="Century Gothic"/>
                <a:cs typeface="Century Gothic"/>
              </a:rPr>
              <a:t> </a:t>
            </a:r>
            <a:r>
              <a:rPr dirty="0" sz="1800" spc="-5" b="1">
                <a:latin typeface="Century Gothic"/>
                <a:cs typeface="Century Gothic"/>
              </a:rPr>
              <a:t>UCLA Staff </a:t>
            </a:r>
            <a:r>
              <a:rPr dirty="0" sz="1800" b="1">
                <a:latin typeface="Century Gothic"/>
                <a:cs typeface="Century Gothic"/>
              </a:rPr>
              <a:t>&amp; </a:t>
            </a:r>
            <a:r>
              <a:rPr dirty="0" sz="1800" spc="-5" b="1">
                <a:latin typeface="Century Gothic"/>
                <a:cs typeface="Century Gothic"/>
              </a:rPr>
              <a:t>Faculty </a:t>
            </a:r>
            <a:r>
              <a:rPr dirty="0" sz="1800" b="1">
                <a:latin typeface="Century Gothic"/>
                <a:cs typeface="Century Gothic"/>
              </a:rPr>
              <a:t> </a:t>
            </a:r>
            <a:r>
              <a:rPr dirty="0" sz="1800" spc="-5" b="1">
                <a:latin typeface="Century Gothic"/>
                <a:cs typeface="Century Gothic"/>
              </a:rPr>
              <a:t>Counseling</a:t>
            </a:r>
            <a:r>
              <a:rPr dirty="0" sz="1800" spc="-15" b="1">
                <a:latin typeface="Century Gothic"/>
                <a:cs typeface="Century Gothic"/>
              </a:rPr>
              <a:t> </a:t>
            </a:r>
            <a:r>
              <a:rPr dirty="0" sz="1800" spc="-5" b="1">
                <a:latin typeface="Century Gothic"/>
                <a:cs typeface="Century Gothic"/>
              </a:rPr>
              <a:t>Center</a:t>
            </a:r>
            <a:endParaRPr sz="18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935"/>
              </a:spcBef>
            </a:pPr>
            <a:r>
              <a:rPr dirty="0" sz="1800">
                <a:latin typeface="Century Gothic"/>
                <a:cs typeface="Century Gothic"/>
              </a:rPr>
              <a:t>310-794-0245</a:t>
            </a:r>
            <a:endParaRPr sz="1800">
              <a:latin typeface="Century Gothic"/>
              <a:cs typeface="Century Gothic"/>
            </a:endParaRPr>
          </a:p>
          <a:p>
            <a:pPr marL="488315" marR="481330" indent="502920">
              <a:lnSpc>
                <a:spcPct val="143300"/>
              </a:lnSpc>
            </a:pPr>
            <a:r>
              <a:rPr dirty="0" u="sng" sz="1800" spc="-5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  <a:hlinkClick r:id="rId19"/>
              </a:rPr>
              <a:t>jorge@chr.ucla.edu </a:t>
            </a:r>
            <a:r>
              <a:rPr dirty="0" sz="1800">
                <a:latin typeface="Century Gothic"/>
                <a:cs typeface="Century Gothic"/>
              </a:rPr>
              <a:t> 10920</a:t>
            </a:r>
            <a:r>
              <a:rPr dirty="0" sz="1800" spc="-20">
                <a:latin typeface="Century Gothic"/>
                <a:cs typeface="Century Gothic"/>
              </a:rPr>
              <a:t> </a:t>
            </a:r>
            <a:r>
              <a:rPr dirty="0" sz="1800" spc="-5">
                <a:latin typeface="Century Gothic"/>
                <a:cs typeface="Century Gothic"/>
              </a:rPr>
              <a:t>Wilshire</a:t>
            </a:r>
            <a:r>
              <a:rPr dirty="0" sz="1800" spc="-1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Blvd.,</a:t>
            </a:r>
            <a:r>
              <a:rPr dirty="0" sz="1800" spc="-1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Suite</a:t>
            </a:r>
            <a:r>
              <a:rPr dirty="0" sz="1800" spc="-10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380</a:t>
            </a:r>
            <a:endParaRPr sz="1800">
              <a:latin typeface="Century Gothic"/>
              <a:cs typeface="Century Gothic"/>
            </a:endParaRPr>
          </a:p>
          <a:p>
            <a:pPr marL="839469">
              <a:lnSpc>
                <a:spcPct val="100000"/>
              </a:lnSpc>
              <a:spcBef>
                <a:spcPts val="935"/>
              </a:spcBef>
            </a:pPr>
            <a:r>
              <a:rPr dirty="0" sz="1800">
                <a:latin typeface="Century Gothic"/>
                <a:cs typeface="Century Gothic"/>
              </a:rPr>
              <a:t>Los</a:t>
            </a:r>
            <a:r>
              <a:rPr dirty="0" sz="1800" spc="-2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Angeles,</a:t>
            </a:r>
            <a:r>
              <a:rPr dirty="0" sz="1800" spc="-20">
                <a:latin typeface="Century Gothic"/>
                <a:cs typeface="Century Gothic"/>
              </a:rPr>
              <a:t> </a:t>
            </a:r>
            <a:r>
              <a:rPr dirty="0" sz="1800" spc="-5">
                <a:latin typeface="Century Gothic"/>
                <a:cs typeface="Century Gothic"/>
              </a:rPr>
              <a:t>CA</a:t>
            </a:r>
            <a:r>
              <a:rPr dirty="0" sz="1800" spc="-15">
                <a:latin typeface="Century Gothic"/>
                <a:cs typeface="Century Gothic"/>
              </a:rPr>
              <a:t> </a:t>
            </a:r>
            <a:r>
              <a:rPr dirty="0" sz="1800">
                <a:latin typeface="Century Gothic"/>
                <a:cs typeface="Century Gothic"/>
              </a:rPr>
              <a:t>90025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6583" y="1222247"/>
            <a:ext cx="7580630" cy="1320165"/>
            <a:chOff x="2386583" y="1222247"/>
            <a:chExt cx="7580630" cy="13201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86583" y="1222247"/>
              <a:ext cx="3127247" cy="8900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4335" y="1222247"/>
              <a:ext cx="679703" cy="8900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7591" y="1222247"/>
              <a:ext cx="4849368" cy="8900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89576" y="1655063"/>
              <a:ext cx="2243328" cy="8869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17470" y="1321815"/>
            <a:ext cx="6933565" cy="930910"/>
          </a:xfrm>
          <a:prstGeom prst="rect"/>
        </p:spPr>
        <p:txBody>
          <a:bodyPr wrap="square" lIns="0" tIns="59690" rIns="0" bIns="0" rtlCol="0" vert="horz">
            <a:spAutoFit/>
          </a:bodyPr>
          <a:lstStyle/>
          <a:p>
            <a:pPr marL="2613660" marR="5080" indent="-2601595">
              <a:lnSpc>
                <a:spcPts val="3410"/>
              </a:lnSpc>
              <a:spcBef>
                <a:spcPts val="470"/>
              </a:spcBef>
            </a:pPr>
            <a:r>
              <a:rPr dirty="0" sz="3100" spc="-5"/>
              <a:t>WHY</a:t>
            </a:r>
            <a:r>
              <a:rPr dirty="0" sz="3100" spc="-20"/>
              <a:t> </a:t>
            </a:r>
            <a:r>
              <a:rPr dirty="0" sz="3100" spc="-5"/>
              <a:t>COVID</a:t>
            </a:r>
            <a:r>
              <a:rPr dirty="0" sz="3100" spc="-20"/>
              <a:t> </a:t>
            </a:r>
            <a:r>
              <a:rPr dirty="0" sz="3100" spc="-5"/>
              <a:t>-19</a:t>
            </a:r>
            <a:r>
              <a:rPr dirty="0" sz="3100" spc="-15"/>
              <a:t> </a:t>
            </a:r>
            <a:r>
              <a:rPr dirty="0" sz="3100" spc="-5"/>
              <a:t>IS</a:t>
            </a:r>
            <a:r>
              <a:rPr dirty="0" sz="3100" spc="-15"/>
              <a:t> </a:t>
            </a:r>
            <a:r>
              <a:rPr dirty="0" sz="3100"/>
              <a:t>SO</a:t>
            </a:r>
            <a:r>
              <a:rPr dirty="0" sz="3100" spc="-25"/>
              <a:t> </a:t>
            </a:r>
            <a:r>
              <a:rPr dirty="0" sz="3100" spc="-5"/>
              <a:t>DIFFICULT </a:t>
            </a:r>
            <a:r>
              <a:rPr dirty="0" sz="3100" spc="-1040"/>
              <a:t> </a:t>
            </a:r>
            <a:r>
              <a:rPr dirty="0" sz="3100" spc="-5"/>
              <a:t>FOR</a:t>
            </a:r>
            <a:r>
              <a:rPr dirty="0" sz="3100" spc="-15"/>
              <a:t> </a:t>
            </a:r>
            <a:r>
              <a:rPr dirty="0" sz="3100" spc="-5"/>
              <a:t>US:</a:t>
            </a:r>
            <a:endParaRPr sz="3100"/>
          </a:p>
        </p:txBody>
      </p:sp>
      <p:grpSp>
        <p:nvGrpSpPr>
          <p:cNvPr id="8" name="object 8"/>
          <p:cNvGrpSpPr/>
          <p:nvPr/>
        </p:nvGrpSpPr>
        <p:grpSpPr>
          <a:xfrm>
            <a:off x="2371727" y="2571623"/>
            <a:ext cx="7420609" cy="2867025"/>
            <a:chOff x="2371727" y="2571623"/>
            <a:chExt cx="7420609" cy="2867025"/>
          </a:xfrm>
        </p:grpSpPr>
        <p:sp>
          <p:nvSpPr>
            <p:cNvPr id="9" name="object 9"/>
            <p:cNvSpPr/>
            <p:nvPr/>
          </p:nvSpPr>
          <p:spPr>
            <a:xfrm>
              <a:off x="2381252" y="2581142"/>
              <a:ext cx="5923915" cy="626745"/>
            </a:xfrm>
            <a:custGeom>
              <a:avLst/>
              <a:gdLst/>
              <a:ahLst/>
              <a:cxnLst/>
              <a:rect l="l" t="t" r="r" b="b"/>
              <a:pathLst>
                <a:path w="5923915" h="626744">
                  <a:moveTo>
                    <a:pt x="5860935" y="0"/>
                  </a:moveTo>
                  <a:lnTo>
                    <a:pt x="62661" y="0"/>
                  </a:lnTo>
                  <a:lnTo>
                    <a:pt x="38270" y="4924"/>
                  </a:lnTo>
                  <a:lnTo>
                    <a:pt x="18353" y="18353"/>
                  </a:lnTo>
                  <a:lnTo>
                    <a:pt x="4924" y="38270"/>
                  </a:lnTo>
                  <a:lnTo>
                    <a:pt x="0" y="62661"/>
                  </a:lnTo>
                  <a:lnTo>
                    <a:pt x="0" y="563930"/>
                  </a:lnTo>
                  <a:lnTo>
                    <a:pt x="4924" y="588321"/>
                  </a:lnTo>
                  <a:lnTo>
                    <a:pt x="18353" y="608239"/>
                  </a:lnTo>
                  <a:lnTo>
                    <a:pt x="38270" y="621668"/>
                  </a:lnTo>
                  <a:lnTo>
                    <a:pt x="62661" y="626592"/>
                  </a:lnTo>
                  <a:lnTo>
                    <a:pt x="5860935" y="626592"/>
                  </a:lnTo>
                  <a:lnTo>
                    <a:pt x="5885326" y="621668"/>
                  </a:lnTo>
                  <a:lnTo>
                    <a:pt x="5905244" y="608239"/>
                  </a:lnTo>
                  <a:lnTo>
                    <a:pt x="5918673" y="588321"/>
                  </a:lnTo>
                  <a:lnTo>
                    <a:pt x="5923597" y="563930"/>
                  </a:lnTo>
                  <a:lnTo>
                    <a:pt x="5923597" y="62661"/>
                  </a:lnTo>
                  <a:lnTo>
                    <a:pt x="5918673" y="38270"/>
                  </a:lnTo>
                  <a:lnTo>
                    <a:pt x="5905244" y="18353"/>
                  </a:lnTo>
                  <a:lnTo>
                    <a:pt x="5885326" y="4924"/>
                  </a:lnTo>
                  <a:lnTo>
                    <a:pt x="5860935" y="0"/>
                  </a:lnTo>
                  <a:close/>
                </a:path>
              </a:pathLst>
            </a:custGeom>
            <a:solidFill>
              <a:srgbClr val="C54F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381252" y="2581148"/>
              <a:ext cx="5920740" cy="626745"/>
            </a:xfrm>
            <a:custGeom>
              <a:avLst/>
              <a:gdLst/>
              <a:ahLst/>
              <a:cxnLst/>
              <a:rect l="l" t="t" r="r" b="b"/>
              <a:pathLst>
                <a:path w="5920740" h="626744">
                  <a:moveTo>
                    <a:pt x="0" y="62624"/>
                  </a:moveTo>
                  <a:lnTo>
                    <a:pt x="4921" y="38248"/>
                  </a:lnTo>
                  <a:lnTo>
                    <a:pt x="18342" y="18342"/>
                  </a:lnTo>
                  <a:lnTo>
                    <a:pt x="38248" y="4921"/>
                  </a:lnTo>
                  <a:lnTo>
                    <a:pt x="62624" y="0"/>
                  </a:lnTo>
                  <a:lnTo>
                    <a:pt x="5857952" y="0"/>
                  </a:lnTo>
                  <a:lnTo>
                    <a:pt x="5882328" y="4921"/>
                  </a:lnTo>
                  <a:lnTo>
                    <a:pt x="5902234" y="18342"/>
                  </a:lnTo>
                  <a:lnTo>
                    <a:pt x="5915654" y="38248"/>
                  </a:lnTo>
                  <a:lnTo>
                    <a:pt x="5920576" y="62624"/>
                  </a:lnTo>
                  <a:lnTo>
                    <a:pt x="5920576" y="563637"/>
                  </a:lnTo>
                  <a:lnTo>
                    <a:pt x="5915654" y="588013"/>
                  </a:lnTo>
                  <a:lnTo>
                    <a:pt x="5902234" y="607920"/>
                  </a:lnTo>
                  <a:lnTo>
                    <a:pt x="5882328" y="621341"/>
                  </a:lnTo>
                  <a:lnTo>
                    <a:pt x="5857952" y="626262"/>
                  </a:lnTo>
                  <a:lnTo>
                    <a:pt x="62624" y="626262"/>
                  </a:lnTo>
                  <a:lnTo>
                    <a:pt x="38248" y="621341"/>
                  </a:lnTo>
                  <a:lnTo>
                    <a:pt x="18342" y="607920"/>
                  </a:lnTo>
                  <a:lnTo>
                    <a:pt x="4921" y="588013"/>
                  </a:lnTo>
                  <a:lnTo>
                    <a:pt x="0" y="563637"/>
                  </a:lnTo>
                  <a:lnTo>
                    <a:pt x="0" y="62624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877352" y="3321649"/>
              <a:ext cx="5923915" cy="626745"/>
            </a:xfrm>
            <a:custGeom>
              <a:avLst/>
              <a:gdLst/>
              <a:ahLst/>
              <a:cxnLst/>
              <a:rect l="l" t="t" r="r" b="b"/>
              <a:pathLst>
                <a:path w="5923915" h="626745">
                  <a:moveTo>
                    <a:pt x="5860935" y="0"/>
                  </a:moveTo>
                  <a:lnTo>
                    <a:pt x="62661" y="0"/>
                  </a:lnTo>
                  <a:lnTo>
                    <a:pt x="38270" y="4924"/>
                  </a:lnTo>
                  <a:lnTo>
                    <a:pt x="18353" y="18353"/>
                  </a:lnTo>
                  <a:lnTo>
                    <a:pt x="4924" y="38270"/>
                  </a:lnTo>
                  <a:lnTo>
                    <a:pt x="0" y="62661"/>
                  </a:lnTo>
                  <a:lnTo>
                    <a:pt x="0" y="563930"/>
                  </a:lnTo>
                  <a:lnTo>
                    <a:pt x="4924" y="588321"/>
                  </a:lnTo>
                  <a:lnTo>
                    <a:pt x="18353" y="608239"/>
                  </a:lnTo>
                  <a:lnTo>
                    <a:pt x="38270" y="621668"/>
                  </a:lnTo>
                  <a:lnTo>
                    <a:pt x="62661" y="626592"/>
                  </a:lnTo>
                  <a:lnTo>
                    <a:pt x="5860935" y="626592"/>
                  </a:lnTo>
                  <a:lnTo>
                    <a:pt x="5885326" y="621668"/>
                  </a:lnTo>
                  <a:lnTo>
                    <a:pt x="5905244" y="608239"/>
                  </a:lnTo>
                  <a:lnTo>
                    <a:pt x="5918673" y="588321"/>
                  </a:lnTo>
                  <a:lnTo>
                    <a:pt x="5923597" y="563930"/>
                  </a:lnTo>
                  <a:lnTo>
                    <a:pt x="5923597" y="62661"/>
                  </a:lnTo>
                  <a:lnTo>
                    <a:pt x="5918673" y="38270"/>
                  </a:lnTo>
                  <a:lnTo>
                    <a:pt x="5905244" y="18353"/>
                  </a:lnTo>
                  <a:lnTo>
                    <a:pt x="5885326" y="4924"/>
                  </a:lnTo>
                  <a:lnTo>
                    <a:pt x="5860935" y="0"/>
                  </a:lnTo>
                  <a:close/>
                </a:path>
              </a:pathLst>
            </a:custGeom>
            <a:solidFill>
              <a:srgbClr val="4949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877352" y="3321654"/>
              <a:ext cx="5920740" cy="626745"/>
            </a:xfrm>
            <a:custGeom>
              <a:avLst/>
              <a:gdLst/>
              <a:ahLst/>
              <a:cxnLst/>
              <a:rect l="l" t="t" r="r" b="b"/>
              <a:pathLst>
                <a:path w="5920740" h="626745">
                  <a:moveTo>
                    <a:pt x="0" y="62624"/>
                  </a:moveTo>
                  <a:lnTo>
                    <a:pt x="4921" y="38248"/>
                  </a:lnTo>
                  <a:lnTo>
                    <a:pt x="18342" y="18342"/>
                  </a:lnTo>
                  <a:lnTo>
                    <a:pt x="38248" y="4921"/>
                  </a:lnTo>
                  <a:lnTo>
                    <a:pt x="62624" y="0"/>
                  </a:lnTo>
                  <a:lnTo>
                    <a:pt x="5857952" y="0"/>
                  </a:lnTo>
                  <a:lnTo>
                    <a:pt x="5882328" y="4921"/>
                  </a:lnTo>
                  <a:lnTo>
                    <a:pt x="5902234" y="18342"/>
                  </a:lnTo>
                  <a:lnTo>
                    <a:pt x="5915654" y="38248"/>
                  </a:lnTo>
                  <a:lnTo>
                    <a:pt x="5920576" y="62624"/>
                  </a:lnTo>
                  <a:lnTo>
                    <a:pt x="5920576" y="563637"/>
                  </a:lnTo>
                  <a:lnTo>
                    <a:pt x="5915654" y="588013"/>
                  </a:lnTo>
                  <a:lnTo>
                    <a:pt x="5902234" y="607920"/>
                  </a:lnTo>
                  <a:lnTo>
                    <a:pt x="5882328" y="621341"/>
                  </a:lnTo>
                  <a:lnTo>
                    <a:pt x="5857952" y="626262"/>
                  </a:lnTo>
                  <a:lnTo>
                    <a:pt x="62624" y="626262"/>
                  </a:lnTo>
                  <a:lnTo>
                    <a:pt x="38248" y="621341"/>
                  </a:lnTo>
                  <a:lnTo>
                    <a:pt x="18342" y="607920"/>
                  </a:lnTo>
                  <a:lnTo>
                    <a:pt x="4921" y="588013"/>
                  </a:lnTo>
                  <a:lnTo>
                    <a:pt x="0" y="563637"/>
                  </a:lnTo>
                  <a:lnTo>
                    <a:pt x="0" y="62624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366049" y="4062156"/>
              <a:ext cx="5923915" cy="626745"/>
            </a:xfrm>
            <a:custGeom>
              <a:avLst/>
              <a:gdLst/>
              <a:ahLst/>
              <a:cxnLst/>
              <a:rect l="l" t="t" r="r" b="b"/>
              <a:pathLst>
                <a:path w="5923915" h="626745">
                  <a:moveTo>
                    <a:pt x="5860935" y="0"/>
                  </a:moveTo>
                  <a:lnTo>
                    <a:pt x="62661" y="0"/>
                  </a:lnTo>
                  <a:lnTo>
                    <a:pt x="38270" y="4924"/>
                  </a:lnTo>
                  <a:lnTo>
                    <a:pt x="18353" y="18353"/>
                  </a:lnTo>
                  <a:lnTo>
                    <a:pt x="4924" y="38270"/>
                  </a:lnTo>
                  <a:lnTo>
                    <a:pt x="0" y="62661"/>
                  </a:lnTo>
                  <a:lnTo>
                    <a:pt x="0" y="563930"/>
                  </a:lnTo>
                  <a:lnTo>
                    <a:pt x="4924" y="588321"/>
                  </a:lnTo>
                  <a:lnTo>
                    <a:pt x="18353" y="608239"/>
                  </a:lnTo>
                  <a:lnTo>
                    <a:pt x="38270" y="621668"/>
                  </a:lnTo>
                  <a:lnTo>
                    <a:pt x="62661" y="626592"/>
                  </a:lnTo>
                  <a:lnTo>
                    <a:pt x="5860935" y="626592"/>
                  </a:lnTo>
                  <a:lnTo>
                    <a:pt x="5885326" y="621668"/>
                  </a:lnTo>
                  <a:lnTo>
                    <a:pt x="5905244" y="608239"/>
                  </a:lnTo>
                  <a:lnTo>
                    <a:pt x="5918673" y="588321"/>
                  </a:lnTo>
                  <a:lnTo>
                    <a:pt x="5923597" y="563930"/>
                  </a:lnTo>
                  <a:lnTo>
                    <a:pt x="5923597" y="62661"/>
                  </a:lnTo>
                  <a:lnTo>
                    <a:pt x="5918673" y="38270"/>
                  </a:lnTo>
                  <a:lnTo>
                    <a:pt x="5905244" y="18353"/>
                  </a:lnTo>
                  <a:lnTo>
                    <a:pt x="5885326" y="4924"/>
                  </a:lnTo>
                  <a:lnTo>
                    <a:pt x="5860935" y="0"/>
                  </a:lnTo>
                  <a:close/>
                </a:path>
              </a:pathLst>
            </a:custGeom>
            <a:solidFill>
              <a:srgbClr val="42D6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366049" y="4062161"/>
              <a:ext cx="5920740" cy="626745"/>
            </a:xfrm>
            <a:custGeom>
              <a:avLst/>
              <a:gdLst/>
              <a:ahLst/>
              <a:cxnLst/>
              <a:rect l="l" t="t" r="r" b="b"/>
              <a:pathLst>
                <a:path w="5920740" h="626745">
                  <a:moveTo>
                    <a:pt x="0" y="62624"/>
                  </a:moveTo>
                  <a:lnTo>
                    <a:pt x="4921" y="38248"/>
                  </a:lnTo>
                  <a:lnTo>
                    <a:pt x="18342" y="18342"/>
                  </a:lnTo>
                  <a:lnTo>
                    <a:pt x="38248" y="4921"/>
                  </a:lnTo>
                  <a:lnTo>
                    <a:pt x="62624" y="0"/>
                  </a:lnTo>
                  <a:lnTo>
                    <a:pt x="5857952" y="0"/>
                  </a:lnTo>
                  <a:lnTo>
                    <a:pt x="5882328" y="4921"/>
                  </a:lnTo>
                  <a:lnTo>
                    <a:pt x="5902234" y="18342"/>
                  </a:lnTo>
                  <a:lnTo>
                    <a:pt x="5915654" y="38248"/>
                  </a:lnTo>
                  <a:lnTo>
                    <a:pt x="5920576" y="62624"/>
                  </a:lnTo>
                  <a:lnTo>
                    <a:pt x="5920576" y="563637"/>
                  </a:lnTo>
                  <a:lnTo>
                    <a:pt x="5915654" y="588013"/>
                  </a:lnTo>
                  <a:lnTo>
                    <a:pt x="5902234" y="607920"/>
                  </a:lnTo>
                  <a:lnTo>
                    <a:pt x="5882328" y="621341"/>
                  </a:lnTo>
                  <a:lnTo>
                    <a:pt x="5857952" y="626262"/>
                  </a:lnTo>
                  <a:lnTo>
                    <a:pt x="62624" y="626262"/>
                  </a:lnTo>
                  <a:lnTo>
                    <a:pt x="38248" y="621341"/>
                  </a:lnTo>
                  <a:lnTo>
                    <a:pt x="18342" y="607920"/>
                  </a:lnTo>
                  <a:lnTo>
                    <a:pt x="4921" y="588013"/>
                  </a:lnTo>
                  <a:lnTo>
                    <a:pt x="0" y="563637"/>
                  </a:lnTo>
                  <a:lnTo>
                    <a:pt x="0" y="62624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862151" y="4802662"/>
              <a:ext cx="5923915" cy="626745"/>
            </a:xfrm>
            <a:custGeom>
              <a:avLst/>
              <a:gdLst/>
              <a:ahLst/>
              <a:cxnLst/>
              <a:rect l="l" t="t" r="r" b="b"/>
              <a:pathLst>
                <a:path w="5923915" h="626745">
                  <a:moveTo>
                    <a:pt x="5860935" y="0"/>
                  </a:moveTo>
                  <a:lnTo>
                    <a:pt x="62649" y="0"/>
                  </a:lnTo>
                  <a:lnTo>
                    <a:pt x="38265" y="4924"/>
                  </a:lnTo>
                  <a:lnTo>
                    <a:pt x="18351" y="18353"/>
                  </a:lnTo>
                  <a:lnTo>
                    <a:pt x="4924" y="38270"/>
                  </a:lnTo>
                  <a:lnTo>
                    <a:pt x="0" y="62661"/>
                  </a:lnTo>
                  <a:lnTo>
                    <a:pt x="0" y="563930"/>
                  </a:lnTo>
                  <a:lnTo>
                    <a:pt x="4924" y="588321"/>
                  </a:lnTo>
                  <a:lnTo>
                    <a:pt x="18351" y="608239"/>
                  </a:lnTo>
                  <a:lnTo>
                    <a:pt x="38265" y="621668"/>
                  </a:lnTo>
                  <a:lnTo>
                    <a:pt x="62649" y="626592"/>
                  </a:lnTo>
                  <a:lnTo>
                    <a:pt x="5860935" y="626592"/>
                  </a:lnTo>
                  <a:lnTo>
                    <a:pt x="5885326" y="621668"/>
                  </a:lnTo>
                  <a:lnTo>
                    <a:pt x="5905244" y="608239"/>
                  </a:lnTo>
                  <a:lnTo>
                    <a:pt x="5918673" y="588321"/>
                  </a:lnTo>
                  <a:lnTo>
                    <a:pt x="5923597" y="563930"/>
                  </a:lnTo>
                  <a:lnTo>
                    <a:pt x="5923597" y="62661"/>
                  </a:lnTo>
                  <a:lnTo>
                    <a:pt x="5918673" y="38270"/>
                  </a:lnTo>
                  <a:lnTo>
                    <a:pt x="5905244" y="18353"/>
                  </a:lnTo>
                  <a:lnTo>
                    <a:pt x="5885326" y="4924"/>
                  </a:lnTo>
                  <a:lnTo>
                    <a:pt x="5860935" y="0"/>
                  </a:lnTo>
                  <a:close/>
                </a:path>
              </a:pathLst>
            </a:custGeom>
            <a:solidFill>
              <a:srgbClr val="DE9C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862151" y="4802667"/>
              <a:ext cx="5920740" cy="626745"/>
            </a:xfrm>
            <a:custGeom>
              <a:avLst/>
              <a:gdLst/>
              <a:ahLst/>
              <a:cxnLst/>
              <a:rect l="l" t="t" r="r" b="b"/>
              <a:pathLst>
                <a:path w="5920740" h="626745">
                  <a:moveTo>
                    <a:pt x="0" y="62624"/>
                  </a:moveTo>
                  <a:lnTo>
                    <a:pt x="4921" y="38248"/>
                  </a:lnTo>
                  <a:lnTo>
                    <a:pt x="18342" y="18342"/>
                  </a:lnTo>
                  <a:lnTo>
                    <a:pt x="38248" y="4921"/>
                  </a:lnTo>
                  <a:lnTo>
                    <a:pt x="62624" y="0"/>
                  </a:lnTo>
                  <a:lnTo>
                    <a:pt x="5857952" y="0"/>
                  </a:lnTo>
                  <a:lnTo>
                    <a:pt x="5882328" y="4921"/>
                  </a:lnTo>
                  <a:lnTo>
                    <a:pt x="5902234" y="18342"/>
                  </a:lnTo>
                  <a:lnTo>
                    <a:pt x="5915654" y="38248"/>
                  </a:lnTo>
                  <a:lnTo>
                    <a:pt x="5920576" y="62624"/>
                  </a:lnTo>
                  <a:lnTo>
                    <a:pt x="5920576" y="563637"/>
                  </a:lnTo>
                  <a:lnTo>
                    <a:pt x="5915654" y="588013"/>
                  </a:lnTo>
                  <a:lnTo>
                    <a:pt x="5902234" y="607920"/>
                  </a:lnTo>
                  <a:lnTo>
                    <a:pt x="5882328" y="621341"/>
                  </a:lnTo>
                  <a:lnTo>
                    <a:pt x="5857952" y="626262"/>
                  </a:lnTo>
                  <a:lnTo>
                    <a:pt x="62624" y="626262"/>
                  </a:lnTo>
                  <a:lnTo>
                    <a:pt x="38248" y="621341"/>
                  </a:lnTo>
                  <a:lnTo>
                    <a:pt x="18342" y="607920"/>
                  </a:lnTo>
                  <a:lnTo>
                    <a:pt x="4921" y="588013"/>
                  </a:lnTo>
                  <a:lnTo>
                    <a:pt x="0" y="563637"/>
                  </a:lnTo>
                  <a:lnTo>
                    <a:pt x="0" y="62624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2451673" y="2615184"/>
            <a:ext cx="5079365" cy="2619375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360"/>
              </a:spcBef>
            </a:pPr>
            <a:r>
              <a:rPr dirty="0" sz="1700" spc="5">
                <a:solidFill>
                  <a:srgbClr val="FFFFFF"/>
                </a:solidFill>
                <a:latin typeface="Rockwell"/>
                <a:cs typeface="Rockwell"/>
              </a:rPr>
              <a:t>Brings </a:t>
            </a:r>
            <a:r>
              <a:rPr dirty="0" sz="1700" spc="-10">
                <a:solidFill>
                  <a:srgbClr val="FFFFFF"/>
                </a:solidFill>
                <a:latin typeface="Rockwell"/>
                <a:cs typeface="Rockwell"/>
              </a:rPr>
              <a:t>together </a:t>
            </a:r>
            <a:r>
              <a:rPr dirty="0" sz="1700">
                <a:solidFill>
                  <a:srgbClr val="FFFFFF"/>
                </a:solidFill>
                <a:latin typeface="Rockwell"/>
                <a:cs typeface="Rockwell"/>
              </a:rPr>
              <a:t>3 </a:t>
            </a:r>
            <a:r>
              <a:rPr dirty="0" sz="1700" spc="-10">
                <a:solidFill>
                  <a:srgbClr val="FFFFFF"/>
                </a:solidFill>
                <a:latin typeface="Rockwell"/>
                <a:cs typeface="Rockwell"/>
              </a:rPr>
              <a:t>very </a:t>
            </a:r>
            <a:r>
              <a:rPr dirty="0" sz="1700" spc="-15">
                <a:solidFill>
                  <a:srgbClr val="FFFFFF"/>
                </a:solidFill>
                <a:latin typeface="Rockwell"/>
                <a:cs typeface="Rockwell"/>
              </a:rPr>
              <a:t>strong </a:t>
            </a:r>
            <a:r>
              <a:rPr dirty="0" sz="1700" spc="5">
                <a:solidFill>
                  <a:srgbClr val="FFFFFF"/>
                </a:solidFill>
                <a:latin typeface="Rockwell"/>
                <a:cs typeface="Rockwell"/>
              </a:rPr>
              <a:t>factors </a:t>
            </a:r>
            <a:r>
              <a:rPr dirty="0" sz="1700">
                <a:solidFill>
                  <a:srgbClr val="FFFFFF"/>
                </a:solidFill>
                <a:latin typeface="Rockwell"/>
                <a:cs typeface="Rockwell"/>
              </a:rPr>
              <a:t>that impact us </a:t>
            </a:r>
            <a:r>
              <a:rPr dirty="0" sz="1700" spc="-409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Rockwell"/>
                <a:cs typeface="Rockwell"/>
              </a:rPr>
              <a:t>emotionally</a:t>
            </a:r>
            <a:r>
              <a:rPr dirty="0" sz="17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700">
                <a:solidFill>
                  <a:srgbClr val="FFFFFF"/>
                </a:solidFill>
                <a:latin typeface="Rockwell"/>
                <a:cs typeface="Rockwell"/>
              </a:rPr>
              <a:t>–</a:t>
            </a:r>
            <a:endParaRPr sz="17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Rockwell"/>
              <a:cs typeface="Rockwell"/>
            </a:endParaRPr>
          </a:p>
          <a:p>
            <a:pPr marL="508634">
              <a:lnSpc>
                <a:spcPct val="100000"/>
              </a:lnSpc>
            </a:pPr>
            <a:r>
              <a:rPr dirty="0" sz="1700">
                <a:solidFill>
                  <a:srgbClr val="FFFFFF"/>
                </a:solidFill>
                <a:latin typeface="Rockwell"/>
                <a:cs typeface="Rockwell"/>
              </a:rPr>
              <a:t>Uncertainty</a:t>
            </a:r>
            <a:endParaRPr sz="1700">
              <a:latin typeface="Rockwell"/>
              <a:cs typeface="Rockwell"/>
            </a:endParaRPr>
          </a:p>
          <a:p>
            <a:pPr>
              <a:lnSpc>
                <a:spcPct val="100000"/>
              </a:lnSpc>
            </a:pPr>
            <a:endParaRPr sz="2000">
              <a:latin typeface="Rockwell"/>
              <a:cs typeface="Rockwell"/>
            </a:endParaRPr>
          </a:p>
          <a:p>
            <a:pPr marL="996950">
              <a:lnSpc>
                <a:spcPct val="100000"/>
              </a:lnSpc>
              <a:spcBef>
                <a:spcPts val="1445"/>
              </a:spcBef>
            </a:pPr>
            <a:r>
              <a:rPr dirty="0" sz="1700">
                <a:solidFill>
                  <a:srgbClr val="FFFFFF"/>
                </a:solidFill>
                <a:latin typeface="Rockwell"/>
                <a:cs typeface="Rockwell"/>
              </a:rPr>
              <a:t>Lack</a:t>
            </a:r>
            <a:r>
              <a:rPr dirty="0" sz="1700" spc="-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Rockwell"/>
                <a:cs typeface="Rockwell"/>
              </a:rPr>
              <a:t>of</a:t>
            </a:r>
            <a:r>
              <a:rPr dirty="0" sz="1700" spc="-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700" spc="-15">
                <a:solidFill>
                  <a:srgbClr val="FFFFFF"/>
                </a:solidFill>
                <a:latin typeface="Rockwell"/>
                <a:cs typeface="Rockwell"/>
              </a:rPr>
              <a:t>control</a:t>
            </a:r>
            <a:endParaRPr sz="1700">
              <a:latin typeface="Rockwell"/>
              <a:cs typeface="Rockwell"/>
            </a:endParaRPr>
          </a:p>
          <a:p>
            <a:pPr>
              <a:lnSpc>
                <a:spcPct val="100000"/>
              </a:lnSpc>
            </a:pPr>
            <a:endParaRPr sz="2000">
              <a:latin typeface="Rockwell"/>
              <a:cs typeface="Rockwell"/>
            </a:endParaRPr>
          </a:p>
          <a:p>
            <a:pPr marL="1493520">
              <a:lnSpc>
                <a:spcPct val="100000"/>
              </a:lnSpc>
              <a:spcBef>
                <a:spcPts val="1440"/>
              </a:spcBef>
            </a:pPr>
            <a:r>
              <a:rPr dirty="0" sz="1700" spc="-10">
                <a:solidFill>
                  <a:srgbClr val="FFFFFF"/>
                </a:solidFill>
                <a:latin typeface="Rockwell"/>
                <a:cs typeface="Rockwell"/>
              </a:rPr>
              <a:t>Danger</a:t>
            </a:r>
            <a:endParaRPr sz="1700">
              <a:latin typeface="Rockwell"/>
              <a:cs typeface="Rockwel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888049" y="3051532"/>
            <a:ext cx="1410970" cy="1907539"/>
            <a:chOff x="7888049" y="3051532"/>
            <a:chExt cx="1410970" cy="1907539"/>
          </a:xfrm>
        </p:grpSpPr>
        <p:sp>
          <p:nvSpPr>
            <p:cNvPr id="19" name="object 19"/>
            <p:cNvSpPr/>
            <p:nvPr/>
          </p:nvSpPr>
          <p:spPr>
            <a:xfrm>
              <a:off x="7897569" y="3061053"/>
              <a:ext cx="407670" cy="407670"/>
            </a:xfrm>
            <a:custGeom>
              <a:avLst/>
              <a:gdLst/>
              <a:ahLst/>
              <a:cxnLst/>
              <a:rect l="l" t="t" r="r" b="b"/>
              <a:pathLst>
                <a:path w="407670" h="407670">
                  <a:moveTo>
                    <a:pt x="315645" y="0"/>
                  </a:moveTo>
                  <a:lnTo>
                    <a:pt x="91643" y="0"/>
                  </a:lnTo>
                  <a:lnTo>
                    <a:pt x="91643" y="224002"/>
                  </a:lnTo>
                  <a:lnTo>
                    <a:pt x="0" y="224002"/>
                  </a:lnTo>
                  <a:lnTo>
                    <a:pt x="203631" y="407276"/>
                  </a:lnTo>
                  <a:lnTo>
                    <a:pt x="407276" y="224002"/>
                  </a:lnTo>
                  <a:lnTo>
                    <a:pt x="315645" y="224002"/>
                  </a:lnTo>
                  <a:lnTo>
                    <a:pt x="315645" y="0"/>
                  </a:lnTo>
                  <a:close/>
                </a:path>
              </a:pathLst>
            </a:custGeom>
            <a:solidFill>
              <a:srgbClr val="EAD0D5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897569" y="3061053"/>
              <a:ext cx="407670" cy="407670"/>
            </a:xfrm>
            <a:custGeom>
              <a:avLst/>
              <a:gdLst/>
              <a:ahLst/>
              <a:cxnLst/>
              <a:rect l="l" t="t" r="r" b="b"/>
              <a:pathLst>
                <a:path w="407670" h="407670">
                  <a:moveTo>
                    <a:pt x="0" y="223888"/>
                  </a:moveTo>
                  <a:lnTo>
                    <a:pt x="91590" y="223888"/>
                  </a:lnTo>
                  <a:lnTo>
                    <a:pt x="91590" y="0"/>
                  </a:lnTo>
                  <a:lnTo>
                    <a:pt x="315479" y="0"/>
                  </a:lnTo>
                  <a:lnTo>
                    <a:pt x="315479" y="223888"/>
                  </a:lnTo>
                  <a:lnTo>
                    <a:pt x="407070" y="223888"/>
                  </a:lnTo>
                  <a:lnTo>
                    <a:pt x="203535" y="407070"/>
                  </a:lnTo>
                  <a:lnTo>
                    <a:pt x="0" y="223888"/>
                  </a:lnTo>
                  <a:close/>
                </a:path>
              </a:pathLst>
            </a:custGeom>
            <a:ln w="19040">
              <a:solidFill>
                <a:srgbClr val="EAD0D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393671" y="3801559"/>
              <a:ext cx="407670" cy="407670"/>
            </a:xfrm>
            <a:custGeom>
              <a:avLst/>
              <a:gdLst/>
              <a:ahLst/>
              <a:cxnLst/>
              <a:rect l="l" t="t" r="r" b="b"/>
              <a:pathLst>
                <a:path w="407670" h="407670">
                  <a:moveTo>
                    <a:pt x="315645" y="0"/>
                  </a:moveTo>
                  <a:lnTo>
                    <a:pt x="91643" y="0"/>
                  </a:lnTo>
                  <a:lnTo>
                    <a:pt x="91643" y="224002"/>
                  </a:lnTo>
                  <a:lnTo>
                    <a:pt x="0" y="224002"/>
                  </a:lnTo>
                  <a:lnTo>
                    <a:pt x="203644" y="407276"/>
                  </a:lnTo>
                  <a:lnTo>
                    <a:pt x="407276" y="224002"/>
                  </a:lnTo>
                  <a:lnTo>
                    <a:pt x="315645" y="224002"/>
                  </a:lnTo>
                  <a:lnTo>
                    <a:pt x="315645" y="0"/>
                  </a:lnTo>
                  <a:close/>
                </a:path>
              </a:pathLst>
            </a:custGeom>
            <a:solidFill>
              <a:srgbClr val="CFEAEE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393671" y="3801559"/>
              <a:ext cx="407670" cy="407670"/>
            </a:xfrm>
            <a:custGeom>
              <a:avLst/>
              <a:gdLst/>
              <a:ahLst/>
              <a:cxnLst/>
              <a:rect l="l" t="t" r="r" b="b"/>
              <a:pathLst>
                <a:path w="407670" h="407670">
                  <a:moveTo>
                    <a:pt x="0" y="223888"/>
                  </a:moveTo>
                  <a:lnTo>
                    <a:pt x="91590" y="223888"/>
                  </a:lnTo>
                  <a:lnTo>
                    <a:pt x="91590" y="0"/>
                  </a:lnTo>
                  <a:lnTo>
                    <a:pt x="315479" y="0"/>
                  </a:lnTo>
                  <a:lnTo>
                    <a:pt x="315479" y="223888"/>
                  </a:lnTo>
                  <a:lnTo>
                    <a:pt x="407070" y="223888"/>
                  </a:lnTo>
                  <a:lnTo>
                    <a:pt x="203535" y="407070"/>
                  </a:lnTo>
                  <a:lnTo>
                    <a:pt x="0" y="223888"/>
                  </a:lnTo>
                  <a:close/>
                </a:path>
              </a:pathLst>
            </a:custGeom>
            <a:ln w="19040">
              <a:solidFill>
                <a:srgbClr val="EAD0D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882368" y="4542066"/>
              <a:ext cx="407670" cy="407670"/>
            </a:xfrm>
            <a:custGeom>
              <a:avLst/>
              <a:gdLst/>
              <a:ahLst/>
              <a:cxnLst/>
              <a:rect l="l" t="t" r="r" b="b"/>
              <a:pathLst>
                <a:path w="407670" h="407670">
                  <a:moveTo>
                    <a:pt x="315645" y="0"/>
                  </a:moveTo>
                  <a:lnTo>
                    <a:pt x="91643" y="0"/>
                  </a:lnTo>
                  <a:lnTo>
                    <a:pt x="91643" y="224002"/>
                  </a:lnTo>
                  <a:lnTo>
                    <a:pt x="0" y="224002"/>
                  </a:lnTo>
                  <a:lnTo>
                    <a:pt x="203631" y="407276"/>
                  </a:lnTo>
                  <a:lnTo>
                    <a:pt x="407276" y="224002"/>
                  </a:lnTo>
                  <a:lnTo>
                    <a:pt x="315645" y="224002"/>
                  </a:lnTo>
                  <a:lnTo>
                    <a:pt x="315645" y="0"/>
                  </a:lnTo>
                  <a:close/>
                </a:path>
              </a:pathLst>
            </a:custGeom>
            <a:solidFill>
              <a:srgbClr val="F3DECE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882368" y="4542066"/>
              <a:ext cx="407670" cy="407670"/>
            </a:xfrm>
            <a:custGeom>
              <a:avLst/>
              <a:gdLst/>
              <a:ahLst/>
              <a:cxnLst/>
              <a:rect l="l" t="t" r="r" b="b"/>
              <a:pathLst>
                <a:path w="407670" h="407670">
                  <a:moveTo>
                    <a:pt x="0" y="223888"/>
                  </a:moveTo>
                  <a:lnTo>
                    <a:pt x="91590" y="223888"/>
                  </a:lnTo>
                  <a:lnTo>
                    <a:pt x="91590" y="0"/>
                  </a:lnTo>
                  <a:lnTo>
                    <a:pt x="315479" y="0"/>
                  </a:lnTo>
                  <a:lnTo>
                    <a:pt x="315479" y="223888"/>
                  </a:lnTo>
                  <a:lnTo>
                    <a:pt x="407070" y="223888"/>
                  </a:lnTo>
                  <a:lnTo>
                    <a:pt x="203535" y="407070"/>
                  </a:lnTo>
                  <a:lnTo>
                    <a:pt x="0" y="223888"/>
                  </a:lnTo>
                  <a:close/>
                </a:path>
              </a:pathLst>
            </a:custGeom>
            <a:ln w="19040">
              <a:solidFill>
                <a:srgbClr val="EAD0D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70207" y="781660"/>
            <a:ext cx="5457190" cy="5457190"/>
          </a:xfrm>
          <a:custGeom>
            <a:avLst/>
            <a:gdLst/>
            <a:ahLst/>
            <a:cxnLst/>
            <a:rect l="l" t="t" r="r" b="b"/>
            <a:pathLst>
              <a:path w="5457190" h="5457190">
                <a:moveTo>
                  <a:pt x="2728455" y="0"/>
                </a:moveTo>
                <a:lnTo>
                  <a:pt x="0" y="2728455"/>
                </a:lnTo>
                <a:lnTo>
                  <a:pt x="2728455" y="5456910"/>
                </a:lnTo>
                <a:lnTo>
                  <a:pt x="5456897" y="2728455"/>
                </a:lnTo>
                <a:lnTo>
                  <a:pt x="2728455" y="0"/>
                </a:lnTo>
                <a:close/>
              </a:path>
            </a:pathLst>
          </a:custGeom>
          <a:solidFill>
            <a:srgbClr val="EAD0D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097280" y="2633472"/>
            <a:ext cx="3154680" cy="2240280"/>
            <a:chOff x="1097280" y="2633472"/>
            <a:chExt cx="3154680" cy="22402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8824" y="2633472"/>
              <a:ext cx="2831592" cy="11460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" y="3182112"/>
              <a:ext cx="3154680" cy="11460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2248" y="3727704"/>
              <a:ext cx="2731007" cy="114604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97253" y="2771140"/>
            <a:ext cx="2322195" cy="1726564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algn="ctr" marL="12065" marR="5080" indent="-1270">
              <a:lnSpc>
                <a:spcPts val="4300"/>
              </a:lnSpc>
              <a:spcBef>
                <a:spcPts val="660"/>
              </a:spcBef>
            </a:pPr>
            <a:r>
              <a:rPr dirty="0" sz="4000" spc="-5" b="1">
                <a:solidFill>
                  <a:srgbClr val="C54F71"/>
                </a:solidFill>
                <a:latin typeface="Bookman Old Style"/>
                <a:cs typeface="Bookman Old Style"/>
              </a:rPr>
              <a:t>MAJOR </a:t>
            </a:r>
            <a:r>
              <a:rPr dirty="0" sz="4000" b="1">
                <a:solidFill>
                  <a:srgbClr val="C54F71"/>
                </a:solidFill>
                <a:latin typeface="Bookman Old Style"/>
                <a:cs typeface="Bookman Old Style"/>
              </a:rPr>
              <a:t> C</a:t>
            </a:r>
            <a:r>
              <a:rPr dirty="0" sz="4000" spc="-5" b="1">
                <a:solidFill>
                  <a:srgbClr val="C54F71"/>
                </a:solidFill>
                <a:latin typeface="Bookman Old Style"/>
                <a:cs typeface="Bookman Old Style"/>
              </a:rPr>
              <a:t>H</a:t>
            </a:r>
            <a:r>
              <a:rPr dirty="0" sz="4000" spc="-10" b="1">
                <a:solidFill>
                  <a:srgbClr val="C54F71"/>
                </a:solidFill>
                <a:latin typeface="Bookman Old Style"/>
                <a:cs typeface="Bookman Old Style"/>
              </a:rPr>
              <a:t>A</a:t>
            </a:r>
            <a:r>
              <a:rPr dirty="0" sz="4000" b="1">
                <a:solidFill>
                  <a:srgbClr val="C54F71"/>
                </a:solidFill>
                <a:latin typeface="Bookman Old Style"/>
                <a:cs typeface="Bookman Old Style"/>
              </a:rPr>
              <a:t>N</a:t>
            </a:r>
            <a:r>
              <a:rPr dirty="0" sz="4000" spc="5" b="1">
                <a:solidFill>
                  <a:srgbClr val="C54F71"/>
                </a:solidFill>
                <a:latin typeface="Bookman Old Style"/>
                <a:cs typeface="Bookman Old Style"/>
              </a:rPr>
              <a:t>G</a:t>
            </a:r>
            <a:r>
              <a:rPr dirty="0" sz="4000" b="1">
                <a:solidFill>
                  <a:srgbClr val="C54F71"/>
                </a:solidFill>
                <a:latin typeface="Bookman Old Style"/>
                <a:cs typeface="Bookman Old Style"/>
              </a:rPr>
              <a:t>E  </a:t>
            </a:r>
            <a:r>
              <a:rPr dirty="0" sz="4000" spc="-5" b="1">
                <a:solidFill>
                  <a:srgbClr val="C54F71"/>
                </a:solidFill>
                <a:latin typeface="Bookman Old Style"/>
                <a:cs typeface="Bookman Old Style"/>
              </a:rPr>
              <a:t>AGAIN?</a:t>
            </a:r>
            <a:endParaRPr sz="4000">
              <a:latin typeface="Bookman Old Style"/>
              <a:cs typeface="Bookman Old Styl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479092" y="1290549"/>
            <a:ext cx="2146300" cy="2146300"/>
            <a:chOff x="5479092" y="1290549"/>
            <a:chExt cx="2146300" cy="2146300"/>
          </a:xfrm>
        </p:grpSpPr>
        <p:sp>
          <p:nvSpPr>
            <p:cNvPr id="9" name="object 9"/>
            <p:cNvSpPr/>
            <p:nvPr/>
          </p:nvSpPr>
          <p:spPr>
            <a:xfrm>
              <a:off x="5488612" y="1300064"/>
              <a:ext cx="2128520" cy="2128520"/>
            </a:xfrm>
            <a:custGeom>
              <a:avLst/>
              <a:gdLst/>
              <a:ahLst/>
              <a:cxnLst/>
              <a:rect l="l" t="t" r="r" b="b"/>
              <a:pathLst>
                <a:path w="2128520" h="2128520">
                  <a:moveTo>
                    <a:pt x="1773491" y="0"/>
                  </a:moveTo>
                  <a:lnTo>
                    <a:pt x="354711" y="0"/>
                  </a:lnTo>
                  <a:lnTo>
                    <a:pt x="306579" y="3238"/>
                  </a:lnTo>
                  <a:lnTo>
                    <a:pt x="260416" y="12670"/>
                  </a:lnTo>
                  <a:lnTo>
                    <a:pt x="216643" y="27875"/>
                  </a:lnTo>
                  <a:lnTo>
                    <a:pt x="175683" y="48429"/>
                  </a:lnTo>
                  <a:lnTo>
                    <a:pt x="137959" y="73909"/>
                  </a:lnTo>
                  <a:lnTo>
                    <a:pt x="103893" y="103893"/>
                  </a:lnTo>
                  <a:lnTo>
                    <a:pt x="73909" y="137959"/>
                  </a:lnTo>
                  <a:lnTo>
                    <a:pt x="48429" y="175683"/>
                  </a:lnTo>
                  <a:lnTo>
                    <a:pt x="27875" y="216643"/>
                  </a:lnTo>
                  <a:lnTo>
                    <a:pt x="12670" y="260416"/>
                  </a:lnTo>
                  <a:lnTo>
                    <a:pt x="3238" y="306579"/>
                  </a:lnTo>
                  <a:lnTo>
                    <a:pt x="0" y="354711"/>
                  </a:lnTo>
                  <a:lnTo>
                    <a:pt x="0" y="1773491"/>
                  </a:lnTo>
                  <a:lnTo>
                    <a:pt x="3238" y="1821622"/>
                  </a:lnTo>
                  <a:lnTo>
                    <a:pt x="12670" y="1867786"/>
                  </a:lnTo>
                  <a:lnTo>
                    <a:pt x="27875" y="1911559"/>
                  </a:lnTo>
                  <a:lnTo>
                    <a:pt x="48429" y="1952519"/>
                  </a:lnTo>
                  <a:lnTo>
                    <a:pt x="73909" y="1990243"/>
                  </a:lnTo>
                  <a:lnTo>
                    <a:pt x="103893" y="2024308"/>
                  </a:lnTo>
                  <a:lnTo>
                    <a:pt x="137959" y="2054292"/>
                  </a:lnTo>
                  <a:lnTo>
                    <a:pt x="175683" y="2079773"/>
                  </a:lnTo>
                  <a:lnTo>
                    <a:pt x="216643" y="2100326"/>
                  </a:lnTo>
                  <a:lnTo>
                    <a:pt x="260416" y="2115531"/>
                  </a:lnTo>
                  <a:lnTo>
                    <a:pt x="306579" y="2124964"/>
                  </a:lnTo>
                  <a:lnTo>
                    <a:pt x="354711" y="2128202"/>
                  </a:lnTo>
                  <a:lnTo>
                    <a:pt x="1773491" y="2128202"/>
                  </a:lnTo>
                  <a:lnTo>
                    <a:pt x="1821622" y="2124964"/>
                  </a:lnTo>
                  <a:lnTo>
                    <a:pt x="1867785" y="2115531"/>
                  </a:lnTo>
                  <a:lnTo>
                    <a:pt x="1911557" y="2100326"/>
                  </a:lnTo>
                  <a:lnTo>
                    <a:pt x="1952515" y="2079773"/>
                  </a:lnTo>
                  <a:lnTo>
                    <a:pt x="1990238" y="2054292"/>
                  </a:lnTo>
                  <a:lnTo>
                    <a:pt x="2024302" y="2024308"/>
                  </a:lnTo>
                  <a:lnTo>
                    <a:pt x="2054284" y="1990243"/>
                  </a:lnTo>
                  <a:lnTo>
                    <a:pt x="2079763" y="1952519"/>
                  </a:lnTo>
                  <a:lnTo>
                    <a:pt x="2100316" y="1911559"/>
                  </a:lnTo>
                  <a:lnTo>
                    <a:pt x="2115519" y="1867786"/>
                  </a:lnTo>
                  <a:lnTo>
                    <a:pt x="2124951" y="1821622"/>
                  </a:lnTo>
                  <a:lnTo>
                    <a:pt x="2128189" y="1773491"/>
                  </a:lnTo>
                  <a:lnTo>
                    <a:pt x="2128189" y="354711"/>
                  </a:lnTo>
                  <a:lnTo>
                    <a:pt x="2124951" y="306579"/>
                  </a:lnTo>
                  <a:lnTo>
                    <a:pt x="2115519" y="260416"/>
                  </a:lnTo>
                  <a:lnTo>
                    <a:pt x="2100316" y="216643"/>
                  </a:lnTo>
                  <a:lnTo>
                    <a:pt x="2079763" y="175683"/>
                  </a:lnTo>
                  <a:lnTo>
                    <a:pt x="2054284" y="137959"/>
                  </a:lnTo>
                  <a:lnTo>
                    <a:pt x="2024302" y="103893"/>
                  </a:lnTo>
                  <a:lnTo>
                    <a:pt x="1990238" y="73909"/>
                  </a:lnTo>
                  <a:lnTo>
                    <a:pt x="1952515" y="48429"/>
                  </a:lnTo>
                  <a:lnTo>
                    <a:pt x="1911557" y="27875"/>
                  </a:lnTo>
                  <a:lnTo>
                    <a:pt x="1867785" y="12670"/>
                  </a:lnTo>
                  <a:lnTo>
                    <a:pt x="1821622" y="3238"/>
                  </a:lnTo>
                  <a:lnTo>
                    <a:pt x="1773491" y="0"/>
                  </a:lnTo>
                  <a:close/>
                </a:path>
              </a:pathLst>
            </a:custGeom>
            <a:solidFill>
              <a:srgbClr val="C54F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488612" y="1300069"/>
              <a:ext cx="2127250" cy="2127250"/>
            </a:xfrm>
            <a:custGeom>
              <a:avLst/>
              <a:gdLst/>
              <a:ahLst/>
              <a:cxnLst/>
              <a:rect l="l" t="t" r="r" b="b"/>
              <a:pathLst>
                <a:path w="2127250" h="2127250">
                  <a:moveTo>
                    <a:pt x="0" y="354524"/>
                  </a:moveTo>
                  <a:lnTo>
                    <a:pt x="3236" y="306417"/>
                  </a:lnTo>
                  <a:lnTo>
                    <a:pt x="12663" y="260277"/>
                  </a:lnTo>
                  <a:lnTo>
                    <a:pt x="27860" y="216527"/>
                  </a:lnTo>
                  <a:lnTo>
                    <a:pt x="48403" y="175589"/>
                  </a:lnTo>
                  <a:lnTo>
                    <a:pt x="73869" y="137885"/>
                  </a:lnTo>
                  <a:lnTo>
                    <a:pt x="103837" y="103837"/>
                  </a:lnTo>
                  <a:lnTo>
                    <a:pt x="137885" y="73869"/>
                  </a:lnTo>
                  <a:lnTo>
                    <a:pt x="175589" y="48403"/>
                  </a:lnTo>
                  <a:lnTo>
                    <a:pt x="216527" y="27860"/>
                  </a:lnTo>
                  <a:lnTo>
                    <a:pt x="260277" y="12663"/>
                  </a:lnTo>
                  <a:lnTo>
                    <a:pt x="306417" y="3236"/>
                  </a:lnTo>
                  <a:lnTo>
                    <a:pt x="354524" y="0"/>
                  </a:lnTo>
                  <a:lnTo>
                    <a:pt x="1772581" y="0"/>
                  </a:lnTo>
                  <a:lnTo>
                    <a:pt x="1820688" y="3236"/>
                  </a:lnTo>
                  <a:lnTo>
                    <a:pt x="1866828" y="12663"/>
                  </a:lnTo>
                  <a:lnTo>
                    <a:pt x="1910578" y="27860"/>
                  </a:lnTo>
                  <a:lnTo>
                    <a:pt x="1951516" y="48403"/>
                  </a:lnTo>
                  <a:lnTo>
                    <a:pt x="1989220" y="73869"/>
                  </a:lnTo>
                  <a:lnTo>
                    <a:pt x="2023267" y="103837"/>
                  </a:lnTo>
                  <a:lnTo>
                    <a:pt x="2053236" y="137885"/>
                  </a:lnTo>
                  <a:lnTo>
                    <a:pt x="2078702" y="175589"/>
                  </a:lnTo>
                  <a:lnTo>
                    <a:pt x="2099245" y="216527"/>
                  </a:lnTo>
                  <a:lnTo>
                    <a:pt x="2114441" y="260277"/>
                  </a:lnTo>
                  <a:lnTo>
                    <a:pt x="2123869" y="306417"/>
                  </a:lnTo>
                  <a:lnTo>
                    <a:pt x="2127105" y="354524"/>
                  </a:lnTo>
                  <a:lnTo>
                    <a:pt x="2127105" y="1772581"/>
                  </a:lnTo>
                  <a:lnTo>
                    <a:pt x="2123869" y="1820688"/>
                  </a:lnTo>
                  <a:lnTo>
                    <a:pt x="2114441" y="1866828"/>
                  </a:lnTo>
                  <a:lnTo>
                    <a:pt x="2099245" y="1910578"/>
                  </a:lnTo>
                  <a:lnTo>
                    <a:pt x="2078702" y="1951516"/>
                  </a:lnTo>
                  <a:lnTo>
                    <a:pt x="2053236" y="1989220"/>
                  </a:lnTo>
                  <a:lnTo>
                    <a:pt x="2023267" y="2023267"/>
                  </a:lnTo>
                  <a:lnTo>
                    <a:pt x="1989220" y="2053236"/>
                  </a:lnTo>
                  <a:lnTo>
                    <a:pt x="1951516" y="2078702"/>
                  </a:lnTo>
                  <a:lnTo>
                    <a:pt x="1910578" y="2099245"/>
                  </a:lnTo>
                  <a:lnTo>
                    <a:pt x="1866828" y="2114441"/>
                  </a:lnTo>
                  <a:lnTo>
                    <a:pt x="1820688" y="2123869"/>
                  </a:lnTo>
                  <a:lnTo>
                    <a:pt x="1772581" y="2127105"/>
                  </a:lnTo>
                  <a:lnTo>
                    <a:pt x="354524" y="2127105"/>
                  </a:lnTo>
                  <a:lnTo>
                    <a:pt x="306417" y="2123869"/>
                  </a:lnTo>
                  <a:lnTo>
                    <a:pt x="260277" y="2114441"/>
                  </a:lnTo>
                  <a:lnTo>
                    <a:pt x="216527" y="2099245"/>
                  </a:lnTo>
                  <a:lnTo>
                    <a:pt x="175589" y="2078702"/>
                  </a:lnTo>
                  <a:lnTo>
                    <a:pt x="137885" y="2053236"/>
                  </a:lnTo>
                  <a:lnTo>
                    <a:pt x="103837" y="2023267"/>
                  </a:lnTo>
                  <a:lnTo>
                    <a:pt x="73869" y="1989220"/>
                  </a:lnTo>
                  <a:lnTo>
                    <a:pt x="48403" y="1951516"/>
                  </a:lnTo>
                  <a:lnTo>
                    <a:pt x="27860" y="1910578"/>
                  </a:lnTo>
                  <a:lnTo>
                    <a:pt x="12663" y="1866828"/>
                  </a:lnTo>
                  <a:lnTo>
                    <a:pt x="3236" y="1820688"/>
                  </a:lnTo>
                  <a:lnTo>
                    <a:pt x="0" y="1772581"/>
                  </a:lnTo>
                  <a:lnTo>
                    <a:pt x="0" y="354524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689394" y="1564132"/>
            <a:ext cx="1727835" cy="1540510"/>
          </a:xfrm>
          <a:prstGeom prst="rect"/>
        </p:spPr>
        <p:txBody>
          <a:bodyPr wrap="square" lIns="0" tIns="53340" rIns="0" bIns="0" rtlCol="0" vert="horz">
            <a:spAutoFit/>
          </a:bodyPr>
          <a:lstStyle/>
          <a:p>
            <a:pPr algn="ctr" marL="12700" marR="5080">
              <a:lnSpc>
                <a:spcPct val="87900"/>
              </a:lnSpc>
              <a:spcBef>
                <a:spcPts val="420"/>
              </a:spcBef>
            </a:pPr>
            <a:r>
              <a:rPr dirty="0" sz="2200" b="0">
                <a:latin typeface="Rockwell"/>
                <a:cs typeface="Rockwell"/>
              </a:rPr>
              <a:t>Uncertainty</a:t>
            </a:r>
            <a:r>
              <a:rPr dirty="0" sz="2200" spc="-70" b="0">
                <a:latin typeface="Rockwell"/>
                <a:cs typeface="Rockwell"/>
              </a:rPr>
              <a:t> </a:t>
            </a:r>
            <a:r>
              <a:rPr dirty="0" sz="2200" b="0">
                <a:latin typeface="Rockwell"/>
                <a:cs typeface="Rockwell"/>
              </a:rPr>
              <a:t>– </a:t>
            </a:r>
            <a:r>
              <a:rPr dirty="0" sz="2200" spc="-535" b="0">
                <a:latin typeface="Rockwell"/>
                <a:cs typeface="Rockwell"/>
              </a:rPr>
              <a:t> </a:t>
            </a:r>
            <a:r>
              <a:rPr dirty="0" sz="2200" spc="-15" b="0">
                <a:latin typeface="Rockwell"/>
                <a:cs typeface="Rockwell"/>
              </a:rPr>
              <a:t>what </a:t>
            </a:r>
            <a:r>
              <a:rPr dirty="0" sz="2200" b="0">
                <a:latin typeface="Rockwell"/>
                <a:cs typeface="Rockwell"/>
              </a:rPr>
              <a:t>will </a:t>
            </a:r>
            <a:r>
              <a:rPr dirty="0" sz="2200" spc="-5" b="0">
                <a:latin typeface="Rockwell"/>
                <a:cs typeface="Rockwell"/>
              </a:rPr>
              <a:t>our </a:t>
            </a:r>
            <a:r>
              <a:rPr dirty="0" sz="2200" spc="-535" b="0">
                <a:latin typeface="Rockwell"/>
                <a:cs typeface="Rockwell"/>
              </a:rPr>
              <a:t> </a:t>
            </a:r>
            <a:r>
              <a:rPr dirty="0" sz="2200" spc="-15" b="0">
                <a:latin typeface="Rockwell"/>
                <a:cs typeface="Rockwell"/>
              </a:rPr>
              <a:t>“new </a:t>
            </a:r>
            <a:r>
              <a:rPr dirty="0" sz="2200" spc="-10" b="0">
                <a:latin typeface="Rockwell"/>
                <a:cs typeface="Rockwell"/>
              </a:rPr>
              <a:t> </a:t>
            </a:r>
            <a:r>
              <a:rPr dirty="0" sz="2200" spc="-5" b="0">
                <a:latin typeface="Rockwell"/>
                <a:cs typeface="Rockwell"/>
              </a:rPr>
              <a:t>normal</a:t>
            </a:r>
            <a:r>
              <a:rPr dirty="0" sz="2200" b="0">
                <a:latin typeface="Rockwell"/>
                <a:cs typeface="Rockwell"/>
              </a:rPr>
              <a:t>”</a:t>
            </a:r>
            <a:r>
              <a:rPr dirty="0" sz="2200" spc="-180" b="0">
                <a:latin typeface="Rockwell"/>
                <a:cs typeface="Rockwell"/>
              </a:rPr>
              <a:t> </a:t>
            </a:r>
            <a:r>
              <a:rPr dirty="0" sz="2200" b="0">
                <a:latin typeface="Rockwell"/>
                <a:cs typeface="Rockwell"/>
              </a:rPr>
              <a:t>look  </a:t>
            </a:r>
            <a:r>
              <a:rPr dirty="0" sz="2200" spc="-20" b="0">
                <a:latin typeface="Rockwell"/>
                <a:cs typeface="Rockwell"/>
              </a:rPr>
              <a:t>like?</a:t>
            </a:r>
            <a:endParaRPr sz="2200">
              <a:latin typeface="Rockwell"/>
              <a:cs typeface="Rockwel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770991" y="1290549"/>
            <a:ext cx="2146300" cy="2146300"/>
            <a:chOff x="7770991" y="1290549"/>
            <a:chExt cx="2146300" cy="2146300"/>
          </a:xfrm>
        </p:grpSpPr>
        <p:sp>
          <p:nvSpPr>
            <p:cNvPr id="13" name="object 13"/>
            <p:cNvSpPr/>
            <p:nvPr/>
          </p:nvSpPr>
          <p:spPr>
            <a:xfrm>
              <a:off x="7780511" y="1300064"/>
              <a:ext cx="2128520" cy="2128520"/>
            </a:xfrm>
            <a:custGeom>
              <a:avLst/>
              <a:gdLst/>
              <a:ahLst/>
              <a:cxnLst/>
              <a:rect l="l" t="t" r="r" b="b"/>
              <a:pathLst>
                <a:path w="2128520" h="2128520">
                  <a:moveTo>
                    <a:pt x="1773491" y="0"/>
                  </a:moveTo>
                  <a:lnTo>
                    <a:pt x="354711" y="0"/>
                  </a:lnTo>
                  <a:lnTo>
                    <a:pt x="306579" y="3238"/>
                  </a:lnTo>
                  <a:lnTo>
                    <a:pt x="260416" y="12670"/>
                  </a:lnTo>
                  <a:lnTo>
                    <a:pt x="216643" y="27875"/>
                  </a:lnTo>
                  <a:lnTo>
                    <a:pt x="175683" y="48429"/>
                  </a:lnTo>
                  <a:lnTo>
                    <a:pt x="137959" y="73909"/>
                  </a:lnTo>
                  <a:lnTo>
                    <a:pt x="103893" y="103893"/>
                  </a:lnTo>
                  <a:lnTo>
                    <a:pt x="73909" y="137959"/>
                  </a:lnTo>
                  <a:lnTo>
                    <a:pt x="48429" y="175683"/>
                  </a:lnTo>
                  <a:lnTo>
                    <a:pt x="27875" y="216643"/>
                  </a:lnTo>
                  <a:lnTo>
                    <a:pt x="12670" y="260416"/>
                  </a:lnTo>
                  <a:lnTo>
                    <a:pt x="3238" y="306579"/>
                  </a:lnTo>
                  <a:lnTo>
                    <a:pt x="0" y="354711"/>
                  </a:lnTo>
                  <a:lnTo>
                    <a:pt x="0" y="1773491"/>
                  </a:lnTo>
                  <a:lnTo>
                    <a:pt x="3238" y="1821622"/>
                  </a:lnTo>
                  <a:lnTo>
                    <a:pt x="12670" y="1867786"/>
                  </a:lnTo>
                  <a:lnTo>
                    <a:pt x="27875" y="1911559"/>
                  </a:lnTo>
                  <a:lnTo>
                    <a:pt x="48429" y="1952519"/>
                  </a:lnTo>
                  <a:lnTo>
                    <a:pt x="73909" y="1990243"/>
                  </a:lnTo>
                  <a:lnTo>
                    <a:pt x="103893" y="2024308"/>
                  </a:lnTo>
                  <a:lnTo>
                    <a:pt x="137959" y="2054292"/>
                  </a:lnTo>
                  <a:lnTo>
                    <a:pt x="175683" y="2079773"/>
                  </a:lnTo>
                  <a:lnTo>
                    <a:pt x="216643" y="2100326"/>
                  </a:lnTo>
                  <a:lnTo>
                    <a:pt x="260416" y="2115531"/>
                  </a:lnTo>
                  <a:lnTo>
                    <a:pt x="306579" y="2124964"/>
                  </a:lnTo>
                  <a:lnTo>
                    <a:pt x="354711" y="2128202"/>
                  </a:lnTo>
                  <a:lnTo>
                    <a:pt x="1773491" y="2128202"/>
                  </a:lnTo>
                  <a:lnTo>
                    <a:pt x="1821622" y="2124964"/>
                  </a:lnTo>
                  <a:lnTo>
                    <a:pt x="1867785" y="2115531"/>
                  </a:lnTo>
                  <a:lnTo>
                    <a:pt x="1911557" y="2100326"/>
                  </a:lnTo>
                  <a:lnTo>
                    <a:pt x="1952515" y="2079773"/>
                  </a:lnTo>
                  <a:lnTo>
                    <a:pt x="1990238" y="2054292"/>
                  </a:lnTo>
                  <a:lnTo>
                    <a:pt x="2024302" y="2024308"/>
                  </a:lnTo>
                  <a:lnTo>
                    <a:pt x="2054284" y="1990243"/>
                  </a:lnTo>
                  <a:lnTo>
                    <a:pt x="2079763" y="1952519"/>
                  </a:lnTo>
                  <a:lnTo>
                    <a:pt x="2100316" y="1911559"/>
                  </a:lnTo>
                  <a:lnTo>
                    <a:pt x="2115519" y="1867786"/>
                  </a:lnTo>
                  <a:lnTo>
                    <a:pt x="2124951" y="1821622"/>
                  </a:lnTo>
                  <a:lnTo>
                    <a:pt x="2128189" y="1773491"/>
                  </a:lnTo>
                  <a:lnTo>
                    <a:pt x="2128189" y="354711"/>
                  </a:lnTo>
                  <a:lnTo>
                    <a:pt x="2124951" y="306579"/>
                  </a:lnTo>
                  <a:lnTo>
                    <a:pt x="2115519" y="260416"/>
                  </a:lnTo>
                  <a:lnTo>
                    <a:pt x="2100316" y="216643"/>
                  </a:lnTo>
                  <a:lnTo>
                    <a:pt x="2079763" y="175683"/>
                  </a:lnTo>
                  <a:lnTo>
                    <a:pt x="2054284" y="137959"/>
                  </a:lnTo>
                  <a:lnTo>
                    <a:pt x="2024302" y="103893"/>
                  </a:lnTo>
                  <a:lnTo>
                    <a:pt x="1990238" y="73909"/>
                  </a:lnTo>
                  <a:lnTo>
                    <a:pt x="1952515" y="48429"/>
                  </a:lnTo>
                  <a:lnTo>
                    <a:pt x="1911557" y="27875"/>
                  </a:lnTo>
                  <a:lnTo>
                    <a:pt x="1867785" y="12670"/>
                  </a:lnTo>
                  <a:lnTo>
                    <a:pt x="1821622" y="3238"/>
                  </a:lnTo>
                  <a:lnTo>
                    <a:pt x="1773491" y="0"/>
                  </a:lnTo>
                  <a:close/>
                </a:path>
              </a:pathLst>
            </a:custGeom>
            <a:solidFill>
              <a:srgbClr val="4949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780511" y="1300069"/>
              <a:ext cx="2127250" cy="2127250"/>
            </a:xfrm>
            <a:custGeom>
              <a:avLst/>
              <a:gdLst/>
              <a:ahLst/>
              <a:cxnLst/>
              <a:rect l="l" t="t" r="r" b="b"/>
              <a:pathLst>
                <a:path w="2127250" h="2127250">
                  <a:moveTo>
                    <a:pt x="0" y="354524"/>
                  </a:moveTo>
                  <a:lnTo>
                    <a:pt x="3236" y="306417"/>
                  </a:lnTo>
                  <a:lnTo>
                    <a:pt x="12663" y="260277"/>
                  </a:lnTo>
                  <a:lnTo>
                    <a:pt x="27860" y="216527"/>
                  </a:lnTo>
                  <a:lnTo>
                    <a:pt x="48403" y="175589"/>
                  </a:lnTo>
                  <a:lnTo>
                    <a:pt x="73869" y="137885"/>
                  </a:lnTo>
                  <a:lnTo>
                    <a:pt x="103837" y="103837"/>
                  </a:lnTo>
                  <a:lnTo>
                    <a:pt x="137885" y="73869"/>
                  </a:lnTo>
                  <a:lnTo>
                    <a:pt x="175589" y="48403"/>
                  </a:lnTo>
                  <a:lnTo>
                    <a:pt x="216527" y="27860"/>
                  </a:lnTo>
                  <a:lnTo>
                    <a:pt x="260277" y="12663"/>
                  </a:lnTo>
                  <a:lnTo>
                    <a:pt x="306417" y="3236"/>
                  </a:lnTo>
                  <a:lnTo>
                    <a:pt x="354524" y="0"/>
                  </a:lnTo>
                  <a:lnTo>
                    <a:pt x="1772581" y="0"/>
                  </a:lnTo>
                  <a:lnTo>
                    <a:pt x="1820688" y="3236"/>
                  </a:lnTo>
                  <a:lnTo>
                    <a:pt x="1866828" y="12663"/>
                  </a:lnTo>
                  <a:lnTo>
                    <a:pt x="1910578" y="27860"/>
                  </a:lnTo>
                  <a:lnTo>
                    <a:pt x="1951516" y="48403"/>
                  </a:lnTo>
                  <a:lnTo>
                    <a:pt x="1989220" y="73869"/>
                  </a:lnTo>
                  <a:lnTo>
                    <a:pt x="2023267" y="103837"/>
                  </a:lnTo>
                  <a:lnTo>
                    <a:pt x="2053236" y="137885"/>
                  </a:lnTo>
                  <a:lnTo>
                    <a:pt x="2078702" y="175589"/>
                  </a:lnTo>
                  <a:lnTo>
                    <a:pt x="2099245" y="216527"/>
                  </a:lnTo>
                  <a:lnTo>
                    <a:pt x="2114441" y="260277"/>
                  </a:lnTo>
                  <a:lnTo>
                    <a:pt x="2123869" y="306417"/>
                  </a:lnTo>
                  <a:lnTo>
                    <a:pt x="2127105" y="354524"/>
                  </a:lnTo>
                  <a:lnTo>
                    <a:pt x="2127105" y="1772581"/>
                  </a:lnTo>
                  <a:lnTo>
                    <a:pt x="2123869" y="1820688"/>
                  </a:lnTo>
                  <a:lnTo>
                    <a:pt x="2114441" y="1866828"/>
                  </a:lnTo>
                  <a:lnTo>
                    <a:pt x="2099245" y="1910578"/>
                  </a:lnTo>
                  <a:lnTo>
                    <a:pt x="2078702" y="1951516"/>
                  </a:lnTo>
                  <a:lnTo>
                    <a:pt x="2053236" y="1989220"/>
                  </a:lnTo>
                  <a:lnTo>
                    <a:pt x="2023267" y="2023267"/>
                  </a:lnTo>
                  <a:lnTo>
                    <a:pt x="1989220" y="2053236"/>
                  </a:lnTo>
                  <a:lnTo>
                    <a:pt x="1951516" y="2078702"/>
                  </a:lnTo>
                  <a:lnTo>
                    <a:pt x="1910578" y="2099245"/>
                  </a:lnTo>
                  <a:lnTo>
                    <a:pt x="1866828" y="2114441"/>
                  </a:lnTo>
                  <a:lnTo>
                    <a:pt x="1820688" y="2123869"/>
                  </a:lnTo>
                  <a:lnTo>
                    <a:pt x="1772581" y="2127105"/>
                  </a:lnTo>
                  <a:lnTo>
                    <a:pt x="354524" y="2127105"/>
                  </a:lnTo>
                  <a:lnTo>
                    <a:pt x="306417" y="2123869"/>
                  </a:lnTo>
                  <a:lnTo>
                    <a:pt x="260277" y="2114441"/>
                  </a:lnTo>
                  <a:lnTo>
                    <a:pt x="216527" y="2099245"/>
                  </a:lnTo>
                  <a:lnTo>
                    <a:pt x="175589" y="2078702"/>
                  </a:lnTo>
                  <a:lnTo>
                    <a:pt x="137885" y="2053236"/>
                  </a:lnTo>
                  <a:lnTo>
                    <a:pt x="103837" y="2023267"/>
                  </a:lnTo>
                  <a:lnTo>
                    <a:pt x="73869" y="1989220"/>
                  </a:lnTo>
                  <a:lnTo>
                    <a:pt x="48403" y="1951516"/>
                  </a:lnTo>
                  <a:lnTo>
                    <a:pt x="27860" y="1910578"/>
                  </a:lnTo>
                  <a:lnTo>
                    <a:pt x="12663" y="1866828"/>
                  </a:lnTo>
                  <a:lnTo>
                    <a:pt x="3236" y="1820688"/>
                  </a:lnTo>
                  <a:lnTo>
                    <a:pt x="0" y="1772581"/>
                  </a:lnTo>
                  <a:lnTo>
                    <a:pt x="0" y="354524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7961951" y="1561084"/>
            <a:ext cx="1766570" cy="154368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just" marL="12700" marR="5080" indent="53975">
              <a:lnSpc>
                <a:spcPct val="88200"/>
              </a:lnSpc>
              <a:spcBef>
                <a:spcPts val="409"/>
              </a:spcBef>
            </a:pP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Comfortable </a:t>
            </a:r>
            <a:r>
              <a:rPr dirty="0" sz="2200" spc="-54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with </a:t>
            </a:r>
            <a:r>
              <a:rPr dirty="0" sz="2200" spc="-25">
                <a:solidFill>
                  <a:srgbClr val="FFFFFF"/>
                </a:solidFill>
                <a:latin typeface="Rockwell"/>
                <a:cs typeface="Rockwell"/>
              </a:rPr>
              <a:t>remote </a:t>
            </a:r>
            <a:r>
              <a:rPr dirty="0" sz="2200" spc="-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30">
                <a:solidFill>
                  <a:srgbClr val="FFFFFF"/>
                </a:solidFill>
                <a:latin typeface="Rockwell"/>
                <a:cs typeface="Rockwell"/>
              </a:rPr>
              <a:t>work</a:t>
            </a:r>
            <a:r>
              <a:rPr dirty="0" sz="2200" spc="-30" b="0">
                <a:solidFill>
                  <a:srgbClr val="FFFFFF"/>
                </a:solidFill>
                <a:latin typeface="Bookman Old Style"/>
                <a:cs typeface="Bookman Old Style"/>
              </a:rPr>
              <a:t>; </a:t>
            </a:r>
            <a:r>
              <a:rPr dirty="0" sz="2200" spc="-50">
                <a:solidFill>
                  <a:srgbClr val="FFFFFF"/>
                </a:solidFill>
                <a:latin typeface="Rockwell"/>
                <a:cs typeface="Rockwell"/>
              </a:rPr>
              <a:t>we’ve </a:t>
            </a:r>
            <a:r>
              <a:rPr dirty="0" sz="2200" spc="-4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adapted </a:t>
            </a:r>
            <a:r>
              <a:rPr dirty="0" sz="2200" spc="-5" b="0">
                <a:solidFill>
                  <a:srgbClr val="FFFFFF"/>
                </a:solidFill>
                <a:latin typeface="Bookman Old Style"/>
                <a:cs typeface="Bookman Old Style"/>
              </a:rPr>
              <a:t>and </a:t>
            </a:r>
            <a:r>
              <a:rPr dirty="0" sz="2200" spc="-690" b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200" spc="-40">
                <a:solidFill>
                  <a:srgbClr val="FFFFFF"/>
                </a:solidFill>
                <a:latin typeface="Rockwell"/>
                <a:cs typeface="Rockwell"/>
              </a:rPr>
              <a:t>are</a:t>
            </a:r>
            <a:r>
              <a:rPr dirty="0" sz="2200" spc="-3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used</a:t>
            </a:r>
            <a:r>
              <a:rPr dirty="0" sz="2200" spc="-3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to</a:t>
            </a:r>
            <a:r>
              <a:rPr dirty="0" sz="2200" spc="-3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it</a:t>
            </a:r>
            <a:r>
              <a:rPr dirty="0" sz="2200" b="0">
                <a:solidFill>
                  <a:srgbClr val="FFFFFF"/>
                </a:solidFill>
                <a:latin typeface="Bookman Old Style"/>
                <a:cs typeface="Bookman Old Style"/>
              </a:rPr>
              <a:t>.</a:t>
            </a:r>
            <a:endParaRPr sz="2200">
              <a:latin typeface="Bookman Old Style"/>
              <a:cs typeface="Bookman Old Styl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479092" y="3582448"/>
            <a:ext cx="2146300" cy="2146300"/>
            <a:chOff x="5479092" y="3582448"/>
            <a:chExt cx="2146300" cy="2146300"/>
          </a:xfrm>
        </p:grpSpPr>
        <p:sp>
          <p:nvSpPr>
            <p:cNvPr id="17" name="object 17"/>
            <p:cNvSpPr/>
            <p:nvPr/>
          </p:nvSpPr>
          <p:spPr>
            <a:xfrm>
              <a:off x="5488612" y="3591963"/>
              <a:ext cx="2128520" cy="2128520"/>
            </a:xfrm>
            <a:custGeom>
              <a:avLst/>
              <a:gdLst/>
              <a:ahLst/>
              <a:cxnLst/>
              <a:rect l="l" t="t" r="r" b="b"/>
              <a:pathLst>
                <a:path w="2128520" h="2128520">
                  <a:moveTo>
                    <a:pt x="1773491" y="0"/>
                  </a:moveTo>
                  <a:lnTo>
                    <a:pt x="354711" y="0"/>
                  </a:lnTo>
                  <a:lnTo>
                    <a:pt x="306579" y="3238"/>
                  </a:lnTo>
                  <a:lnTo>
                    <a:pt x="260416" y="12670"/>
                  </a:lnTo>
                  <a:lnTo>
                    <a:pt x="216643" y="27875"/>
                  </a:lnTo>
                  <a:lnTo>
                    <a:pt x="175683" y="48429"/>
                  </a:lnTo>
                  <a:lnTo>
                    <a:pt x="137959" y="73909"/>
                  </a:lnTo>
                  <a:lnTo>
                    <a:pt x="103893" y="103893"/>
                  </a:lnTo>
                  <a:lnTo>
                    <a:pt x="73909" y="137959"/>
                  </a:lnTo>
                  <a:lnTo>
                    <a:pt x="48429" y="175683"/>
                  </a:lnTo>
                  <a:lnTo>
                    <a:pt x="27875" y="216643"/>
                  </a:lnTo>
                  <a:lnTo>
                    <a:pt x="12670" y="260416"/>
                  </a:lnTo>
                  <a:lnTo>
                    <a:pt x="3238" y="306579"/>
                  </a:lnTo>
                  <a:lnTo>
                    <a:pt x="0" y="354711"/>
                  </a:lnTo>
                  <a:lnTo>
                    <a:pt x="0" y="1773491"/>
                  </a:lnTo>
                  <a:lnTo>
                    <a:pt x="3238" y="1821622"/>
                  </a:lnTo>
                  <a:lnTo>
                    <a:pt x="12670" y="1867786"/>
                  </a:lnTo>
                  <a:lnTo>
                    <a:pt x="27875" y="1911559"/>
                  </a:lnTo>
                  <a:lnTo>
                    <a:pt x="48429" y="1952519"/>
                  </a:lnTo>
                  <a:lnTo>
                    <a:pt x="73909" y="1990243"/>
                  </a:lnTo>
                  <a:lnTo>
                    <a:pt x="103893" y="2024308"/>
                  </a:lnTo>
                  <a:lnTo>
                    <a:pt x="137959" y="2054292"/>
                  </a:lnTo>
                  <a:lnTo>
                    <a:pt x="175683" y="2079773"/>
                  </a:lnTo>
                  <a:lnTo>
                    <a:pt x="216643" y="2100326"/>
                  </a:lnTo>
                  <a:lnTo>
                    <a:pt x="260416" y="2115531"/>
                  </a:lnTo>
                  <a:lnTo>
                    <a:pt x="306579" y="2124964"/>
                  </a:lnTo>
                  <a:lnTo>
                    <a:pt x="354711" y="2128202"/>
                  </a:lnTo>
                  <a:lnTo>
                    <a:pt x="1773491" y="2128202"/>
                  </a:lnTo>
                  <a:lnTo>
                    <a:pt x="1821622" y="2124964"/>
                  </a:lnTo>
                  <a:lnTo>
                    <a:pt x="1867785" y="2115531"/>
                  </a:lnTo>
                  <a:lnTo>
                    <a:pt x="1911557" y="2100326"/>
                  </a:lnTo>
                  <a:lnTo>
                    <a:pt x="1952515" y="2079773"/>
                  </a:lnTo>
                  <a:lnTo>
                    <a:pt x="1990238" y="2054292"/>
                  </a:lnTo>
                  <a:lnTo>
                    <a:pt x="2024302" y="2024308"/>
                  </a:lnTo>
                  <a:lnTo>
                    <a:pt x="2054284" y="1990243"/>
                  </a:lnTo>
                  <a:lnTo>
                    <a:pt x="2079763" y="1952519"/>
                  </a:lnTo>
                  <a:lnTo>
                    <a:pt x="2100316" y="1911559"/>
                  </a:lnTo>
                  <a:lnTo>
                    <a:pt x="2115519" y="1867786"/>
                  </a:lnTo>
                  <a:lnTo>
                    <a:pt x="2124951" y="1821622"/>
                  </a:lnTo>
                  <a:lnTo>
                    <a:pt x="2128189" y="1773491"/>
                  </a:lnTo>
                  <a:lnTo>
                    <a:pt x="2128189" y="354711"/>
                  </a:lnTo>
                  <a:lnTo>
                    <a:pt x="2124951" y="306579"/>
                  </a:lnTo>
                  <a:lnTo>
                    <a:pt x="2115519" y="260416"/>
                  </a:lnTo>
                  <a:lnTo>
                    <a:pt x="2100316" y="216643"/>
                  </a:lnTo>
                  <a:lnTo>
                    <a:pt x="2079763" y="175683"/>
                  </a:lnTo>
                  <a:lnTo>
                    <a:pt x="2054284" y="137959"/>
                  </a:lnTo>
                  <a:lnTo>
                    <a:pt x="2024302" y="103893"/>
                  </a:lnTo>
                  <a:lnTo>
                    <a:pt x="1990238" y="73909"/>
                  </a:lnTo>
                  <a:lnTo>
                    <a:pt x="1952515" y="48429"/>
                  </a:lnTo>
                  <a:lnTo>
                    <a:pt x="1911557" y="27875"/>
                  </a:lnTo>
                  <a:lnTo>
                    <a:pt x="1867785" y="12670"/>
                  </a:lnTo>
                  <a:lnTo>
                    <a:pt x="1821622" y="3238"/>
                  </a:lnTo>
                  <a:lnTo>
                    <a:pt x="1773491" y="0"/>
                  </a:lnTo>
                  <a:close/>
                </a:path>
              </a:pathLst>
            </a:custGeom>
            <a:solidFill>
              <a:srgbClr val="42D6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488612" y="3591968"/>
              <a:ext cx="2127250" cy="2127250"/>
            </a:xfrm>
            <a:custGeom>
              <a:avLst/>
              <a:gdLst/>
              <a:ahLst/>
              <a:cxnLst/>
              <a:rect l="l" t="t" r="r" b="b"/>
              <a:pathLst>
                <a:path w="2127250" h="2127250">
                  <a:moveTo>
                    <a:pt x="0" y="354524"/>
                  </a:moveTo>
                  <a:lnTo>
                    <a:pt x="3236" y="306417"/>
                  </a:lnTo>
                  <a:lnTo>
                    <a:pt x="12663" y="260277"/>
                  </a:lnTo>
                  <a:lnTo>
                    <a:pt x="27860" y="216527"/>
                  </a:lnTo>
                  <a:lnTo>
                    <a:pt x="48403" y="175589"/>
                  </a:lnTo>
                  <a:lnTo>
                    <a:pt x="73869" y="137885"/>
                  </a:lnTo>
                  <a:lnTo>
                    <a:pt x="103837" y="103837"/>
                  </a:lnTo>
                  <a:lnTo>
                    <a:pt x="137885" y="73869"/>
                  </a:lnTo>
                  <a:lnTo>
                    <a:pt x="175589" y="48403"/>
                  </a:lnTo>
                  <a:lnTo>
                    <a:pt x="216527" y="27860"/>
                  </a:lnTo>
                  <a:lnTo>
                    <a:pt x="260277" y="12663"/>
                  </a:lnTo>
                  <a:lnTo>
                    <a:pt x="306417" y="3236"/>
                  </a:lnTo>
                  <a:lnTo>
                    <a:pt x="354524" y="0"/>
                  </a:lnTo>
                  <a:lnTo>
                    <a:pt x="1772581" y="0"/>
                  </a:lnTo>
                  <a:lnTo>
                    <a:pt x="1820688" y="3236"/>
                  </a:lnTo>
                  <a:lnTo>
                    <a:pt x="1866828" y="12663"/>
                  </a:lnTo>
                  <a:lnTo>
                    <a:pt x="1910578" y="27860"/>
                  </a:lnTo>
                  <a:lnTo>
                    <a:pt x="1951516" y="48403"/>
                  </a:lnTo>
                  <a:lnTo>
                    <a:pt x="1989220" y="73869"/>
                  </a:lnTo>
                  <a:lnTo>
                    <a:pt x="2023267" y="103837"/>
                  </a:lnTo>
                  <a:lnTo>
                    <a:pt x="2053236" y="137885"/>
                  </a:lnTo>
                  <a:lnTo>
                    <a:pt x="2078702" y="175589"/>
                  </a:lnTo>
                  <a:lnTo>
                    <a:pt x="2099245" y="216527"/>
                  </a:lnTo>
                  <a:lnTo>
                    <a:pt x="2114441" y="260277"/>
                  </a:lnTo>
                  <a:lnTo>
                    <a:pt x="2123869" y="306417"/>
                  </a:lnTo>
                  <a:lnTo>
                    <a:pt x="2127105" y="354524"/>
                  </a:lnTo>
                  <a:lnTo>
                    <a:pt x="2127105" y="1772581"/>
                  </a:lnTo>
                  <a:lnTo>
                    <a:pt x="2123869" y="1820688"/>
                  </a:lnTo>
                  <a:lnTo>
                    <a:pt x="2114441" y="1866828"/>
                  </a:lnTo>
                  <a:lnTo>
                    <a:pt x="2099245" y="1910578"/>
                  </a:lnTo>
                  <a:lnTo>
                    <a:pt x="2078702" y="1951516"/>
                  </a:lnTo>
                  <a:lnTo>
                    <a:pt x="2053236" y="1989220"/>
                  </a:lnTo>
                  <a:lnTo>
                    <a:pt x="2023267" y="2023267"/>
                  </a:lnTo>
                  <a:lnTo>
                    <a:pt x="1989220" y="2053236"/>
                  </a:lnTo>
                  <a:lnTo>
                    <a:pt x="1951516" y="2078702"/>
                  </a:lnTo>
                  <a:lnTo>
                    <a:pt x="1910578" y="2099245"/>
                  </a:lnTo>
                  <a:lnTo>
                    <a:pt x="1866828" y="2114441"/>
                  </a:lnTo>
                  <a:lnTo>
                    <a:pt x="1820688" y="2123869"/>
                  </a:lnTo>
                  <a:lnTo>
                    <a:pt x="1772581" y="2127105"/>
                  </a:lnTo>
                  <a:lnTo>
                    <a:pt x="354524" y="2127105"/>
                  </a:lnTo>
                  <a:lnTo>
                    <a:pt x="306417" y="2123869"/>
                  </a:lnTo>
                  <a:lnTo>
                    <a:pt x="260277" y="2114441"/>
                  </a:lnTo>
                  <a:lnTo>
                    <a:pt x="216527" y="2099245"/>
                  </a:lnTo>
                  <a:lnTo>
                    <a:pt x="175589" y="2078702"/>
                  </a:lnTo>
                  <a:lnTo>
                    <a:pt x="137885" y="2053236"/>
                  </a:lnTo>
                  <a:lnTo>
                    <a:pt x="103837" y="2023267"/>
                  </a:lnTo>
                  <a:lnTo>
                    <a:pt x="73869" y="1989220"/>
                  </a:lnTo>
                  <a:lnTo>
                    <a:pt x="48403" y="1951516"/>
                  </a:lnTo>
                  <a:lnTo>
                    <a:pt x="27860" y="1910578"/>
                  </a:lnTo>
                  <a:lnTo>
                    <a:pt x="12663" y="1866828"/>
                  </a:lnTo>
                  <a:lnTo>
                    <a:pt x="3236" y="1820688"/>
                  </a:lnTo>
                  <a:lnTo>
                    <a:pt x="0" y="1772581"/>
                  </a:lnTo>
                  <a:lnTo>
                    <a:pt x="0" y="354524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5738111" y="3853179"/>
            <a:ext cx="1629410" cy="154368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ctr" marL="12700" marR="5080">
              <a:lnSpc>
                <a:spcPct val="88200"/>
              </a:lnSpc>
              <a:spcBef>
                <a:spcPts val="409"/>
              </a:spcBef>
            </a:pP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Re-opening </a:t>
            </a:r>
            <a:r>
              <a:rPr dirty="0" sz="22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b="0">
                <a:solidFill>
                  <a:srgbClr val="FFFFFF"/>
                </a:solidFill>
                <a:latin typeface="Bookman Old Style"/>
                <a:cs typeface="Bookman Old Style"/>
              </a:rPr>
              <a:t>is </a:t>
            </a:r>
            <a:r>
              <a:rPr dirty="0" sz="2200" spc="-5" b="0">
                <a:solidFill>
                  <a:srgbClr val="FFFFFF"/>
                </a:solidFill>
                <a:latin typeface="Bookman Old Style"/>
                <a:cs typeface="Bookman Old Style"/>
              </a:rPr>
              <a:t>elicitin</a:t>
            </a:r>
            <a:r>
              <a:rPr dirty="0" sz="2200" b="0">
                <a:solidFill>
                  <a:srgbClr val="FFFFFF"/>
                </a:solidFill>
                <a:latin typeface="Bookman Old Style"/>
                <a:cs typeface="Bookman Old Style"/>
              </a:rPr>
              <a:t>g</a:t>
            </a:r>
            <a:r>
              <a:rPr dirty="0" sz="2200" spc="-155" b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a  </a:t>
            </a:r>
            <a:r>
              <a:rPr dirty="0" sz="2200" spc="-40">
                <a:solidFill>
                  <a:srgbClr val="FFFFFF"/>
                </a:solidFill>
                <a:latin typeface="Rockwell"/>
                <a:cs typeface="Rockwell"/>
              </a:rPr>
              <a:t>re- </a:t>
            </a:r>
            <a:r>
              <a:rPr dirty="0" sz="2200" spc="-3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Rockwell"/>
                <a:cs typeface="Rockwell"/>
              </a:rPr>
              <a:t>emergence </a:t>
            </a:r>
            <a:r>
              <a:rPr dirty="0" sz="22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of</a:t>
            </a:r>
            <a:r>
              <a:rPr dirty="0" sz="22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5">
                <a:solidFill>
                  <a:srgbClr val="FFFFFF"/>
                </a:solidFill>
                <a:latin typeface="Rockwell"/>
                <a:cs typeface="Rockwell"/>
              </a:rPr>
              <a:t>fears</a:t>
            </a:r>
            <a:r>
              <a:rPr dirty="0" sz="2200" spc="5" b="0">
                <a:solidFill>
                  <a:srgbClr val="FFFFFF"/>
                </a:solidFill>
                <a:latin typeface="Bookman Old Style"/>
                <a:cs typeface="Bookman Old Style"/>
              </a:rPr>
              <a:t>.</a:t>
            </a:r>
            <a:endParaRPr sz="2200">
              <a:latin typeface="Bookman Old Style"/>
              <a:cs typeface="Bookman Old Style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770991" y="3582448"/>
            <a:ext cx="2146300" cy="2146300"/>
            <a:chOff x="7770991" y="3582448"/>
            <a:chExt cx="2146300" cy="2146300"/>
          </a:xfrm>
        </p:grpSpPr>
        <p:sp>
          <p:nvSpPr>
            <p:cNvPr id="21" name="object 21"/>
            <p:cNvSpPr/>
            <p:nvPr/>
          </p:nvSpPr>
          <p:spPr>
            <a:xfrm>
              <a:off x="7780511" y="3591963"/>
              <a:ext cx="2128520" cy="2128520"/>
            </a:xfrm>
            <a:custGeom>
              <a:avLst/>
              <a:gdLst/>
              <a:ahLst/>
              <a:cxnLst/>
              <a:rect l="l" t="t" r="r" b="b"/>
              <a:pathLst>
                <a:path w="2128520" h="2128520">
                  <a:moveTo>
                    <a:pt x="1773491" y="0"/>
                  </a:moveTo>
                  <a:lnTo>
                    <a:pt x="354711" y="0"/>
                  </a:lnTo>
                  <a:lnTo>
                    <a:pt x="306579" y="3238"/>
                  </a:lnTo>
                  <a:lnTo>
                    <a:pt x="260416" y="12670"/>
                  </a:lnTo>
                  <a:lnTo>
                    <a:pt x="216643" y="27875"/>
                  </a:lnTo>
                  <a:lnTo>
                    <a:pt x="175683" y="48429"/>
                  </a:lnTo>
                  <a:lnTo>
                    <a:pt x="137959" y="73909"/>
                  </a:lnTo>
                  <a:lnTo>
                    <a:pt x="103893" y="103893"/>
                  </a:lnTo>
                  <a:lnTo>
                    <a:pt x="73909" y="137959"/>
                  </a:lnTo>
                  <a:lnTo>
                    <a:pt x="48429" y="175683"/>
                  </a:lnTo>
                  <a:lnTo>
                    <a:pt x="27875" y="216643"/>
                  </a:lnTo>
                  <a:lnTo>
                    <a:pt x="12670" y="260416"/>
                  </a:lnTo>
                  <a:lnTo>
                    <a:pt x="3238" y="306579"/>
                  </a:lnTo>
                  <a:lnTo>
                    <a:pt x="0" y="354711"/>
                  </a:lnTo>
                  <a:lnTo>
                    <a:pt x="0" y="1773491"/>
                  </a:lnTo>
                  <a:lnTo>
                    <a:pt x="3238" y="1821622"/>
                  </a:lnTo>
                  <a:lnTo>
                    <a:pt x="12670" y="1867786"/>
                  </a:lnTo>
                  <a:lnTo>
                    <a:pt x="27875" y="1911559"/>
                  </a:lnTo>
                  <a:lnTo>
                    <a:pt x="48429" y="1952519"/>
                  </a:lnTo>
                  <a:lnTo>
                    <a:pt x="73909" y="1990243"/>
                  </a:lnTo>
                  <a:lnTo>
                    <a:pt x="103893" y="2024308"/>
                  </a:lnTo>
                  <a:lnTo>
                    <a:pt x="137959" y="2054292"/>
                  </a:lnTo>
                  <a:lnTo>
                    <a:pt x="175683" y="2079773"/>
                  </a:lnTo>
                  <a:lnTo>
                    <a:pt x="216643" y="2100326"/>
                  </a:lnTo>
                  <a:lnTo>
                    <a:pt x="260416" y="2115531"/>
                  </a:lnTo>
                  <a:lnTo>
                    <a:pt x="306579" y="2124964"/>
                  </a:lnTo>
                  <a:lnTo>
                    <a:pt x="354711" y="2128202"/>
                  </a:lnTo>
                  <a:lnTo>
                    <a:pt x="1773491" y="2128202"/>
                  </a:lnTo>
                  <a:lnTo>
                    <a:pt x="1821622" y="2124964"/>
                  </a:lnTo>
                  <a:lnTo>
                    <a:pt x="1867785" y="2115531"/>
                  </a:lnTo>
                  <a:lnTo>
                    <a:pt x="1911557" y="2100326"/>
                  </a:lnTo>
                  <a:lnTo>
                    <a:pt x="1952515" y="2079773"/>
                  </a:lnTo>
                  <a:lnTo>
                    <a:pt x="1990238" y="2054292"/>
                  </a:lnTo>
                  <a:lnTo>
                    <a:pt x="2024302" y="2024308"/>
                  </a:lnTo>
                  <a:lnTo>
                    <a:pt x="2054284" y="1990243"/>
                  </a:lnTo>
                  <a:lnTo>
                    <a:pt x="2079763" y="1952519"/>
                  </a:lnTo>
                  <a:lnTo>
                    <a:pt x="2100316" y="1911559"/>
                  </a:lnTo>
                  <a:lnTo>
                    <a:pt x="2115519" y="1867786"/>
                  </a:lnTo>
                  <a:lnTo>
                    <a:pt x="2124951" y="1821622"/>
                  </a:lnTo>
                  <a:lnTo>
                    <a:pt x="2128189" y="1773491"/>
                  </a:lnTo>
                  <a:lnTo>
                    <a:pt x="2128189" y="354711"/>
                  </a:lnTo>
                  <a:lnTo>
                    <a:pt x="2124951" y="306579"/>
                  </a:lnTo>
                  <a:lnTo>
                    <a:pt x="2115519" y="260416"/>
                  </a:lnTo>
                  <a:lnTo>
                    <a:pt x="2100316" y="216643"/>
                  </a:lnTo>
                  <a:lnTo>
                    <a:pt x="2079763" y="175683"/>
                  </a:lnTo>
                  <a:lnTo>
                    <a:pt x="2054284" y="137959"/>
                  </a:lnTo>
                  <a:lnTo>
                    <a:pt x="2024302" y="103893"/>
                  </a:lnTo>
                  <a:lnTo>
                    <a:pt x="1990238" y="73909"/>
                  </a:lnTo>
                  <a:lnTo>
                    <a:pt x="1952515" y="48429"/>
                  </a:lnTo>
                  <a:lnTo>
                    <a:pt x="1911557" y="27875"/>
                  </a:lnTo>
                  <a:lnTo>
                    <a:pt x="1867785" y="12670"/>
                  </a:lnTo>
                  <a:lnTo>
                    <a:pt x="1821622" y="3238"/>
                  </a:lnTo>
                  <a:lnTo>
                    <a:pt x="1773491" y="0"/>
                  </a:lnTo>
                  <a:close/>
                </a:path>
              </a:pathLst>
            </a:custGeom>
            <a:solidFill>
              <a:srgbClr val="DE9C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780511" y="3591968"/>
              <a:ext cx="2127250" cy="2127250"/>
            </a:xfrm>
            <a:custGeom>
              <a:avLst/>
              <a:gdLst/>
              <a:ahLst/>
              <a:cxnLst/>
              <a:rect l="l" t="t" r="r" b="b"/>
              <a:pathLst>
                <a:path w="2127250" h="2127250">
                  <a:moveTo>
                    <a:pt x="0" y="354524"/>
                  </a:moveTo>
                  <a:lnTo>
                    <a:pt x="3236" y="306417"/>
                  </a:lnTo>
                  <a:lnTo>
                    <a:pt x="12663" y="260277"/>
                  </a:lnTo>
                  <a:lnTo>
                    <a:pt x="27860" y="216527"/>
                  </a:lnTo>
                  <a:lnTo>
                    <a:pt x="48403" y="175589"/>
                  </a:lnTo>
                  <a:lnTo>
                    <a:pt x="73869" y="137885"/>
                  </a:lnTo>
                  <a:lnTo>
                    <a:pt x="103837" y="103837"/>
                  </a:lnTo>
                  <a:lnTo>
                    <a:pt x="137885" y="73869"/>
                  </a:lnTo>
                  <a:lnTo>
                    <a:pt x="175589" y="48403"/>
                  </a:lnTo>
                  <a:lnTo>
                    <a:pt x="216527" y="27860"/>
                  </a:lnTo>
                  <a:lnTo>
                    <a:pt x="260277" y="12663"/>
                  </a:lnTo>
                  <a:lnTo>
                    <a:pt x="306417" y="3236"/>
                  </a:lnTo>
                  <a:lnTo>
                    <a:pt x="354524" y="0"/>
                  </a:lnTo>
                  <a:lnTo>
                    <a:pt x="1772581" y="0"/>
                  </a:lnTo>
                  <a:lnTo>
                    <a:pt x="1820688" y="3236"/>
                  </a:lnTo>
                  <a:lnTo>
                    <a:pt x="1866828" y="12663"/>
                  </a:lnTo>
                  <a:lnTo>
                    <a:pt x="1910578" y="27860"/>
                  </a:lnTo>
                  <a:lnTo>
                    <a:pt x="1951516" y="48403"/>
                  </a:lnTo>
                  <a:lnTo>
                    <a:pt x="1989220" y="73869"/>
                  </a:lnTo>
                  <a:lnTo>
                    <a:pt x="2023267" y="103837"/>
                  </a:lnTo>
                  <a:lnTo>
                    <a:pt x="2053236" y="137885"/>
                  </a:lnTo>
                  <a:lnTo>
                    <a:pt x="2078702" y="175589"/>
                  </a:lnTo>
                  <a:lnTo>
                    <a:pt x="2099245" y="216527"/>
                  </a:lnTo>
                  <a:lnTo>
                    <a:pt x="2114441" y="260277"/>
                  </a:lnTo>
                  <a:lnTo>
                    <a:pt x="2123869" y="306417"/>
                  </a:lnTo>
                  <a:lnTo>
                    <a:pt x="2127105" y="354524"/>
                  </a:lnTo>
                  <a:lnTo>
                    <a:pt x="2127105" y="1772581"/>
                  </a:lnTo>
                  <a:lnTo>
                    <a:pt x="2123869" y="1820688"/>
                  </a:lnTo>
                  <a:lnTo>
                    <a:pt x="2114441" y="1866828"/>
                  </a:lnTo>
                  <a:lnTo>
                    <a:pt x="2099245" y="1910578"/>
                  </a:lnTo>
                  <a:lnTo>
                    <a:pt x="2078702" y="1951516"/>
                  </a:lnTo>
                  <a:lnTo>
                    <a:pt x="2053236" y="1989220"/>
                  </a:lnTo>
                  <a:lnTo>
                    <a:pt x="2023267" y="2023267"/>
                  </a:lnTo>
                  <a:lnTo>
                    <a:pt x="1989220" y="2053236"/>
                  </a:lnTo>
                  <a:lnTo>
                    <a:pt x="1951516" y="2078702"/>
                  </a:lnTo>
                  <a:lnTo>
                    <a:pt x="1910578" y="2099245"/>
                  </a:lnTo>
                  <a:lnTo>
                    <a:pt x="1866828" y="2114441"/>
                  </a:lnTo>
                  <a:lnTo>
                    <a:pt x="1820688" y="2123869"/>
                  </a:lnTo>
                  <a:lnTo>
                    <a:pt x="1772581" y="2127105"/>
                  </a:lnTo>
                  <a:lnTo>
                    <a:pt x="354524" y="2127105"/>
                  </a:lnTo>
                  <a:lnTo>
                    <a:pt x="306417" y="2123869"/>
                  </a:lnTo>
                  <a:lnTo>
                    <a:pt x="260277" y="2114441"/>
                  </a:lnTo>
                  <a:lnTo>
                    <a:pt x="216527" y="2099245"/>
                  </a:lnTo>
                  <a:lnTo>
                    <a:pt x="175589" y="2078702"/>
                  </a:lnTo>
                  <a:lnTo>
                    <a:pt x="137885" y="2053236"/>
                  </a:lnTo>
                  <a:lnTo>
                    <a:pt x="103837" y="2023267"/>
                  </a:lnTo>
                  <a:lnTo>
                    <a:pt x="73869" y="1989220"/>
                  </a:lnTo>
                  <a:lnTo>
                    <a:pt x="48403" y="1951516"/>
                  </a:lnTo>
                  <a:lnTo>
                    <a:pt x="27860" y="1910578"/>
                  </a:lnTo>
                  <a:lnTo>
                    <a:pt x="12663" y="1866828"/>
                  </a:lnTo>
                  <a:lnTo>
                    <a:pt x="3236" y="1820688"/>
                  </a:lnTo>
                  <a:lnTo>
                    <a:pt x="0" y="1772581"/>
                  </a:lnTo>
                  <a:lnTo>
                    <a:pt x="0" y="354524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8079203" y="3853179"/>
            <a:ext cx="1531620" cy="154368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ctr" marL="12700" marR="5080" indent="-635">
              <a:lnSpc>
                <a:spcPct val="88200"/>
              </a:lnSpc>
              <a:spcBef>
                <a:spcPts val="409"/>
              </a:spcBef>
            </a:pPr>
            <a:r>
              <a:rPr dirty="0" sz="2200" spc="-5" b="0">
                <a:solidFill>
                  <a:srgbClr val="FFFFFF"/>
                </a:solidFill>
                <a:latin typeface="Bookman Old Style"/>
                <a:cs typeface="Bookman Old Style"/>
              </a:rPr>
              <a:t>Two-thirds </a:t>
            </a:r>
            <a:r>
              <a:rPr dirty="0" sz="2200" spc="-690" b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of </a:t>
            </a:r>
            <a:r>
              <a:rPr dirty="0" sz="2200" spc="-35">
                <a:solidFill>
                  <a:srgbClr val="FFFFFF"/>
                </a:solidFill>
                <a:latin typeface="Rockwell"/>
                <a:cs typeface="Rockwell"/>
              </a:rPr>
              <a:t>workers </a:t>
            </a:r>
            <a:r>
              <a:rPr dirty="0" sz="2200" spc="-3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40">
                <a:solidFill>
                  <a:srgbClr val="FFFFFF"/>
                </a:solidFill>
                <a:latin typeface="Rockwell"/>
                <a:cs typeface="Rockwell"/>
              </a:rPr>
              <a:t>are</a:t>
            </a:r>
            <a:r>
              <a:rPr dirty="0" sz="2200" spc="-7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worried </a:t>
            </a:r>
            <a:r>
              <a:rPr dirty="0" sz="2200" spc="-53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about the </a:t>
            </a:r>
            <a:r>
              <a:rPr dirty="0" sz="22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transition</a:t>
            </a:r>
            <a:r>
              <a:rPr dirty="0" sz="2200" spc="-5" b="0">
                <a:solidFill>
                  <a:srgbClr val="FFFFFF"/>
                </a:solidFill>
                <a:latin typeface="Bookman Old Style"/>
                <a:cs typeface="Bookman Old Style"/>
              </a:rPr>
              <a:t>.</a:t>
            </a:r>
            <a:endParaRPr sz="2200">
              <a:latin typeface="Bookman Old Style"/>
              <a:cs typeface="Bookman Old Styl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400" y="2889504"/>
            <a:ext cx="3870960" cy="1203960"/>
            <a:chOff x="914400" y="2889504"/>
            <a:chExt cx="3870960" cy="1203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" y="2889504"/>
              <a:ext cx="2825496" cy="8229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1944" y="2889504"/>
              <a:ext cx="1423415" cy="822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" y="3270504"/>
              <a:ext cx="1301496" cy="8229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6023" y="3270504"/>
              <a:ext cx="627888" cy="8229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44039" y="3270504"/>
              <a:ext cx="2618232" cy="82296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25875" y="2981452"/>
            <a:ext cx="3275329" cy="833119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dirty="0" sz="2800" spc="-5" b="1">
                <a:solidFill>
                  <a:srgbClr val="FF0000"/>
                </a:solidFill>
                <a:latin typeface="Bookman Old Style"/>
                <a:cs typeface="Bookman Old Style"/>
              </a:rPr>
              <a:t>COCOONING</a:t>
            </a:r>
            <a:r>
              <a:rPr dirty="0" sz="2800" spc="-65" b="1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Bookman Old Style"/>
                <a:cs typeface="Bookman Old Style"/>
              </a:rPr>
              <a:t>FOR </a:t>
            </a:r>
            <a:r>
              <a:rPr dirty="0" sz="2800" spc="-93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Bookman Old Style"/>
                <a:cs typeface="Bookman Old Style"/>
              </a:rPr>
              <a:t>ONE-YEAR</a:t>
            </a:r>
            <a:r>
              <a:rPr dirty="0" sz="2800" spc="-3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Bookman Old Style"/>
                <a:cs typeface="Bookman Old Style"/>
              </a:rPr>
              <a:t>PLUS</a:t>
            </a:r>
            <a:endParaRPr sz="2800">
              <a:latin typeface="Bookman Old Style"/>
              <a:cs typeface="Bookman Old Styl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297423" y="996696"/>
            <a:ext cx="5819140" cy="5050790"/>
            <a:chOff x="5297423" y="996696"/>
            <a:chExt cx="5819140" cy="505079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7423" y="1030224"/>
              <a:ext cx="585215" cy="7559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07735" y="996696"/>
              <a:ext cx="2182367" cy="8229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93279" y="996696"/>
              <a:ext cx="676655" cy="8229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70063" y="996696"/>
              <a:ext cx="3745991" cy="8229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07735" y="1514856"/>
              <a:ext cx="5193792" cy="8229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07735" y="2023872"/>
              <a:ext cx="4096512" cy="8229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07735" y="2532888"/>
              <a:ext cx="2721864" cy="8229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7423" y="3215640"/>
              <a:ext cx="585215" cy="7559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07735" y="3179063"/>
              <a:ext cx="2892552" cy="8229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00416" y="3179063"/>
              <a:ext cx="2624328" cy="8229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07735" y="3688080"/>
              <a:ext cx="5187696" cy="8229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07735" y="4197096"/>
              <a:ext cx="3770375" cy="8229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78239" y="4197096"/>
              <a:ext cx="676655" cy="82295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43415" y="4197096"/>
              <a:ext cx="1716024" cy="8229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07735" y="4703063"/>
              <a:ext cx="5538216" cy="8229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07735" y="5224272"/>
              <a:ext cx="2286000" cy="822959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500940" y="1006348"/>
            <a:ext cx="5274945" cy="477139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marL="241300" marR="5080" indent="-228600">
              <a:lnSpc>
                <a:spcPct val="120000"/>
              </a:lnSpc>
              <a:spcBef>
                <a:spcPts val="14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Definition –</a:t>
            </a:r>
            <a:r>
              <a:rPr dirty="0" sz="2800" spc="-5" b="1">
                <a:solidFill>
                  <a:srgbClr val="FFFFFF"/>
                </a:solidFill>
                <a:latin typeface="Rockwell"/>
                <a:cs typeface="Rockwell"/>
              </a:rPr>
              <a:t>to </a:t>
            </a:r>
            <a:r>
              <a:rPr dirty="0" sz="2800" spc="-20" b="1">
                <a:solidFill>
                  <a:srgbClr val="FFFFFF"/>
                </a:solidFill>
                <a:latin typeface="Rockwell"/>
                <a:cs typeface="Rockwell"/>
              </a:rPr>
              <a:t>wrap </a:t>
            </a:r>
            <a:r>
              <a:rPr dirty="0" sz="2800" spc="-5" b="1">
                <a:solidFill>
                  <a:srgbClr val="FFFFFF"/>
                </a:solidFill>
                <a:latin typeface="Rockwell"/>
                <a:cs typeface="Rockwell"/>
              </a:rPr>
              <a:t>or </a:t>
            </a:r>
            <a:r>
              <a:rPr dirty="0" sz="2800" spc="-15" b="1">
                <a:solidFill>
                  <a:srgbClr val="FFFFFF"/>
                </a:solidFill>
                <a:latin typeface="Rockwell"/>
                <a:cs typeface="Rockwell"/>
              </a:rPr>
              <a:t>enclose </a:t>
            </a:r>
            <a:r>
              <a:rPr dirty="0" sz="2800" spc="-68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Rockwell"/>
                <a:cs typeface="Rockwell"/>
              </a:rPr>
              <a:t>ti</a:t>
            </a:r>
            <a:r>
              <a:rPr dirty="0" sz="2800" b="1">
                <a:solidFill>
                  <a:srgbClr val="FFFFFF"/>
                </a:solidFill>
                <a:latin typeface="Rockwell"/>
                <a:cs typeface="Rockwell"/>
              </a:rPr>
              <a:t>ght</a:t>
            </a:r>
            <a:r>
              <a:rPr dirty="0" sz="2800" spc="-50" b="1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2800" spc="-395" b="1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2800" b="1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2800" spc="-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5" b="1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800" b="1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2800" spc="-5" b="1">
                <a:solidFill>
                  <a:srgbClr val="FFFFFF"/>
                </a:solidFill>
                <a:latin typeface="Rockwell"/>
                <a:cs typeface="Rockwell"/>
              </a:rPr>
              <a:t> i</a:t>
            </a:r>
            <a:r>
              <a:rPr dirty="0" sz="2800" b="1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800" spc="-5" b="1">
                <a:solidFill>
                  <a:srgbClr val="FFFFFF"/>
                </a:solidFill>
                <a:latin typeface="Rockwell"/>
                <a:cs typeface="Rockwell"/>
              </a:rPr>
              <a:t> i</a:t>
            </a:r>
            <a:r>
              <a:rPr dirty="0" sz="2800" b="1">
                <a:solidFill>
                  <a:srgbClr val="FFFFFF"/>
                </a:solidFill>
                <a:latin typeface="Rockwell"/>
                <a:cs typeface="Rockwell"/>
              </a:rPr>
              <a:t>n a</a:t>
            </a:r>
            <a:r>
              <a:rPr dirty="0" sz="2800" spc="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800" spc="-10" b="1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800" spc="-5" b="1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800" spc="-10" b="1">
                <a:solidFill>
                  <a:srgbClr val="FFFFFF"/>
                </a:solidFill>
                <a:latin typeface="Rockwell"/>
                <a:cs typeface="Rockwell"/>
              </a:rPr>
              <a:t>oo</a:t>
            </a:r>
            <a:r>
              <a:rPr dirty="0" sz="2800" b="1">
                <a:solidFill>
                  <a:srgbClr val="FFFFFF"/>
                </a:solidFill>
                <a:latin typeface="Rockwell"/>
                <a:cs typeface="Rockwell"/>
              </a:rPr>
              <a:t>n;</a:t>
            </a:r>
            <a:r>
              <a:rPr dirty="0" sz="2800" spc="-21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Rockwell"/>
                <a:cs typeface="Rockwell"/>
              </a:rPr>
              <a:t>to  </a:t>
            </a:r>
            <a:r>
              <a:rPr dirty="0" sz="2800" spc="-25" b="1">
                <a:solidFill>
                  <a:srgbClr val="FFFFFF"/>
                </a:solidFill>
                <a:latin typeface="Rockwell"/>
                <a:cs typeface="Rockwell"/>
              </a:rPr>
              <a:t>envelop</a:t>
            </a:r>
            <a:r>
              <a:rPr dirty="0" sz="2800" spc="-5" b="1">
                <a:solidFill>
                  <a:srgbClr val="FFFFFF"/>
                </a:solidFill>
                <a:latin typeface="Rockwell"/>
                <a:cs typeface="Rockwell"/>
              </a:rPr>
              <a:t> or</a:t>
            </a:r>
            <a:r>
              <a:rPr dirty="0" sz="2800" spc="-1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5" b="1">
                <a:solidFill>
                  <a:srgbClr val="FFFFFF"/>
                </a:solidFill>
                <a:latin typeface="Rockwell"/>
                <a:cs typeface="Rockwell"/>
              </a:rPr>
              <a:t>surround </a:t>
            </a:r>
            <a:r>
              <a:rPr dirty="0" sz="2800" spc="1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45" b="1">
                <a:solidFill>
                  <a:srgbClr val="FFFFFF"/>
                </a:solidFill>
                <a:latin typeface="Rockwell"/>
                <a:cs typeface="Rockwell"/>
              </a:rPr>
              <a:t>protectively.</a:t>
            </a:r>
            <a:endParaRPr sz="2800">
              <a:latin typeface="Rockwell"/>
              <a:cs typeface="Rockwell"/>
            </a:endParaRPr>
          </a:p>
          <a:p>
            <a:pPr marL="241300" marR="74930" indent="-228600">
              <a:lnSpc>
                <a:spcPct val="119800"/>
              </a:lnSpc>
              <a:spcBef>
                <a:spcPts val="106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 b="1">
                <a:solidFill>
                  <a:srgbClr val="FFFFFF"/>
                </a:solidFill>
                <a:latin typeface="Rockwell"/>
                <a:cs typeface="Rockwell"/>
              </a:rPr>
              <a:t>Remote</a:t>
            </a:r>
            <a:r>
              <a:rPr dirty="0" sz="2800" spc="-2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Rockwell"/>
                <a:cs typeface="Rockwell"/>
              </a:rPr>
              <a:t>work</a:t>
            </a:r>
            <a:r>
              <a:rPr dirty="0" sz="2800" spc="-1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has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afforded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Rockwell"/>
                <a:cs typeface="Rockwell"/>
              </a:rPr>
              <a:t>many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40">
                <a:solidFill>
                  <a:srgbClr val="FFFFFF"/>
                </a:solidFill>
                <a:latin typeface="Rockwell"/>
                <a:cs typeface="Rockwell"/>
              </a:rPr>
              <a:t>employees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ease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of 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30">
                <a:solidFill>
                  <a:srgbClr val="FFFFFF"/>
                </a:solidFill>
                <a:latin typeface="Rockwell"/>
                <a:cs typeface="Rockwell"/>
              </a:rPr>
              <a:t>working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35">
                <a:solidFill>
                  <a:srgbClr val="FFFFFF"/>
                </a:solidFill>
                <a:latin typeface="Rockwell"/>
                <a:cs typeface="Rockwell"/>
              </a:rPr>
              <a:t>from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home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–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60" b="1">
                <a:solidFill>
                  <a:srgbClr val="FFFFFF"/>
                </a:solidFill>
                <a:latin typeface="Rockwell"/>
                <a:cs typeface="Rockwell"/>
              </a:rPr>
              <a:t>safety, </a:t>
            </a:r>
            <a:r>
              <a:rPr dirty="0" sz="2800" spc="-5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Rockwell"/>
                <a:cs typeface="Rockwell"/>
              </a:rPr>
              <a:t>convenience,</a:t>
            </a:r>
            <a:r>
              <a:rPr dirty="0" sz="2800" spc="-3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60" b="1">
                <a:solidFill>
                  <a:srgbClr val="FFFFFF"/>
                </a:solidFill>
                <a:latin typeface="Rockwell"/>
                <a:cs typeface="Rockwell"/>
              </a:rPr>
              <a:t>autonomy,</a:t>
            </a:r>
            <a:r>
              <a:rPr dirty="0" sz="2800" spc="-2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2800" spc="-68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40" b="1">
                <a:solidFill>
                  <a:srgbClr val="FFFFFF"/>
                </a:solidFill>
                <a:latin typeface="Rockwell"/>
                <a:cs typeface="Rockwell"/>
              </a:rPr>
              <a:t>flexibility.</a:t>
            </a:r>
            <a:endParaRPr sz="28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5591" y="2685288"/>
            <a:ext cx="4459605" cy="1536700"/>
            <a:chOff x="545591" y="2685288"/>
            <a:chExt cx="4459605" cy="1536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591" y="2685288"/>
              <a:ext cx="4459224" cy="10393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8447" y="3179064"/>
              <a:ext cx="2798064" cy="104241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14400" y="2803652"/>
            <a:ext cx="3710304" cy="1071245"/>
          </a:xfrm>
          <a:prstGeom prst="rect">
            <a:avLst/>
          </a:prstGeom>
        </p:spPr>
        <p:txBody>
          <a:bodyPr wrap="square" lIns="0" tIns="72390" rIns="0" bIns="0" rtlCol="0" vert="horz">
            <a:spAutoFit/>
          </a:bodyPr>
          <a:lstStyle/>
          <a:p>
            <a:pPr marL="766445" marR="5080" indent="-754380">
              <a:lnSpc>
                <a:spcPts val="3910"/>
              </a:lnSpc>
              <a:spcBef>
                <a:spcPts val="570"/>
              </a:spcBef>
            </a:pPr>
            <a:r>
              <a:rPr dirty="0" sz="3600" spc="-10" b="1">
                <a:solidFill>
                  <a:srgbClr val="FFFFFF"/>
                </a:solidFill>
                <a:latin typeface="Bookman Old Style"/>
                <a:cs typeface="Bookman Old Style"/>
              </a:rPr>
              <a:t>A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N</a:t>
            </a:r>
            <a:r>
              <a:rPr dirty="0" sz="3600" spc="5" b="1">
                <a:solidFill>
                  <a:srgbClr val="FFFFFF"/>
                </a:solidFill>
                <a:latin typeface="Bookman Old Style"/>
                <a:cs typeface="Bookman Old Style"/>
              </a:rPr>
              <a:t>T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ICIP</a:t>
            </a:r>
            <a:r>
              <a:rPr dirty="0" sz="3600" spc="-10" b="1">
                <a:solidFill>
                  <a:srgbClr val="FFFFFF"/>
                </a:solidFill>
                <a:latin typeface="Bookman Old Style"/>
                <a:cs typeface="Bookman Old Style"/>
              </a:rPr>
              <a:t>A</a:t>
            </a:r>
            <a:r>
              <a:rPr dirty="0" sz="3600" spc="5" b="1">
                <a:solidFill>
                  <a:srgbClr val="FFFFFF"/>
                </a:solidFill>
                <a:latin typeface="Bookman Old Style"/>
                <a:cs typeface="Bookman Old Style"/>
              </a:rPr>
              <a:t>T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O</a:t>
            </a:r>
            <a:r>
              <a:rPr dirty="0" sz="3600" spc="5" b="1">
                <a:solidFill>
                  <a:srgbClr val="FFFFFF"/>
                </a:solidFill>
                <a:latin typeface="Bookman Old Style"/>
                <a:cs typeface="Bookman Old Style"/>
              </a:rPr>
              <a:t>R</a:t>
            </a:r>
            <a:r>
              <a:rPr dirty="0" sz="3600" b="1">
                <a:solidFill>
                  <a:srgbClr val="FFFFFF"/>
                </a:solidFill>
                <a:latin typeface="Bookman Old Style"/>
                <a:cs typeface="Bookman Old Style"/>
              </a:rPr>
              <a:t>Y  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ANXIETY</a:t>
            </a:r>
            <a:endParaRPr sz="3600">
              <a:latin typeface="Bookman Old Style"/>
              <a:cs typeface="Bookman Old Styl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497777" y="916675"/>
            <a:ext cx="6027420" cy="791210"/>
            <a:chOff x="5497777" y="916675"/>
            <a:chExt cx="6027420" cy="791210"/>
          </a:xfrm>
        </p:grpSpPr>
        <p:sp>
          <p:nvSpPr>
            <p:cNvPr id="7" name="object 7"/>
            <p:cNvSpPr/>
            <p:nvPr/>
          </p:nvSpPr>
          <p:spPr>
            <a:xfrm>
              <a:off x="5507302" y="926203"/>
              <a:ext cx="6011545" cy="772795"/>
            </a:xfrm>
            <a:custGeom>
              <a:avLst/>
              <a:gdLst/>
              <a:ahLst/>
              <a:cxnLst/>
              <a:rect l="l" t="t" r="r" b="b"/>
              <a:pathLst>
                <a:path w="6011545" h="772794">
                  <a:moveTo>
                    <a:pt x="5882474" y="0"/>
                  </a:moveTo>
                  <a:lnTo>
                    <a:pt x="128701" y="0"/>
                  </a:lnTo>
                  <a:lnTo>
                    <a:pt x="78604" y="10113"/>
                  </a:lnTo>
                  <a:lnTo>
                    <a:pt x="37695" y="37695"/>
                  </a:lnTo>
                  <a:lnTo>
                    <a:pt x="10113" y="78604"/>
                  </a:lnTo>
                  <a:lnTo>
                    <a:pt x="0" y="128701"/>
                  </a:lnTo>
                  <a:lnTo>
                    <a:pt x="0" y="643496"/>
                  </a:lnTo>
                  <a:lnTo>
                    <a:pt x="10113" y="693593"/>
                  </a:lnTo>
                  <a:lnTo>
                    <a:pt x="37695" y="734502"/>
                  </a:lnTo>
                  <a:lnTo>
                    <a:pt x="78604" y="762084"/>
                  </a:lnTo>
                  <a:lnTo>
                    <a:pt x="128701" y="772198"/>
                  </a:lnTo>
                  <a:lnTo>
                    <a:pt x="5882474" y="772198"/>
                  </a:lnTo>
                  <a:lnTo>
                    <a:pt x="5932574" y="762084"/>
                  </a:lnTo>
                  <a:lnTo>
                    <a:pt x="5973487" y="734502"/>
                  </a:lnTo>
                  <a:lnTo>
                    <a:pt x="6001073" y="693593"/>
                  </a:lnTo>
                  <a:lnTo>
                    <a:pt x="6011189" y="643496"/>
                  </a:lnTo>
                  <a:lnTo>
                    <a:pt x="6011189" y="128701"/>
                  </a:lnTo>
                  <a:lnTo>
                    <a:pt x="6001073" y="78604"/>
                  </a:lnTo>
                  <a:lnTo>
                    <a:pt x="5973487" y="37695"/>
                  </a:lnTo>
                  <a:lnTo>
                    <a:pt x="5932574" y="10113"/>
                  </a:lnTo>
                  <a:lnTo>
                    <a:pt x="5882474" y="0"/>
                  </a:lnTo>
                  <a:close/>
                </a:path>
              </a:pathLst>
            </a:custGeom>
            <a:solidFill>
              <a:srgbClr val="C54F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507302" y="926200"/>
              <a:ext cx="6008370" cy="772160"/>
            </a:xfrm>
            <a:custGeom>
              <a:avLst/>
              <a:gdLst/>
              <a:ahLst/>
              <a:cxnLst/>
              <a:rect l="l" t="t" r="r" b="b"/>
              <a:pathLst>
                <a:path w="6008370" h="772160">
                  <a:moveTo>
                    <a:pt x="0" y="128638"/>
                  </a:moveTo>
                  <a:lnTo>
                    <a:pt x="10109" y="78566"/>
                  </a:lnTo>
                  <a:lnTo>
                    <a:pt x="37677" y="37677"/>
                  </a:lnTo>
                  <a:lnTo>
                    <a:pt x="78566" y="10109"/>
                  </a:lnTo>
                  <a:lnTo>
                    <a:pt x="128638" y="0"/>
                  </a:lnTo>
                  <a:lnTo>
                    <a:pt x="5879481" y="0"/>
                  </a:lnTo>
                  <a:lnTo>
                    <a:pt x="5929552" y="10109"/>
                  </a:lnTo>
                  <a:lnTo>
                    <a:pt x="5970442" y="37677"/>
                  </a:lnTo>
                  <a:lnTo>
                    <a:pt x="5998010" y="78566"/>
                  </a:lnTo>
                  <a:lnTo>
                    <a:pt x="6008119" y="128638"/>
                  </a:lnTo>
                  <a:lnTo>
                    <a:pt x="6008119" y="643167"/>
                  </a:lnTo>
                  <a:lnTo>
                    <a:pt x="5998010" y="693239"/>
                  </a:lnTo>
                  <a:lnTo>
                    <a:pt x="5970442" y="734128"/>
                  </a:lnTo>
                  <a:lnTo>
                    <a:pt x="5929552" y="761697"/>
                  </a:lnTo>
                  <a:lnTo>
                    <a:pt x="5879481" y="771806"/>
                  </a:lnTo>
                  <a:lnTo>
                    <a:pt x="128638" y="771806"/>
                  </a:lnTo>
                  <a:lnTo>
                    <a:pt x="78566" y="761697"/>
                  </a:lnTo>
                  <a:lnTo>
                    <a:pt x="37677" y="734128"/>
                  </a:lnTo>
                  <a:lnTo>
                    <a:pt x="10109" y="693239"/>
                  </a:lnTo>
                  <a:lnTo>
                    <a:pt x="0" y="643167"/>
                  </a:lnTo>
                  <a:lnTo>
                    <a:pt x="0" y="128638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608499" y="992123"/>
            <a:ext cx="5106670" cy="598805"/>
          </a:xfrm>
          <a:prstGeom prst="rect"/>
        </p:spPr>
        <p:txBody>
          <a:bodyPr wrap="square" lIns="0" tIns="52069" rIns="0" bIns="0" rtlCol="0" vert="horz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409"/>
              </a:spcBef>
            </a:pPr>
            <a:r>
              <a:rPr dirty="0" sz="2000" b="0">
                <a:latin typeface="Rockwell"/>
                <a:cs typeface="Rockwell"/>
              </a:rPr>
              <a:t>Health </a:t>
            </a:r>
            <a:r>
              <a:rPr dirty="0" sz="2000" spc="-20" b="0">
                <a:latin typeface="Rockwell"/>
                <a:cs typeface="Rockwell"/>
              </a:rPr>
              <a:t>e</a:t>
            </a:r>
            <a:r>
              <a:rPr dirty="0" sz="2000" b="0">
                <a:latin typeface="Rockwell"/>
                <a:cs typeface="Rockwell"/>
              </a:rPr>
              <a:t>xposu</a:t>
            </a:r>
            <a:r>
              <a:rPr dirty="0" sz="2000" spc="-100" b="0">
                <a:latin typeface="Rockwell"/>
                <a:cs typeface="Rockwell"/>
              </a:rPr>
              <a:t>r</a:t>
            </a:r>
            <a:r>
              <a:rPr dirty="0" sz="2000" b="0">
                <a:latin typeface="Rockwell"/>
                <a:cs typeface="Rockwell"/>
              </a:rPr>
              <a:t>e</a:t>
            </a:r>
            <a:r>
              <a:rPr dirty="0" sz="2000" spc="-5" b="0">
                <a:latin typeface="Rockwell"/>
                <a:cs typeface="Rockwell"/>
              </a:rPr>
              <a:t> </a:t>
            </a:r>
            <a:r>
              <a:rPr dirty="0" sz="2000" b="0">
                <a:latin typeface="Rockwell"/>
                <a:cs typeface="Rockwell"/>
              </a:rPr>
              <a:t>(masking complianc</a:t>
            </a:r>
            <a:r>
              <a:rPr dirty="0" sz="2000" spc="-40" b="0">
                <a:latin typeface="Rockwell"/>
                <a:cs typeface="Rockwell"/>
              </a:rPr>
              <a:t>e</a:t>
            </a:r>
            <a:r>
              <a:rPr dirty="0" sz="2000" b="0">
                <a:latin typeface="Rockwell"/>
                <a:cs typeface="Rockwell"/>
              </a:rPr>
              <a:t>,</a:t>
            </a:r>
            <a:r>
              <a:rPr dirty="0" sz="2000" spc="-160" b="0">
                <a:latin typeface="Rockwell"/>
                <a:cs typeface="Rockwell"/>
              </a:rPr>
              <a:t> </a:t>
            </a:r>
            <a:r>
              <a:rPr dirty="0" sz="2000" spc="-5" b="0">
                <a:latin typeface="Rockwell"/>
                <a:cs typeface="Rockwell"/>
              </a:rPr>
              <a:t>n</a:t>
            </a:r>
            <a:r>
              <a:rPr dirty="0" sz="2000" spc="-45" b="0">
                <a:latin typeface="Rockwell"/>
                <a:cs typeface="Rockwell"/>
              </a:rPr>
              <a:t>e</a:t>
            </a:r>
            <a:r>
              <a:rPr dirty="0" sz="2000" b="0">
                <a:latin typeface="Rockwell"/>
                <a:cs typeface="Rockwell"/>
              </a:rPr>
              <a:t>w  </a:t>
            </a:r>
            <a:r>
              <a:rPr dirty="0" sz="2000" spc="-35" b="0">
                <a:latin typeface="Rockwell"/>
                <a:cs typeface="Rockwell"/>
              </a:rPr>
              <a:t>v</a:t>
            </a:r>
            <a:r>
              <a:rPr dirty="0" sz="2000" b="0">
                <a:latin typeface="Rockwell"/>
                <a:cs typeface="Rockwell"/>
              </a:rPr>
              <a:t>a</a:t>
            </a:r>
            <a:r>
              <a:rPr dirty="0" sz="2000" spc="40" b="0">
                <a:latin typeface="Rockwell"/>
                <a:cs typeface="Rockwell"/>
              </a:rPr>
              <a:t>r</a:t>
            </a:r>
            <a:r>
              <a:rPr dirty="0" sz="2000" b="0">
                <a:latin typeface="Rockwell"/>
                <a:cs typeface="Rockwell"/>
              </a:rPr>
              <a:t>iants,</a:t>
            </a:r>
            <a:r>
              <a:rPr dirty="0" sz="2000" spc="-160" b="0">
                <a:latin typeface="Rockwell"/>
                <a:cs typeface="Rockwell"/>
              </a:rPr>
              <a:t> </a:t>
            </a:r>
            <a:r>
              <a:rPr dirty="0" sz="2000" b="0">
                <a:latin typeface="Rockwell"/>
                <a:cs typeface="Rockwell"/>
              </a:rPr>
              <a:t>su</a:t>
            </a:r>
            <a:r>
              <a:rPr dirty="0" sz="2000" spc="-60" b="0">
                <a:latin typeface="Rockwell"/>
                <a:cs typeface="Rockwell"/>
              </a:rPr>
              <a:t>r</a:t>
            </a:r>
            <a:r>
              <a:rPr dirty="0" sz="2000" spc="-40" b="0">
                <a:latin typeface="Rockwell"/>
                <a:cs typeface="Rockwell"/>
              </a:rPr>
              <a:t>g</a:t>
            </a:r>
            <a:r>
              <a:rPr dirty="0" sz="2000" spc="-45" b="0">
                <a:latin typeface="Rockwell"/>
                <a:cs typeface="Rockwell"/>
              </a:rPr>
              <a:t>e</a:t>
            </a:r>
            <a:r>
              <a:rPr dirty="0" sz="2000" b="0">
                <a:latin typeface="Rockwell"/>
                <a:cs typeface="Rockwell"/>
              </a:rPr>
              <a:t>,</a:t>
            </a:r>
            <a:r>
              <a:rPr dirty="0" sz="2000" spc="-160" b="0">
                <a:latin typeface="Rockwell"/>
                <a:cs typeface="Rockwell"/>
              </a:rPr>
              <a:t> </a:t>
            </a:r>
            <a:r>
              <a:rPr dirty="0" sz="2000" spc="-5" b="0">
                <a:latin typeface="Rockwell"/>
                <a:cs typeface="Rockwell"/>
              </a:rPr>
              <a:t>non-</a:t>
            </a:r>
            <a:r>
              <a:rPr dirty="0" sz="2000" spc="-35" b="0">
                <a:latin typeface="Rockwell"/>
                <a:cs typeface="Rockwell"/>
              </a:rPr>
              <a:t>v</a:t>
            </a:r>
            <a:r>
              <a:rPr dirty="0" sz="2000" b="0">
                <a:latin typeface="Rockwell"/>
                <a:cs typeface="Rockwell"/>
              </a:rPr>
              <a:t>accinated sta</a:t>
            </a:r>
            <a:r>
              <a:rPr dirty="0" sz="2000" spc="15" b="0">
                <a:latin typeface="Rockwell"/>
                <a:cs typeface="Rockwell"/>
              </a:rPr>
              <a:t>f</a:t>
            </a:r>
            <a:r>
              <a:rPr dirty="0" sz="2000" spc="80" b="0">
                <a:latin typeface="Rockwell"/>
                <a:cs typeface="Rockwell"/>
              </a:rPr>
              <a:t>f</a:t>
            </a:r>
            <a:r>
              <a:rPr dirty="0" sz="2000" b="0">
                <a:latin typeface="Rockwell"/>
                <a:cs typeface="Rockwell"/>
              </a:rPr>
              <a:t>,</a:t>
            </a:r>
            <a:r>
              <a:rPr dirty="0" sz="2000" spc="-160" b="0">
                <a:latin typeface="Rockwell"/>
                <a:cs typeface="Rockwell"/>
              </a:rPr>
              <a:t> </a:t>
            </a:r>
            <a:r>
              <a:rPr dirty="0" sz="2000" spc="-5" b="0">
                <a:latin typeface="Rockwell"/>
                <a:cs typeface="Rockwell"/>
              </a:rPr>
              <a:t>etc.)</a:t>
            </a:r>
            <a:endParaRPr sz="2000">
              <a:latin typeface="Rockwell"/>
              <a:cs typeface="Rockwel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497777" y="1746476"/>
            <a:ext cx="6027420" cy="791210"/>
            <a:chOff x="5497777" y="1746476"/>
            <a:chExt cx="6027420" cy="791210"/>
          </a:xfrm>
        </p:grpSpPr>
        <p:sp>
          <p:nvSpPr>
            <p:cNvPr id="11" name="object 11"/>
            <p:cNvSpPr/>
            <p:nvPr/>
          </p:nvSpPr>
          <p:spPr>
            <a:xfrm>
              <a:off x="5507302" y="1756003"/>
              <a:ext cx="6011545" cy="772795"/>
            </a:xfrm>
            <a:custGeom>
              <a:avLst/>
              <a:gdLst/>
              <a:ahLst/>
              <a:cxnLst/>
              <a:rect l="l" t="t" r="r" b="b"/>
              <a:pathLst>
                <a:path w="6011545" h="772794">
                  <a:moveTo>
                    <a:pt x="5882474" y="0"/>
                  </a:moveTo>
                  <a:lnTo>
                    <a:pt x="128701" y="0"/>
                  </a:lnTo>
                  <a:lnTo>
                    <a:pt x="78604" y="10113"/>
                  </a:lnTo>
                  <a:lnTo>
                    <a:pt x="37695" y="37695"/>
                  </a:lnTo>
                  <a:lnTo>
                    <a:pt x="10113" y="78604"/>
                  </a:lnTo>
                  <a:lnTo>
                    <a:pt x="0" y="128701"/>
                  </a:lnTo>
                  <a:lnTo>
                    <a:pt x="0" y="643496"/>
                  </a:lnTo>
                  <a:lnTo>
                    <a:pt x="10113" y="693593"/>
                  </a:lnTo>
                  <a:lnTo>
                    <a:pt x="37695" y="734502"/>
                  </a:lnTo>
                  <a:lnTo>
                    <a:pt x="78604" y="762084"/>
                  </a:lnTo>
                  <a:lnTo>
                    <a:pt x="128701" y="772198"/>
                  </a:lnTo>
                  <a:lnTo>
                    <a:pt x="5882474" y="772198"/>
                  </a:lnTo>
                  <a:lnTo>
                    <a:pt x="5932574" y="762084"/>
                  </a:lnTo>
                  <a:lnTo>
                    <a:pt x="5973487" y="734502"/>
                  </a:lnTo>
                  <a:lnTo>
                    <a:pt x="6001073" y="693593"/>
                  </a:lnTo>
                  <a:lnTo>
                    <a:pt x="6011189" y="643496"/>
                  </a:lnTo>
                  <a:lnTo>
                    <a:pt x="6011189" y="128701"/>
                  </a:lnTo>
                  <a:lnTo>
                    <a:pt x="6001073" y="78604"/>
                  </a:lnTo>
                  <a:lnTo>
                    <a:pt x="5973487" y="37695"/>
                  </a:lnTo>
                  <a:lnTo>
                    <a:pt x="5932574" y="10113"/>
                  </a:lnTo>
                  <a:lnTo>
                    <a:pt x="5882474" y="0"/>
                  </a:lnTo>
                  <a:close/>
                </a:path>
              </a:pathLst>
            </a:custGeom>
            <a:solidFill>
              <a:srgbClr val="A24B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507302" y="1756001"/>
              <a:ext cx="6008370" cy="772160"/>
            </a:xfrm>
            <a:custGeom>
              <a:avLst/>
              <a:gdLst/>
              <a:ahLst/>
              <a:cxnLst/>
              <a:rect l="l" t="t" r="r" b="b"/>
              <a:pathLst>
                <a:path w="6008370" h="772160">
                  <a:moveTo>
                    <a:pt x="0" y="128638"/>
                  </a:moveTo>
                  <a:lnTo>
                    <a:pt x="10109" y="78566"/>
                  </a:lnTo>
                  <a:lnTo>
                    <a:pt x="37677" y="37677"/>
                  </a:lnTo>
                  <a:lnTo>
                    <a:pt x="78566" y="10109"/>
                  </a:lnTo>
                  <a:lnTo>
                    <a:pt x="128638" y="0"/>
                  </a:lnTo>
                  <a:lnTo>
                    <a:pt x="5879481" y="0"/>
                  </a:lnTo>
                  <a:lnTo>
                    <a:pt x="5929552" y="10109"/>
                  </a:lnTo>
                  <a:lnTo>
                    <a:pt x="5970442" y="37677"/>
                  </a:lnTo>
                  <a:lnTo>
                    <a:pt x="5998010" y="78566"/>
                  </a:lnTo>
                  <a:lnTo>
                    <a:pt x="6008119" y="128638"/>
                  </a:lnTo>
                  <a:lnTo>
                    <a:pt x="6008119" y="643167"/>
                  </a:lnTo>
                  <a:lnTo>
                    <a:pt x="5998010" y="693239"/>
                  </a:lnTo>
                  <a:lnTo>
                    <a:pt x="5970442" y="734128"/>
                  </a:lnTo>
                  <a:lnTo>
                    <a:pt x="5929552" y="761697"/>
                  </a:lnTo>
                  <a:lnTo>
                    <a:pt x="5879481" y="771806"/>
                  </a:lnTo>
                  <a:lnTo>
                    <a:pt x="128638" y="771806"/>
                  </a:lnTo>
                  <a:lnTo>
                    <a:pt x="78566" y="761697"/>
                  </a:lnTo>
                  <a:lnTo>
                    <a:pt x="37677" y="734128"/>
                  </a:lnTo>
                  <a:lnTo>
                    <a:pt x="10109" y="693239"/>
                  </a:lnTo>
                  <a:lnTo>
                    <a:pt x="0" y="643167"/>
                  </a:lnTo>
                  <a:lnTo>
                    <a:pt x="0" y="128638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608499" y="1958340"/>
            <a:ext cx="36588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Commuting</a:t>
            </a:r>
            <a:r>
              <a:rPr dirty="0" sz="2000" spc="-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time</a:t>
            </a:r>
            <a:r>
              <a:rPr dirty="0" sz="20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+</a:t>
            </a:r>
            <a:r>
              <a:rPr dirty="0" sz="20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traffic</a:t>
            </a:r>
            <a:r>
              <a:rPr dirty="0" sz="20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Rockwell"/>
                <a:cs typeface="Rockwell"/>
              </a:rPr>
              <a:t>again</a:t>
            </a:r>
            <a:endParaRPr sz="2000">
              <a:latin typeface="Rockwell"/>
              <a:cs typeface="Rockwel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497777" y="2576276"/>
            <a:ext cx="6027420" cy="791210"/>
            <a:chOff x="5497777" y="2576276"/>
            <a:chExt cx="6027420" cy="791210"/>
          </a:xfrm>
        </p:grpSpPr>
        <p:sp>
          <p:nvSpPr>
            <p:cNvPr id="15" name="object 15"/>
            <p:cNvSpPr/>
            <p:nvPr/>
          </p:nvSpPr>
          <p:spPr>
            <a:xfrm>
              <a:off x="5507302" y="2585803"/>
              <a:ext cx="6011545" cy="772795"/>
            </a:xfrm>
            <a:custGeom>
              <a:avLst/>
              <a:gdLst/>
              <a:ahLst/>
              <a:cxnLst/>
              <a:rect l="l" t="t" r="r" b="b"/>
              <a:pathLst>
                <a:path w="6011545" h="772795">
                  <a:moveTo>
                    <a:pt x="5882474" y="0"/>
                  </a:moveTo>
                  <a:lnTo>
                    <a:pt x="128701" y="0"/>
                  </a:lnTo>
                  <a:lnTo>
                    <a:pt x="78604" y="10113"/>
                  </a:lnTo>
                  <a:lnTo>
                    <a:pt x="37695" y="37695"/>
                  </a:lnTo>
                  <a:lnTo>
                    <a:pt x="10113" y="78604"/>
                  </a:lnTo>
                  <a:lnTo>
                    <a:pt x="0" y="128701"/>
                  </a:lnTo>
                  <a:lnTo>
                    <a:pt x="0" y="643496"/>
                  </a:lnTo>
                  <a:lnTo>
                    <a:pt x="10113" y="693593"/>
                  </a:lnTo>
                  <a:lnTo>
                    <a:pt x="37695" y="734502"/>
                  </a:lnTo>
                  <a:lnTo>
                    <a:pt x="78604" y="762084"/>
                  </a:lnTo>
                  <a:lnTo>
                    <a:pt x="128701" y="772198"/>
                  </a:lnTo>
                  <a:lnTo>
                    <a:pt x="5882474" y="772198"/>
                  </a:lnTo>
                  <a:lnTo>
                    <a:pt x="5932574" y="762084"/>
                  </a:lnTo>
                  <a:lnTo>
                    <a:pt x="5973487" y="734502"/>
                  </a:lnTo>
                  <a:lnTo>
                    <a:pt x="6001073" y="693593"/>
                  </a:lnTo>
                  <a:lnTo>
                    <a:pt x="6011189" y="643496"/>
                  </a:lnTo>
                  <a:lnTo>
                    <a:pt x="6011189" y="128701"/>
                  </a:lnTo>
                  <a:lnTo>
                    <a:pt x="6001073" y="78604"/>
                  </a:lnTo>
                  <a:lnTo>
                    <a:pt x="5973487" y="37695"/>
                  </a:lnTo>
                  <a:lnTo>
                    <a:pt x="5932574" y="10113"/>
                  </a:lnTo>
                  <a:lnTo>
                    <a:pt x="5882474" y="0"/>
                  </a:lnTo>
                  <a:close/>
                </a:path>
              </a:pathLst>
            </a:custGeom>
            <a:solidFill>
              <a:srgbClr val="4775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07302" y="2585801"/>
              <a:ext cx="6008370" cy="772160"/>
            </a:xfrm>
            <a:custGeom>
              <a:avLst/>
              <a:gdLst/>
              <a:ahLst/>
              <a:cxnLst/>
              <a:rect l="l" t="t" r="r" b="b"/>
              <a:pathLst>
                <a:path w="6008370" h="772160">
                  <a:moveTo>
                    <a:pt x="0" y="128638"/>
                  </a:moveTo>
                  <a:lnTo>
                    <a:pt x="10109" y="78566"/>
                  </a:lnTo>
                  <a:lnTo>
                    <a:pt x="37677" y="37677"/>
                  </a:lnTo>
                  <a:lnTo>
                    <a:pt x="78566" y="10109"/>
                  </a:lnTo>
                  <a:lnTo>
                    <a:pt x="128638" y="0"/>
                  </a:lnTo>
                  <a:lnTo>
                    <a:pt x="5879481" y="0"/>
                  </a:lnTo>
                  <a:lnTo>
                    <a:pt x="5929552" y="10109"/>
                  </a:lnTo>
                  <a:lnTo>
                    <a:pt x="5970442" y="37677"/>
                  </a:lnTo>
                  <a:lnTo>
                    <a:pt x="5998010" y="78566"/>
                  </a:lnTo>
                  <a:lnTo>
                    <a:pt x="6008119" y="128638"/>
                  </a:lnTo>
                  <a:lnTo>
                    <a:pt x="6008119" y="643167"/>
                  </a:lnTo>
                  <a:lnTo>
                    <a:pt x="5998010" y="693239"/>
                  </a:lnTo>
                  <a:lnTo>
                    <a:pt x="5970442" y="734128"/>
                  </a:lnTo>
                  <a:lnTo>
                    <a:pt x="5929552" y="761697"/>
                  </a:lnTo>
                  <a:lnTo>
                    <a:pt x="5879481" y="771806"/>
                  </a:lnTo>
                  <a:lnTo>
                    <a:pt x="128638" y="771806"/>
                  </a:lnTo>
                  <a:lnTo>
                    <a:pt x="78566" y="761697"/>
                  </a:lnTo>
                  <a:lnTo>
                    <a:pt x="37677" y="734128"/>
                  </a:lnTo>
                  <a:lnTo>
                    <a:pt x="10109" y="693239"/>
                  </a:lnTo>
                  <a:lnTo>
                    <a:pt x="0" y="643167"/>
                  </a:lnTo>
                  <a:lnTo>
                    <a:pt x="0" y="128638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5608499" y="2787396"/>
            <a:ext cx="21539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Social</a:t>
            </a:r>
            <a:r>
              <a:rPr dirty="0" sz="2000" spc="-7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interactions</a:t>
            </a:r>
            <a:endParaRPr sz="2000">
              <a:latin typeface="Rockwell"/>
              <a:cs typeface="Rockwel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497782" y="3406081"/>
            <a:ext cx="6027420" cy="2450465"/>
            <a:chOff x="5497782" y="3406081"/>
            <a:chExt cx="6027420" cy="2450465"/>
          </a:xfrm>
        </p:grpSpPr>
        <p:sp>
          <p:nvSpPr>
            <p:cNvPr id="19" name="object 19"/>
            <p:cNvSpPr/>
            <p:nvPr/>
          </p:nvSpPr>
          <p:spPr>
            <a:xfrm>
              <a:off x="5507302" y="3415603"/>
              <a:ext cx="6011545" cy="772795"/>
            </a:xfrm>
            <a:custGeom>
              <a:avLst/>
              <a:gdLst/>
              <a:ahLst/>
              <a:cxnLst/>
              <a:rect l="l" t="t" r="r" b="b"/>
              <a:pathLst>
                <a:path w="6011545" h="772795">
                  <a:moveTo>
                    <a:pt x="5882474" y="0"/>
                  </a:moveTo>
                  <a:lnTo>
                    <a:pt x="128701" y="0"/>
                  </a:lnTo>
                  <a:lnTo>
                    <a:pt x="78604" y="10113"/>
                  </a:lnTo>
                  <a:lnTo>
                    <a:pt x="37695" y="37695"/>
                  </a:lnTo>
                  <a:lnTo>
                    <a:pt x="10113" y="78604"/>
                  </a:lnTo>
                  <a:lnTo>
                    <a:pt x="0" y="128701"/>
                  </a:lnTo>
                  <a:lnTo>
                    <a:pt x="0" y="643496"/>
                  </a:lnTo>
                  <a:lnTo>
                    <a:pt x="10113" y="693593"/>
                  </a:lnTo>
                  <a:lnTo>
                    <a:pt x="37695" y="734502"/>
                  </a:lnTo>
                  <a:lnTo>
                    <a:pt x="78604" y="762084"/>
                  </a:lnTo>
                  <a:lnTo>
                    <a:pt x="128701" y="772198"/>
                  </a:lnTo>
                  <a:lnTo>
                    <a:pt x="5882474" y="772198"/>
                  </a:lnTo>
                  <a:lnTo>
                    <a:pt x="5932574" y="762084"/>
                  </a:lnTo>
                  <a:lnTo>
                    <a:pt x="5973487" y="734502"/>
                  </a:lnTo>
                  <a:lnTo>
                    <a:pt x="6001073" y="693593"/>
                  </a:lnTo>
                  <a:lnTo>
                    <a:pt x="6011189" y="643496"/>
                  </a:lnTo>
                  <a:lnTo>
                    <a:pt x="6011189" y="128701"/>
                  </a:lnTo>
                  <a:lnTo>
                    <a:pt x="6001073" y="78604"/>
                  </a:lnTo>
                  <a:lnTo>
                    <a:pt x="5973487" y="37695"/>
                  </a:lnTo>
                  <a:lnTo>
                    <a:pt x="5932574" y="10113"/>
                  </a:lnTo>
                  <a:lnTo>
                    <a:pt x="5882474" y="0"/>
                  </a:lnTo>
                  <a:close/>
                </a:path>
              </a:pathLst>
            </a:custGeom>
            <a:solidFill>
              <a:srgbClr val="43D4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507302" y="3415601"/>
              <a:ext cx="6008370" cy="772160"/>
            </a:xfrm>
            <a:custGeom>
              <a:avLst/>
              <a:gdLst/>
              <a:ahLst/>
              <a:cxnLst/>
              <a:rect l="l" t="t" r="r" b="b"/>
              <a:pathLst>
                <a:path w="6008370" h="772160">
                  <a:moveTo>
                    <a:pt x="0" y="128638"/>
                  </a:moveTo>
                  <a:lnTo>
                    <a:pt x="10109" y="78566"/>
                  </a:lnTo>
                  <a:lnTo>
                    <a:pt x="37677" y="37677"/>
                  </a:lnTo>
                  <a:lnTo>
                    <a:pt x="78566" y="10109"/>
                  </a:lnTo>
                  <a:lnTo>
                    <a:pt x="128638" y="0"/>
                  </a:lnTo>
                  <a:lnTo>
                    <a:pt x="5879481" y="0"/>
                  </a:lnTo>
                  <a:lnTo>
                    <a:pt x="5929552" y="10109"/>
                  </a:lnTo>
                  <a:lnTo>
                    <a:pt x="5970442" y="37677"/>
                  </a:lnTo>
                  <a:lnTo>
                    <a:pt x="5998010" y="78566"/>
                  </a:lnTo>
                  <a:lnTo>
                    <a:pt x="6008119" y="128638"/>
                  </a:lnTo>
                  <a:lnTo>
                    <a:pt x="6008119" y="643167"/>
                  </a:lnTo>
                  <a:lnTo>
                    <a:pt x="5998010" y="693239"/>
                  </a:lnTo>
                  <a:lnTo>
                    <a:pt x="5970442" y="734128"/>
                  </a:lnTo>
                  <a:lnTo>
                    <a:pt x="5929552" y="761697"/>
                  </a:lnTo>
                  <a:lnTo>
                    <a:pt x="5879481" y="771806"/>
                  </a:lnTo>
                  <a:lnTo>
                    <a:pt x="128638" y="771806"/>
                  </a:lnTo>
                  <a:lnTo>
                    <a:pt x="78566" y="761697"/>
                  </a:lnTo>
                  <a:lnTo>
                    <a:pt x="37677" y="734128"/>
                  </a:lnTo>
                  <a:lnTo>
                    <a:pt x="10109" y="693239"/>
                  </a:lnTo>
                  <a:lnTo>
                    <a:pt x="0" y="643167"/>
                  </a:lnTo>
                  <a:lnTo>
                    <a:pt x="0" y="128638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507302" y="4245402"/>
              <a:ext cx="6011545" cy="772795"/>
            </a:xfrm>
            <a:custGeom>
              <a:avLst/>
              <a:gdLst/>
              <a:ahLst/>
              <a:cxnLst/>
              <a:rect l="l" t="t" r="r" b="b"/>
              <a:pathLst>
                <a:path w="6011545" h="772795">
                  <a:moveTo>
                    <a:pt x="5882474" y="0"/>
                  </a:moveTo>
                  <a:lnTo>
                    <a:pt x="128701" y="0"/>
                  </a:lnTo>
                  <a:lnTo>
                    <a:pt x="78604" y="10113"/>
                  </a:lnTo>
                  <a:lnTo>
                    <a:pt x="37695" y="37695"/>
                  </a:lnTo>
                  <a:lnTo>
                    <a:pt x="10113" y="78604"/>
                  </a:lnTo>
                  <a:lnTo>
                    <a:pt x="0" y="128701"/>
                  </a:lnTo>
                  <a:lnTo>
                    <a:pt x="0" y="643496"/>
                  </a:lnTo>
                  <a:lnTo>
                    <a:pt x="10113" y="693593"/>
                  </a:lnTo>
                  <a:lnTo>
                    <a:pt x="37695" y="734502"/>
                  </a:lnTo>
                  <a:lnTo>
                    <a:pt x="78604" y="762084"/>
                  </a:lnTo>
                  <a:lnTo>
                    <a:pt x="128701" y="772198"/>
                  </a:lnTo>
                  <a:lnTo>
                    <a:pt x="5882474" y="772198"/>
                  </a:lnTo>
                  <a:lnTo>
                    <a:pt x="5932574" y="762084"/>
                  </a:lnTo>
                  <a:lnTo>
                    <a:pt x="5973487" y="734502"/>
                  </a:lnTo>
                  <a:lnTo>
                    <a:pt x="6001073" y="693593"/>
                  </a:lnTo>
                  <a:lnTo>
                    <a:pt x="6011189" y="643496"/>
                  </a:lnTo>
                  <a:lnTo>
                    <a:pt x="6011189" y="128701"/>
                  </a:lnTo>
                  <a:lnTo>
                    <a:pt x="6001073" y="78604"/>
                  </a:lnTo>
                  <a:lnTo>
                    <a:pt x="5973487" y="37695"/>
                  </a:lnTo>
                  <a:lnTo>
                    <a:pt x="5932574" y="10113"/>
                  </a:lnTo>
                  <a:lnTo>
                    <a:pt x="5882474" y="0"/>
                  </a:lnTo>
                  <a:close/>
                </a:path>
              </a:pathLst>
            </a:custGeom>
            <a:solidFill>
              <a:srgbClr val="7BD9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507302" y="4245400"/>
              <a:ext cx="6008370" cy="772160"/>
            </a:xfrm>
            <a:custGeom>
              <a:avLst/>
              <a:gdLst/>
              <a:ahLst/>
              <a:cxnLst/>
              <a:rect l="l" t="t" r="r" b="b"/>
              <a:pathLst>
                <a:path w="6008370" h="772160">
                  <a:moveTo>
                    <a:pt x="0" y="128638"/>
                  </a:moveTo>
                  <a:lnTo>
                    <a:pt x="10109" y="78566"/>
                  </a:lnTo>
                  <a:lnTo>
                    <a:pt x="37677" y="37677"/>
                  </a:lnTo>
                  <a:lnTo>
                    <a:pt x="78566" y="10109"/>
                  </a:lnTo>
                  <a:lnTo>
                    <a:pt x="128638" y="0"/>
                  </a:lnTo>
                  <a:lnTo>
                    <a:pt x="5879481" y="0"/>
                  </a:lnTo>
                  <a:lnTo>
                    <a:pt x="5929552" y="10109"/>
                  </a:lnTo>
                  <a:lnTo>
                    <a:pt x="5970442" y="37677"/>
                  </a:lnTo>
                  <a:lnTo>
                    <a:pt x="5998010" y="78566"/>
                  </a:lnTo>
                  <a:lnTo>
                    <a:pt x="6008119" y="128638"/>
                  </a:lnTo>
                  <a:lnTo>
                    <a:pt x="6008119" y="643167"/>
                  </a:lnTo>
                  <a:lnTo>
                    <a:pt x="5998010" y="693239"/>
                  </a:lnTo>
                  <a:lnTo>
                    <a:pt x="5970442" y="734128"/>
                  </a:lnTo>
                  <a:lnTo>
                    <a:pt x="5929552" y="761697"/>
                  </a:lnTo>
                  <a:lnTo>
                    <a:pt x="5879481" y="771806"/>
                  </a:lnTo>
                  <a:lnTo>
                    <a:pt x="128638" y="771806"/>
                  </a:lnTo>
                  <a:lnTo>
                    <a:pt x="78566" y="761697"/>
                  </a:lnTo>
                  <a:lnTo>
                    <a:pt x="37677" y="734128"/>
                  </a:lnTo>
                  <a:lnTo>
                    <a:pt x="10109" y="693239"/>
                  </a:lnTo>
                  <a:lnTo>
                    <a:pt x="0" y="643167"/>
                  </a:lnTo>
                  <a:lnTo>
                    <a:pt x="0" y="128638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507302" y="5075203"/>
              <a:ext cx="6011545" cy="772795"/>
            </a:xfrm>
            <a:custGeom>
              <a:avLst/>
              <a:gdLst/>
              <a:ahLst/>
              <a:cxnLst/>
              <a:rect l="l" t="t" r="r" b="b"/>
              <a:pathLst>
                <a:path w="6011545" h="772795">
                  <a:moveTo>
                    <a:pt x="5882474" y="0"/>
                  </a:moveTo>
                  <a:lnTo>
                    <a:pt x="128701" y="0"/>
                  </a:lnTo>
                  <a:lnTo>
                    <a:pt x="78604" y="10113"/>
                  </a:lnTo>
                  <a:lnTo>
                    <a:pt x="37695" y="37695"/>
                  </a:lnTo>
                  <a:lnTo>
                    <a:pt x="10113" y="78604"/>
                  </a:lnTo>
                  <a:lnTo>
                    <a:pt x="0" y="128701"/>
                  </a:lnTo>
                  <a:lnTo>
                    <a:pt x="0" y="643496"/>
                  </a:lnTo>
                  <a:lnTo>
                    <a:pt x="10113" y="693593"/>
                  </a:lnTo>
                  <a:lnTo>
                    <a:pt x="37695" y="734502"/>
                  </a:lnTo>
                  <a:lnTo>
                    <a:pt x="78604" y="762084"/>
                  </a:lnTo>
                  <a:lnTo>
                    <a:pt x="128701" y="772198"/>
                  </a:lnTo>
                  <a:lnTo>
                    <a:pt x="5882474" y="772198"/>
                  </a:lnTo>
                  <a:lnTo>
                    <a:pt x="5932574" y="762084"/>
                  </a:lnTo>
                  <a:lnTo>
                    <a:pt x="5973487" y="734502"/>
                  </a:lnTo>
                  <a:lnTo>
                    <a:pt x="6001073" y="693593"/>
                  </a:lnTo>
                  <a:lnTo>
                    <a:pt x="6011189" y="643496"/>
                  </a:lnTo>
                  <a:lnTo>
                    <a:pt x="6011189" y="128701"/>
                  </a:lnTo>
                  <a:lnTo>
                    <a:pt x="6001073" y="78604"/>
                  </a:lnTo>
                  <a:lnTo>
                    <a:pt x="5973487" y="37695"/>
                  </a:lnTo>
                  <a:lnTo>
                    <a:pt x="5932574" y="10113"/>
                  </a:lnTo>
                  <a:lnTo>
                    <a:pt x="5882474" y="0"/>
                  </a:lnTo>
                  <a:close/>
                </a:path>
              </a:pathLst>
            </a:custGeom>
            <a:solidFill>
              <a:srgbClr val="DE9C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507302" y="5075200"/>
              <a:ext cx="6008370" cy="772160"/>
            </a:xfrm>
            <a:custGeom>
              <a:avLst/>
              <a:gdLst/>
              <a:ahLst/>
              <a:cxnLst/>
              <a:rect l="l" t="t" r="r" b="b"/>
              <a:pathLst>
                <a:path w="6008370" h="772160">
                  <a:moveTo>
                    <a:pt x="0" y="128638"/>
                  </a:moveTo>
                  <a:lnTo>
                    <a:pt x="10109" y="78566"/>
                  </a:lnTo>
                  <a:lnTo>
                    <a:pt x="37677" y="37677"/>
                  </a:lnTo>
                  <a:lnTo>
                    <a:pt x="78566" y="10109"/>
                  </a:lnTo>
                  <a:lnTo>
                    <a:pt x="128638" y="0"/>
                  </a:lnTo>
                  <a:lnTo>
                    <a:pt x="5879481" y="0"/>
                  </a:lnTo>
                  <a:lnTo>
                    <a:pt x="5929552" y="10109"/>
                  </a:lnTo>
                  <a:lnTo>
                    <a:pt x="5970442" y="37677"/>
                  </a:lnTo>
                  <a:lnTo>
                    <a:pt x="5998010" y="78566"/>
                  </a:lnTo>
                  <a:lnTo>
                    <a:pt x="6008119" y="128638"/>
                  </a:lnTo>
                  <a:lnTo>
                    <a:pt x="6008119" y="643167"/>
                  </a:lnTo>
                  <a:lnTo>
                    <a:pt x="5998010" y="693239"/>
                  </a:lnTo>
                  <a:lnTo>
                    <a:pt x="5970442" y="734128"/>
                  </a:lnTo>
                  <a:lnTo>
                    <a:pt x="5929552" y="761697"/>
                  </a:lnTo>
                  <a:lnTo>
                    <a:pt x="5879481" y="771806"/>
                  </a:lnTo>
                  <a:lnTo>
                    <a:pt x="128638" y="771806"/>
                  </a:lnTo>
                  <a:lnTo>
                    <a:pt x="78566" y="761697"/>
                  </a:lnTo>
                  <a:lnTo>
                    <a:pt x="37677" y="734128"/>
                  </a:lnTo>
                  <a:lnTo>
                    <a:pt x="10109" y="693239"/>
                  </a:lnTo>
                  <a:lnTo>
                    <a:pt x="0" y="643167"/>
                  </a:lnTo>
                  <a:lnTo>
                    <a:pt x="0" y="128638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5608499" y="3616452"/>
            <a:ext cx="5569585" cy="2122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Disruption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to </a:t>
            </a:r>
            <a:r>
              <a:rPr dirty="0" sz="2000" spc="-10">
                <a:solidFill>
                  <a:srgbClr val="FFFFFF"/>
                </a:solidFill>
                <a:latin typeface="Rockwell"/>
                <a:cs typeface="Rockwell"/>
              </a:rPr>
              <a:t>established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Rockwell"/>
                <a:cs typeface="Rockwell"/>
              </a:rPr>
              <a:t>daily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Rockwell"/>
                <a:cs typeface="Rockwell"/>
              </a:rPr>
              <a:t>routines</a:t>
            </a:r>
            <a:endParaRPr sz="2000">
              <a:latin typeface="Rockwell"/>
              <a:cs typeface="Rockwell"/>
            </a:endParaRPr>
          </a:p>
          <a:p>
            <a:pPr>
              <a:lnSpc>
                <a:spcPct val="100000"/>
              </a:lnSpc>
            </a:pPr>
            <a:endParaRPr sz="23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1425"/>
              </a:spcBef>
            </a:pPr>
            <a:r>
              <a:rPr dirty="0" sz="2000" spc="-15">
                <a:solidFill>
                  <a:srgbClr val="FFFFFF"/>
                </a:solidFill>
                <a:latin typeface="Rockwell"/>
                <a:cs typeface="Rockwell"/>
              </a:rPr>
              <a:t>Uprooting</a:t>
            </a:r>
            <a:r>
              <a:rPr dirty="0" sz="2000" spc="-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Rockwell"/>
                <a:cs typeface="Rockwell"/>
              </a:rPr>
              <a:t>geographical</a:t>
            </a:r>
            <a:r>
              <a:rPr dirty="0" sz="2000" spc="-15">
                <a:solidFill>
                  <a:srgbClr val="FFFFFF"/>
                </a:solidFill>
                <a:latin typeface="Rockwell"/>
                <a:cs typeface="Rockwell"/>
              </a:rPr>
              <a:t> relocation</a:t>
            </a:r>
            <a:endParaRPr sz="20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Rockwell"/>
              <a:cs typeface="Rockwell"/>
            </a:endParaRPr>
          </a:p>
          <a:p>
            <a:pPr marL="12700" marR="5080">
              <a:lnSpc>
                <a:spcPts val="2090"/>
              </a:lnSpc>
            </a:pP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Inc</a:t>
            </a:r>
            <a:r>
              <a:rPr dirty="0" sz="2000" spc="-10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ease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st</a:t>
            </a:r>
            <a:r>
              <a:rPr dirty="0" sz="2000" spc="-10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es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000" spc="-8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m</a:t>
            </a:r>
            <a:r>
              <a:rPr dirty="0" sz="2000" spc="-8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ving to a</a:t>
            </a:r>
            <a:r>
              <a:rPr dirty="0" sz="2000" spc="-1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“</a:t>
            </a:r>
            <a:r>
              <a:rPr dirty="0" sz="2000" spc="5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aster </a:t>
            </a:r>
            <a:r>
              <a:rPr dirty="0" sz="2000" spc="-35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2000" spc="-4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y 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of  </a:t>
            </a:r>
            <a:r>
              <a:rPr dirty="0" sz="2000" spc="5">
                <a:solidFill>
                  <a:srgbClr val="FFFFFF"/>
                </a:solidFill>
                <a:latin typeface="Rockwell"/>
                <a:cs typeface="Rockwell"/>
              </a:rPr>
              <a:t>life”</a:t>
            </a:r>
            <a:endParaRPr sz="2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7576" y="720394"/>
            <a:ext cx="6291580" cy="2769870"/>
            <a:chOff x="417576" y="720394"/>
            <a:chExt cx="6291580" cy="2769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7576" y="755903"/>
              <a:ext cx="6291072" cy="27340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944" y="2085301"/>
              <a:ext cx="6181267" cy="13101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944" y="720394"/>
              <a:ext cx="6181267" cy="131018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5595" y="940815"/>
            <a:ext cx="5734050" cy="824230"/>
          </a:xfrm>
          <a:prstGeom prst="rect"/>
        </p:spPr>
        <p:txBody>
          <a:bodyPr wrap="square" lIns="0" tIns="47625" rIns="0" bIns="0" rtlCol="0" vert="horz">
            <a:spAutoFit/>
          </a:bodyPr>
          <a:lstStyle/>
          <a:p>
            <a:pPr algn="just" marL="12700" marR="5080">
              <a:lnSpc>
                <a:spcPct val="87900"/>
              </a:lnSpc>
              <a:spcBef>
                <a:spcPts val="375"/>
              </a:spcBef>
            </a:pPr>
            <a:r>
              <a:rPr dirty="0" sz="1900" spc="-5" b="0">
                <a:latin typeface="Rockwell"/>
                <a:cs typeface="Rockwell"/>
              </a:rPr>
              <a:t>1.Change </a:t>
            </a:r>
            <a:r>
              <a:rPr dirty="0" sz="1900" b="0">
                <a:latin typeface="Rockwell"/>
                <a:cs typeface="Rockwell"/>
              </a:rPr>
              <a:t>and uncertainty </a:t>
            </a:r>
            <a:r>
              <a:rPr dirty="0" sz="1900" spc="-35" b="0">
                <a:latin typeface="Rockwell"/>
                <a:cs typeface="Rockwell"/>
              </a:rPr>
              <a:t>are </a:t>
            </a:r>
            <a:r>
              <a:rPr dirty="0" sz="1900" b="0">
                <a:latin typeface="Rockwell"/>
                <a:cs typeface="Rockwell"/>
              </a:rPr>
              <a:t>constant </a:t>
            </a:r>
            <a:r>
              <a:rPr dirty="0" sz="1900" spc="-15" b="0">
                <a:latin typeface="Rockwell"/>
                <a:cs typeface="Rockwell"/>
              </a:rPr>
              <a:t>realities </a:t>
            </a:r>
            <a:r>
              <a:rPr dirty="0" sz="1900" b="0">
                <a:latin typeface="Rockwell"/>
                <a:cs typeface="Rockwell"/>
              </a:rPr>
              <a:t>that </a:t>
            </a:r>
            <a:r>
              <a:rPr dirty="0" sz="1900" spc="-459" b="0">
                <a:latin typeface="Rockwell"/>
                <a:cs typeface="Rockwell"/>
              </a:rPr>
              <a:t> </a:t>
            </a:r>
            <a:r>
              <a:rPr dirty="0" sz="1900" b="0">
                <a:latin typeface="Rockwell"/>
                <a:cs typeface="Rockwell"/>
              </a:rPr>
              <a:t>t</a:t>
            </a:r>
            <a:r>
              <a:rPr dirty="0" sz="1900" spc="35" b="0">
                <a:latin typeface="Rockwell"/>
                <a:cs typeface="Rockwell"/>
              </a:rPr>
              <a:t>r</a:t>
            </a:r>
            <a:r>
              <a:rPr dirty="0" sz="1900" b="0">
                <a:latin typeface="Rockwell"/>
                <a:cs typeface="Rockwell"/>
              </a:rPr>
              <a:t>i</a:t>
            </a:r>
            <a:r>
              <a:rPr dirty="0" sz="1900" spc="-20" b="0">
                <a:latin typeface="Rockwell"/>
                <a:cs typeface="Rockwell"/>
              </a:rPr>
              <a:t>g</a:t>
            </a:r>
            <a:r>
              <a:rPr dirty="0" sz="1900" spc="-40" b="0">
                <a:latin typeface="Rockwell"/>
                <a:cs typeface="Rockwell"/>
              </a:rPr>
              <a:t>g</a:t>
            </a:r>
            <a:r>
              <a:rPr dirty="0" sz="1900" spc="-5" b="0">
                <a:latin typeface="Rockwell"/>
                <a:cs typeface="Rockwell"/>
              </a:rPr>
              <a:t>e</a:t>
            </a:r>
            <a:r>
              <a:rPr dirty="0" sz="1900" b="0">
                <a:latin typeface="Rockwell"/>
                <a:cs typeface="Rockwell"/>
              </a:rPr>
              <a:t>r</a:t>
            </a:r>
            <a:r>
              <a:rPr dirty="0" sz="1900" spc="-5" b="0">
                <a:latin typeface="Rockwell"/>
                <a:cs typeface="Rockwell"/>
              </a:rPr>
              <a:t> </a:t>
            </a:r>
            <a:r>
              <a:rPr dirty="0" sz="1900" b="0">
                <a:latin typeface="Rockwell"/>
                <a:cs typeface="Rockwell"/>
              </a:rPr>
              <a:t>p</a:t>
            </a:r>
            <a:r>
              <a:rPr dirty="0" sz="1900" spc="-90" b="0">
                <a:latin typeface="Rockwell"/>
                <a:cs typeface="Rockwell"/>
              </a:rPr>
              <a:t>o</a:t>
            </a:r>
            <a:r>
              <a:rPr dirty="0" sz="1900" spc="-50" b="0">
                <a:latin typeface="Rockwell"/>
                <a:cs typeface="Rockwell"/>
              </a:rPr>
              <a:t>w</a:t>
            </a:r>
            <a:r>
              <a:rPr dirty="0" sz="1900" spc="-5" b="0">
                <a:latin typeface="Rockwell"/>
                <a:cs typeface="Rockwell"/>
              </a:rPr>
              <a:t>erfu</a:t>
            </a:r>
            <a:r>
              <a:rPr dirty="0" sz="1900" b="0">
                <a:latin typeface="Rockwell"/>
                <a:cs typeface="Rockwell"/>
              </a:rPr>
              <a:t>l</a:t>
            </a:r>
            <a:r>
              <a:rPr dirty="0" sz="1900" spc="-5" b="0">
                <a:latin typeface="Rockwell"/>
                <a:cs typeface="Rockwell"/>
              </a:rPr>
              <a:t> </a:t>
            </a:r>
            <a:r>
              <a:rPr dirty="0" sz="1900" spc="45" b="0">
                <a:latin typeface="Rockwell"/>
                <a:cs typeface="Rockwell"/>
              </a:rPr>
              <a:t>f</a:t>
            </a:r>
            <a:r>
              <a:rPr dirty="0" sz="1900" spc="-5" b="0">
                <a:latin typeface="Rockwell"/>
                <a:cs typeface="Rockwell"/>
              </a:rPr>
              <a:t>eelings</a:t>
            </a:r>
            <a:r>
              <a:rPr dirty="0" sz="1900" b="0">
                <a:latin typeface="Rockwell"/>
                <a:cs typeface="Rockwell"/>
              </a:rPr>
              <a:t>.</a:t>
            </a:r>
            <a:r>
              <a:rPr dirty="0" sz="1900" spc="-229" b="0">
                <a:latin typeface="Rockwell"/>
                <a:cs typeface="Rockwell"/>
              </a:rPr>
              <a:t> </a:t>
            </a:r>
            <a:r>
              <a:rPr dirty="0" sz="1900" spc="25" b="0">
                <a:latin typeface="Rockwell"/>
                <a:cs typeface="Rockwell"/>
              </a:rPr>
              <a:t>T</a:t>
            </a:r>
            <a:r>
              <a:rPr dirty="0" sz="1900" spc="-5" b="0">
                <a:latin typeface="Rockwell"/>
                <a:cs typeface="Rockwell"/>
              </a:rPr>
              <a:t>h</a:t>
            </a:r>
            <a:r>
              <a:rPr dirty="0" sz="1900" b="0">
                <a:latin typeface="Rockwell"/>
                <a:cs typeface="Rockwell"/>
              </a:rPr>
              <a:t>e</a:t>
            </a:r>
            <a:r>
              <a:rPr dirty="0" sz="1900" spc="-5" b="0">
                <a:latin typeface="Rockwell"/>
                <a:cs typeface="Rockwell"/>
              </a:rPr>
              <a:t> </a:t>
            </a:r>
            <a:r>
              <a:rPr dirty="0" sz="1900" b="0">
                <a:latin typeface="Rockwell"/>
                <a:cs typeface="Rockwell"/>
              </a:rPr>
              <a:t>ability to </a:t>
            </a:r>
            <a:r>
              <a:rPr dirty="0" sz="1900" spc="-5" b="0">
                <a:latin typeface="Rockwell"/>
                <a:cs typeface="Rockwell"/>
              </a:rPr>
              <a:t>mana</a:t>
            </a:r>
            <a:r>
              <a:rPr dirty="0" sz="1900" spc="-40" b="0">
                <a:latin typeface="Rockwell"/>
                <a:cs typeface="Rockwell"/>
              </a:rPr>
              <a:t>g</a:t>
            </a:r>
            <a:r>
              <a:rPr dirty="0" sz="1900" b="0">
                <a:latin typeface="Rockwell"/>
                <a:cs typeface="Rockwell"/>
              </a:rPr>
              <a:t>e</a:t>
            </a:r>
            <a:r>
              <a:rPr dirty="0" sz="1900" spc="-5" b="0">
                <a:latin typeface="Rockwell"/>
                <a:cs typeface="Rockwell"/>
              </a:rPr>
              <a:t> our  </a:t>
            </a:r>
            <a:r>
              <a:rPr dirty="0" sz="1900" spc="-15" b="0">
                <a:latin typeface="Rockwell"/>
                <a:cs typeface="Rockwell"/>
              </a:rPr>
              <a:t>reactions</a:t>
            </a:r>
            <a:r>
              <a:rPr dirty="0" sz="1900" spc="-10" b="0">
                <a:latin typeface="Rockwell"/>
                <a:cs typeface="Rockwell"/>
              </a:rPr>
              <a:t> </a:t>
            </a:r>
            <a:r>
              <a:rPr dirty="0" sz="1900" b="0">
                <a:latin typeface="Rockwell"/>
                <a:cs typeface="Rockwell"/>
              </a:rPr>
              <a:t>to them is </a:t>
            </a:r>
            <a:r>
              <a:rPr dirty="0" sz="1900" spc="-50" b="0">
                <a:latin typeface="Rockwell"/>
                <a:cs typeface="Rockwell"/>
              </a:rPr>
              <a:t>key</a:t>
            </a:r>
            <a:r>
              <a:rPr dirty="0" sz="1900" b="0">
                <a:latin typeface="Rockwell"/>
                <a:cs typeface="Rockwell"/>
              </a:rPr>
              <a:t> to</a:t>
            </a:r>
            <a:r>
              <a:rPr dirty="0" sz="1900" spc="-5" b="0">
                <a:latin typeface="Rockwell"/>
                <a:cs typeface="Rockwell"/>
              </a:rPr>
              <a:t> </a:t>
            </a:r>
            <a:r>
              <a:rPr dirty="0" sz="1900" spc="-10" b="0">
                <a:latin typeface="Rockwell"/>
                <a:cs typeface="Rockwell"/>
              </a:rPr>
              <a:t>effectiveness.</a:t>
            </a:r>
            <a:endParaRPr sz="19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5595" y="2178303"/>
            <a:ext cx="5801360" cy="107696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 marR="5080">
              <a:lnSpc>
                <a:spcPct val="87700"/>
              </a:lnSpc>
              <a:spcBef>
                <a:spcPts val="380"/>
              </a:spcBef>
            </a:pP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2.</a:t>
            </a:r>
            <a:r>
              <a:rPr dirty="0" sz="1900" spc="-30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175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h</a:t>
            </a:r>
            <a:r>
              <a:rPr dirty="0" sz="1900" spc="-4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1900" spc="-5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the ability to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metathink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1900" spc="-15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the p</a:t>
            </a:r>
            <a:r>
              <a:rPr dirty="0" sz="1900" spc="-9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1900" spc="-5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to  chan</a:t>
            </a:r>
            <a:r>
              <a:rPr dirty="0" sz="1900" spc="-4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ou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9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eaction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th</a:t>
            </a:r>
            <a:r>
              <a:rPr dirty="0" sz="1900" spc="-8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oug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ou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 spc="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  <a:hlinkClick r:id="rId5"/>
              </a:rPr>
              <a:t>thinkin</a:t>
            </a:r>
            <a:r>
              <a:rPr dirty="0" sz="1900" spc="-80">
                <a:solidFill>
                  <a:srgbClr val="FFFFFF"/>
                </a:solidFill>
                <a:latin typeface="Rockwell"/>
                <a:cs typeface="Rockwell"/>
                <a:hlinkClick r:id="rId5"/>
              </a:rPr>
              <a:t>g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  <a:hlinkClick r:id="rId5"/>
              </a:rPr>
              <a:t>.</a:t>
            </a:r>
            <a:r>
              <a:rPr dirty="0" sz="1900" spc="-305">
                <a:solidFill>
                  <a:srgbClr val="FFFFFF"/>
                </a:solidFill>
                <a:latin typeface="Rockwell"/>
                <a:cs typeface="Rockwell"/>
                <a:hlinkClick r:id="rId5"/>
              </a:rPr>
              <a:t> </a:t>
            </a:r>
            <a:r>
              <a:rPr dirty="0" sz="1900" spc="-175">
                <a:solidFill>
                  <a:srgbClr val="FFFFFF"/>
                </a:solidFill>
                <a:latin typeface="Rockwell"/>
                <a:cs typeface="Rockwell"/>
                <a:hlinkClick r:id="rId5"/>
              </a:rPr>
              <a:t>W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  <a:hlinkClick r:id="rId5"/>
              </a:rPr>
              <a:t>e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  <a:hlinkClick r:id="rId5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can  </a:t>
            </a:r>
            <a:r>
              <a:rPr dirty="0" sz="1900" spc="10">
                <a:solidFill>
                  <a:srgbClr val="FFFFFF"/>
                </a:solidFill>
                <a:latin typeface="Rockwell"/>
                <a:cs typeface="Rockwell"/>
              </a:rPr>
              <a:t>learn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to use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our higher </a:t>
            </a:r>
            <a:r>
              <a:rPr dirty="0" sz="1900" spc="-10">
                <a:solidFill>
                  <a:srgbClr val="FFFFFF"/>
                </a:solidFill>
                <a:latin typeface="Rockwell"/>
                <a:cs typeface="Rockwell"/>
              </a:rPr>
              <a:t>brain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to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modify our </a:t>
            </a:r>
            <a:r>
              <a:rPr dirty="0" sz="1900" spc="-10">
                <a:solidFill>
                  <a:srgbClr val="FFFFFF"/>
                </a:solidFill>
                <a:latin typeface="Rockwell"/>
                <a:cs typeface="Rockwell"/>
              </a:rPr>
              <a:t>kneejerk </a:t>
            </a:r>
            <a:r>
              <a:rPr dirty="0" sz="1900" spc="-459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15">
                <a:solidFill>
                  <a:srgbClr val="FFFFFF"/>
                </a:solidFill>
                <a:latin typeface="Rockwell"/>
                <a:cs typeface="Rockwell"/>
              </a:rPr>
              <a:t>reactions.</a:t>
            </a:r>
            <a:endParaRPr sz="19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8295" y="3697602"/>
            <a:ext cx="5595620" cy="792480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>
              <a:lnSpc>
                <a:spcPct val="87900"/>
              </a:lnSpc>
              <a:spcBef>
                <a:spcPts val="170"/>
              </a:spcBef>
            </a:pP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3.</a:t>
            </a:r>
            <a:r>
              <a:rPr dirty="0" sz="1900" spc="-229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2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he</a:t>
            </a:r>
            <a:r>
              <a:rPr dirty="0" sz="1900" spc="-9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1900" spc="-9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tools,</a:t>
            </a:r>
            <a:r>
              <a:rPr dirty="0" sz="1900" spc="-15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techniques and disc</a:t>
            </a:r>
            <a:r>
              <a:rPr dirty="0" sz="1900" spc="-8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1900" spc="-5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900" spc="3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ies f</a:t>
            </a:r>
            <a:r>
              <a:rPr dirty="0" sz="1900" spc="-8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om  </a:t>
            </a:r>
            <a:r>
              <a:rPr dirty="0" sz="1900" spc="-15">
                <a:solidFill>
                  <a:srgbClr val="FFFFFF"/>
                </a:solidFill>
                <a:latin typeface="Rockwell"/>
                <a:cs typeface="Rockwell"/>
              </a:rPr>
              <a:t>neuroscience</a:t>
            </a:r>
            <a:r>
              <a:rPr dirty="0" sz="19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that can guide us in </a:t>
            </a:r>
            <a:r>
              <a:rPr dirty="0" sz="1900" spc="-20">
                <a:solidFill>
                  <a:srgbClr val="FFFFFF"/>
                </a:solidFill>
                <a:latin typeface="Rockwell"/>
                <a:cs typeface="Rockwell"/>
              </a:rPr>
              <a:t>developing </a:t>
            </a:r>
            <a:r>
              <a:rPr dirty="0" sz="1900" spc="-15">
                <a:solidFill>
                  <a:srgbClr val="FFFFFF"/>
                </a:solidFill>
                <a:latin typeface="Rockwell"/>
                <a:cs typeface="Rockwell"/>
              </a:rPr>
              <a:t> resilience</a:t>
            </a:r>
            <a:r>
              <a:rPr dirty="0" sz="19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1900" spc="-10">
                <a:solidFill>
                  <a:srgbClr val="FFFFFF"/>
                </a:solidFill>
                <a:latin typeface="Rockwell"/>
                <a:cs typeface="Rockwell"/>
              </a:rPr>
              <a:t>effectiveness.</a:t>
            </a:r>
            <a:endParaRPr sz="1900">
              <a:latin typeface="Rockwell"/>
              <a:cs typeface="Rockwell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7576" y="3486911"/>
            <a:ext cx="6291072" cy="273100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08295" y="5063106"/>
            <a:ext cx="5870575" cy="792480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>
              <a:lnSpc>
                <a:spcPct val="87900"/>
              </a:lnSpc>
              <a:spcBef>
                <a:spcPts val="170"/>
              </a:spcBef>
            </a:pP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4.</a:t>
            </a:r>
            <a:r>
              <a:rPr dirty="0" sz="1900" spc="-15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Resea</a:t>
            </a:r>
            <a:r>
              <a:rPr dirty="0" sz="1900" spc="-8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ch is unequ</a:t>
            </a:r>
            <a:r>
              <a:rPr dirty="0" sz="1900" spc="-4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1900" spc="-7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ocal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:</a:t>
            </a:r>
            <a:r>
              <a:rPr dirty="0" sz="1900" spc="-15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1900" spc="-9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is p</a:t>
            </a:r>
            <a:r>
              <a:rPr dirty="0" sz="1900" spc="-9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1900" spc="-5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in  communit</a:t>
            </a:r>
            <a:r>
              <a:rPr dirty="0" sz="1900" spc="-195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dirty="0" sz="1900" spc="-30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175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nee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eac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othe</a:t>
            </a:r>
            <a:r>
              <a:rPr dirty="0" sz="1900" spc="-114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1900" spc="-15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ou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connections  </a:t>
            </a:r>
            <a:r>
              <a:rPr dirty="0" sz="1900" spc="-35">
                <a:solidFill>
                  <a:srgbClr val="FFFFFF"/>
                </a:solidFill>
                <a:latin typeface="Rockwell"/>
                <a:cs typeface="Rockwell"/>
              </a:rPr>
              <a:t>are</a:t>
            </a:r>
            <a:r>
              <a:rPr dirty="0" sz="19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a </a:t>
            </a:r>
            <a:r>
              <a:rPr dirty="0" sz="1900" spc="-15">
                <a:solidFill>
                  <a:srgbClr val="FFFFFF"/>
                </a:solidFill>
                <a:latin typeface="Rockwell"/>
                <a:cs typeface="Rockwell"/>
              </a:rPr>
              <a:t>source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of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support and </a:t>
            </a:r>
            <a:r>
              <a:rPr dirty="0" sz="1900" spc="-35">
                <a:solidFill>
                  <a:srgbClr val="FFFFFF"/>
                </a:solidFill>
                <a:latin typeface="Rockwell"/>
                <a:cs typeface="Rockwell"/>
              </a:rPr>
              <a:t>longevity.</a:t>
            </a:r>
            <a:endParaRPr sz="1900">
              <a:latin typeface="Rockwell"/>
              <a:cs typeface="Rockwel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71944" y="3450196"/>
            <a:ext cx="6181725" cy="2675255"/>
            <a:chOff x="471944" y="3450196"/>
            <a:chExt cx="6181725" cy="267525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1944" y="3450196"/>
              <a:ext cx="6181267" cy="131018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1944" y="4815090"/>
              <a:ext cx="6181267" cy="1310182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7626095" y="2228088"/>
            <a:ext cx="3752215" cy="2030095"/>
            <a:chOff x="7626095" y="2228088"/>
            <a:chExt cx="3752215" cy="2030095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27719" y="2228088"/>
              <a:ext cx="2145792" cy="10393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26095" y="2721864"/>
              <a:ext cx="3752088" cy="10424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50479" y="3218688"/>
              <a:ext cx="3544824" cy="103936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7893621" y="2346452"/>
            <a:ext cx="3003550" cy="156464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ctr" marL="12065" marR="5080" indent="-635">
              <a:lnSpc>
                <a:spcPct val="90300"/>
              </a:lnSpc>
              <a:spcBef>
                <a:spcPts val="520"/>
              </a:spcBef>
            </a:pP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FOUR </a:t>
            </a:r>
            <a:r>
              <a:rPr dirty="0" sz="36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3600" spc="5" b="1">
                <a:solidFill>
                  <a:srgbClr val="FFFFFF"/>
                </a:solidFill>
                <a:latin typeface="Bookman Old Style"/>
                <a:cs typeface="Bookman Old Style"/>
              </a:rPr>
              <a:t>R</a:t>
            </a:r>
            <a:r>
              <a:rPr dirty="0" sz="3600" spc="-10" b="1">
                <a:solidFill>
                  <a:srgbClr val="FFFFFF"/>
                </a:solidFill>
                <a:latin typeface="Bookman Old Style"/>
                <a:cs typeface="Bookman Old Style"/>
              </a:rPr>
              <a:t>E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SILI</a:t>
            </a:r>
            <a:r>
              <a:rPr dirty="0" sz="3600" spc="-10" b="1">
                <a:solidFill>
                  <a:srgbClr val="FFFFFF"/>
                </a:solidFill>
                <a:latin typeface="Bookman Old Style"/>
                <a:cs typeface="Bookman Old Style"/>
              </a:rPr>
              <a:t>E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NC</a:t>
            </a:r>
            <a:r>
              <a:rPr dirty="0" sz="3600" b="1">
                <a:solidFill>
                  <a:srgbClr val="FFFFFF"/>
                </a:solidFill>
                <a:latin typeface="Bookman Old Style"/>
                <a:cs typeface="Bookman Old Style"/>
              </a:rPr>
              <a:t>E  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PRINCIPLES</a:t>
            </a:r>
            <a:endParaRPr sz="3600">
              <a:latin typeface="Bookman Old Style"/>
              <a:cs typeface="Bookman Old Styl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74848" y="704087"/>
            <a:ext cx="6443980" cy="1442085"/>
            <a:chOff x="2974848" y="704087"/>
            <a:chExt cx="6443980" cy="1442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3928" y="1304543"/>
              <a:ext cx="5775960" cy="975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4848" y="704087"/>
              <a:ext cx="6443472" cy="9845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6527" y="1761743"/>
              <a:ext cx="2282952" cy="975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1352" y="1161287"/>
              <a:ext cx="2078736" cy="9845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5727" y="1161287"/>
              <a:ext cx="749807" cy="9845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61176" y="1161287"/>
              <a:ext cx="1164335" cy="98450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232151" y="817371"/>
            <a:ext cx="5728335" cy="1000760"/>
          </a:xfrm>
          <a:prstGeom prst="rect"/>
        </p:spPr>
        <p:txBody>
          <a:bodyPr wrap="square" lIns="0" tIns="78740" rIns="0" bIns="0" rtlCol="0" vert="horz">
            <a:spAutoFit/>
          </a:bodyPr>
          <a:lstStyle/>
          <a:p>
            <a:pPr marL="1757045" marR="5080" indent="-1744980">
              <a:lnSpc>
                <a:spcPts val="3600"/>
              </a:lnSpc>
              <a:spcBef>
                <a:spcPts val="620"/>
              </a:spcBef>
            </a:pPr>
            <a:r>
              <a:rPr dirty="0" u="sng" sz="3400" spc="-5">
                <a:uFill>
                  <a:solidFill>
                    <a:srgbClr val="FFFFFF"/>
                  </a:solidFill>
                </a:uFill>
              </a:rPr>
              <a:t>NORMAL</a:t>
            </a:r>
            <a:r>
              <a:rPr dirty="0" u="sng" sz="3400" spc="-45"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sng" sz="3400">
                <a:uFill>
                  <a:solidFill>
                    <a:srgbClr val="FFFFFF"/>
                  </a:solidFill>
                </a:uFill>
              </a:rPr>
              <a:t>RESPONSES</a:t>
            </a:r>
            <a:r>
              <a:rPr dirty="0" u="sng" sz="3400" spc="-35"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sng" sz="3400" spc="-5">
                <a:uFill>
                  <a:solidFill>
                    <a:srgbClr val="FFFFFF"/>
                  </a:solidFill>
                </a:uFill>
              </a:rPr>
              <a:t>TO </a:t>
            </a:r>
            <a:r>
              <a:rPr dirty="0" sz="3400" spc="-1140"/>
              <a:t> </a:t>
            </a:r>
            <a:r>
              <a:rPr dirty="0" u="sng" sz="3400">
                <a:uFill>
                  <a:solidFill>
                    <a:srgbClr val="FFFFFF"/>
                  </a:solidFill>
                </a:uFill>
              </a:rPr>
              <a:t>COVID-19</a:t>
            </a:r>
            <a:endParaRPr sz="3400"/>
          </a:p>
        </p:txBody>
      </p:sp>
      <p:sp>
        <p:nvSpPr>
          <p:cNvPr id="10" name="object 10"/>
          <p:cNvSpPr txBox="1"/>
          <p:nvPr/>
        </p:nvSpPr>
        <p:spPr>
          <a:xfrm>
            <a:off x="1891252" y="2675086"/>
            <a:ext cx="2626995" cy="1576070"/>
          </a:xfrm>
          <a:prstGeom prst="rect">
            <a:avLst/>
          </a:prstGeom>
          <a:solidFill>
            <a:srgbClr val="50BEA3"/>
          </a:solidFill>
          <a:ln w="19040">
            <a:solidFill>
              <a:srgbClr val="FFFFFF"/>
            </a:solidFill>
          </a:ln>
        </p:spPr>
        <p:txBody>
          <a:bodyPr wrap="square" lIns="0" tIns="161925" rIns="0" bIns="0" rtlCol="0" vert="horz">
            <a:spAutoFit/>
          </a:bodyPr>
          <a:lstStyle/>
          <a:p>
            <a:pPr algn="ctr" marL="96520" marR="87630">
              <a:lnSpc>
                <a:spcPct val="88100"/>
              </a:lnSpc>
              <a:spcBef>
                <a:spcPts val="1275"/>
              </a:spcBef>
            </a:pPr>
            <a:r>
              <a:rPr dirty="0" sz="2300" spc="-229" b="1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300" spc="-5" b="1">
                <a:solidFill>
                  <a:srgbClr val="FFFFFF"/>
                </a:solidFill>
                <a:latin typeface="Rockwell"/>
                <a:cs typeface="Rockwell"/>
              </a:rPr>
              <a:t>ea</a:t>
            </a:r>
            <a:r>
              <a:rPr dirty="0" sz="2300" spc="-95" b="1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300" b="1">
                <a:solidFill>
                  <a:srgbClr val="FFFFFF"/>
                </a:solidFill>
                <a:latin typeface="Rockwell"/>
                <a:cs typeface="Rockwell"/>
              </a:rPr>
              <a:t>, f</a:t>
            </a:r>
            <a:r>
              <a:rPr dirty="0" sz="2300" spc="125" b="1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300" b="1">
                <a:solidFill>
                  <a:srgbClr val="FFFFFF"/>
                </a:solidFill>
                <a:latin typeface="Rockwell"/>
                <a:cs typeface="Rockwell"/>
              </a:rPr>
              <a:t>ustration,  </a:t>
            </a:r>
            <a:r>
              <a:rPr dirty="0" sz="2300" spc="-25" b="1">
                <a:solidFill>
                  <a:srgbClr val="FFFFFF"/>
                </a:solidFill>
                <a:latin typeface="Rockwell"/>
                <a:cs typeface="Rockwell"/>
              </a:rPr>
              <a:t>anger, </a:t>
            </a:r>
            <a:r>
              <a:rPr dirty="0" sz="2300" spc="-10" b="1">
                <a:solidFill>
                  <a:srgbClr val="FFFFFF"/>
                </a:solidFill>
                <a:latin typeface="Rockwell"/>
                <a:cs typeface="Rockwell"/>
              </a:rPr>
              <a:t>sadness, </a:t>
            </a:r>
            <a:r>
              <a:rPr dirty="0" sz="2300" spc="-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300" spc="10" b="1">
                <a:solidFill>
                  <a:srgbClr val="FFFFFF"/>
                </a:solidFill>
                <a:latin typeface="Rockwell"/>
                <a:cs typeface="Rockwell"/>
              </a:rPr>
              <a:t>irritability </a:t>
            </a:r>
            <a:r>
              <a:rPr dirty="0" sz="2300">
                <a:solidFill>
                  <a:srgbClr val="FFFFFF"/>
                </a:solidFill>
                <a:latin typeface="Rockwell"/>
                <a:cs typeface="Rockwell"/>
              </a:rPr>
              <a:t>at the </a:t>
            </a:r>
            <a:r>
              <a:rPr dirty="0" sz="23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ckwell"/>
                <a:cs typeface="Rockwell"/>
              </a:rPr>
              <a:t>chronic</a:t>
            </a:r>
            <a:r>
              <a:rPr dirty="0" sz="2300" spc="-9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ckwell"/>
                <a:cs typeface="Rockwell"/>
              </a:rPr>
              <a:t>situation</a:t>
            </a:r>
            <a:endParaRPr sz="2300">
              <a:latin typeface="Rockwell"/>
              <a:cs typeface="Rockwel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82016" y="2675086"/>
            <a:ext cx="2626995" cy="1576070"/>
          </a:xfrm>
          <a:prstGeom prst="rect">
            <a:avLst/>
          </a:prstGeom>
          <a:solidFill>
            <a:srgbClr val="4FC1B3"/>
          </a:solidFill>
          <a:ln w="19040">
            <a:solidFill>
              <a:srgbClr val="FFFFFF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3950">
              <a:latin typeface="Times New Roman"/>
              <a:cs typeface="Times New Roman"/>
            </a:endParaRPr>
          </a:p>
          <a:p>
            <a:pPr marL="266700">
              <a:lnSpc>
                <a:spcPct val="100000"/>
              </a:lnSpc>
              <a:spcBef>
                <a:spcPts val="5"/>
              </a:spcBef>
            </a:pPr>
            <a:r>
              <a:rPr dirty="0" sz="2300" b="1">
                <a:solidFill>
                  <a:srgbClr val="FFFFFF"/>
                </a:solidFill>
                <a:latin typeface="Rockwell"/>
                <a:cs typeface="Rockwell"/>
              </a:rPr>
              <a:t>Loss</a:t>
            </a:r>
            <a:r>
              <a:rPr dirty="0" sz="2300" spc="-3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ckwell"/>
                <a:cs typeface="Rockwell"/>
              </a:rPr>
              <a:t>and</a:t>
            </a:r>
            <a:r>
              <a:rPr dirty="0" sz="2300" spc="-3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300" spc="10" b="1">
                <a:solidFill>
                  <a:srgbClr val="FFFFFF"/>
                </a:solidFill>
                <a:latin typeface="Rockwell"/>
                <a:cs typeface="Rockwell"/>
              </a:rPr>
              <a:t>Grief</a:t>
            </a:r>
            <a:endParaRPr sz="2300">
              <a:latin typeface="Rockwell"/>
              <a:cs typeface="Rockwel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72781" y="2675086"/>
            <a:ext cx="2626995" cy="1576070"/>
          </a:xfrm>
          <a:prstGeom prst="rect">
            <a:avLst/>
          </a:prstGeom>
          <a:solidFill>
            <a:srgbClr val="4EC4C4"/>
          </a:solidFill>
          <a:ln w="19040">
            <a:solidFill>
              <a:srgbClr val="FFFFFF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3950">
              <a:latin typeface="Times New Roman"/>
              <a:cs typeface="Times New Roman"/>
            </a:endParaRPr>
          </a:p>
          <a:p>
            <a:pPr marL="514984">
              <a:lnSpc>
                <a:spcPct val="100000"/>
              </a:lnSpc>
              <a:spcBef>
                <a:spcPts val="5"/>
              </a:spcBef>
            </a:pPr>
            <a:r>
              <a:rPr dirty="0" sz="2300" b="1">
                <a:solidFill>
                  <a:srgbClr val="FFFFFF"/>
                </a:solidFill>
                <a:latin typeface="Rockwell"/>
                <a:cs typeface="Rockwell"/>
              </a:rPr>
              <a:t>Exhaustion</a:t>
            </a:r>
            <a:endParaRPr sz="2300">
              <a:latin typeface="Rockwell"/>
              <a:cs typeface="Rockwel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91252" y="4514663"/>
            <a:ext cx="2626995" cy="1576070"/>
          </a:xfrm>
          <a:prstGeom prst="rect">
            <a:avLst/>
          </a:prstGeom>
          <a:solidFill>
            <a:srgbClr val="4CB7C6"/>
          </a:solidFill>
          <a:ln w="19040">
            <a:solidFill>
              <a:srgbClr val="FFFFFF"/>
            </a:solidFill>
          </a:ln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3950">
              <a:latin typeface="Times New Roman"/>
              <a:cs typeface="Times New Roman"/>
            </a:endParaRPr>
          </a:p>
          <a:p>
            <a:pPr marL="679450">
              <a:lnSpc>
                <a:spcPct val="100000"/>
              </a:lnSpc>
            </a:pPr>
            <a:r>
              <a:rPr dirty="0" sz="2300" b="1">
                <a:solidFill>
                  <a:srgbClr val="FFFFFF"/>
                </a:solidFill>
                <a:latin typeface="Rockwell"/>
                <a:cs typeface="Rockwell"/>
              </a:rPr>
              <a:t>Isolation</a:t>
            </a:r>
            <a:endParaRPr sz="2300">
              <a:latin typeface="Rockwell"/>
              <a:cs typeface="Rockwel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82016" y="4514663"/>
            <a:ext cx="2626995" cy="1576070"/>
          </a:xfrm>
          <a:prstGeom prst="rect">
            <a:avLst/>
          </a:prstGeom>
          <a:solidFill>
            <a:srgbClr val="4BAAC9"/>
          </a:solidFill>
          <a:ln w="19040">
            <a:solidFill>
              <a:srgbClr val="FFFFFF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3250">
              <a:latin typeface="Times New Roman"/>
              <a:cs typeface="Times New Roman"/>
            </a:endParaRPr>
          </a:p>
          <a:p>
            <a:pPr marL="436880" marR="115570" indent="-313055">
              <a:lnSpc>
                <a:spcPts val="2400"/>
              </a:lnSpc>
            </a:pPr>
            <a:r>
              <a:rPr dirty="0" sz="2300" b="1">
                <a:solidFill>
                  <a:srgbClr val="FFFFFF"/>
                </a:solidFill>
                <a:latin typeface="Rockwell"/>
                <a:cs typeface="Rockwell"/>
              </a:rPr>
              <a:t>Reassessment</a:t>
            </a:r>
            <a:r>
              <a:rPr dirty="0" sz="2300" spc="-10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Rockwell"/>
                <a:cs typeface="Rockwell"/>
              </a:rPr>
              <a:t>of </a:t>
            </a:r>
            <a:r>
              <a:rPr dirty="0" sz="2300" spc="-5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300" spc="10">
                <a:solidFill>
                  <a:srgbClr val="FFFFFF"/>
                </a:solidFill>
                <a:latin typeface="Rockwell"/>
                <a:cs typeface="Rockwell"/>
              </a:rPr>
              <a:t>life</a:t>
            </a:r>
            <a:r>
              <a:rPr dirty="0" sz="23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300" spc="5">
                <a:solidFill>
                  <a:srgbClr val="FFFFFF"/>
                </a:solidFill>
                <a:latin typeface="Rockwell"/>
                <a:cs typeface="Rockwell"/>
              </a:rPr>
              <a:t>priorities</a:t>
            </a:r>
            <a:endParaRPr sz="2300">
              <a:latin typeface="Rockwell"/>
              <a:cs typeface="Rockwel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72781" y="4514663"/>
            <a:ext cx="2626995" cy="1576070"/>
          </a:xfrm>
          <a:prstGeom prst="rect">
            <a:avLst/>
          </a:prstGeom>
          <a:solidFill>
            <a:srgbClr val="4A9CCC"/>
          </a:solidFill>
          <a:ln w="19040">
            <a:solidFill>
              <a:srgbClr val="FFFFFF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3250">
              <a:latin typeface="Times New Roman"/>
              <a:cs typeface="Times New Roman"/>
            </a:endParaRPr>
          </a:p>
          <a:p>
            <a:pPr marL="557530" marR="486409" indent="-62865">
              <a:lnSpc>
                <a:spcPts val="2400"/>
              </a:lnSpc>
            </a:pPr>
            <a:r>
              <a:rPr dirty="0" sz="2300" spc="-20">
                <a:solidFill>
                  <a:srgbClr val="FFFFFF"/>
                </a:solidFill>
                <a:latin typeface="Rockwell"/>
                <a:cs typeface="Rockwell"/>
              </a:rPr>
              <a:t>Greater</a:t>
            </a:r>
            <a:r>
              <a:rPr dirty="0" sz="2300" spc="-8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300" spc="-5" b="1">
                <a:solidFill>
                  <a:srgbClr val="FFFFFF"/>
                </a:solidFill>
                <a:latin typeface="Rockwell"/>
                <a:cs typeface="Rockwell"/>
              </a:rPr>
              <a:t>self </a:t>
            </a:r>
            <a:r>
              <a:rPr dirty="0" sz="2300" spc="-56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300" spc="-15" b="1">
                <a:solidFill>
                  <a:srgbClr val="FFFFFF"/>
                </a:solidFill>
                <a:latin typeface="Rockwell"/>
                <a:cs typeface="Rockwell"/>
              </a:rPr>
              <a:t>awareness</a:t>
            </a:r>
            <a:endParaRPr sz="23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01823" y="688848"/>
            <a:ext cx="7775575" cy="1515110"/>
            <a:chOff x="2401823" y="688848"/>
            <a:chExt cx="7775575" cy="1515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1423" y="688848"/>
              <a:ext cx="6556248" cy="7772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1823" y="1054608"/>
              <a:ext cx="7775448" cy="7802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4719" y="1423416"/>
              <a:ext cx="5516880" cy="78028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02536" y="772159"/>
            <a:ext cx="7214234" cy="1174750"/>
          </a:xfrm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algn="ctr" marL="12065" marR="5080" indent="-2540">
              <a:lnSpc>
                <a:spcPts val="2900"/>
              </a:lnSpc>
              <a:spcBef>
                <a:spcPts val="480"/>
              </a:spcBef>
              <a:tabLst>
                <a:tab pos="5601335" algn="l"/>
              </a:tabLst>
            </a:pPr>
            <a:r>
              <a:rPr dirty="0" sz="2700"/>
              <a:t>5 </a:t>
            </a:r>
            <a:r>
              <a:rPr dirty="0" sz="2700" spc="-5"/>
              <a:t>FACTORS IN RECOVERY FROM </a:t>
            </a:r>
            <a:r>
              <a:rPr dirty="0" sz="2700"/>
              <a:t> </a:t>
            </a:r>
            <a:r>
              <a:rPr dirty="0" sz="2700" spc="-5"/>
              <a:t>ADVERSITY</a:t>
            </a:r>
            <a:r>
              <a:rPr dirty="0" sz="2700" spc="5"/>
              <a:t> </a:t>
            </a:r>
            <a:r>
              <a:rPr dirty="0" sz="2700"/>
              <a:t>&amp;</a:t>
            </a:r>
            <a:r>
              <a:rPr dirty="0" sz="2700" spc="10"/>
              <a:t> </a:t>
            </a:r>
            <a:r>
              <a:rPr dirty="0" sz="2700" spc="-5"/>
              <a:t>STRESS</a:t>
            </a:r>
            <a:r>
              <a:rPr dirty="0" sz="2700" spc="15"/>
              <a:t> </a:t>
            </a:r>
            <a:r>
              <a:rPr dirty="0" sz="2700" spc="-5"/>
              <a:t>(PTSD)	TO</a:t>
            </a:r>
            <a:r>
              <a:rPr dirty="0" sz="2700" spc="-85"/>
              <a:t> </a:t>
            </a:r>
            <a:r>
              <a:rPr dirty="0" sz="2700"/>
              <a:t>POST </a:t>
            </a:r>
            <a:r>
              <a:rPr dirty="0" sz="2700" spc="-900"/>
              <a:t> </a:t>
            </a:r>
            <a:r>
              <a:rPr dirty="0" sz="2700" spc="-5"/>
              <a:t>TRAUMATIC</a:t>
            </a:r>
            <a:r>
              <a:rPr dirty="0" sz="2700" spc="-10"/>
              <a:t> </a:t>
            </a:r>
            <a:r>
              <a:rPr dirty="0" sz="2700" spc="-5"/>
              <a:t>GROWTH</a:t>
            </a:r>
            <a:r>
              <a:rPr dirty="0" sz="2700" spc="-10"/>
              <a:t> </a:t>
            </a:r>
            <a:r>
              <a:rPr dirty="0" sz="2700" spc="-5"/>
              <a:t>(PTG)</a:t>
            </a:r>
            <a:endParaRPr sz="2700"/>
          </a:p>
        </p:txBody>
      </p:sp>
      <p:grpSp>
        <p:nvGrpSpPr>
          <p:cNvPr id="7" name="object 7"/>
          <p:cNvGrpSpPr/>
          <p:nvPr/>
        </p:nvGrpSpPr>
        <p:grpSpPr>
          <a:xfrm>
            <a:off x="4483608" y="2395727"/>
            <a:ext cx="3505200" cy="3508375"/>
            <a:chOff x="4483608" y="2395727"/>
            <a:chExt cx="3505200" cy="350837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69152" y="2395727"/>
              <a:ext cx="1737359" cy="16123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5392" y="3560063"/>
              <a:ext cx="1423416" cy="20208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78552" y="4626863"/>
              <a:ext cx="2115311" cy="12771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83608" y="3560063"/>
              <a:ext cx="1423415" cy="20208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65904" y="2395727"/>
              <a:ext cx="1737360" cy="161239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208542" y="2437310"/>
              <a:ext cx="1603375" cy="1477010"/>
            </a:xfrm>
            <a:custGeom>
              <a:avLst/>
              <a:gdLst/>
              <a:ahLst/>
              <a:cxnLst/>
              <a:rect l="l" t="t" r="r" b="b"/>
              <a:pathLst>
                <a:path w="1603375" h="1477010">
                  <a:moveTo>
                    <a:pt x="0" y="0"/>
                  </a:moveTo>
                  <a:lnTo>
                    <a:pt x="0" y="1011186"/>
                  </a:lnTo>
                  <a:lnTo>
                    <a:pt x="48344" y="1012911"/>
                  </a:lnTo>
                  <a:lnTo>
                    <a:pt x="95934" y="1018017"/>
                  </a:lnTo>
                  <a:lnTo>
                    <a:pt x="142630" y="1026403"/>
                  </a:lnTo>
                  <a:lnTo>
                    <a:pt x="188293" y="1037968"/>
                  </a:lnTo>
                  <a:lnTo>
                    <a:pt x="232785" y="1052611"/>
                  </a:lnTo>
                  <a:lnTo>
                    <a:pt x="275964" y="1070230"/>
                  </a:lnTo>
                  <a:lnTo>
                    <a:pt x="317694" y="1090725"/>
                  </a:lnTo>
                  <a:lnTo>
                    <a:pt x="357833" y="1113995"/>
                  </a:lnTo>
                  <a:lnTo>
                    <a:pt x="396243" y="1139937"/>
                  </a:lnTo>
                  <a:lnTo>
                    <a:pt x="432784" y="1168451"/>
                  </a:lnTo>
                  <a:lnTo>
                    <a:pt x="467318" y="1199436"/>
                  </a:lnTo>
                  <a:lnTo>
                    <a:pt x="499704" y="1232791"/>
                  </a:lnTo>
                  <a:lnTo>
                    <a:pt x="529804" y="1268414"/>
                  </a:lnTo>
                  <a:lnTo>
                    <a:pt x="557478" y="1306203"/>
                  </a:lnTo>
                  <a:lnTo>
                    <a:pt x="582588" y="1346059"/>
                  </a:lnTo>
                  <a:lnTo>
                    <a:pt x="604993" y="1387879"/>
                  </a:lnTo>
                  <a:lnTo>
                    <a:pt x="624555" y="1431563"/>
                  </a:lnTo>
                  <a:lnTo>
                    <a:pt x="641134" y="1477010"/>
                  </a:lnTo>
                  <a:lnTo>
                    <a:pt x="1602841" y="1164526"/>
                  </a:lnTo>
                  <a:lnTo>
                    <a:pt x="1586808" y="1117532"/>
                  </a:lnTo>
                  <a:lnTo>
                    <a:pt x="1569493" y="1071250"/>
                  </a:lnTo>
                  <a:lnTo>
                    <a:pt x="1550919" y="1025698"/>
                  </a:lnTo>
                  <a:lnTo>
                    <a:pt x="1531111" y="980893"/>
                  </a:lnTo>
                  <a:lnTo>
                    <a:pt x="1510092" y="936852"/>
                  </a:lnTo>
                  <a:lnTo>
                    <a:pt x="1487885" y="893592"/>
                  </a:lnTo>
                  <a:lnTo>
                    <a:pt x="1464516" y="851132"/>
                  </a:lnTo>
                  <a:lnTo>
                    <a:pt x="1440007" y="809487"/>
                  </a:lnTo>
                  <a:lnTo>
                    <a:pt x="1414383" y="768677"/>
                  </a:lnTo>
                  <a:lnTo>
                    <a:pt x="1387667" y="728717"/>
                  </a:lnTo>
                  <a:lnTo>
                    <a:pt x="1359884" y="689625"/>
                  </a:lnTo>
                  <a:lnTo>
                    <a:pt x="1331056" y="651419"/>
                  </a:lnTo>
                  <a:lnTo>
                    <a:pt x="1301208" y="614115"/>
                  </a:lnTo>
                  <a:lnTo>
                    <a:pt x="1270364" y="577732"/>
                  </a:lnTo>
                  <a:lnTo>
                    <a:pt x="1238548" y="542286"/>
                  </a:lnTo>
                  <a:lnTo>
                    <a:pt x="1205783" y="507795"/>
                  </a:lnTo>
                  <a:lnTo>
                    <a:pt x="1172093" y="474276"/>
                  </a:lnTo>
                  <a:lnTo>
                    <a:pt x="1137502" y="441746"/>
                  </a:lnTo>
                  <a:lnTo>
                    <a:pt x="1102034" y="410223"/>
                  </a:lnTo>
                  <a:lnTo>
                    <a:pt x="1065713" y="379725"/>
                  </a:lnTo>
                  <a:lnTo>
                    <a:pt x="1028562" y="350267"/>
                  </a:lnTo>
                  <a:lnTo>
                    <a:pt x="990606" y="321868"/>
                  </a:lnTo>
                  <a:lnTo>
                    <a:pt x="951868" y="294546"/>
                  </a:lnTo>
                  <a:lnTo>
                    <a:pt x="912372" y="268316"/>
                  </a:lnTo>
                  <a:lnTo>
                    <a:pt x="872142" y="243197"/>
                  </a:lnTo>
                  <a:lnTo>
                    <a:pt x="831202" y="219207"/>
                  </a:lnTo>
                  <a:lnTo>
                    <a:pt x="789575" y="196361"/>
                  </a:lnTo>
                  <a:lnTo>
                    <a:pt x="747286" y="174678"/>
                  </a:lnTo>
                  <a:lnTo>
                    <a:pt x="704358" y="154175"/>
                  </a:lnTo>
                  <a:lnTo>
                    <a:pt x="660815" y="134869"/>
                  </a:lnTo>
                  <a:lnTo>
                    <a:pt x="616681" y="116778"/>
                  </a:lnTo>
                  <a:lnTo>
                    <a:pt x="571980" y="99919"/>
                  </a:lnTo>
                  <a:lnTo>
                    <a:pt x="526735" y="84309"/>
                  </a:lnTo>
                  <a:lnTo>
                    <a:pt x="480971" y="69965"/>
                  </a:lnTo>
                  <a:lnTo>
                    <a:pt x="434711" y="56906"/>
                  </a:lnTo>
                  <a:lnTo>
                    <a:pt x="387980" y="45147"/>
                  </a:lnTo>
                  <a:lnTo>
                    <a:pt x="340800" y="34707"/>
                  </a:lnTo>
                  <a:lnTo>
                    <a:pt x="293196" y="25603"/>
                  </a:lnTo>
                  <a:lnTo>
                    <a:pt x="245192" y="17852"/>
                  </a:lnTo>
                  <a:lnTo>
                    <a:pt x="196811" y="11471"/>
                  </a:lnTo>
                  <a:lnTo>
                    <a:pt x="148078" y="6478"/>
                  </a:lnTo>
                  <a:lnTo>
                    <a:pt x="99015" y="2891"/>
                  </a:lnTo>
                  <a:lnTo>
                    <a:pt x="49648" y="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9C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207682" y="2437310"/>
              <a:ext cx="1602105" cy="1476375"/>
            </a:xfrm>
            <a:custGeom>
              <a:avLst/>
              <a:gdLst/>
              <a:ahLst/>
              <a:cxnLst/>
              <a:rect l="l" t="t" r="r" b="b"/>
              <a:pathLst>
                <a:path w="1602104" h="1476375">
                  <a:moveTo>
                    <a:pt x="0" y="0"/>
                  </a:moveTo>
                  <a:lnTo>
                    <a:pt x="49624" y="725"/>
                  </a:lnTo>
                  <a:lnTo>
                    <a:pt x="98966" y="2889"/>
                  </a:lnTo>
                  <a:lnTo>
                    <a:pt x="148004" y="6475"/>
                  </a:lnTo>
                  <a:lnTo>
                    <a:pt x="196712" y="11465"/>
                  </a:lnTo>
                  <a:lnTo>
                    <a:pt x="245069" y="17843"/>
                  </a:lnTo>
                  <a:lnTo>
                    <a:pt x="293049" y="25590"/>
                  </a:lnTo>
                  <a:lnTo>
                    <a:pt x="340628" y="34689"/>
                  </a:lnTo>
                  <a:lnTo>
                    <a:pt x="387784" y="45124"/>
                  </a:lnTo>
                  <a:lnTo>
                    <a:pt x="434492" y="56876"/>
                  </a:lnTo>
                  <a:lnTo>
                    <a:pt x="480728" y="69929"/>
                  </a:lnTo>
                  <a:lnTo>
                    <a:pt x="526469" y="84265"/>
                  </a:lnTo>
                  <a:lnTo>
                    <a:pt x="571690" y="99867"/>
                  </a:lnTo>
                  <a:lnTo>
                    <a:pt x="616369" y="116718"/>
                  </a:lnTo>
                  <a:lnTo>
                    <a:pt x="660480" y="134800"/>
                  </a:lnTo>
                  <a:lnTo>
                    <a:pt x="704001" y="154096"/>
                  </a:lnTo>
                  <a:lnTo>
                    <a:pt x="746907" y="174588"/>
                  </a:lnTo>
                  <a:lnTo>
                    <a:pt x="789175" y="196260"/>
                  </a:lnTo>
                  <a:lnTo>
                    <a:pt x="830780" y="219094"/>
                  </a:lnTo>
                  <a:lnTo>
                    <a:pt x="871699" y="243072"/>
                  </a:lnTo>
                  <a:lnTo>
                    <a:pt x="911909" y="268178"/>
                  </a:lnTo>
                  <a:lnTo>
                    <a:pt x="951385" y="294394"/>
                  </a:lnTo>
                  <a:lnTo>
                    <a:pt x="990103" y="321703"/>
                  </a:lnTo>
                  <a:lnTo>
                    <a:pt x="1028040" y="350088"/>
                  </a:lnTo>
                  <a:lnTo>
                    <a:pt x="1065171" y="379530"/>
                  </a:lnTo>
                  <a:lnTo>
                    <a:pt x="1101474" y="410013"/>
                  </a:lnTo>
                  <a:lnTo>
                    <a:pt x="1136924" y="441520"/>
                  </a:lnTo>
                  <a:lnTo>
                    <a:pt x="1171497" y="474033"/>
                  </a:lnTo>
                  <a:lnTo>
                    <a:pt x="1205169" y="507535"/>
                  </a:lnTo>
                  <a:lnTo>
                    <a:pt x="1237917" y="542009"/>
                  </a:lnTo>
                  <a:lnTo>
                    <a:pt x="1269717" y="577437"/>
                  </a:lnTo>
                  <a:lnTo>
                    <a:pt x="1300545" y="613801"/>
                  </a:lnTo>
                  <a:lnTo>
                    <a:pt x="1330378" y="651086"/>
                  </a:lnTo>
                  <a:lnTo>
                    <a:pt x="1359190" y="689273"/>
                  </a:lnTo>
                  <a:lnTo>
                    <a:pt x="1386960" y="728345"/>
                  </a:lnTo>
                  <a:lnTo>
                    <a:pt x="1413662" y="768285"/>
                  </a:lnTo>
                  <a:lnTo>
                    <a:pt x="1439272" y="809075"/>
                  </a:lnTo>
                  <a:lnTo>
                    <a:pt x="1463768" y="850698"/>
                  </a:lnTo>
                  <a:lnTo>
                    <a:pt x="1487125" y="893137"/>
                  </a:lnTo>
                  <a:lnTo>
                    <a:pt x="1509320" y="936375"/>
                  </a:lnTo>
                  <a:lnTo>
                    <a:pt x="1530328" y="980394"/>
                  </a:lnTo>
                  <a:lnTo>
                    <a:pt x="1550126" y="1025176"/>
                  </a:lnTo>
                  <a:lnTo>
                    <a:pt x="1568690" y="1070706"/>
                  </a:lnTo>
                  <a:lnTo>
                    <a:pt x="1585996" y="1116964"/>
                  </a:lnTo>
                  <a:lnTo>
                    <a:pt x="1602020" y="1163935"/>
                  </a:lnTo>
                  <a:lnTo>
                    <a:pt x="640808" y="1476251"/>
                  </a:lnTo>
                  <a:lnTo>
                    <a:pt x="624237" y="1430829"/>
                  </a:lnTo>
                  <a:lnTo>
                    <a:pt x="604685" y="1387168"/>
                  </a:lnTo>
                  <a:lnTo>
                    <a:pt x="582291" y="1345370"/>
                  </a:lnTo>
                  <a:lnTo>
                    <a:pt x="557194" y="1305536"/>
                  </a:lnTo>
                  <a:lnTo>
                    <a:pt x="529534" y="1267766"/>
                  </a:lnTo>
                  <a:lnTo>
                    <a:pt x="499449" y="1232162"/>
                  </a:lnTo>
                  <a:lnTo>
                    <a:pt x="467079" y="1198826"/>
                  </a:lnTo>
                  <a:lnTo>
                    <a:pt x="432563" y="1167857"/>
                  </a:lnTo>
                  <a:lnTo>
                    <a:pt x="396040" y="1139358"/>
                  </a:lnTo>
                  <a:lnTo>
                    <a:pt x="357650" y="1113430"/>
                  </a:lnTo>
                  <a:lnTo>
                    <a:pt x="317531" y="1090173"/>
                  </a:lnTo>
                  <a:lnTo>
                    <a:pt x="275824" y="1069689"/>
                  </a:lnTo>
                  <a:lnTo>
                    <a:pt x="232666" y="1052079"/>
                  </a:lnTo>
                  <a:lnTo>
                    <a:pt x="188197" y="1037444"/>
                  </a:lnTo>
                  <a:lnTo>
                    <a:pt x="142557" y="1025885"/>
                  </a:lnTo>
                  <a:lnTo>
                    <a:pt x="95885" y="1017503"/>
                  </a:lnTo>
                  <a:lnTo>
                    <a:pt x="48319" y="1012400"/>
                  </a:lnTo>
                  <a:lnTo>
                    <a:pt x="0" y="1010677"/>
                  </a:lnTo>
                  <a:lnTo>
                    <a:pt x="0" y="0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604788" y="3601836"/>
              <a:ext cx="1289685" cy="1884680"/>
            </a:xfrm>
            <a:custGeom>
              <a:avLst/>
              <a:gdLst/>
              <a:ahLst/>
              <a:cxnLst/>
              <a:rect l="l" t="t" r="r" b="b"/>
              <a:pathLst>
                <a:path w="1289684" h="1884679">
                  <a:moveTo>
                    <a:pt x="1206588" y="0"/>
                  </a:moveTo>
                  <a:lnTo>
                    <a:pt x="244894" y="312483"/>
                  </a:lnTo>
                  <a:lnTo>
                    <a:pt x="258192" y="358993"/>
                  </a:lnTo>
                  <a:lnTo>
                    <a:pt x="268042" y="405830"/>
                  </a:lnTo>
                  <a:lnTo>
                    <a:pt x="274496" y="452832"/>
                  </a:lnTo>
                  <a:lnTo>
                    <a:pt x="277608" y="499833"/>
                  </a:lnTo>
                  <a:lnTo>
                    <a:pt x="277430" y="546671"/>
                  </a:lnTo>
                  <a:lnTo>
                    <a:pt x="274017" y="593181"/>
                  </a:lnTo>
                  <a:lnTo>
                    <a:pt x="267420" y="639201"/>
                  </a:lnTo>
                  <a:lnTo>
                    <a:pt x="257693" y="684565"/>
                  </a:lnTo>
                  <a:lnTo>
                    <a:pt x="244890" y="729111"/>
                  </a:lnTo>
                  <a:lnTo>
                    <a:pt x="229064" y="772675"/>
                  </a:lnTo>
                  <a:lnTo>
                    <a:pt x="210268" y="815093"/>
                  </a:lnTo>
                  <a:lnTo>
                    <a:pt x="188555" y="856201"/>
                  </a:lnTo>
                  <a:lnTo>
                    <a:pt x="163978" y="895836"/>
                  </a:lnTo>
                  <a:lnTo>
                    <a:pt x="136590" y="933833"/>
                  </a:lnTo>
                  <a:lnTo>
                    <a:pt x="106445" y="970030"/>
                  </a:lnTo>
                  <a:lnTo>
                    <a:pt x="73597" y="1004262"/>
                  </a:lnTo>
                  <a:lnTo>
                    <a:pt x="38097" y="1036366"/>
                  </a:lnTo>
                  <a:lnTo>
                    <a:pt x="0" y="1066177"/>
                  </a:lnTo>
                  <a:lnTo>
                    <a:pt x="594359" y="1884248"/>
                  </a:lnTo>
                  <a:lnTo>
                    <a:pt x="634100" y="1854478"/>
                  </a:lnTo>
                  <a:lnTo>
                    <a:pt x="672767" y="1823709"/>
                  </a:lnTo>
                  <a:lnTo>
                    <a:pt x="710351" y="1791968"/>
                  </a:lnTo>
                  <a:lnTo>
                    <a:pt x="746842" y="1759284"/>
                  </a:lnTo>
                  <a:lnTo>
                    <a:pt x="782233" y="1725684"/>
                  </a:lnTo>
                  <a:lnTo>
                    <a:pt x="816514" y="1691197"/>
                  </a:lnTo>
                  <a:lnTo>
                    <a:pt x="849675" y="1655851"/>
                  </a:lnTo>
                  <a:lnTo>
                    <a:pt x="881709" y="1619673"/>
                  </a:lnTo>
                  <a:lnTo>
                    <a:pt x="912604" y="1582692"/>
                  </a:lnTo>
                  <a:lnTo>
                    <a:pt x="942353" y="1544936"/>
                  </a:lnTo>
                  <a:lnTo>
                    <a:pt x="970946" y="1506432"/>
                  </a:lnTo>
                  <a:lnTo>
                    <a:pt x="998375" y="1467210"/>
                  </a:lnTo>
                  <a:lnTo>
                    <a:pt x="1024630" y="1427296"/>
                  </a:lnTo>
                  <a:lnTo>
                    <a:pt x="1049701" y="1386719"/>
                  </a:lnTo>
                  <a:lnTo>
                    <a:pt x="1073581" y="1345506"/>
                  </a:lnTo>
                  <a:lnTo>
                    <a:pt x="1096259" y="1303687"/>
                  </a:lnTo>
                  <a:lnTo>
                    <a:pt x="1117727" y="1261288"/>
                  </a:lnTo>
                  <a:lnTo>
                    <a:pt x="1137975" y="1218338"/>
                  </a:lnTo>
                  <a:lnTo>
                    <a:pt x="1156995" y="1174865"/>
                  </a:lnTo>
                  <a:lnTo>
                    <a:pt x="1174778" y="1130897"/>
                  </a:lnTo>
                  <a:lnTo>
                    <a:pt x="1191313" y="1086462"/>
                  </a:lnTo>
                  <a:lnTo>
                    <a:pt x="1206593" y="1041588"/>
                  </a:lnTo>
                  <a:lnTo>
                    <a:pt x="1220608" y="996303"/>
                  </a:lnTo>
                  <a:lnTo>
                    <a:pt x="1233349" y="950635"/>
                  </a:lnTo>
                  <a:lnTo>
                    <a:pt x="1244806" y="904612"/>
                  </a:lnTo>
                  <a:lnTo>
                    <a:pt x="1254972" y="858262"/>
                  </a:lnTo>
                  <a:lnTo>
                    <a:pt x="1263836" y="811614"/>
                  </a:lnTo>
                  <a:lnTo>
                    <a:pt x="1271389" y="764694"/>
                  </a:lnTo>
                  <a:lnTo>
                    <a:pt x="1277623" y="717531"/>
                  </a:lnTo>
                  <a:lnTo>
                    <a:pt x="1282528" y="670154"/>
                  </a:lnTo>
                  <a:lnTo>
                    <a:pt x="1286095" y="622589"/>
                  </a:lnTo>
                  <a:lnTo>
                    <a:pt x="1288316" y="574866"/>
                  </a:lnTo>
                  <a:lnTo>
                    <a:pt x="1289180" y="527012"/>
                  </a:lnTo>
                  <a:lnTo>
                    <a:pt x="1288680" y="479055"/>
                  </a:lnTo>
                  <a:lnTo>
                    <a:pt x="1286805" y="431024"/>
                  </a:lnTo>
                  <a:lnTo>
                    <a:pt x="1283547" y="382945"/>
                  </a:lnTo>
                  <a:lnTo>
                    <a:pt x="1278896" y="334848"/>
                  </a:lnTo>
                  <a:lnTo>
                    <a:pt x="1272844" y="286761"/>
                  </a:lnTo>
                  <a:lnTo>
                    <a:pt x="1265381" y="238710"/>
                  </a:lnTo>
                  <a:lnTo>
                    <a:pt x="1256498" y="190726"/>
                  </a:lnTo>
                  <a:lnTo>
                    <a:pt x="1246187" y="142834"/>
                  </a:lnTo>
                  <a:lnTo>
                    <a:pt x="1234437" y="95064"/>
                  </a:lnTo>
                  <a:lnTo>
                    <a:pt x="1221241" y="47443"/>
                  </a:lnTo>
                  <a:lnTo>
                    <a:pt x="1206588" y="0"/>
                  </a:lnTo>
                  <a:close/>
                </a:path>
              </a:pathLst>
            </a:custGeom>
            <a:solidFill>
              <a:srgbClr val="C54F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603723" y="3601243"/>
              <a:ext cx="1289050" cy="1883410"/>
            </a:xfrm>
            <a:custGeom>
              <a:avLst/>
              <a:gdLst/>
              <a:ahLst/>
              <a:cxnLst/>
              <a:rect l="l" t="t" r="r" b="b"/>
              <a:pathLst>
                <a:path w="1289050" h="1883410">
                  <a:moveTo>
                    <a:pt x="1205978" y="0"/>
                  </a:moveTo>
                  <a:lnTo>
                    <a:pt x="1220623" y="47418"/>
                  </a:lnTo>
                  <a:lnTo>
                    <a:pt x="1233812" y="95014"/>
                  </a:lnTo>
                  <a:lnTo>
                    <a:pt x="1245555" y="142760"/>
                  </a:lnTo>
                  <a:lnTo>
                    <a:pt x="1255861" y="190627"/>
                  </a:lnTo>
                  <a:lnTo>
                    <a:pt x="1264739" y="238587"/>
                  </a:lnTo>
                  <a:lnTo>
                    <a:pt x="1272198" y="286612"/>
                  </a:lnTo>
                  <a:lnTo>
                    <a:pt x="1278246" y="334675"/>
                  </a:lnTo>
                  <a:lnTo>
                    <a:pt x="1282894" y="382748"/>
                  </a:lnTo>
                  <a:lnTo>
                    <a:pt x="1286151" y="430801"/>
                  </a:lnTo>
                  <a:lnTo>
                    <a:pt x="1288024" y="478808"/>
                  </a:lnTo>
                  <a:lnTo>
                    <a:pt x="1288524" y="526740"/>
                  </a:lnTo>
                  <a:lnTo>
                    <a:pt x="1287660" y="574570"/>
                  </a:lnTo>
                  <a:lnTo>
                    <a:pt x="1285441" y="622269"/>
                  </a:lnTo>
                  <a:lnTo>
                    <a:pt x="1281875" y="669809"/>
                  </a:lnTo>
                  <a:lnTo>
                    <a:pt x="1276972" y="717162"/>
                  </a:lnTo>
                  <a:lnTo>
                    <a:pt x="1270741" y="764301"/>
                  </a:lnTo>
                  <a:lnTo>
                    <a:pt x="1263192" y="811197"/>
                  </a:lnTo>
                  <a:lnTo>
                    <a:pt x="1254332" y="857822"/>
                  </a:lnTo>
                  <a:lnTo>
                    <a:pt x="1244172" y="904148"/>
                  </a:lnTo>
                  <a:lnTo>
                    <a:pt x="1232720" y="950148"/>
                  </a:lnTo>
                  <a:lnTo>
                    <a:pt x="1219986" y="995793"/>
                  </a:lnTo>
                  <a:lnTo>
                    <a:pt x="1205978" y="1041055"/>
                  </a:lnTo>
                  <a:lnTo>
                    <a:pt x="1190706" y="1085906"/>
                  </a:lnTo>
                  <a:lnTo>
                    <a:pt x="1174179" y="1130318"/>
                  </a:lnTo>
                  <a:lnTo>
                    <a:pt x="1156406" y="1174264"/>
                  </a:lnTo>
                  <a:lnTo>
                    <a:pt x="1137396" y="1217715"/>
                  </a:lnTo>
                  <a:lnTo>
                    <a:pt x="1117158" y="1260643"/>
                  </a:lnTo>
                  <a:lnTo>
                    <a:pt x="1095701" y="1303020"/>
                  </a:lnTo>
                  <a:lnTo>
                    <a:pt x="1073034" y="1344818"/>
                  </a:lnTo>
                  <a:lnTo>
                    <a:pt x="1049167" y="1386010"/>
                  </a:lnTo>
                  <a:lnTo>
                    <a:pt x="1024108" y="1426566"/>
                  </a:lnTo>
                  <a:lnTo>
                    <a:pt x="997867" y="1466460"/>
                  </a:lnTo>
                  <a:lnTo>
                    <a:pt x="970453" y="1505663"/>
                  </a:lnTo>
                  <a:lnTo>
                    <a:pt x="941875" y="1544147"/>
                  </a:lnTo>
                  <a:lnTo>
                    <a:pt x="912141" y="1581884"/>
                  </a:lnTo>
                  <a:lnTo>
                    <a:pt x="881261" y="1618846"/>
                  </a:lnTo>
                  <a:lnTo>
                    <a:pt x="849245" y="1655005"/>
                  </a:lnTo>
                  <a:lnTo>
                    <a:pt x="816101" y="1690334"/>
                  </a:lnTo>
                  <a:lnTo>
                    <a:pt x="781838" y="1724803"/>
                  </a:lnTo>
                  <a:lnTo>
                    <a:pt x="746465" y="1758385"/>
                  </a:lnTo>
                  <a:lnTo>
                    <a:pt x="709992" y="1791053"/>
                  </a:lnTo>
                  <a:lnTo>
                    <a:pt x="672428" y="1822777"/>
                  </a:lnTo>
                  <a:lnTo>
                    <a:pt x="633781" y="1853531"/>
                  </a:lnTo>
                  <a:lnTo>
                    <a:pt x="594061" y="1883286"/>
                  </a:lnTo>
                  <a:lnTo>
                    <a:pt x="0" y="1065633"/>
                  </a:lnTo>
                  <a:lnTo>
                    <a:pt x="38078" y="1035837"/>
                  </a:lnTo>
                  <a:lnTo>
                    <a:pt x="73560" y="1003750"/>
                  </a:lnTo>
                  <a:lnTo>
                    <a:pt x="106392" y="969536"/>
                  </a:lnTo>
                  <a:lnTo>
                    <a:pt x="136522" y="933358"/>
                  </a:lnTo>
                  <a:lnTo>
                    <a:pt x="163895" y="895380"/>
                  </a:lnTo>
                  <a:lnTo>
                    <a:pt x="188460" y="855765"/>
                  </a:lnTo>
                  <a:lnTo>
                    <a:pt x="210162" y="814678"/>
                  </a:lnTo>
                  <a:lnTo>
                    <a:pt x="228949" y="772282"/>
                  </a:lnTo>
                  <a:lnTo>
                    <a:pt x="244767" y="728740"/>
                  </a:lnTo>
                  <a:lnTo>
                    <a:pt x="257563" y="684216"/>
                  </a:lnTo>
                  <a:lnTo>
                    <a:pt x="267284" y="638875"/>
                  </a:lnTo>
                  <a:lnTo>
                    <a:pt x="273877" y="592878"/>
                  </a:lnTo>
                  <a:lnTo>
                    <a:pt x="277289" y="546391"/>
                  </a:lnTo>
                  <a:lnTo>
                    <a:pt x="277466" y="499576"/>
                  </a:lnTo>
                  <a:lnTo>
                    <a:pt x="274356" y="452598"/>
                  </a:lnTo>
                  <a:lnTo>
                    <a:pt x="267904" y="405620"/>
                  </a:lnTo>
                  <a:lnTo>
                    <a:pt x="258059" y="358805"/>
                  </a:lnTo>
                  <a:lnTo>
                    <a:pt x="244767" y="312318"/>
                  </a:lnTo>
                  <a:lnTo>
                    <a:pt x="1205978" y="0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217934" y="4668017"/>
              <a:ext cx="1981835" cy="1140460"/>
            </a:xfrm>
            <a:custGeom>
              <a:avLst/>
              <a:gdLst/>
              <a:ahLst/>
              <a:cxnLst/>
              <a:rect l="l" t="t" r="r" b="b"/>
              <a:pathLst>
                <a:path w="1981834" h="1140460">
                  <a:moveTo>
                    <a:pt x="1386852" y="0"/>
                  </a:moveTo>
                  <a:lnTo>
                    <a:pt x="1346728" y="27021"/>
                  </a:lnTo>
                  <a:lnTo>
                    <a:pt x="1305226" y="50863"/>
                  </a:lnTo>
                  <a:lnTo>
                    <a:pt x="1262519" y="71527"/>
                  </a:lnTo>
                  <a:lnTo>
                    <a:pt x="1218779" y="89011"/>
                  </a:lnTo>
                  <a:lnTo>
                    <a:pt x="1174179" y="103317"/>
                  </a:lnTo>
                  <a:lnTo>
                    <a:pt x="1128889" y="114443"/>
                  </a:lnTo>
                  <a:lnTo>
                    <a:pt x="1083083" y="122391"/>
                  </a:lnTo>
                  <a:lnTo>
                    <a:pt x="1036933" y="127159"/>
                  </a:lnTo>
                  <a:lnTo>
                    <a:pt x="990611" y="128749"/>
                  </a:lnTo>
                  <a:lnTo>
                    <a:pt x="944288" y="127159"/>
                  </a:lnTo>
                  <a:lnTo>
                    <a:pt x="898137" y="122391"/>
                  </a:lnTo>
                  <a:lnTo>
                    <a:pt x="852331" y="114443"/>
                  </a:lnTo>
                  <a:lnTo>
                    <a:pt x="807041" y="103317"/>
                  </a:lnTo>
                  <a:lnTo>
                    <a:pt x="762439" y="89011"/>
                  </a:lnTo>
                  <a:lnTo>
                    <a:pt x="718698" y="71527"/>
                  </a:lnTo>
                  <a:lnTo>
                    <a:pt x="675989" y="50863"/>
                  </a:lnTo>
                  <a:lnTo>
                    <a:pt x="634486" y="27021"/>
                  </a:lnTo>
                  <a:lnTo>
                    <a:pt x="594359" y="0"/>
                  </a:lnTo>
                  <a:lnTo>
                    <a:pt x="0" y="818070"/>
                  </a:lnTo>
                  <a:lnTo>
                    <a:pt x="40592" y="846666"/>
                  </a:lnTo>
                  <a:lnTo>
                    <a:pt x="81804" y="873932"/>
                  </a:lnTo>
                  <a:lnTo>
                    <a:pt x="123604" y="899867"/>
                  </a:lnTo>
                  <a:lnTo>
                    <a:pt x="165965" y="924473"/>
                  </a:lnTo>
                  <a:lnTo>
                    <a:pt x="208856" y="947749"/>
                  </a:lnTo>
                  <a:lnTo>
                    <a:pt x="252248" y="969694"/>
                  </a:lnTo>
                  <a:lnTo>
                    <a:pt x="296112" y="990310"/>
                  </a:lnTo>
                  <a:lnTo>
                    <a:pt x="340418" y="1009595"/>
                  </a:lnTo>
                  <a:lnTo>
                    <a:pt x="385136" y="1027551"/>
                  </a:lnTo>
                  <a:lnTo>
                    <a:pt x="430237" y="1044176"/>
                  </a:lnTo>
                  <a:lnTo>
                    <a:pt x="475692" y="1059472"/>
                  </a:lnTo>
                  <a:lnTo>
                    <a:pt x="521471" y="1073437"/>
                  </a:lnTo>
                  <a:lnTo>
                    <a:pt x="567545" y="1086072"/>
                  </a:lnTo>
                  <a:lnTo>
                    <a:pt x="613883" y="1097378"/>
                  </a:lnTo>
                  <a:lnTo>
                    <a:pt x="660458" y="1107353"/>
                  </a:lnTo>
                  <a:lnTo>
                    <a:pt x="707239" y="1115998"/>
                  </a:lnTo>
                  <a:lnTo>
                    <a:pt x="754197" y="1123313"/>
                  </a:lnTo>
                  <a:lnTo>
                    <a:pt x="801302" y="1129299"/>
                  </a:lnTo>
                  <a:lnTo>
                    <a:pt x="848525" y="1133954"/>
                  </a:lnTo>
                  <a:lnTo>
                    <a:pt x="895836" y="1137279"/>
                  </a:lnTo>
                  <a:lnTo>
                    <a:pt x="943206" y="1139274"/>
                  </a:lnTo>
                  <a:lnTo>
                    <a:pt x="990606" y="1139939"/>
                  </a:lnTo>
                  <a:lnTo>
                    <a:pt x="1038006" y="1139274"/>
                  </a:lnTo>
                  <a:lnTo>
                    <a:pt x="1085376" y="1137279"/>
                  </a:lnTo>
                  <a:lnTo>
                    <a:pt x="1132687" y="1133954"/>
                  </a:lnTo>
                  <a:lnTo>
                    <a:pt x="1179910" y="1129299"/>
                  </a:lnTo>
                  <a:lnTo>
                    <a:pt x="1227015" y="1123313"/>
                  </a:lnTo>
                  <a:lnTo>
                    <a:pt x="1273973" y="1115998"/>
                  </a:lnTo>
                  <a:lnTo>
                    <a:pt x="1320754" y="1107353"/>
                  </a:lnTo>
                  <a:lnTo>
                    <a:pt x="1367328" y="1097378"/>
                  </a:lnTo>
                  <a:lnTo>
                    <a:pt x="1413667" y="1086072"/>
                  </a:lnTo>
                  <a:lnTo>
                    <a:pt x="1459741" y="1073437"/>
                  </a:lnTo>
                  <a:lnTo>
                    <a:pt x="1505520" y="1059472"/>
                  </a:lnTo>
                  <a:lnTo>
                    <a:pt x="1550975" y="1044176"/>
                  </a:lnTo>
                  <a:lnTo>
                    <a:pt x="1596076" y="1027551"/>
                  </a:lnTo>
                  <a:lnTo>
                    <a:pt x="1640794" y="1009595"/>
                  </a:lnTo>
                  <a:lnTo>
                    <a:pt x="1685100" y="990310"/>
                  </a:lnTo>
                  <a:lnTo>
                    <a:pt x="1728963" y="969694"/>
                  </a:lnTo>
                  <a:lnTo>
                    <a:pt x="1772355" y="947749"/>
                  </a:lnTo>
                  <a:lnTo>
                    <a:pt x="1815246" y="924473"/>
                  </a:lnTo>
                  <a:lnTo>
                    <a:pt x="1857607" y="899867"/>
                  </a:lnTo>
                  <a:lnTo>
                    <a:pt x="1899408" y="873932"/>
                  </a:lnTo>
                  <a:lnTo>
                    <a:pt x="1940620" y="846666"/>
                  </a:lnTo>
                  <a:lnTo>
                    <a:pt x="1981212" y="818070"/>
                  </a:lnTo>
                  <a:lnTo>
                    <a:pt x="1386852" y="0"/>
                  </a:lnTo>
                  <a:close/>
                </a:path>
              </a:pathLst>
            </a:custGeom>
            <a:solidFill>
              <a:srgbClr val="9A66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217579" y="4666876"/>
              <a:ext cx="1980564" cy="1139825"/>
            </a:xfrm>
            <a:custGeom>
              <a:avLst/>
              <a:gdLst/>
              <a:ahLst/>
              <a:cxnLst/>
              <a:rect l="l" t="t" r="r" b="b"/>
              <a:pathLst>
                <a:path w="1980565" h="1139825">
                  <a:moveTo>
                    <a:pt x="1980204" y="817656"/>
                  </a:moveTo>
                  <a:lnTo>
                    <a:pt x="1939632" y="846237"/>
                  </a:lnTo>
                  <a:lnTo>
                    <a:pt x="1898441" y="873489"/>
                  </a:lnTo>
                  <a:lnTo>
                    <a:pt x="1856661" y="899412"/>
                  </a:lnTo>
                  <a:lnTo>
                    <a:pt x="1814321" y="924005"/>
                  </a:lnTo>
                  <a:lnTo>
                    <a:pt x="1771452" y="947268"/>
                  </a:lnTo>
                  <a:lnTo>
                    <a:pt x="1728082" y="969203"/>
                  </a:lnTo>
                  <a:lnTo>
                    <a:pt x="1684240" y="989808"/>
                  </a:lnTo>
                  <a:lnTo>
                    <a:pt x="1639957" y="1009083"/>
                  </a:lnTo>
                  <a:lnTo>
                    <a:pt x="1595262" y="1027030"/>
                  </a:lnTo>
                  <a:lnTo>
                    <a:pt x="1550184" y="1043646"/>
                  </a:lnTo>
                  <a:lnTo>
                    <a:pt x="1504752" y="1058934"/>
                  </a:lnTo>
                  <a:lnTo>
                    <a:pt x="1458996" y="1072892"/>
                  </a:lnTo>
                  <a:lnTo>
                    <a:pt x="1412946" y="1085521"/>
                  </a:lnTo>
                  <a:lnTo>
                    <a:pt x="1366631" y="1096821"/>
                  </a:lnTo>
                  <a:lnTo>
                    <a:pt x="1320080" y="1106791"/>
                  </a:lnTo>
                  <a:lnTo>
                    <a:pt x="1273323" y="1115432"/>
                  </a:lnTo>
                  <a:lnTo>
                    <a:pt x="1226390" y="1122743"/>
                  </a:lnTo>
                  <a:lnTo>
                    <a:pt x="1179309" y="1128725"/>
                  </a:lnTo>
                  <a:lnTo>
                    <a:pt x="1132110" y="1133378"/>
                  </a:lnTo>
                  <a:lnTo>
                    <a:pt x="1084823" y="1136701"/>
                  </a:lnTo>
                  <a:lnTo>
                    <a:pt x="1037477" y="1138695"/>
                  </a:lnTo>
                  <a:lnTo>
                    <a:pt x="990102" y="1139360"/>
                  </a:lnTo>
                  <a:lnTo>
                    <a:pt x="942726" y="1138695"/>
                  </a:lnTo>
                  <a:lnTo>
                    <a:pt x="895380" y="1136701"/>
                  </a:lnTo>
                  <a:lnTo>
                    <a:pt x="848093" y="1133378"/>
                  </a:lnTo>
                  <a:lnTo>
                    <a:pt x="800895" y="1128725"/>
                  </a:lnTo>
                  <a:lnTo>
                    <a:pt x="753814" y="1122743"/>
                  </a:lnTo>
                  <a:lnTo>
                    <a:pt x="706880" y="1115432"/>
                  </a:lnTo>
                  <a:lnTo>
                    <a:pt x="660123" y="1106791"/>
                  </a:lnTo>
                  <a:lnTo>
                    <a:pt x="613572" y="1096821"/>
                  </a:lnTo>
                  <a:lnTo>
                    <a:pt x="567257" y="1085521"/>
                  </a:lnTo>
                  <a:lnTo>
                    <a:pt x="521207" y="1072892"/>
                  </a:lnTo>
                  <a:lnTo>
                    <a:pt x="475452" y="1058934"/>
                  </a:lnTo>
                  <a:lnTo>
                    <a:pt x="430020" y="1043646"/>
                  </a:lnTo>
                  <a:lnTo>
                    <a:pt x="384942" y="1027030"/>
                  </a:lnTo>
                  <a:lnTo>
                    <a:pt x="340246" y="1009083"/>
                  </a:lnTo>
                  <a:lnTo>
                    <a:pt x="295963" y="989808"/>
                  </a:lnTo>
                  <a:lnTo>
                    <a:pt x="252122" y="969203"/>
                  </a:lnTo>
                  <a:lnTo>
                    <a:pt x="208752" y="947268"/>
                  </a:lnTo>
                  <a:lnTo>
                    <a:pt x="165882" y="924005"/>
                  </a:lnTo>
                  <a:lnTo>
                    <a:pt x="123543" y="899412"/>
                  </a:lnTo>
                  <a:lnTo>
                    <a:pt x="81763" y="873489"/>
                  </a:lnTo>
                  <a:lnTo>
                    <a:pt x="40572" y="846237"/>
                  </a:lnTo>
                  <a:lnTo>
                    <a:pt x="0" y="817656"/>
                  </a:lnTo>
                  <a:lnTo>
                    <a:pt x="594063" y="0"/>
                  </a:lnTo>
                  <a:lnTo>
                    <a:pt x="634168" y="27007"/>
                  </a:lnTo>
                  <a:lnTo>
                    <a:pt x="675649" y="50836"/>
                  </a:lnTo>
                  <a:lnTo>
                    <a:pt x="718334" y="71489"/>
                  </a:lnTo>
                  <a:lnTo>
                    <a:pt x="762052" y="88964"/>
                  </a:lnTo>
                  <a:lnTo>
                    <a:pt x="806630" y="103262"/>
                  </a:lnTo>
                  <a:lnTo>
                    <a:pt x="851896" y="114382"/>
                  </a:lnTo>
                  <a:lnTo>
                    <a:pt x="897678" y="122326"/>
                  </a:lnTo>
                  <a:lnTo>
                    <a:pt x="943805" y="127092"/>
                  </a:lnTo>
                  <a:lnTo>
                    <a:pt x="990104" y="128680"/>
                  </a:lnTo>
                  <a:lnTo>
                    <a:pt x="1036402" y="127092"/>
                  </a:lnTo>
                  <a:lnTo>
                    <a:pt x="1082529" y="122326"/>
                  </a:lnTo>
                  <a:lnTo>
                    <a:pt x="1128311" y="114382"/>
                  </a:lnTo>
                  <a:lnTo>
                    <a:pt x="1173578" y="103262"/>
                  </a:lnTo>
                  <a:lnTo>
                    <a:pt x="1218156" y="88964"/>
                  </a:lnTo>
                  <a:lnTo>
                    <a:pt x="1261874" y="71489"/>
                  </a:lnTo>
                  <a:lnTo>
                    <a:pt x="1304559" y="50836"/>
                  </a:lnTo>
                  <a:lnTo>
                    <a:pt x="1346040" y="27007"/>
                  </a:lnTo>
                  <a:lnTo>
                    <a:pt x="1386144" y="0"/>
                  </a:lnTo>
                  <a:lnTo>
                    <a:pt x="1980204" y="817656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523115" y="3601839"/>
              <a:ext cx="1289685" cy="1884680"/>
            </a:xfrm>
            <a:custGeom>
              <a:avLst/>
              <a:gdLst/>
              <a:ahLst/>
              <a:cxnLst/>
              <a:rect l="l" t="t" r="r" b="b"/>
              <a:pathLst>
                <a:path w="1289685" h="1884679">
                  <a:moveTo>
                    <a:pt x="82591" y="0"/>
                  </a:moveTo>
                  <a:lnTo>
                    <a:pt x="67939" y="47443"/>
                  </a:lnTo>
                  <a:lnTo>
                    <a:pt x="54742" y="95064"/>
                  </a:lnTo>
                  <a:lnTo>
                    <a:pt x="42993" y="142834"/>
                  </a:lnTo>
                  <a:lnTo>
                    <a:pt x="32681" y="190726"/>
                  </a:lnTo>
                  <a:lnTo>
                    <a:pt x="23799" y="238710"/>
                  </a:lnTo>
                  <a:lnTo>
                    <a:pt x="16336" y="286761"/>
                  </a:lnTo>
                  <a:lnTo>
                    <a:pt x="10284" y="334848"/>
                  </a:lnTo>
                  <a:lnTo>
                    <a:pt x="5633" y="382945"/>
                  </a:lnTo>
                  <a:lnTo>
                    <a:pt x="2375" y="431024"/>
                  </a:lnTo>
                  <a:lnTo>
                    <a:pt x="500" y="479055"/>
                  </a:lnTo>
                  <a:lnTo>
                    <a:pt x="0" y="527012"/>
                  </a:lnTo>
                  <a:lnTo>
                    <a:pt x="864" y="574866"/>
                  </a:lnTo>
                  <a:lnTo>
                    <a:pt x="3084" y="622589"/>
                  </a:lnTo>
                  <a:lnTo>
                    <a:pt x="6652" y="670154"/>
                  </a:lnTo>
                  <a:lnTo>
                    <a:pt x="11557" y="717531"/>
                  </a:lnTo>
                  <a:lnTo>
                    <a:pt x="17791" y="764694"/>
                  </a:lnTo>
                  <a:lnTo>
                    <a:pt x="25344" y="811614"/>
                  </a:lnTo>
                  <a:lnTo>
                    <a:pt x="34208" y="858262"/>
                  </a:lnTo>
                  <a:lnTo>
                    <a:pt x="44373" y="904612"/>
                  </a:lnTo>
                  <a:lnTo>
                    <a:pt x="55831" y="950635"/>
                  </a:lnTo>
                  <a:lnTo>
                    <a:pt x="68572" y="996303"/>
                  </a:lnTo>
                  <a:lnTo>
                    <a:pt x="82587" y="1041588"/>
                  </a:lnTo>
                  <a:lnTo>
                    <a:pt x="97866" y="1086462"/>
                  </a:lnTo>
                  <a:lnTo>
                    <a:pt x="114402" y="1130897"/>
                  </a:lnTo>
                  <a:lnTo>
                    <a:pt x="132184" y="1174865"/>
                  </a:lnTo>
                  <a:lnTo>
                    <a:pt x="151204" y="1218338"/>
                  </a:lnTo>
                  <a:lnTo>
                    <a:pt x="171453" y="1261288"/>
                  </a:lnTo>
                  <a:lnTo>
                    <a:pt x="192921" y="1303687"/>
                  </a:lnTo>
                  <a:lnTo>
                    <a:pt x="215599" y="1345506"/>
                  </a:lnTo>
                  <a:lnTo>
                    <a:pt x="239479" y="1386719"/>
                  </a:lnTo>
                  <a:lnTo>
                    <a:pt x="264550" y="1427296"/>
                  </a:lnTo>
                  <a:lnTo>
                    <a:pt x="290805" y="1467210"/>
                  </a:lnTo>
                  <a:lnTo>
                    <a:pt x="318233" y="1506432"/>
                  </a:lnTo>
                  <a:lnTo>
                    <a:pt x="346827" y="1544936"/>
                  </a:lnTo>
                  <a:lnTo>
                    <a:pt x="376576" y="1582692"/>
                  </a:lnTo>
                  <a:lnTo>
                    <a:pt x="407471" y="1619673"/>
                  </a:lnTo>
                  <a:lnTo>
                    <a:pt x="439504" y="1655851"/>
                  </a:lnTo>
                  <a:lnTo>
                    <a:pt x="472666" y="1691197"/>
                  </a:lnTo>
                  <a:lnTo>
                    <a:pt x="506946" y="1725684"/>
                  </a:lnTo>
                  <a:lnTo>
                    <a:pt x="542337" y="1759284"/>
                  </a:lnTo>
                  <a:lnTo>
                    <a:pt x="578829" y="1791968"/>
                  </a:lnTo>
                  <a:lnTo>
                    <a:pt x="616413" y="1823709"/>
                  </a:lnTo>
                  <a:lnTo>
                    <a:pt x="655080" y="1854478"/>
                  </a:lnTo>
                  <a:lnTo>
                    <a:pt x="694820" y="1884248"/>
                  </a:lnTo>
                  <a:lnTo>
                    <a:pt x="1289180" y="1066177"/>
                  </a:lnTo>
                  <a:lnTo>
                    <a:pt x="1251083" y="1036366"/>
                  </a:lnTo>
                  <a:lnTo>
                    <a:pt x="1215583" y="1004262"/>
                  </a:lnTo>
                  <a:lnTo>
                    <a:pt x="1182734" y="970030"/>
                  </a:lnTo>
                  <a:lnTo>
                    <a:pt x="1152590" y="933833"/>
                  </a:lnTo>
                  <a:lnTo>
                    <a:pt x="1125202" y="895835"/>
                  </a:lnTo>
                  <a:lnTo>
                    <a:pt x="1100625" y="856201"/>
                  </a:lnTo>
                  <a:lnTo>
                    <a:pt x="1078912" y="815092"/>
                  </a:lnTo>
                  <a:lnTo>
                    <a:pt x="1060116" y="772674"/>
                  </a:lnTo>
                  <a:lnTo>
                    <a:pt x="1044289" y="729110"/>
                  </a:lnTo>
                  <a:lnTo>
                    <a:pt x="1031486" y="684563"/>
                  </a:lnTo>
                  <a:lnTo>
                    <a:pt x="1021760" y="639198"/>
                  </a:lnTo>
                  <a:lnTo>
                    <a:pt x="1015163" y="593177"/>
                  </a:lnTo>
                  <a:lnTo>
                    <a:pt x="1011749" y="546666"/>
                  </a:lnTo>
                  <a:lnTo>
                    <a:pt x="1011572" y="499827"/>
                  </a:lnTo>
                  <a:lnTo>
                    <a:pt x="1014683" y="452824"/>
                  </a:lnTo>
                  <a:lnTo>
                    <a:pt x="1021137" y="405821"/>
                  </a:lnTo>
                  <a:lnTo>
                    <a:pt x="1030987" y="358982"/>
                  </a:lnTo>
                  <a:lnTo>
                    <a:pt x="1044286" y="312470"/>
                  </a:lnTo>
                  <a:lnTo>
                    <a:pt x="82591" y="0"/>
                  </a:lnTo>
                  <a:close/>
                </a:path>
              </a:pathLst>
            </a:custGeom>
            <a:solidFill>
              <a:srgbClr val="9160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523119" y="3601246"/>
              <a:ext cx="1289050" cy="1883410"/>
            </a:xfrm>
            <a:custGeom>
              <a:avLst/>
              <a:gdLst/>
              <a:ahLst/>
              <a:cxnLst/>
              <a:rect l="l" t="t" r="r" b="b"/>
              <a:pathLst>
                <a:path w="1289050" h="1883410">
                  <a:moveTo>
                    <a:pt x="694462" y="1883287"/>
                  </a:moveTo>
                  <a:lnTo>
                    <a:pt x="654743" y="1853532"/>
                  </a:lnTo>
                  <a:lnTo>
                    <a:pt x="616096" y="1822778"/>
                  </a:lnTo>
                  <a:lnTo>
                    <a:pt x="578532" y="1791054"/>
                  </a:lnTo>
                  <a:lnTo>
                    <a:pt x="542059" y="1758386"/>
                  </a:lnTo>
                  <a:lnTo>
                    <a:pt x="506686" y="1724804"/>
                  </a:lnTo>
                  <a:lnTo>
                    <a:pt x="472423" y="1690334"/>
                  </a:lnTo>
                  <a:lnTo>
                    <a:pt x="439279" y="1655006"/>
                  </a:lnTo>
                  <a:lnTo>
                    <a:pt x="407262" y="1618847"/>
                  </a:lnTo>
                  <a:lnTo>
                    <a:pt x="376383" y="1581885"/>
                  </a:lnTo>
                  <a:lnTo>
                    <a:pt x="346649" y="1544148"/>
                  </a:lnTo>
                  <a:lnTo>
                    <a:pt x="318071" y="1505664"/>
                  </a:lnTo>
                  <a:lnTo>
                    <a:pt x="290656" y="1466461"/>
                  </a:lnTo>
                  <a:lnTo>
                    <a:pt x="264415" y="1426567"/>
                  </a:lnTo>
                  <a:lnTo>
                    <a:pt x="239357" y="1386010"/>
                  </a:lnTo>
                  <a:lnTo>
                    <a:pt x="215490" y="1344819"/>
                  </a:lnTo>
                  <a:lnTo>
                    <a:pt x="192823" y="1303021"/>
                  </a:lnTo>
                  <a:lnTo>
                    <a:pt x="171366" y="1260643"/>
                  </a:lnTo>
                  <a:lnTo>
                    <a:pt x="151128" y="1217715"/>
                  </a:lnTo>
                  <a:lnTo>
                    <a:pt x="132118" y="1174265"/>
                  </a:lnTo>
                  <a:lnTo>
                    <a:pt x="114345" y="1130319"/>
                  </a:lnTo>
                  <a:lnTo>
                    <a:pt x="97817" y="1085906"/>
                  </a:lnTo>
                  <a:lnTo>
                    <a:pt x="82546" y="1041055"/>
                  </a:lnTo>
                  <a:lnTo>
                    <a:pt x="68538" y="995793"/>
                  </a:lnTo>
                  <a:lnTo>
                    <a:pt x="55804" y="950148"/>
                  </a:lnTo>
                  <a:lnTo>
                    <a:pt x="44352" y="904148"/>
                  </a:lnTo>
                  <a:lnTo>
                    <a:pt x="34192" y="857822"/>
                  </a:lnTo>
                  <a:lnTo>
                    <a:pt x="25332" y="811197"/>
                  </a:lnTo>
                  <a:lnTo>
                    <a:pt x="17783" y="764301"/>
                  </a:lnTo>
                  <a:lnTo>
                    <a:pt x="11552" y="717162"/>
                  </a:lnTo>
                  <a:lnTo>
                    <a:pt x="6649" y="669809"/>
                  </a:lnTo>
                  <a:lnTo>
                    <a:pt x="3083" y="622269"/>
                  </a:lnTo>
                  <a:lnTo>
                    <a:pt x="864" y="574570"/>
                  </a:lnTo>
                  <a:lnTo>
                    <a:pt x="0" y="526740"/>
                  </a:lnTo>
                  <a:lnTo>
                    <a:pt x="500" y="478808"/>
                  </a:lnTo>
                  <a:lnTo>
                    <a:pt x="2373" y="430801"/>
                  </a:lnTo>
                  <a:lnTo>
                    <a:pt x="5630" y="382748"/>
                  </a:lnTo>
                  <a:lnTo>
                    <a:pt x="10278" y="334675"/>
                  </a:lnTo>
                  <a:lnTo>
                    <a:pt x="16326" y="286613"/>
                  </a:lnTo>
                  <a:lnTo>
                    <a:pt x="23785" y="238587"/>
                  </a:lnTo>
                  <a:lnTo>
                    <a:pt x="32663" y="190627"/>
                  </a:lnTo>
                  <a:lnTo>
                    <a:pt x="42969" y="142760"/>
                  </a:lnTo>
                  <a:lnTo>
                    <a:pt x="54712" y="95014"/>
                  </a:lnTo>
                  <a:lnTo>
                    <a:pt x="67901" y="47418"/>
                  </a:lnTo>
                  <a:lnTo>
                    <a:pt x="82546" y="0"/>
                  </a:lnTo>
                  <a:lnTo>
                    <a:pt x="1043756" y="312315"/>
                  </a:lnTo>
                  <a:lnTo>
                    <a:pt x="1030464" y="358802"/>
                  </a:lnTo>
                  <a:lnTo>
                    <a:pt x="1020618" y="405617"/>
                  </a:lnTo>
                  <a:lnTo>
                    <a:pt x="1014167" y="452595"/>
                  </a:lnTo>
                  <a:lnTo>
                    <a:pt x="1011057" y="499573"/>
                  </a:lnTo>
                  <a:lnTo>
                    <a:pt x="1011234" y="546388"/>
                  </a:lnTo>
                  <a:lnTo>
                    <a:pt x="1014646" y="592875"/>
                  </a:lnTo>
                  <a:lnTo>
                    <a:pt x="1021239" y="638872"/>
                  </a:lnTo>
                  <a:lnTo>
                    <a:pt x="1030960" y="684213"/>
                  </a:lnTo>
                  <a:lnTo>
                    <a:pt x="1043756" y="728737"/>
                  </a:lnTo>
                  <a:lnTo>
                    <a:pt x="1059574" y="772279"/>
                  </a:lnTo>
                  <a:lnTo>
                    <a:pt x="1078361" y="814675"/>
                  </a:lnTo>
                  <a:lnTo>
                    <a:pt x="1100063" y="855762"/>
                  </a:lnTo>
                  <a:lnTo>
                    <a:pt x="1124627" y="895377"/>
                  </a:lnTo>
                  <a:lnTo>
                    <a:pt x="1152001" y="933355"/>
                  </a:lnTo>
                  <a:lnTo>
                    <a:pt x="1182130" y="969533"/>
                  </a:lnTo>
                  <a:lnTo>
                    <a:pt x="1214963" y="1003747"/>
                  </a:lnTo>
                  <a:lnTo>
                    <a:pt x="1250445" y="1035834"/>
                  </a:lnTo>
                  <a:lnTo>
                    <a:pt x="1288523" y="1065630"/>
                  </a:lnTo>
                  <a:lnTo>
                    <a:pt x="694462" y="1883287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605705" y="2437310"/>
              <a:ext cx="1603375" cy="1477010"/>
            </a:xfrm>
            <a:custGeom>
              <a:avLst/>
              <a:gdLst/>
              <a:ahLst/>
              <a:cxnLst/>
              <a:rect l="l" t="t" r="r" b="b"/>
              <a:pathLst>
                <a:path w="1603375" h="1477010">
                  <a:moveTo>
                    <a:pt x="1602841" y="0"/>
                  </a:moveTo>
                  <a:lnTo>
                    <a:pt x="1553192" y="725"/>
                  </a:lnTo>
                  <a:lnTo>
                    <a:pt x="1503824" y="2891"/>
                  </a:lnTo>
                  <a:lnTo>
                    <a:pt x="1454761" y="6478"/>
                  </a:lnTo>
                  <a:lnTo>
                    <a:pt x="1406026" y="11471"/>
                  </a:lnTo>
                  <a:lnTo>
                    <a:pt x="1357645" y="17852"/>
                  </a:lnTo>
                  <a:lnTo>
                    <a:pt x="1309640" y="25603"/>
                  </a:lnTo>
                  <a:lnTo>
                    <a:pt x="1262036" y="34707"/>
                  </a:lnTo>
                  <a:lnTo>
                    <a:pt x="1214855" y="45147"/>
                  </a:lnTo>
                  <a:lnTo>
                    <a:pt x="1168123" y="56906"/>
                  </a:lnTo>
                  <a:lnTo>
                    <a:pt x="1121863" y="69965"/>
                  </a:lnTo>
                  <a:lnTo>
                    <a:pt x="1076098" y="84309"/>
                  </a:lnTo>
                  <a:lnTo>
                    <a:pt x="1030853" y="99919"/>
                  </a:lnTo>
                  <a:lnTo>
                    <a:pt x="986152" y="116778"/>
                  </a:lnTo>
                  <a:lnTo>
                    <a:pt x="942018" y="134869"/>
                  </a:lnTo>
                  <a:lnTo>
                    <a:pt x="898474" y="154175"/>
                  </a:lnTo>
                  <a:lnTo>
                    <a:pt x="855546" y="174678"/>
                  </a:lnTo>
                  <a:lnTo>
                    <a:pt x="813257" y="196361"/>
                  </a:lnTo>
                  <a:lnTo>
                    <a:pt x="771630" y="219207"/>
                  </a:lnTo>
                  <a:lnTo>
                    <a:pt x="730689" y="243197"/>
                  </a:lnTo>
                  <a:lnTo>
                    <a:pt x="690459" y="268316"/>
                  </a:lnTo>
                  <a:lnTo>
                    <a:pt x="650963" y="294546"/>
                  </a:lnTo>
                  <a:lnTo>
                    <a:pt x="612225" y="321868"/>
                  </a:lnTo>
                  <a:lnTo>
                    <a:pt x="574269" y="350267"/>
                  </a:lnTo>
                  <a:lnTo>
                    <a:pt x="537118" y="379725"/>
                  </a:lnTo>
                  <a:lnTo>
                    <a:pt x="500797" y="410223"/>
                  </a:lnTo>
                  <a:lnTo>
                    <a:pt x="465329" y="441746"/>
                  </a:lnTo>
                  <a:lnTo>
                    <a:pt x="430739" y="474276"/>
                  </a:lnTo>
                  <a:lnTo>
                    <a:pt x="397049" y="507795"/>
                  </a:lnTo>
                  <a:lnTo>
                    <a:pt x="364284" y="542286"/>
                  </a:lnTo>
                  <a:lnTo>
                    <a:pt x="332468" y="577732"/>
                  </a:lnTo>
                  <a:lnTo>
                    <a:pt x="301624" y="614115"/>
                  </a:lnTo>
                  <a:lnTo>
                    <a:pt x="271777" y="651419"/>
                  </a:lnTo>
                  <a:lnTo>
                    <a:pt x="242950" y="689625"/>
                  </a:lnTo>
                  <a:lnTo>
                    <a:pt x="215167" y="728717"/>
                  </a:lnTo>
                  <a:lnTo>
                    <a:pt x="188451" y="768677"/>
                  </a:lnTo>
                  <a:lnTo>
                    <a:pt x="162828" y="809487"/>
                  </a:lnTo>
                  <a:lnTo>
                    <a:pt x="138319" y="851132"/>
                  </a:lnTo>
                  <a:lnTo>
                    <a:pt x="114951" y="893592"/>
                  </a:lnTo>
                  <a:lnTo>
                    <a:pt x="92745" y="936852"/>
                  </a:lnTo>
                  <a:lnTo>
                    <a:pt x="71727" y="980893"/>
                  </a:lnTo>
                  <a:lnTo>
                    <a:pt x="51919" y="1025698"/>
                  </a:lnTo>
                  <a:lnTo>
                    <a:pt x="33346" y="1071250"/>
                  </a:lnTo>
                  <a:lnTo>
                    <a:pt x="16032" y="1117532"/>
                  </a:lnTo>
                  <a:lnTo>
                    <a:pt x="0" y="1164526"/>
                  </a:lnTo>
                  <a:lnTo>
                    <a:pt x="961707" y="1477010"/>
                  </a:lnTo>
                  <a:lnTo>
                    <a:pt x="978286" y="1431563"/>
                  </a:lnTo>
                  <a:lnTo>
                    <a:pt x="997848" y="1387880"/>
                  </a:lnTo>
                  <a:lnTo>
                    <a:pt x="1020253" y="1346060"/>
                  </a:lnTo>
                  <a:lnTo>
                    <a:pt x="1045362" y="1306205"/>
                  </a:lnTo>
                  <a:lnTo>
                    <a:pt x="1073037" y="1268416"/>
                  </a:lnTo>
                  <a:lnTo>
                    <a:pt x="1103137" y="1232794"/>
                  </a:lnTo>
                  <a:lnTo>
                    <a:pt x="1135523" y="1199441"/>
                  </a:lnTo>
                  <a:lnTo>
                    <a:pt x="1170057" y="1168457"/>
                  </a:lnTo>
                  <a:lnTo>
                    <a:pt x="1206598" y="1139944"/>
                  </a:lnTo>
                  <a:lnTo>
                    <a:pt x="1245008" y="1114002"/>
                  </a:lnTo>
                  <a:lnTo>
                    <a:pt x="1285147" y="1090734"/>
                  </a:lnTo>
                  <a:lnTo>
                    <a:pt x="1326876" y="1070240"/>
                  </a:lnTo>
                  <a:lnTo>
                    <a:pt x="1370056" y="1052621"/>
                  </a:lnTo>
                  <a:lnTo>
                    <a:pt x="1414547" y="1037979"/>
                  </a:lnTo>
                  <a:lnTo>
                    <a:pt x="1460211" y="1026414"/>
                  </a:lnTo>
                  <a:lnTo>
                    <a:pt x="1506907" y="1018029"/>
                  </a:lnTo>
                  <a:lnTo>
                    <a:pt x="1554497" y="1012923"/>
                  </a:lnTo>
                  <a:lnTo>
                    <a:pt x="1602841" y="1011199"/>
                  </a:lnTo>
                  <a:lnTo>
                    <a:pt x="1602841" y="0"/>
                  </a:lnTo>
                  <a:close/>
                </a:path>
              </a:pathLst>
            </a:custGeom>
            <a:solidFill>
              <a:srgbClr val="7D29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605664" y="2437308"/>
              <a:ext cx="1602105" cy="1476375"/>
            </a:xfrm>
            <a:custGeom>
              <a:avLst/>
              <a:gdLst/>
              <a:ahLst/>
              <a:cxnLst/>
              <a:rect l="l" t="t" r="r" b="b"/>
              <a:pathLst>
                <a:path w="1602104" h="1476375">
                  <a:moveTo>
                    <a:pt x="0" y="1163934"/>
                  </a:moveTo>
                  <a:lnTo>
                    <a:pt x="16024" y="1116964"/>
                  </a:lnTo>
                  <a:lnTo>
                    <a:pt x="33330" y="1070705"/>
                  </a:lnTo>
                  <a:lnTo>
                    <a:pt x="51893" y="1025176"/>
                  </a:lnTo>
                  <a:lnTo>
                    <a:pt x="71691" y="980393"/>
                  </a:lnTo>
                  <a:lnTo>
                    <a:pt x="92699" y="936375"/>
                  </a:lnTo>
                  <a:lnTo>
                    <a:pt x="114894" y="893137"/>
                  </a:lnTo>
                  <a:lnTo>
                    <a:pt x="138251" y="850698"/>
                  </a:lnTo>
                  <a:lnTo>
                    <a:pt x="162747" y="809075"/>
                  </a:lnTo>
                  <a:lnTo>
                    <a:pt x="188358" y="768284"/>
                  </a:lnTo>
                  <a:lnTo>
                    <a:pt x="215060" y="728345"/>
                  </a:lnTo>
                  <a:lnTo>
                    <a:pt x="242829" y="689273"/>
                  </a:lnTo>
                  <a:lnTo>
                    <a:pt x="271641" y="651086"/>
                  </a:lnTo>
                  <a:lnTo>
                    <a:pt x="301474" y="613801"/>
                  </a:lnTo>
                  <a:lnTo>
                    <a:pt x="332302" y="577436"/>
                  </a:lnTo>
                  <a:lnTo>
                    <a:pt x="364102" y="542009"/>
                  </a:lnTo>
                  <a:lnTo>
                    <a:pt x="396850" y="507535"/>
                  </a:lnTo>
                  <a:lnTo>
                    <a:pt x="430523" y="474033"/>
                  </a:lnTo>
                  <a:lnTo>
                    <a:pt x="465096" y="441520"/>
                  </a:lnTo>
                  <a:lnTo>
                    <a:pt x="500545" y="410013"/>
                  </a:lnTo>
                  <a:lnTo>
                    <a:pt x="536848" y="379530"/>
                  </a:lnTo>
                  <a:lnTo>
                    <a:pt x="573980" y="350087"/>
                  </a:lnTo>
                  <a:lnTo>
                    <a:pt x="611916" y="321703"/>
                  </a:lnTo>
                  <a:lnTo>
                    <a:pt x="650634" y="294394"/>
                  </a:lnTo>
                  <a:lnTo>
                    <a:pt x="690110" y="268178"/>
                  </a:lnTo>
                  <a:lnTo>
                    <a:pt x="730320" y="243072"/>
                  </a:lnTo>
                  <a:lnTo>
                    <a:pt x="771239" y="219094"/>
                  </a:lnTo>
                  <a:lnTo>
                    <a:pt x="812844" y="196260"/>
                  </a:lnTo>
                  <a:lnTo>
                    <a:pt x="855112" y="174588"/>
                  </a:lnTo>
                  <a:lnTo>
                    <a:pt x="898018" y="154096"/>
                  </a:lnTo>
                  <a:lnTo>
                    <a:pt x="941539" y="134800"/>
                  </a:lnTo>
                  <a:lnTo>
                    <a:pt x="985650" y="116718"/>
                  </a:lnTo>
                  <a:lnTo>
                    <a:pt x="1030329" y="99867"/>
                  </a:lnTo>
                  <a:lnTo>
                    <a:pt x="1075550" y="84265"/>
                  </a:lnTo>
                  <a:lnTo>
                    <a:pt x="1121291" y="69929"/>
                  </a:lnTo>
                  <a:lnTo>
                    <a:pt x="1167527" y="56876"/>
                  </a:lnTo>
                  <a:lnTo>
                    <a:pt x="1214235" y="45124"/>
                  </a:lnTo>
                  <a:lnTo>
                    <a:pt x="1261391" y="34689"/>
                  </a:lnTo>
                  <a:lnTo>
                    <a:pt x="1308971" y="25590"/>
                  </a:lnTo>
                  <a:lnTo>
                    <a:pt x="1356950" y="17843"/>
                  </a:lnTo>
                  <a:lnTo>
                    <a:pt x="1405307" y="11465"/>
                  </a:lnTo>
                  <a:lnTo>
                    <a:pt x="1454015" y="6475"/>
                  </a:lnTo>
                  <a:lnTo>
                    <a:pt x="1503053" y="2889"/>
                  </a:lnTo>
                  <a:lnTo>
                    <a:pt x="1552395" y="725"/>
                  </a:lnTo>
                  <a:lnTo>
                    <a:pt x="1602018" y="0"/>
                  </a:lnTo>
                  <a:lnTo>
                    <a:pt x="1602018" y="1010678"/>
                  </a:lnTo>
                  <a:lnTo>
                    <a:pt x="1553699" y="1012402"/>
                  </a:lnTo>
                  <a:lnTo>
                    <a:pt x="1506133" y="1017505"/>
                  </a:lnTo>
                  <a:lnTo>
                    <a:pt x="1459461" y="1025887"/>
                  </a:lnTo>
                  <a:lnTo>
                    <a:pt x="1413821" y="1037445"/>
                  </a:lnTo>
                  <a:lnTo>
                    <a:pt x="1369352" y="1052081"/>
                  </a:lnTo>
                  <a:lnTo>
                    <a:pt x="1326194" y="1069691"/>
                  </a:lnTo>
                  <a:lnTo>
                    <a:pt x="1284487" y="1090175"/>
                  </a:lnTo>
                  <a:lnTo>
                    <a:pt x="1244368" y="1113431"/>
                  </a:lnTo>
                  <a:lnTo>
                    <a:pt x="1205978" y="1139360"/>
                  </a:lnTo>
                  <a:lnTo>
                    <a:pt x="1169455" y="1167859"/>
                  </a:lnTo>
                  <a:lnTo>
                    <a:pt x="1134939" y="1198827"/>
                  </a:lnTo>
                  <a:lnTo>
                    <a:pt x="1102569" y="1232164"/>
                  </a:lnTo>
                  <a:lnTo>
                    <a:pt x="1072484" y="1267768"/>
                  </a:lnTo>
                  <a:lnTo>
                    <a:pt x="1044824" y="1305537"/>
                  </a:lnTo>
                  <a:lnTo>
                    <a:pt x="1019727" y="1345372"/>
                  </a:lnTo>
                  <a:lnTo>
                    <a:pt x="997333" y="1387170"/>
                  </a:lnTo>
                  <a:lnTo>
                    <a:pt x="977781" y="1430831"/>
                  </a:lnTo>
                  <a:lnTo>
                    <a:pt x="961210" y="1476253"/>
                  </a:lnTo>
                  <a:lnTo>
                    <a:pt x="0" y="1163934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6364380" y="2632964"/>
            <a:ext cx="868044" cy="880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1.</a:t>
            </a:r>
            <a:endParaRPr sz="2400">
              <a:latin typeface="Arial"/>
              <a:cs typeface="Arial"/>
            </a:endParaRPr>
          </a:p>
          <a:p>
            <a:pPr algn="ctr" marL="12700" marR="5080">
              <a:lnSpc>
                <a:spcPts val="1900"/>
              </a:lnSpc>
              <a:spcBef>
                <a:spcPts val="110"/>
              </a:spcBef>
            </a:pP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Sense</a:t>
            </a:r>
            <a:r>
              <a:rPr dirty="0" sz="160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600" spc="-4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Safety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77415" y="4067555"/>
            <a:ext cx="826135" cy="576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2.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Calming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08091" y="4915916"/>
            <a:ext cx="949325" cy="653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ts val="283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3.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2110"/>
              </a:lnSpc>
            </a:pPr>
            <a:r>
              <a:rPr dirty="0" sz="1800" spc="5" b="1">
                <a:solidFill>
                  <a:srgbClr val="FFFFFF"/>
                </a:solidFill>
                <a:latin typeface="Arial"/>
                <a:cs typeface="Arial"/>
              </a:rPr>
              <a:t>Connect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05189" y="3891788"/>
            <a:ext cx="899160" cy="9340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ts val="2845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4.</a:t>
            </a:r>
            <a:endParaRPr sz="2400">
              <a:latin typeface="Arial"/>
              <a:cs typeface="Arial"/>
            </a:endParaRPr>
          </a:p>
          <a:p>
            <a:pPr algn="ctr" marL="12700" marR="5080" indent="-1270">
              <a:lnSpc>
                <a:spcPts val="2180"/>
              </a:lnSpc>
              <a:spcBef>
                <a:spcPts val="20"/>
              </a:spcBef>
            </a:pPr>
            <a:r>
              <a:rPr dirty="0" sz="1800" spc="15" b="1">
                <a:solidFill>
                  <a:srgbClr val="FFFFFF"/>
                </a:solidFill>
                <a:latin typeface="Arial"/>
                <a:cs typeface="Arial"/>
              </a:rPr>
              <a:t>Self- </a:t>
            </a:r>
            <a:r>
              <a:rPr dirty="0" sz="18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1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4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35" b="1">
                <a:solidFill>
                  <a:srgbClr val="FFFFFF"/>
                </a:solidFill>
                <a:latin typeface="Arial"/>
                <a:cs typeface="Arial"/>
              </a:rPr>
              <a:t>cac</a:t>
            </a:r>
            <a:r>
              <a:rPr dirty="0" sz="1800" spc="-70" b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20059" y="2757932"/>
            <a:ext cx="797560" cy="748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ts val="2845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5.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2845"/>
              </a:lnSpc>
            </a:pPr>
            <a:r>
              <a:rPr dirty="0" sz="2400" spc="15" b="1">
                <a:solidFill>
                  <a:srgbClr val="FFFFFF"/>
                </a:solidFill>
                <a:latin typeface="Arial"/>
                <a:cs typeface="Arial"/>
              </a:rPr>
              <a:t>Hope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51648" y="6184900"/>
            <a:ext cx="30168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68300">
              <a:lnSpc>
                <a:spcPct val="100000"/>
              </a:lnSpc>
              <a:spcBef>
                <a:spcPts val="100"/>
              </a:spcBef>
            </a:pPr>
            <a:r>
              <a:rPr dirty="0" sz="1000" spc="-5" i="1">
                <a:solidFill>
                  <a:srgbClr val="898989"/>
                </a:solidFill>
                <a:latin typeface="Arial"/>
                <a:cs typeface="Arial"/>
              </a:rPr>
              <a:t>Dr.</a:t>
            </a:r>
            <a:r>
              <a:rPr dirty="0" sz="1000" spc="15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898989"/>
                </a:solidFill>
                <a:latin typeface="Arial"/>
                <a:cs typeface="Arial"/>
              </a:rPr>
              <a:t>Patricia</a:t>
            </a:r>
            <a:r>
              <a:rPr dirty="0" sz="1000" spc="15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898989"/>
                </a:solidFill>
                <a:latin typeface="Arial"/>
                <a:cs typeface="Arial"/>
              </a:rPr>
              <a:t>Watson,</a:t>
            </a:r>
            <a:r>
              <a:rPr dirty="0" sz="1000" spc="15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898989"/>
                </a:solidFill>
                <a:latin typeface="Arial"/>
                <a:cs typeface="Arial"/>
              </a:rPr>
              <a:t>Material</a:t>
            </a:r>
            <a:r>
              <a:rPr dirty="0" sz="1000" spc="10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spc="5" i="1">
                <a:solidFill>
                  <a:srgbClr val="898989"/>
                </a:solidFill>
                <a:latin typeface="Arial"/>
                <a:cs typeface="Arial"/>
              </a:rPr>
              <a:t>Center</a:t>
            </a:r>
            <a:r>
              <a:rPr dirty="0" sz="1000" spc="10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spc="15" i="1">
                <a:solidFill>
                  <a:srgbClr val="898989"/>
                </a:solidFill>
                <a:latin typeface="Arial"/>
                <a:cs typeface="Arial"/>
              </a:rPr>
              <a:t>for </a:t>
            </a:r>
            <a:r>
              <a:rPr dirty="0" sz="1000" spc="-20" i="1">
                <a:solidFill>
                  <a:srgbClr val="898989"/>
                </a:solidFill>
                <a:latin typeface="Arial"/>
                <a:cs typeface="Arial"/>
              </a:rPr>
              <a:t>PTSD </a:t>
            </a:r>
            <a:r>
              <a:rPr dirty="0" sz="1000" spc="-265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spc="-15" i="1">
                <a:solidFill>
                  <a:srgbClr val="898989"/>
                </a:solidFill>
                <a:latin typeface="Arial"/>
                <a:cs typeface="Arial"/>
              </a:rPr>
              <a:t>The</a:t>
            </a:r>
            <a:r>
              <a:rPr dirty="0" sz="1000" spc="10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spc="5" i="1">
                <a:solidFill>
                  <a:srgbClr val="898989"/>
                </a:solidFill>
                <a:latin typeface="Arial"/>
                <a:cs typeface="Arial"/>
              </a:rPr>
              <a:t>Schwartz Center </a:t>
            </a:r>
            <a:r>
              <a:rPr dirty="0" sz="1000" spc="15" i="1">
                <a:solidFill>
                  <a:srgbClr val="898989"/>
                </a:solidFill>
                <a:latin typeface="Arial"/>
                <a:cs typeface="Arial"/>
              </a:rPr>
              <a:t>for</a:t>
            </a:r>
            <a:r>
              <a:rPr dirty="0" sz="1000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spc="5" i="1">
                <a:solidFill>
                  <a:srgbClr val="898989"/>
                </a:solidFill>
                <a:latin typeface="Arial"/>
                <a:cs typeface="Arial"/>
              </a:rPr>
              <a:t>Compassionate</a:t>
            </a:r>
            <a:r>
              <a:rPr dirty="0" sz="1000" spc="10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898989"/>
                </a:solidFill>
                <a:latin typeface="Arial"/>
                <a:cs typeface="Arial"/>
              </a:rPr>
              <a:t>Healthcare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8136" y="262127"/>
            <a:ext cx="10180320" cy="1411605"/>
            <a:chOff x="1088136" y="262127"/>
            <a:chExt cx="10180320" cy="14116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8136" y="262127"/>
              <a:ext cx="10180319" cy="917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136" y="755904"/>
              <a:ext cx="9485375" cy="91744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6111" rIns="0" bIns="0" rtlCol="0" vert="horz">
            <a:spAutoFit/>
          </a:bodyPr>
          <a:lstStyle/>
          <a:p>
            <a:pPr marL="433705" marR="5080">
              <a:lnSpc>
                <a:spcPct val="101899"/>
              </a:lnSpc>
              <a:spcBef>
                <a:spcPts val="25"/>
              </a:spcBef>
            </a:pPr>
            <a:r>
              <a:rPr dirty="0" spc="-5" b="1">
                <a:latin typeface="Century Gothic"/>
                <a:cs typeface="Century Gothic"/>
              </a:rPr>
              <a:t>WHAT</a:t>
            </a:r>
            <a:r>
              <a:rPr dirty="0" spc="10" b="1">
                <a:latin typeface="Century Gothic"/>
                <a:cs typeface="Century Gothic"/>
              </a:rPr>
              <a:t> </a:t>
            </a:r>
            <a:r>
              <a:rPr dirty="0" b="1">
                <a:latin typeface="Century Gothic"/>
                <a:cs typeface="Century Gothic"/>
              </a:rPr>
              <a:t>IS </a:t>
            </a:r>
            <a:r>
              <a:rPr dirty="0" spc="-5" b="1">
                <a:latin typeface="Century Gothic"/>
                <a:cs typeface="Century Gothic"/>
              </a:rPr>
              <a:t>EMOTIONAL</a:t>
            </a:r>
            <a:r>
              <a:rPr dirty="0" spc="10" b="1">
                <a:latin typeface="Century Gothic"/>
                <a:cs typeface="Century Gothic"/>
              </a:rPr>
              <a:t> </a:t>
            </a:r>
            <a:r>
              <a:rPr dirty="0" spc="-5" b="1">
                <a:latin typeface="Century Gothic"/>
                <a:cs typeface="Century Gothic"/>
              </a:rPr>
              <a:t>INTELLIGENCE? HOW</a:t>
            </a:r>
            <a:r>
              <a:rPr dirty="0" b="1">
                <a:latin typeface="Century Gothic"/>
                <a:cs typeface="Century Gothic"/>
              </a:rPr>
              <a:t> CAN IT </a:t>
            </a:r>
            <a:r>
              <a:rPr dirty="0" spc="-885" b="1">
                <a:latin typeface="Century Gothic"/>
                <a:cs typeface="Century Gothic"/>
              </a:rPr>
              <a:t> </a:t>
            </a:r>
            <a:r>
              <a:rPr dirty="0" spc="-5" b="1">
                <a:latin typeface="Century Gothic"/>
                <a:cs typeface="Century Gothic"/>
              </a:rPr>
              <a:t>SUPPORT</a:t>
            </a:r>
            <a:r>
              <a:rPr dirty="0" spc="5" b="1">
                <a:latin typeface="Century Gothic"/>
                <a:cs typeface="Century Gothic"/>
              </a:rPr>
              <a:t> </a:t>
            </a:r>
            <a:r>
              <a:rPr dirty="0" b="1">
                <a:latin typeface="Century Gothic"/>
                <a:cs typeface="Century Gothic"/>
              </a:rPr>
              <a:t>THE</a:t>
            </a:r>
            <a:r>
              <a:rPr dirty="0" spc="-5" b="1">
                <a:latin typeface="Century Gothic"/>
                <a:cs typeface="Century Gothic"/>
              </a:rPr>
              <a:t> DEVELOPMENT</a:t>
            </a:r>
            <a:r>
              <a:rPr dirty="0" spc="5" b="1">
                <a:latin typeface="Century Gothic"/>
                <a:cs typeface="Century Gothic"/>
              </a:rPr>
              <a:t> </a:t>
            </a:r>
            <a:r>
              <a:rPr dirty="0" spc="-5" b="1">
                <a:latin typeface="Century Gothic"/>
                <a:cs typeface="Century Gothic"/>
              </a:rPr>
              <a:t>OF</a:t>
            </a:r>
            <a:r>
              <a:rPr dirty="0" b="1">
                <a:latin typeface="Century Gothic"/>
                <a:cs typeface="Century Gothic"/>
              </a:rPr>
              <a:t> </a:t>
            </a:r>
            <a:r>
              <a:rPr dirty="0" spc="-5" b="1">
                <a:latin typeface="Century Gothic"/>
                <a:cs typeface="Century Gothic"/>
              </a:rPr>
              <a:t>EUDAIMONIA?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6455664" y="2179320"/>
            <a:ext cx="4014470" cy="3298190"/>
            <a:chOff x="6455664" y="2179320"/>
            <a:chExt cx="4014470" cy="32981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5664" y="2179320"/>
              <a:ext cx="4014216" cy="32979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3441" y="2376081"/>
              <a:ext cx="3421138" cy="270752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17953" y="1736344"/>
            <a:ext cx="5647690" cy="42837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Emotional Intelligence </a:t>
            </a:r>
            <a:r>
              <a:rPr dirty="0" sz="3100">
                <a:solidFill>
                  <a:srgbClr val="FFFFFF"/>
                </a:solidFill>
                <a:latin typeface="Century Gothic"/>
                <a:cs typeface="Century Gothic"/>
              </a:rPr>
              <a:t>is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dirty="0" sz="3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ability</a:t>
            </a:r>
            <a:r>
              <a:rPr dirty="0" sz="3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to use our </a:t>
            </a:r>
            <a:r>
              <a:rPr dirty="0" sz="3100" spc="-5" b="1">
                <a:solidFill>
                  <a:srgbClr val="FFFFFF"/>
                </a:solidFill>
                <a:latin typeface="Century Gothic"/>
                <a:cs typeface="Century Gothic"/>
              </a:rPr>
              <a:t>emotions </a:t>
            </a:r>
            <a:r>
              <a:rPr dirty="0" sz="3100" b="1">
                <a:solidFill>
                  <a:srgbClr val="FFFFFF"/>
                </a:solidFill>
                <a:latin typeface="Century Gothic"/>
                <a:cs typeface="Century Gothic"/>
              </a:rPr>
              <a:t> and </a:t>
            </a:r>
            <a:r>
              <a:rPr dirty="0" sz="3100" spc="-5" b="1">
                <a:solidFill>
                  <a:srgbClr val="FFFFFF"/>
                </a:solidFill>
                <a:latin typeface="Century Gothic"/>
                <a:cs typeface="Century Gothic"/>
              </a:rPr>
              <a:t>cognitions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as </a:t>
            </a:r>
            <a:r>
              <a:rPr dirty="0" sz="310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source of </a:t>
            </a:r>
            <a:r>
              <a:rPr dirty="0" sz="3100" spc="-84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energy so</a:t>
            </a:r>
            <a:r>
              <a:rPr dirty="0" sz="31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that</a:t>
            </a:r>
            <a:r>
              <a:rPr dirty="0" sz="3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we</a:t>
            </a:r>
            <a:r>
              <a:rPr dirty="0" sz="3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10">
                <a:solidFill>
                  <a:srgbClr val="FFFFFF"/>
                </a:solidFill>
                <a:latin typeface="Century Gothic"/>
                <a:cs typeface="Century Gothic"/>
              </a:rPr>
              <a:t>can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 b="1">
                <a:solidFill>
                  <a:srgbClr val="FFFFFF"/>
                </a:solidFill>
                <a:latin typeface="Century Gothic"/>
                <a:cs typeface="Century Gothic"/>
              </a:rPr>
              <a:t>communicate, motivate, </a:t>
            </a:r>
            <a:r>
              <a:rPr dirty="0" sz="31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 b="1">
                <a:solidFill>
                  <a:srgbClr val="FFFFFF"/>
                </a:solidFill>
                <a:latin typeface="Century Gothic"/>
                <a:cs typeface="Century Gothic"/>
              </a:rPr>
              <a:t>manage </a:t>
            </a:r>
            <a:r>
              <a:rPr dirty="0" sz="3100" b="1">
                <a:solidFill>
                  <a:srgbClr val="FFFFFF"/>
                </a:solidFill>
                <a:latin typeface="Century Gothic"/>
                <a:cs typeface="Century Gothic"/>
              </a:rPr>
              <a:t>change, </a:t>
            </a:r>
            <a:r>
              <a:rPr dirty="0" sz="3100" spc="-5" b="1">
                <a:solidFill>
                  <a:srgbClr val="FFFFFF"/>
                </a:solidFill>
                <a:latin typeface="Century Gothic"/>
                <a:cs typeface="Century Gothic"/>
              </a:rPr>
              <a:t>inspire, </a:t>
            </a:r>
            <a:r>
              <a:rPr dirty="0" sz="31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 b="1">
                <a:solidFill>
                  <a:srgbClr val="FFFFFF"/>
                </a:solidFill>
                <a:latin typeface="Century Gothic"/>
                <a:cs typeface="Century Gothic"/>
              </a:rPr>
              <a:t>persuade </a:t>
            </a:r>
            <a:r>
              <a:rPr dirty="0" sz="3100" spc="-1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3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 b="1">
                <a:solidFill>
                  <a:srgbClr val="FFFFFF"/>
                </a:solidFill>
                <a:latin typeface="Century Gothic"/>
                <a:cs typeface="Century Gothic"/>
              </a:rPr>
              <a:t>resolve </a:t>
            </a:r>
            <a:r>
              <a:rPr dirty="0" sz="31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 b="1">
                <a:solidFill>
                  <a:srgbClr val="FFFFFF"/>
                </a:solidFill>
                <a:latin typeface="Century Gothic"/>
                <a:cs typeface="Century Gothic"/>
              </a:rPr>
              <a:t>conflicts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with others </a:t>
            </a:r>
            <a:r>
              <a:rPr dirty="0" sz="3100">
                <a:solidFill>
                  <a:srgbClr val="FFFFFF"/>
                </a:solidFill>
                <a:latin typeface="Century Gothic"/>
                <a:cs typeface="Century Gothic"/>
              </a:rPr>
              <a:t>in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an </a:t>
            </a:r>
            <a:r>
              <a:rPr dirty="0" sz="3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effective</a:t>
            </a:r>
            <a:r>
              <a:rPr dirty="0" sz="31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31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respectful</a:t>
            </a:r>
            <a:r>
              <a:rPr dirty="0" sz="31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>
                <a:solidFill>
                  <a:srgbClr val="FFFFFF"/>
                </a:solidFill>
                <a:latin typeface="Century Gothic"/>
                <a:cs typeface="Century Gothic"/>
              </a:rPr>
              <a:t>way.</a:t>
            </a:r>
            <a:endParaRPr sz="31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3526" y="2259465"/>
            <a:ext cx="1823720" cy="795655"/>
          </a:xfrm>
          <a:custGeom>
            <a:avLst/>
            <a:gdLst/>
            <a:ahLst/>
            <a:cxnLst/>
            <a:rect l="l" t="t" r="r" b="b"/>
            <a:pathLst>
              <a:path w="1823720" h="795655">
                <a:moveTo>
                  <a:pt x="1823389" y="0"/>
                </a:moveTo>
                <a:lnTo>
                  <a:pt x="0" y="0"/>
                </a:lnTo>
                <a:lnTo>
                  <a:pt x="0" y="795616"/>
                </a:lnTo>
                <a:lnTo>
                  <a:pt x="1823389" y="795616"/>
                </a:lnTo>
                <a:lnTo>
                  <a:pt x="1823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33526" y="3102815"/>
            <a:ext cx="1823720" cy="795655"/>
          </a:xfrm>
          <a:custGeom>
            <a:avLst/>
            <a:gdLst/>
            <a:ahLst/>
            <a:cxnLst/>
            <a:rect l="l" t="t" r="r" b="b"/>
            <a:pathLst>
              <a:path w="1823720" h="795654">
                <a:moveTo>
                  <a:pt x="1823389" y="0"/>
                </a:moveTo>
                <a:lnTo>
                  <a:pt x="0" y="0"/>
                </a:lnTo>
                <a:lnTo>
                  <a:pt x="0" y="795616"/>
                </a:lnTo>
                <a:lnTo>
                  <a:pt x="1823389" y="795616"/>
                </a:lnTo>
                <a:lnTo>
                  <a:pt x="1823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33526" y="3946166"/>
            <a:ext cx="1823720" cy="795655"/>
          </a:xfrm>
          <a:custGeom>
            <a:avLst/>
            <a:gdLst/>
            <a:ahLst/>
            <a:cxnLst/>
            <a:rect l="l" t="t" r="r" b="b"/>
            <a:pathLst>
              <a:path w="1823720" h="795654">
                <a:moveTo>
                  <a:pt x="1823389" y="0"/>
                </a:moveTo>
                <a:lnTo>
                  <a:pt x="0" y="0"/>
                </a:lnTo>
                <a:lnTo>
                  <a:pt x="0" y="795616"/>
                </a:lnTo>
                <a:lnTo>
                  <a:pt x="1823389" y="795616"/>
                </a:lnTo>
                <a:lnTo>
                  <a:pt x="1823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33526" y="4789518"/>
            <a:ext cx="1823720" cy="795655"/>
          </a:xfrm>
          <a:custGeom>
            <a:avLst/>
            <a:gdLst/>
            <a:ahLst/>
            <a:cxnLst/>
            <a:rect l="l" t="t" r="r" b="b"/>
            <a:pathLst>
              <a:path w="1823720" h="795654">
                <a:moveTo>
                  <a:pt x="1823389" y="0"/>
                </a:moveTo>
                <a:lnTo>
                  <a:pt x="0" y="0"/>
                </a:lnTo>
                <a:lnTo>
                  <a:pt x="0" y="795616"/>
                </a:lnTo>
                <a:lnTo>
                  <a:pt x="1823389" y="795616"/>
                </a:lnTo>
                <a:lnTo>
                  <a:pt x="1823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33526" y="5632867"/>
            <a:ext cx="1823720" cy="795655"/>
          </a:xfrm>
          <a:custGeom>
            <a:avLst/>
            <a:gdLst/>
            <a:ahLst/>
            <a:cxnLst/>
            <a:rect l="l" t="t" r="r" b="b"/>
            <a:pathLst>
              <a:path w="1823720" h="795654">
                <a:moveTo>
                  <a:pt x="1823389" y="0"/>
                </a:moveTo>
                <a:lnTo>
                  <a:pt x="0" y="0"/>
                </a:lnTo>
                <a:lnTo>
                  <a:pt x="0" y="795616"/>
                </a:lnTo>
                <a:lnTo>
                  <a:pt x="1823389" y="795616"/>
                </a:lnTo>
                <a:lnTo>
                  <a:pt x="1823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2359151" y="518159"/>
            <a:ext cx="7617459" cy="1633855"/>
            <a:chOff x="2359151" y="518159"/>
            <a:chExt cx="7617459" cy="163385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1" y="518159"/>
              <a:ext cx="5541263" cy="8321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88351" y="518159"/>
              <a:ext cx="1551431" cy="8321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13904" y="1024127"/>
              <a:ext cx="1109472" cy="1036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31351" y="518159"/>
              <a:ext cx="1444752" cy="832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2487" y="911351"/>
              <a:ext cx="6053327" cy="8321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47543" y="1319783"/>
              <a:ext cx="4160520" cy="8321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5999" y="1319783"/>
              <a:ext cx="2609088" cy="83210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18504" y="1822704"/>
              <a:ext cx="2164079" cy="1066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93023" y="1319783"/>
              <a:ext cx="1594103" cy="832103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578075" y="612647"/>
            <a:ext cx="7028815" cy="1266190"/>
          </a:xfrm>
          <a:prstGeom prst="rect"/>
        </p:spPr>
        <p:txBody>
          <a:bodyPr wrap="square" lIns="0" tIns="55244" rIns="0" bIns="0" rtlCol="0" vert="horz">
            <a:spAutoFit/>
          </a:bodyPr>
          <a:lstStyle/>
          <a:p>
            <a:pPr algn="ctr" marL="12700" marR="5080">
              <a:lnSpc>
                <a:spcPct val="90300"/>
              </a:lnSpc>
              <a:spcBef>
                <a:spcPts val="434"/>
              </a:spcBef>
            </a:pPr>
            <a:r>
              <a:rPr dirty="0" sz="2900" b="1">
                <a:latin typeface="Century Gothic"/>
                <a:cs typeface="Century Gothic"/>
              </a:rPr>
              <a:t>5 </a:t>
            </a:r>
            <a:r>
              <a:rPr dirty="0" sz="2900" spc="-5" b="1">
                <a:latin typeface="Century Gothic"/>
                <a:cs typeface="Century Gothic"/>
              </a:rPr>
              <a:t>EMOTIONAL</a:t>
            </a:r>
            <a:r>
              <a:rPr dirty="0" sz="2900" b="1">
                <a:latin typeface="Century Gothic"/>
                <a:cs typeface="Century Gothic"/>
              </a:rPr>
              <a:t> </a:t>
            </a:r>
            <a:r>
              <a:rPr dirty="0" sz="2900" spc="-5" b="1">
                <a:latin typeface="Century Gothic"/>
                <a:cs typeface="Century Gothic"/>
              </a:rPr>
              <a:t>INTELLIGENCE</a:t>
            </a:r>
            <a:r>
              <a:rPr dirty="0" sz="2900" spc="10" b="1">
                <a:latin typeface="Century Gothic"/>
                <a:cs typeface="Century Gothic"/>
              </a:rPr>
              <a:t> </a:t>
            </a:r>
            <a:r>
              <a:rPr dirty="0" u="sng" sz="2900" spc="-5" b="1"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SKILLS</a:t>
            </a:r>
            <a:r>
              <a:rPr dirty="0" sz="2900" b="1">
                <a:latin typeface="Century Gothic"/>
                <a:cs typeface="Century Gothic"/>
              </a:rPr>
              <a:t> </a:t>
            </a:r>
            <a:r>
              <a:rPr dirty="0" sz="2900" spc="-5" b="1">
                <a:latin typeface="Century Gothic"/>
                <a:cs typeface="Century Gothic"/>
              </a:rPr>
              <a:t>THAT </a:t>
            </a:r>
            <a:r>
              <a:rPr dirty="0" sz="2900" spc="-795" b="1">
                <a:latin typeface="Century Gothic"/>
                <a:cs typeface="Century Gothic"/>
              </a:rPr>
              <a:t> </a:t>
            </a:r>
            <a:r>
              <a:rPr dirty="0" sz="2900" b="1">
                <a:latin typeface="Century Gothic"/>
                <a:cs typeface="Century Gothic"/>
              </a:rPr>
              <a:t>SUPPORT </a:t>
            </a:r>
            <a:r>
              <a:rPr dirty="0" sz="2900" spc="-5" b="1">
                <a:latin typeface="Century Gothic"/>
                <a:cs typeface="Century Gothic"/>
              </a:rPr>
              <a:t>THE DEVELOPMENT </a:t>
            </a:r>
            <a:r>
              <a:rPr dirty="0" sz="2900" b="1">
                <a:latin typeface="Century Gothic"/>
                <a:cs typeface="Century Gothic"/>
              </a:rPr>
              <a:t>OF </a:t>
            </a:r>
            <a:r>
              <a:rPr dirty="0" sz="2900" spc="5" b="1">
                <a:latin typeface="Century Gothic"/>
                <a:cs typeface="Century Gothic"/>
              </a:rPr>
              <a:t> </a:t>
            </a:r>
            <a:r>
              <a:rPr dirty="0" sz="2900" b="1">
                <a:latin typeface="Century Gothic"/>
                <a:cs typeface="Century Gothic"/>
              </a:rPr>
              <a:t>EUDAIMONIA</a:t>
            </a:r>
            <a:r>
              <a:rPr dirty="0" sz="2900" spc="-10" b="1">
                <a:latin typeface="Century Gothic"/>
                <a:cs typeface="Century Gothic"/>
              </a:rPr>
              <a:t> </a:t>
            </a:r>
            <a:r>
              <a:rPr dirty="0" sz="2900" b="1">
                <a:latin typeface="Century Gothic"/>
                <a:cs typeface="Century Gothic"/>
              </a:rPr>
              <a:t>AS</a:t>
            </a:r>
            <a:r>
              <a:rPr dirty="0" sz="2900" spc="-10" b="1">
                <a:latin typeface="Century Gothic"/>
                <a:cs typeface="Century Gothic"/>
              </a:rPr>
              <a:t> </a:t>
            </a:r>
            <a:r>
              <a:rPr dirty="0" sz="2900" b="1">
                <a:latin typeface="Century Gothic"/>
                <a:cs typeface="Century Gothic"/>
              </a:rPr>
              <a:t>WE</a:t>
            </a:r>
            <a:r>
              <a:rPr dirty="0" sz="2900" spc="-20" b="1">
                <a:latin typeface="Century Gothic"/>
                <a:cs typeface="Century Gothic"/>
              </a:rPr>
              <a:t> </a:t>
            </a:r>
            <a:r>
              <a:rPr dirty="0" u="sng" sz="2900" b="1"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REIMAGINE</a:t>
            </a:r>
            <a:r>
              <a:rPr dirty="0" u="sng" sz="2900" spc="-15" b="1"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sz="2900" b="1">
                <a:latin typeface="Century Gothic"/>
                <a:cs typeface="Century Gothic"/>
              </a:rPr>
              <a:t>WORK</a:t>
            </a:r>
            <a:endParaRPr sz="2900">
              <a:latin typeface="Century Gothic"/>
              <a:cs typeface="Century Gothic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294888" y="2253115"/>
            <a:ext cx="7416165" cy="901700"/>
            <a:chOff x="3294888" y="2253115"/>
            <a:chExt cx="7416165" cy="901700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94888" y="2267712"/>
              <a:ext cx="7415783" cy="8869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56914" y="2259469"/>
              <a:ext cx="7293571" cy="79560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356918" y="2259465"/>
              <a:ext cx="7290434" cy="795655"/>
            </a:xfrm>
            <a:custGeom>
              <a:avLst/>
              <a:gdLst/>
              <a:ahLst/>
              <a:cxnLst/>
              <a:rect l="l" t="t" r="r" b="b"/>
              <a:pathLst>
                <a:path w="7290434" h="795655">
                  <a:moveTo>
                    <a:pt x="0" y="0"/>
                  </a:moveTo>
                  <a:lnTo>
                    <a:pt x="7289848" y="0"/>
                  </a:lnTo>
                  <a:lnTo>
                    <a:pt x="7289848" y="795207"/>
                  </a:lnTo>
                  <a:lnTo>
                    <a:pt x="0" y="795207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4A9CC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3485733" y="2473452"/>
            <a:ext cx="623316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Creating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strong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and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Rockwell"/>
                <a:cs typeface="Rockwell"/>
              </a:rPr>
              <a:t>genuine</a:t>
            </a:r>
            <a:r>
              <a:rPr dirty="0" sz="2000" spc="-2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connections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at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 work.</a:t>
            </a:r>
            <a:endParaRPr sz="2000">
              <a:latin typeface="Rockwell"/>
              <a:cs typeface="Rockwel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533526" y="2259465"/>
            <a:ext cx="1823085" cy="795655"/>
          </a:xfrm>
          <a:custGeom>
            <a:avLst/>
            <a:gdLst/>
            <a:ahLst/>
            <a:cxnLst/>
            <a:rect l="l" t="t" r="r" b="b"/>
            <a:pathLst>
              <a:path w="1823085" h="795655">
                <a:moveTo>
                  <a:pt x="0" y="0"/>
                </a:moveTo>
                <a:lnTo>
                  <a:pt x="1822462" y="0"/>
                </a:lnTo>
                <a:lnTo>
                  <a:pt x="1822462" y="795207"/>
                </a:lnTo>
                <a:lnTo>
                  <a:pt x="0" y="795207"/>
                </a:lnTo>
                <a:lnTo>
                  <a:pt x="0" y="0"/>
                </a:lnTo>
                <a:close/>
              </a:path>
            </a:pathLst>
          </a:custGeom>
          <a:ln w="12693">
            <a:solidFill>
              <a:srgbClr val="4A9C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791426" y="2480055"/>
            <a:ext cx="1308735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-5">
                <a:latin typeface="Rockwell"/>
                <a:cs typeface="Rockwell"/>
              </a:rPr>
              <a:t>Connection</a:t>
            </a:r>
            <a:endParaRPr sz="1900">
              <a:latin typeface="Rockwell"/>
              <a:cs typeface="Rockwel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294888" y="3096465"/>
            <a:ext cx="7416165" cy="902969"/>
            <a:chOff x="3294888" y="3096465"/>
            <a:chExt cx="7416165" cy="902969"/>
          </a:xfrm>
        </p:grpSpPr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94888" y="3112007"/>
              <a:ext cx="7415783" cy="88696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56914" y="3102813"/>
              <a:ext cx="7293571" cy="79561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356918" y="3102815"/>
              <a:ext cx="7290434" cy="795655"/>
            </a:xfrm>
            <a:custGeom>
              <a:avLst/>
              <a:gdLst/>
              <a:ahLst/>
              <a:cxnLst/>
              <a:rect l="l" t="t" r="r" b="b"/>
              <a:pathLst>
                <a:path w="7290434" h="795654">
                  <a:moveTo>
                    <a:pt x="0" y="0"/>
                  </a:moveTo>
                  <a:lnTo>
                    <a:pt x="7289848" y="0"/>
                  </a:lnTo>
                  <a:lnTo>
                    <a:pt x="7289848" y="795207"/>
                  </a:lnTo>
                  <a:lnTo>
                    <a:pt x="0" y="795207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4A9CC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/>
          <p:nvPr/>
        </p:nvSpPr>
        <p:spPr>
          <a:xfrm>
            <a:off x="3485733" y="3314700"/>
            <a:ext cx="59696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Buildin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psychological safety;</a:t>
            </a:r>
            <a:r>
              <a:rPr dirty="0" sz="2000" spc="-15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culti</a:t>
            </a:r>
            <a:r>
              <a:rPr dirty="0" sz="2000" spc="-30" b="1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ating </a:t>
            </a: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000" spc="110" b="1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ust.</a:t>
            </a:r>
            <a:endParaRPr sz="2000">
              <a:latin typeface="Rockwell"/>
              <a:cs typeface="Rockwel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533526" y="3102815"/>
            <a:ext cx="1823085" cy="795655"/>
          </a:xfrm>
          <a:custGeom>
            <a:avLst/>
            <a:gdLst/>
            <a:ahLst/>
            <a:cxnLst/>
            <a:rect l="l" t="t" r="r" b="b"/>
            <a:pathLst>
              <a:path w="1823085" h="795654">
                <a:moveTo>
                  <a:pt x="0" y="0"/>
                </a:moveTo>
                <a:lnTo>
                  <a:pt x="1822462" y="0"/>
                </a:lnTo>
                <a:lnTo>
                  <a:pt x="1822462" y="795207"/>
                </a:lnTo>
                <a:lnTo>
                  <a:pt x="0" y="795207"/>
                </a:lnTo>
                <a:lnTo>
                  <a:pt x="0" y="0"/>
                </a:lnTo>
                <a:close/>
              </a:path>
            </a:pathLst>
          </a:custGeom>
          <a:ln w="12693">
            <a:solidFill>
              <a:srgbClr val="4A9C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2151628" y="3321303"/>
            <a:ext cx="587375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-5">
                <a:latin typeface="Rockwell"/>
                <a:cs typeface="Rockwell"/>
              </a:rPr>
              <a:t>T</a:t>
            </a:r>
            <a:r>
              <a:rPr dirty="0" sz="1900" spc="25">
                <a:latin typeface="Rockwell"/>
                <a:cs typeface="Rockwell"/>
              </a:rPr>
              <a:t>r</a:t>
            </a:r>
            <a:r>
              <a:rPr dirty="0" sz="1900">
                <a:latin typeface="Rockwell"/>
                <a:cs typeface="Rockwell"/>
              </a:rPr>
              <a:t>ust</a:t>
            </a:r>
            <a:endParaRPr sz="1900">
              <a:latin typeface="Rockwell"/>
              <a:cs typeface="Rockwel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294888" y="3939816"/>
            <a:ext cx="7416165" cy="900430"/>
            <a:chOff x="3294888" y="3939816"/>
            <a:chExt cx="7416165" cy="900430"/>
          </a:xfrm>
        </p:grpSpPr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94888" y="3956304"/>
              <a:ext cx="7415783" cy="88391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56914" y="3946169"/>
              <a:ext cx="7293571" cy="79560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356918" y="3946166"/>
              <a:ext cx="7290434" cy="795655"/>
            </a:xfrm>
            <a:custGeom>
              <a:avLst/>
              <a:gdLst/>
              <a:ahLst/>
              <a:cxnLst/>
              <a:rect l="l" t="t" r="r" b="b"/>
              <a:pathLst>
                <a:path w="7290434" h="795654">
                  <a:moveTo>
                    <a:pt x="0" y="0"/>
                  </a:moveTo>
                  <a:lnTo>
                    <a:pt x="7289848" y="0"/>
                  </a:lnTo>
                  <a:lnTo>
                    <a:pt x="7289848" y="795207"/>
                  </a:lnTo>
                  <a:lnTo>
                    <a:pt x="0" y="795207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4A9CC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3485733" y="4024883"/>
            <a:ext cx="5647055" cy="59563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425"/>
              </a:spcBef>
            </a:pP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Embracing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10" b="1">
                <a:solidFill>
                  <a:srgbClr val="FFFFFF"/>
                </a:solidFill>
                <a:latin typeface="Rockwell"/>
                <a:cs typeface="Rockwell"/>
              </a:rPr>
              <a:t>purpose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and</a:t>
            </a:r>
            <a:r>
              <a:rPr dirty="0" sz="2000" spc="-1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meaning</a:t>
            </a:r>
            <a:r>
              <a:rPr dirty="0" sz="2000" spc="-2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dirty="0" sz="2000" spc="-1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building </a:t>
            </a:r>
            <a:r>
              <a:rPr dirty="0" sz="2000" spc="-484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Rockwell"/>
                <a:cs typeface="Rockwell"/>
              </a:rPr>
              <a:t>resilience.</a:t>
            </a:r>
            <a:endParaRPr sz="2000">
              <a:latin typeface="Rockwell"/>
              <a:cs typeface="Rockwel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533526" y="3946166"/>
            <a:ext cx="1823085" cy="795655"/>
          </a:xfrm>
          <a:custGeom>
            <a:avLst/>
            <a:gdLst/>
            <a:ahLst/>
            <a:cxnLst/>
            <a:rect l="l" t="t" r="r" b="b"/>
            <a:pathLst>
              <a:path w="1823085" h="795654">
                <a:moveTo>
                  <a:pt x="0" y="0"/>
                </a:moveTo>
                <a:lnTo>
                  <a:pt x="1822462" y="0"/>
                </a:lnTo>
                <a:lnTo>
                  <a:pt x="1822462" y="795207"/>
                </a:lnTo>
                <a:lnTo>
                  <a:pt x="0" y="795207"/>
                </a:lnTo>
                <a:lnTo>
                  <a:pt x="0" y="0"/>
                </a:lnTo>
                <a:close/>
              </a:path>
            </a:pathLst>
          </a:custGeom>
          <a:ln w="12693">
            <a:solidFill>
              <a:srgbClr val="4A9C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921505" y="3921734"/>
            <a:ext cx="1047750" cy="739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1915" marR="5080" indent="-69850">
              <a:lnSpc>
                <a:spcPct val="123200"/>
              </a:lnSpc>
              <a:spcBef>
                <a:spcPts val="100"/>
              </a:spcBef>
            </a:pPr>
            <a:r>
              <a:rPr dirty="0" sz="1900" spc="-5">
                <a:latin typeface="Rockwell"/>
                <a:cs typeface="Rockwell"/>
              </a:rPr>
              <a:t>Pu</a:t>
            </a:r>
            <a:r>
              <a:rPr dirty="0" sz="1900" spc="25">
                <a:latin typeface="Rockwell"/>
                <a:cs typeface="Rockwell"/>
              </a:rPr>
              <a:t>r</a:t>
            </a:r>
            <a:r>
              <a:rPr dirty="0" sz="1900">
                <a:latin typeface="Rockwell"/>
                <a:cs typeface="Rockwell"/>
              </a:rPr>
              <a:t>pose/  </a:t>
            </a:r>
            <a:r>
              <a:rPr dirty="0" sz="1900">
                <a:latin typeface="Rockwell"/>
                <a:cs typeface="Rockwell"/>
              </a:rPr>
              <a:t>Efficacy</a:t>
            </a:r>
            <a:endParaRPr sz="1900">
              <a:latin typeface="Rockwell"/>
              <a:cs typeface="Rockwel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294888" y="4783168"/>
            <a:ext cx="7416165" cy="901700"/>
            <a:chOff x="3294888" y="4783168"/>
            <a:chExt cx="7416165" cy="901700"/>
          </a:xfrm>
        </p:grpSpPr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94888" y="4797552"/>
              <a:ext cx="7415783" cy="88696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56914" y="4789513"/>
              <a:ext cx="7293571" cy="79561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356918" y="4789518"/>
              <a:ext cx="7290434" cy="795655"/>
            </a:xfrm>
            <a:custGeom>
              <a:avLst/>
              <a:gdLst/>
              <a:ahLst/>
              <a:cxnLst/>
              <a:rect l="l" t="t" r="r" b="b"/>
              <a:pathLst>
                <a:path w="7290434" h="795654">
                  <a:moveTo>
                    <a:pt x="0" y="0"/>
                  </a:moveTo>
                  <a:lnTo>
                    <a:pt x="7289848" y="0"/>
                  </a:lnTo>
                  <a:lnTo>
                    <a:pt x="7289848" y="795207"/>
                  </a:lnTo>
                  <a:lnTo>
                    <a:pt x="0" y="795207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4A9CC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3485733" y="5003291"/>
            <a:ext cx="570738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Understanding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human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reaction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to</a:t>
            </a:r>
            <a:r>
              <a:rPr dirty="0" sz="2000" spc="-2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change.</a:t>
            </a:r>
            <a:endParaRPr sz="2000">
              <a:latin typeface="Rockwell"/>
              <a:cs typeface="Rockwel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533526" y="4789518"/>
            <a:ext cx="1823085" cy="795655"/>
          </a:xfrm>
          <a:custGeom>
            <a:avLst/>
            <a:gdLst/>
            <a:ahLst/>
            <a:cxnLst/>
            <a:rect l="l" t="t" r="r" b="b"/>
            <a:pathLst>
              <a:path w="1823085" h="795654">
                <a:moveTo>
                  <a:pt x="0" y="0"/>
                </a:moveTo>
                <a:lnTo>
                  <a:pt x="1822462" y="0"/>
                </a:lnTo>
                <a:lnTo>
                  <a:pt x="1822462" y="795207"/>
                </a:lnTo>
                <a:lnTo>
                  <a:pt x="0" y="795207"/>
                </a:lnTo>
                <a:lnTo>
                  <a:pt x="0" y="0"/>
                </a:lnTo>
                <a:close/>
              </a:path>
            </a:pathLst>
          </a:custGeom>
          <a:ln w="12693">
            <a:solidFill>
              <a:srgbClr val="4A9C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1996371" y="5009896"/>
            <a:ext cx="898525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-5">
                <a:latin typeface="Rockwell"/>
                <a:cs typeface="Rockwell"/>
              </a:rPr>
              <a:t>C</a:t>
            </a:r>
            <a:r>
              <a:rPr dirty="0" sz="1900">
                <a:latin typeface="Rockwell"/>
                <a:cs typeface="Rockwell"/>
              </a:rPr>
              <a:t>h</a:t>
            </a:r>
            <a:r>
              <a:rPr dirty="0" sz="1900" spc="-5">
                <a:latin typeface="Rockwell"/>
                <a:cs typeface="Rockwell"/>
              </a:rPr>
              <a:t>a</a:t>
            </a:r>
            <a:r>
              <a:rPr dirty="0" sz="1900">
                <a:latin typeface="Rockwell"/>
                <a:cs typeface="Rockwell"/>
              </a:rPr>
              <a:t>n</a:t>
            </a:r>
            <a:r>
              <a:rPr dirty="0" sz="1900" spc="-40">
                <a:latin typeface="Rockwell"/>
                <a:cs typeface="Rockwell"/>
              </a:rPr>
              <a:t>g</a:t>
            </a:r>
            <a:r>
              <a:rPr dirty="0" sz="1900">
                <a:latin typeface="Rockwell"/>
                <a:cs typeface="Rockwell"/>
              </a:rPr>
              <a:t>e</a:t>
            </a:r>
            <a:endParaRPr sz="1900">
              <a:latin typeface="Rockwell"/>
              <a:cs typeface="Rockwel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3294888" y="5626517"/>
            <a:ext cx="7416165" cy="902335"/>
            <a:chOff x="3294888" y="5626517"/>
            <a:chExt cx="7416165" cy="902335"/>
          </a:xfrm>
        </p:grpSpPr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94888" y="5641847"/>
              <a:ext cx="7415783" cy="88696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56914" y="5632868"/>
              <a:ext cx="7293571" cy="79561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356918" y="5632867"/>
              <a:ext cx="7290434" cy="795655"/>
            </a:xfrm>
            <a:custGeom>
              <a:avLst/>
              <a:gdLst/>
              <a:ahLst/>
              <a:cxnLst/>
              <a:rect l="l" t="t" r="r" b="b"/>
              <a:pathLst>
                <a:path w="7290434" h="795654">
                  <a:moveTo>
                    <a:pt x="0" y="0"/>
                  </a:moveTo>
                  <a:lnTo>
                    <a:pt x="7289848" y="0"/>
                  </a:lnTo>
                  <a:lnTo>
                    <a:pt x="7289848" y="795207"/>
                  </a:lnTo>
                  <a:lnTo>
                    <a:pt x="0" y="795207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4A9CC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/>
          <p:cNvSpPr txBox="1"/>
          <p:nvPr/>
        </p:nvSpPr>
        <p:spPr>
          <a:xfrm>
            <a:off x="3485733" y="5710428"/>
            <a:ext cx="6359525" cy="59880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409"/>
              </a:spcBef>
            </a:pP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Cultivating </a:t>
            </a:r>
            <a:r>
              <a:rPr dirty="0" sz="2000" spc="-85" b="1">
                <a:solidFill>
                  <a:srgbClr val="FFFFFF"/>
                </a:solidFill>
                <a:latin typeface="Rockwell"/>
                <a:cs typeface="Rockwell"/>
              </a:rPr>
              <a:t>joy,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 hope and </a:t>
            </a:r>
            <a:r>
              <a:rPr dirty="0" sz="2000" spc="-10" b="1">
                <a:solidFill>
                  <a:srgbClr val="FFFFFF"/>
                </a:solidFill>
                <a:latin typeface="Rockwell"/>
                <a:cs typeface="Rockwell"/>
              </a:rPr>
              <a:t>positive</a:t>
            </a: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 narratives</a:t>
            </a:r>
            <a:r>
              <a:rPr dirty="0" sz="2000" spc="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in </a:t>
            </a: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the </a:t>
            </a:r>
            <a:r>
              <a:rPr dirty="0" sz="2000" spc="-484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workplace.</a:t>
            </a:r>
            <a:endParaRPr sz="2000">
              <a:latin typeface="Rockwell"/>
              <a:cs typeface="Rockwel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533526" y="5632867"/>
            <a:ext cx="1823085" cy="795655"/>
          </a:xfrm>
          <a:custGeom>
            <a:avLst/>
            <a:gdLst/>
            <a:ahLst/>
            <a:cxnLst/>
            <a:rect l="l" t="t" r="r" b="b"/>
            <a:pathLst>
              <a:path w="1823085" h="795654">
                <a:moveTo>
                  <a:pt x="0" y="0"/>
                </a:moveTo>
                <a:lnTo>
                  <a:pt x="1822462" y="0"/>
                </a:lnTo>
                <a:lnTo>
                  <a:pt x="1822462" y="795207"/>
                </a:lnTo>
                <a:lnTo>
                  <a:pt x="0" y="795207"/>
                </a:lnTo>
                <a:lnTo>
                  <a:pt x="0" y="0"/>
                </a:lnTo>
                <a:close/>
              </a:path>
            </a:pathLst>
          </a:custGeom>
          <a:ln w="12693">
            <a:solidFill>
              <a:srgbClr val="4A9C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1819003" y="5607278"/>
            <a:ext cx="1253490" cy="739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60985">
              <a:lnSpc>
                <a:spcPct val="123200"/>
              </a:lnSpc>
              <a:spcBef>
                <a:spcPts val="100"/>
              </a:spcBef>
            </a:pPr>
            <a:r>
              <a:rPr dirty="0" sz="1900">
                <a:latin typeface="Rockwell"/>
                <a:cs typeface="Rockwell"/>
              </a:rPr>
              <a:t>Hope/ </a:t>
            </a:r>
            <a:r>
              <a:rPr dirty="0" sz="1900" spc="5">
                <a:latin typeface="Rockwell"/>
                <a:cs typeface="Rockwell"/>
              </a:rPr>
              <a:t> </a:t>
            </a:r>
            <a:r>
              <a:rPr dirty="0" sz="1900">
                <a:latin typeface="Rockwell"/>
                <a:cs typeface="Rockwell"/>
              </a:rPr>
              <a:t>Ownership</a:t>
            </a:r>
            <a:endParaRPr sz="19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09216" y="170687"/>
            <a:ext cx="7595870" cy="1356360"/>
            <a:chOff x="2109216" y="170687"/>
            <a:chExt cx="7595870" cy="1356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09216" y="170687"/>
              <a:ext cx="7595616" cy="9113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9216" y="615696"/>
              <a:ext cx="4861559" cy="91135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45057" y="260603"/>
            <a:ext cx="6977380" cy="958215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dirty="0" b="1">
                <a:latin typeface="Calibri"/>
                <a:cs typeface="Calibri"/>
              </a:rPr>
              <a:t>THE</a:t>
            </a:r>
            <a:r>
              <a:rPr dirty="0" spc="-5" b="1">
                <a:latin typeface="Calibri"/>
                <a:cs typeface="Calibri"/>
              </a:rPr>
              <a:t> GRANT</a:t>
            </a:r>
            <a:r>
              <a:rPr dirty="0" b="1">
                <a:latin typeface="Calibri"/>
                <a:cs typeface="Calibri"/>
              </a:rPr>
              <a:t> </a:t>
            </a:r>
            <a:r>
              <a:rPr dirty="0" spc="-60" b="1">
                <a:latin typeface="Calibri"/>
                <a:cs typeface="Calibri"/>
              </a:rPr>
              <a:t>STUDY:</a:t>
            </a:r>
            <a:r>
              <a:rPr dirty="0" spc="-5" b="1">
                <a:latin typeface="Calibri"/>
                <a:cs typeface="Calibri"/>
              </a:rPr>
              <a:t> </a:t>
            </a:r>
            <a:r>
              <a:rPr dirty="0" spc="-10" b="1">
                <a:latin typeface="Calibri"/>
                <a:cs typeface="Calibri"/>
              </a:rPr>
              <a:t>CONNECTIONS</a:t>
            </a:r>
            <a:r>
              <a:rPr dirty="0" spc="-5" b="1">
                <a:latin typeface="Calibri"/>
                <a:cs typeface="Calibri"/>
              </a:rPr>
              <a:t> IS </a:t>
            </a:r>
            <a:r>
              <a:rPr dirty="0" b="1">
                <a:latin typeface="Calibri"/>
                <a:cs typeface="Calibri"/>
              </a:rPr>
              <a:t>THE </a:t>
            </a:r>
            <a:r>
              <a:rPr dirty="0" spc="-7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“SECRET”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spc="-45" b="1">
                <a:latin typeface="Calibri"/>
                <a:cs typeface="Calibri"/>
              </a:rPr>
              <a:t>TO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spc="-5" b="1">
                <a:latin typeface="Calibri"/>
                <a:cs typeface="Calibri"/>
              </a:rPr>
              <a:t>HAPPINESS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67992" y="1340611"/>
            <a:ext cx="6281420" cy="4044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solidFill>
                  <a:srgbClr val="DBEBF5"/>
                </a:solidFill>
                <a:latin typeface="Calibri"/>
                <a:cs typeface="Calibri"/>
              </a:rPr>
              <a:t>It’s</a:t>
            </a:r>
            <a:r>
              <a:rPr dirty="0" sz="2400" spc="-5" b="1">
                <a:solidFill>
                  <a:srgbClr val="DBEBF5"/>
                </a:solidFill>
                <a:latin typeface="Calibri"/>
                <a:cs typeface="Calibri"/>
              </a:rPr>
              <a:t> all</a:t>
            </a:r>
            <a:r>
              <a:rPr dirty="0" sz="2400" spc="-10" b="1">
                <a:solidFill>
                  <a:srgbClr val="DBEBF5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DBEBF5"/>
                </a:solidFill>
                <a:latin typeface="Calibri"/>
                <a:cs typeface="Calibri"/>
              </a:rPr>
              <a:t>about </a:t>
            </a:r>
            <a:r>
              <a:rPr dirty="0" sz="2400" spc="-10" b="1">
                <a:solidFill>
                  <a:srgbClr val="DBEBF5"/>
                </a:solidFill>
                <a:latin typeface="Calibri"/>
                <a:cs typeface="Calibri"/>
              </a:rPr>
              <a:t>relationships</a:t>
            </a:r>
            <a:r>
              <a:rPr dirty="0" sz="2400" spc="-5" b="1">
                <a:solidFill>
                  <a:srgbClr val="DBEBF5"/>
                </a:solidFill>
                <a:latin typeface="Calibri"/>
                <a:cs typeface="Calibri"/>
              </a:rPr>
              <a:t> and</a:t>
            </a:r>
            <a:r>
              <a:rPr dirty="0" sz="2400" spc="-10" b="1">
                <a:solidFill>
                  <a:srgbClr val="DBEBF5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DBEBF5"/>
                </a:solidFill>
                <a:latin typeface="Calibri"/>
                <a:cs typeface="Calibri"/>
              </a:rPr>
              <a:t>connection!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00">
              <a:latin typeface="Calibri"/>
              <a:cs typeface="Calibri"/>
            </a:endParaRPr>
          </a:p>
          <a:p>
            <a:pPr marL="12700" marR="234315">
              <a:lnSpc>
                <a:spcPct val="103000"/>
              </a:lnSpc>
            </a:pPr>
            <a:r>
              <a:rPr dirty="0" sz="2350" spc="90">
                <a:solidFill>
                  <a:srgbClr val="DBEBF5"/>
                </a:solidFill>
                <a:latin typeface="Arial"/>
                <a:cs typeface="Arial"/>
              </a:rPr>
              <a:t>“Strong </a:t>
            </a:r>
            <a:r>
              <a:rPr dirty="0" sz="2350" spc="20">
                <a:solidFill>
                  <a:srgbClr val="DBEBF5"/>
                </a:solidFill>
                <a:latin typeface="Arial"/>
                <a:cs typeface="Arial"/>
              </a:rPr>
              <a:t>relationships </a:t>
            </a:r>
            <a:r>
              <a:rPr dirty="0" sz="2350" spc="-20">
                <a:solidFill>
                  <a:srgbClr val="DBEBF5"/>
                </a:solidFill>
                <a:latin typeface="Arial"/>
                <a:cs typeface="Arial"/>
              </a:rPr>
              <a:t>are </a:t>
            </a:r>
            <a:r>
              <a:rPr dirty="0" sz="2350" spc="65">
                <a:solidFill>
                  <a:srgbClr val="DBEBF5"/>
                </a:solidFill>
                <a:latin typeface="Arial"/>
                <a:cs typeface="Arial"/>
              </a:rPr>
              <a:t>the </a:t>
            </a:r>
            <a:r>
              <a:rPr dirty="0" sz="2350" spc="30">
                <a:solidFill>
                  <a:srgbClr val="DBEBF5"/>
                </a:solidFill>
                <a:latin typeface="Arial"/>
                <a:cs typeface="Arial"/>
              </a:rPr>
              <a:t>strongest </a:t>
            </a:r>
            <a:r>
              <a:rPr dirty="0" sz="2350" spc="35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70">
                <a:solidFill>
                  <a:srgbClr val="DBEBF5"/>
                </a:solidFill>
                <a:latin typeface="Arial"/>
                <a:cs typeface="Arial"/>
              </a:rPr>
              <a:t>predictor </a:t>
            </a:r>
            <a:r>
              <a:rPr dirty="0" sz="2350" spc="85">
                <a:solidFill>
                  <a:srgbClr val="DBEBF5"/>
                </a:solidFill>
                <a:latin typeface="Arial"/>
                <a:cs typeface="Arial"/>
              </a:rPr>
              <a:t>of </a:t>
            </a:r>
            <a:r>
              <a:rPr dirty="0" sz="2350" spc="45">
                <a:solidFill>
                  <a:srgbClr val="DBEBF5"/>
                </a:solidFill>
                <a:latin typeface="Arial"/>
                <a:cs typeface="Arial"/>
              </a:rPr>
              <a:t>life </a:t>
            </a:r>
            <a:r>
              <a:rPr dirty="0" sz="2350" spc="40">
                <a:solidFill>
                  <a:srgbClr val="DBEBF5"/>
                </a:solidFill>
                <a:latin typeface="Arial"/>
                <a:cs typeface="Arial"/>
              </a:rPr>
              <a:t>satisfaction.” </a:t>
            </a:r>
            <a:r>
              <a:rPr dirty="0" sz="2350" spc="30">
                <a:solidFill>
                  <a:srgbClr val="DBEBF5"/>
                </a:solidFill>
                <a:latin typeface="Arial"/>
                <a:cs typeface="Arial"/>
              </a:rPr>
              <a:t>Feeling </a:t>
            </a:r>
            <a:r>
              <a:rPr dirty="0" sz="2350" spc="35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55">
                <a:solidFill>
                  <a:srgbClr val="DBEBF5"/>
                </a:solidFill>
                <a:latin typeface="Arial"/>
                <a:cs typeface="Arial"/>
              </a:rPr>
              <a:t>connected</a:t>
            </a:r>
            <a:r>
              <a:rPr dirty="0" sz="2350" spc="25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130">
                <a:solidFill>
                  <a:srgbClr val="DBEBF5"/>
                </a:solidFill>
                <a:latin typeface="Arial"/>
                <a:cs typeface="Arial"/>
              </a:rPr>
              <a:t>to</a:t>
            </a:r>
            <a:r>
              <a:rPr dirty="0" sz="2350" spc="15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50">
                <a:solidFill>
                  <a:srgbClr val="DBEBF5"/>
                </a:solidFill>
                <a:latin typeface="Arial"/>
                <a:cs typeface="Arial"/>
              </a:rPr>
              <a:t>our</a:t>
            </a:r>
            <a:r>
              <a:rPr dirty="0" sz="2350" spc="20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35">
                <a:solidFill>
                  <a:srgbClr val="DBEBF5"/>
                </a:solidFill>
                <a:latin typeface="Arial"/>
                <a:cs typeface="Arial"/>
              </a:rPr>
              <a:t>work</a:t>
            </a:r>
            <a:r>
              <a:rPr dirty="0" sz="2350" spc="20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-55">
                <a:solidFill>
                  <a:srgbClr val="DBEBF5"/>
                </a:solidFill>
                <a:latin typeface="Arial"/>
                <a:cs typeface="Arial"/>
              </a:rPr>
              <a:t>is</a:t>
            </a:r>
            <a:r>
              <a:rPr dirty="0" sz="2350" spc="20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>
                <a:solidFill>
                  <a:srgbClr val="DBEBF5"/>
                </a:solidFill>
                <a:latin typeface="Arial"/>
                <a:cs typeface="Arial"/>
              </a:rPr>
              <a:t>far</a:t>
            </a:r>
            <a:r>
              <a:rPr dirty="0" sz="2350" spc="25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50">
                <a:solidFill>
                  <a:srgbClr val="DBEBF5"/>
                </a:solidFill>
                <a:latin typeface="Arial"/>
                <a:cs typeface="Arial"/>
              </a:rPr>
              <a:t>more</a:t>
            </a:r>
            <a:r>
              <a:rPr dirty="0" sz="2350" spc="20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75">
                <a:solidFill>
                  <a:srgbClr val="DBEBF5"/>
                </a:solidFill>
                <a:latin typeface="Arial"/>
                <a:cs typeface="Arial"/>
              </a:rPr>
              <a:t>important </a:t>
            </a:r>
            <a:r>
              <a:rPr dirty="0" sz="2350" spc="-640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35">
                <a:solidFill>
                  <a:srgbClr val="DBEBF5"/>
                </a:solidFill>
                <a:latin typeface="Arial"/>
                <a:cs typeface="Arial"/>
              </a:rPr>
              <a:t>than </a:t>
            </a:r>
            <a:r>
              <a:rPr dirty="0" sz="2350" spc="40">
                <a:solidFill>
                  <a:srgbClr val="DBEBF5"/>
                </a:solidFill>
                <a:latin typeface="Arial"/>
                <a:cs typeface="Arial"/>
              </a:rPr>
              <a:t>making </a:t>
            </a:r>
            <a:r>
              <a:rPr dirty="0" sz="2350" spc="45">
                <a:solidFill>
                  <a:srgbClr val="DBEBF5"/>
                </a:solidFill>
                <a:latin typeface="Arial"/>
                <a:cs typeface="Arial"/>
              </a:rPr>
              <a:t>money </a:t>
            </a:r>
            <a:r>
              <a:rPr dirty="0" sz="2350" spc="65">
                <a:solidFill>
                  <a:srgbClr val="DBEBF5"/>
                </a:solidFill>
                <a:latin typeface="Arial"/>
                <a:cs typeface="Arial"/>
              </a:rPr>
              <a:t>or </a:t>
            </a:r>
            <a:r>
              <a:rPr dirty="0" sz="2350" spc="25">
                <a:solidFill>
                  <a:srgbClr val="DBEBF5"/>
                </a:solidFill>
                <a:latin typeface="Arial"/>
                <a:cs typeface="Arial"/>
              </a:rPr>
              <a:t>achieving </a:t>
            </a:r>
            <a:r>
              <a:rPr dirty="0" sz="2350" spc="55">
                <a:solidFill>
                  <a:srgbClr val="DBEBF5"/>
                </a:solidFill>
                <a:latin typeface="Arial"/>
                <a:cs typeface="Arial"/>
              </a:rPr>
              <a:t>traditional </a:t>
            </a:r>
            <a:r>
              <a:rPr dirty="0" sz="2350" spc="60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-55">
                <a:solidFill>
                  <a:srgbClr val="DBEBF5"/>
                </a:solidFill>
                <a:latin typeface="Arial"/>
                <a:cs typeface="Arial"/>
              </a:rPr>
              <a:t>success.</a:t>
            </a:r>
            <a:endParaRPr sz="2350">
              <a:latin typeface="Arial"/>
              <a:cs typeface="Arial"/>
            </a:endParaRPr>
          </a:p>
          <a:p>
            <a:pPr marL="12700" marR="5080">
              <a:lnSpc>
                <a:spcPct val="103000"/>
              </a:lnSpc>
              <a:spcBef>
                <a:spcPts val="2785"/>
              </a:spcBef>
            </a:pPr>
            <a:r>
              <a:rPr dirty="0" sz="2350" spc="55">
                <a:solidFill>
                  <a:srgbClr val="DBEBF5"/>
                </a:solidFill>
                <a:latin typeface="Arial"/>
                <a:cs typeface="Arial"/>
              </a:rPr>
              <a:t>George </a:t>
            </a:r>
            <a:r>
              <a:rPr dirty="0" sz="2350" spc="-10">
                <a:solidFill>
                  <a:srgbClr val="DBEBF5"/>
                </a:solidFill>
                <a:latin typeface="Arial"/>
                <a:cs typeface="Arial"/>
              </a:rPr>
              <a:t>Valiant (</a:t>
            </a:r>
            <a:r>
              <a:rPr dirty="0" sz="2350" spc="-10" i="1">
                <a:solidFill>
                  <a:srgbClr val="DBEBF5"/>
                </a:solidFill>
                <a:latin typeface="Arial"/>
                <a:cs typeface="Arial"/>
              </a:rPr>
              <a:t>Triumph </a:t>
            </a:r>
            <a:r>
              <a:rPr dirty="0" sz="2350" spc="85" i="1">
                <a:solidFill>
                  <a:srgbClr val="DBEBF5"/>
                </a:solidFill>
                <a:latin typeface="Arial"/>
                <a:cs typeface="Arial"/>
              </a:rPr>
              <a:t>of </a:t>
            </a:r>
            <a:r>
              <a:rPr dirty="0" sz="2350" i="1">
                <a:solidFill>
                  <a:srgbClr val="DBEBF5"/>
                </a:solidFill>
                <a:latin typeface="Arial"/>
                <a:cs typeface="Arial"/>
              </a:rPr>
              <a:t>Experience</a:t>
            </a:r>
            <a:r>
              <a:rPr dirty="0" sz="2350">
                <a:solidFill>
                  <a:srgbClr val="DBEBF5"/>
                </a:solidFill>
                <a:latin typeface="Arial"/>
                <a:cs typeface="Arial"/>
              </a:rPr>
              <a:t>): </a:t>
            </a:r>
            <a:r>
              <a:rPr dirty="0" sz="2350" spc="5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130">
                <a:solidFill>
                  <a:srgbClr val="DBEBF5"/>
                </a:solidFill>
                <a:latin typeface="Arial"/>
                <a:cs typeface="Arial"/>
              </a:rPr>
              <a:t>“Without</a:t>
            </a:r>
            <a:r>
              <a:rPr dirty="0" sz="2350" spc="25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50">
                <a:solidFill>
                  <a:srgbClr val="DBEBF5"/>
                </a:solidFill>
                <a:latin typeface="Arial"/>
                <a:cs typeface="Arial"/>
              </a:rPr>
              <a:t>supportive,</a:t>
            </a:r>
            <a:r>
              <a:rPr dirty="0" sz="2350" spc="35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60">
                <a:solidFill>
                  <a:srgbClr val="DBEBF5"/>
                </a:solidFill>
                <a:latin typeface="Arial"/>
                <a:cs typeface="Arial"/>
              </a:rPr>
              <a:t>loving</a:t>
            </a:r>
            <a:r>
              <a:rPr dirty="0" sz="2350" spc="40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15">
                <a:solidFill>
                  <a:srgbClr val="DBEBF5"/>
                </a:solidFill>
                <a:latin typeface="Arial"/>
                <a:cs typeface="Arial"/>
              </a:rPr>
              <a:t>relationships,</a:t>
            </a:r>
            <a:r>
              <a:rPr dirty="0" sz="2350" spc="35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40">
                <a:solidFill>
                  <a:srgbClr val="DBEBF5"/>
                </a:solidFill>
                <a:latin typeface="Arial"/>
                <a:cs typeface="Arial"/>
              </a:rPr>
              <a:t>you </a:t>
            </a:r>
            <a:r>
              <a:rPr dirty="0" sz="2350" spc="-640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45">
                <a:solidFill>
                  <a:srgbClr val="DBEBF5"/>
                </a:solidFill>
                <a:latin typeface="Arial"/>
                <a:cs typeface="Arial"/>
              </a:rPr>
              <a:t>will</a:t>
            </a:r>
            <a:r>
              <a:rPr dirty="0" sz="2350" spc="15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95">
                <a:solidFill>
                  <a:srgbClr val="DBEBF5"/>
                </a:solidFill>
                <a:latin typeface="Arial"/>
                <a:cs typeface="Arial"/>
              </a:rPr>
              <a:t>not</a:t>
            </a:r>
            <a:r>
              <a:rPr dirty="0" sz="2350" spc="20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95">
                <a:solidFill>
                  <a:srgbClr val="DBEBF5"/>
                </a:solidFill>
                <a:latin typeface="Arial"/>
                <a:cs typeface="Arial"/>
              </a:rPr>
              <a:t>be</a:t>
            </a:r>
            <a:r>
              <a:rPr dirty="0" sz="2350" spc="20">
                <a:solidFill>
                  <a:srgbClr val="DBEBF5"/>
                </a:solidFill>
                <a:latin typeface="Arial"/>
                <a:cs typeface="Arial"/>
              </a:rPr>
              <a:t> </a:t>
            </a:r>
            <a:r>
              <a:rPr dirty="0" sz="2350" spc="75">
                <a:solidFill>
                  <a:srgbClr val="DBEBF5"/>
                </a:solidFill>
                <a:latin typeface="Arial"/>
                <a:cs typeface="Arial"/>
              </a:rPr>
              <a:t>happy.”</a:t>
            </a:r>
            <a:endParaRPr sz="235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10550" y="2208415"/>
            <a:ext cx="1866898" cy="156348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653999" y="6119876"/>
            <a:ext cx="7512684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71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ABDAFC"/>
                </a:solidFill>
                <a:latin typeface="Rockwell"/>
                <a:cs typeface="Rockwell"/>
              </a:rPr>
              <a:t>The</a:t>
            </a:r>
            <a:r>
              <a:rPr dirty="0" sz="1200" spc="-5">
                <a:solidFill>
                  <a:srgbClr val="ABDAFC"/>
                </a:solidFill>
                <a:latin typeface="Rockwell"/>
                <a:cs typeface="Rockwell"/>
              </a:rPr>
              <a:t> </a:t>
            </a:r>
            <a:r>
              <a:rPr dirty="0" sz="1200" spc="-25">
                <a:solidFill>
                  <a:srgbClr val="ABDAFC"/>
                </a:solidFill>
                <a:latin typeface="Rockwell"/>
                <a:cs typeface="Rockwell"/>
              </a:rPr>
              <a:t>75-Year</a:t>
            </a:r>
            <a:r>
              <a:rPr dirty="0" sz="1200">
                <a:solidFill>
                  <a:srgbClr val="ABDAFC"/>
                </a:solidFill>
                <a:latin typeface="Rockwell"/>
                <a:cs typeface="Rockwell"/>
              </a:rPr>
              <a:t> </a:t>
            </a:r>
            <a:r>
              <a:rPr dirty="0" sz="1200" spc="-10">
                <a:solidFill>
                  <a:srgbClr val="ABDAFC"/>
                </a:solidFill>
                <a:latin typeface="Rockwell"/>
                <a:cs typeface="Rockwell"/>
              </a:rPr>
              <a:t>Study</a:t>
            </a:r>
            <a:r>
              <a:rPr dirty="0" sz="1200" spc="-45">
                <a:solidFill>
                  <a:srgbClr val="ABDAFC"/>
                </a:solidFill>
                <a:latin typeface="Rockwell"/>
                <a:cs typeface="Rockwell"/>
              </a:rPr>
              <a:t> </a:t>
            </a:r>
            <a:r>
              <a:rPr dirty="0" sz="1200">
                <a:solidFill>
                  <a:srgbClr val="ABDAFC"/>
                </a:solidFill>
                <a:latin typeface="Rockwell"/>
                <a:cs typeface="Rockwell"/>
              </a:rPr>
              <a:t>That</a:t>
            </a:r>
            <a:r>
              <a:rPr dirty="0" sz="1200" spc="-5">
                <a:solidFill>
                  <a:srgbClr val="ABDAFC"/>
                </a:solidFill>
                <a:latin typeface="Rockwell"/>
                <a:cs typeface="Rockwell"/>
              </a:rPr>
              <a:t> </a:t>
            </a:r>
            <a:r>
              <a:rPr dirty="0" sz="1200" spc="-25">
                <a:solidFill>
                  <a:srgbClr val="ABDAFC"/>
                </a:solidFill>
                <a:latin typeface="Rockwell"/>
                <a:cs typeface="Rockwell"/>
              </a:rPr>
              <a:t>Found</a:t>
            </a:r>
            <a:r>
              <a:rPr dirty="0" sz="1200" spc="-45">
                <a:solidFill>
                  <a:srgbClr val="ABDAFC"/>
                </a:solidFill>
                <a:latin typeface="Rockwell"/>
                <a:cs typeface="Rockwell"/>
              </a:rPr>
              <a:t> </a:t>
            </a:r>
            <a:r>
              <a:rPr dirty="0" sz="1200">
                <a:solidFill>
                  <a:srgbClr val="ABDAFC"/>
                </a:solidFill>
                <a:latin typeface="Rockwell"/>
                <a:cs typeface="Rockwell"/>
              </a:rPr>
              <a:t>The </a:t>
            </a:r>
            <a:r>
              <a:rPr dirty="0" sz="1200" spc="-10">
                <a:solidFill>
                  <a:srgbClr val="ABDAFC"/>
                </a:solidFill>
                <a:latin typeface="Rockwell"/>
                <a:cs typeface="Rockwell"/>
              </a:rPr>
              <a:t>Secrets</a:t>
            </a:r>
            <a:r>
              <a:rPr dirty="0" sz="1200" spc="-50">
                <a:solidFill>
                  <a:srgbClr val="ABDAFC"/>
                </a:solidFill>
                <a:latin typeface="Rockwell"/>
                <a:cs typeface="Rockwell"/>
              </a:rPr>
              <a:t> </a:t>
            </a:r>
            <a:r>
              <a:rPr dirty="0" sz="1200" spc="-40">
                <a:solidFill>
                  <a:srgbClr val="ABDAFC"/>
                </a:solidFill>
                <a:latin typeface="Rockwell"/>
                <a:cs typeface="Rockwell"/>
              </a:rPr>
              <a:t>To</a:t>
            </a:r>
            <a:r>
              <a:rPr dirty="0" sz="1200">
                <a:solidFill>
                  <a:srgbClr val="ABDAFC"/>
                </a:solidFill>
                <a:latin typeface="Rockwell"/>
                <a:cs typeface="Rockwell"/>
              </a:rPr>
              <a:t> A Fulfilling </a:t>
            </a:r>
            <a:r>
              <a:rPr dirty="0" sz="1200" spc="5">
                <a:solidFill>
                  <a:srgbClr val="ABDAFC"/>
                </a:solidFill>
                <a:latin typeface="Rockwell"/>
                <a:cs typeface="Rockwell"/>
              </a:rPr>
              <a:t>Life</a:t>
            </a:r>
            <a:r>
              <a:rPr dirty="0" sz="1200">
                <a:solidFill>
                  <a:srgbClr val="ABDAFC"/>
                </a:solidFill>
                <a:latin typeface="Rockwell"/>
                <a:cs typeface="Rockwell"/>
              </a:rPr>
              <a:t> –</a:t>
            </a:r>
            <a:r>
              <a:rPr dirty="0" sz="1200" spc="-45">
                <a:solidFill>
                  <a:srgbClr val="ABDAFC"/>
                </a:solidFill>
                <a:latin typeface="Rockwell"/>
                <a:cs typeface="Rockwell"/>
              </a:rPr>
              <a:t> </a:t>
            </a:r>
            <a:r>
              <a:rPr dirty="0" sz="1200">
                <a:solidFill>
                  <a:srgbClr val="ABDAFC"/>
                </a:solidFill>
                <a:latin typeface="Rockwell"/>
                <a:cs typeface="Rockwell"/>
              </a:rPr>
              <a:t>The Huffington </a:t>
            </a:r>
            <a:r>
              <a:rPr dirty="0" sz="1200" spc="-15">
                <a:solidFill>
                  <a:srgbClr val="ABDAFC"/>
                </a:solidFill>
                <a:latin typeface="Rockwell"/>
                <a:cs typeface="Rockwell"/>
              </a:rPr>
              <a:t>Post.</a:t>
            </a:r>
            <a:r>
              <a:rPr dirty="0" sz="1200" spc="-190">
                <a:solidFill>
                  <a:srgbClr val="ABDAFC"/>
                </a:solidFill>
                <a:latin typeface="Rockwell"/>
                <a:cs typeface="Rockwell"/>
              </a:rPr>
              <a:t> </a:t>
            </a:r>
            <a:r>
              <a:rPr dirty="0" sz="1200">
                <a:solidFill>
                  <a:srgbClr val="ABDAFC"/>
                </a:solidFill>
                <a:latin typeface="Rockwell"/>
                <a:cs typeface="Rockwell"/>
              </a:rPr>
              <a:t>“What </a:t>
            </a:r>
            <a:r>
              <a:rPr dirty="0" sz="1200" spc="-10">
                <a:solidFill>
                  <a:srgbClr val="ABDAFC"/>
                </a:solidFill>
                <a:latin typeface="Rockwell"/>
                <a:cs typeface="Rockwell"/>
              </a:rPr>
              <a:t>Makes</a:t>
            </a:r>
            <a:r>
              <a:rPr dirty="0" sz="1200">
                <a:solidFill>
                  <a:srgbClr val="ABDAFC"/>
                </a:solidFill>
                <a:latin typeface="Rockwell"/>
                <a:cs typeface="Rockwell"/>
              </a:rPr>
              <a:t> Us</a:t>
            </a:r>
            <a:r>
              <a:rPr dirty="0" sz="1200" spc="5">
                <a:solidFill>
                  <a:srgbClr val="ABDAFC"/>
                </a:solidFill>
                <a:latin typeface="Rockwell"/>
                <a:cs typeface="Rockwell"/>
              </a:rPr>
              <a:t> </a:t>
            </a:r>
            <a:r>
              <a:rPr dirty="0" sz="1200" spc="-10">
                <a:solidFill>
                  <a:srgbClr val="ABDAFC"/>
                </a:solidFill>
                <a:latin typeface="Rockwell"/>
                <a:cs typeface="Rockwell"/>
              </a:rPr>
              <a:t>Happy?</a:t>
            </a:r>
            <a:endParaRPr sz="1200">
              <a:latin typeface="Rockwell"/>
              <a:cs typeface="Rockwell"/>
            </a:endParaRPr>
          </a:p>
          <a:p>
            <a:pPr algn="r" marR="5080">
              <a:lnSpc>
                <a:spcPct val="100000"/>
              </a:lnSpc>
              <a:spcBef>
                <a:spcPts val="1110"/>
              </a:spcBef>
            </a:pPr>
            <a:r>
              <a:rPr dirty="0" sz="1000">
                <a:solidFill>
                  <a:srgbClr val="9A66CA"/>
                </a:solidFill>
                <a:latin typeface="Rockwell"/>
                <a:cs typeface="Rockwell"/>
              </a:rPr>
              <a:t>©</a:t>
            </a:r>
            <a:r>
              <a:rPr dirty="0" sz="1000" spc="-45">
                <a:solidFill>
                  <a:srgbClr val="9A66CA"/>
                </a:solidFill>
                <a:latin typeface="Rockwell"/>
                <a:cs typeface="Rockwell"/>
              </a:rPr>
              <a:t> </a:t>
            </a:r>
            <a:r>
              <a:rPr dirty="0" sz="1000" spc="-5">
                <a:solidFill>
                  <a:srgbClr val="9A66CA"/>
                </a:solidFill>
                <a:latin typeface="Rockwell"/>
                <a:cs typeface="Rockwell"/>
              </a:rPr>
              <a:t>Bashert</a:t>
            </a:r>
            <a:r>
              <a:rPr dirty="0" sz="1000" spc="-40">
                <a:solidFill>
                  <a:srgbClr val="9A66CA"/>
                </a:solidFill>
                <a:latin typeface="Rockwell"/>
                <a:cs typeface="Rockwell"/>
              </a:rPr>
              <a:t> </a:t>
            </a:r>
            <a:r>
              <a:rPr dirty="0" sz="1000" spc="-5">
                <a:solidFill>
                  <a:srgbClr val="9A66CA"/>
                </a:solidFill>
                <a:latin typeface="Rockwell"/>
                <a:cs typeface="Rockwell"/>
              </a:rPr>
              <a:t>2020</a:t>
            </a:r>
            <a:endParaRPr sz="1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91455" y="963676"/>
            <a:ext cx="198120" cy="54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b="1">
                <a:solidFill>
                  <a:srgbClr val="FFFFFF"/>
                </a:solidFill>
                <a:latin typeface="Bookman Old Style"/>
                <a:cs typeface="Bookman Old Style"/>
              </a:rPr>
              <a:t>`</a:t>
            </a:r>
            <a:endParaRPr sz="3400">
              <a:latin typeface="Bookman Old Style"/>
              <a:cs typeface="Bookman Old Styl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3288" y="850391"/>
            <a:ext cx="768096" cy="9845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75560" y="67056"/>
            <a:ext cx="7059295" cy="1597660"/>
            <a:chOff x="2575560" y="67056"/>
            <a:chExt cx="7059295" cy="1597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5560" y="67056"/>
              <a:ext cx="2727960" cy="8107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38344" y="566928"/>
              <a:ext cx="4282440" cy="944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839" y="67056"/>
              <a:ext cx="4818888" cy="8107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51504" y="448056"/>
              <a:ext cx="3148583" cy="8107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67912" y="947928"/>
              <a:ext cx="2709672" cy="944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2407" y="448056"/>
              <a:ext cx="2145791" cy="8107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00272" y="859536"/>
              <a:ext cx="4727448" cy="80467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89508" y="174244"/>
            <a:ext cx="6498590" cy="1196340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1089660" marR="5080" indent="-1077595">
              <a:lnSpc>
                <a:spcPts val="3000"/>
              </a:lnSpc>
              <a:spcBef>
                <a:spcPts val="500"/>
              </a:spcBef>
            </a:pPr>
            <a:r>
              <a:rPr dirty="0" sz="2800" spc="-5" b="1">
                <a:latin typeface="Century Gothic"/>
                <a:cs typeface="Century Gothic"/>
              </a:rPr>
              <a:t>1. CREATING </a:t>
            </a:r>
            <a:r>
              <a:rPr dirty="0" u="sng" sz="2800" spc="-5" b="1"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STRONG </a:t>
            </a:r>
            <a:r>
              <a:rPr dirty="0" u="sng" sz="2800" b="1"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AND </a:t>
            </a:r>
            <a:r>
              <a:rPr dirty="0" u="sng" sz="2800" spc="-5" b="1"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AUTHENTIC </a:t>
            </a:r>
            <a:r>
              <a:rPr dirty="0" sz="2800" spc="-770" b="1">
                <a:latin typeface="Century Gothic"/>
                <a:cs typeface="Century Gothic"/>
              </a:rPr>
              <a:t> </a:t>
            </a:r>
            <a:r>
              <a:rPr dirty="0" u="sng" sz="2800" spc="-5" b="1"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CONNECTIONS</a:t>
            </a:r>
            <a:r>
              <a:rPr dirty="0" sz="2800" spc="-15" b="1">
                <a:latin typeface="Century Gothic"/>
                <a:cs typeface="Century Gothic"/>
              </a:rPr>
              <a:t> </a:t>
            </a:r>
            <a:r>
              <a:rPr dirty="0" sz="2800" b="1">
                <a:latin typeface="Century Gothic"/>
                <a:cs typeface="Century Gothic"/>
              </a:rPr>
              <a:t>AT</a:t>
            </a:r>
            <a:r>
              <a:rPr dirty="0" sz="2800" spc="-5" b="1">
                <a:latin typeface="Century Gothic"/>
                <a:cs typeface="Century Gothic"/>
              </a:rPr>
              <a:t> </a:t>
            </a:r>
            <a:r>
              <a:rPr dirty="0" sz="2800" b="1">
                <a:latin typeface="Century Gothic"/>
                <a:cs typeface="Century Gothic"/>
              </a:rPr>
              <a:t>WORK:</a:t>
            </a:r>
            <a:endParaRPr sz="2800">
              <a:latin typeface="Century Gothic"/>
              <a:cs typeface="Century Gothic"/>
            </a:endParaRPr>
          </a:p>
          <a:p>
            <a:pPr algn="ctr">
              <a:lnSpc>
                <a:spcPts val="2820"/>
              </a:lnSpc>
            </a:pPr>
            <a:r>
              <a:rPr dirty="0" sz="2750" spc="-70" b="0">
                <a:latin typeface="Arial"/>
                <a:cs typeface="Arial"/>
              </a:rPr>
              <a:t>ACTS</a:t>
            </a:r>
            <a:r>
              <a:rPr dirty="0" sz="2750" spc="-10" b="0">
                <a:latin typeface="Arial"/>
                <a:cs typeface="Arial"/>
              </a:rPr>
              <a:t> </a:t>
            </a:r>
            <a:r>
              <a:rPr dirty="0" sz="2750" spc="35" b="0">
                <a:latin typeface="Arial"/>
                <a:cs typeface="Arial"/>
              </a:rPr>
              <a:t>OF</a:t>
            </a:r>
            <a:r>
              <a:rPr dirty="0" sz="2750" spc="-5" b="0">
                <a:latin typeface="Arial"/>
                <a:cs typeface="Arial"/>
              </a:rPr>
              <a:t> </a:t>
            </a:r>
            <a:r>
              <a:rPr dirty="0" sz="2750" spc="-95" b="0">
                <a:latin typeface="Arial"/>
                <a:cs typeface="Arial"/>
              </a:rPr>
              <a:t>RELATIONSHIPS</a:t>
            </a:r>
            <a:endParaRPr sz="275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246120" y="1191767"/>
            <a:ext cx="5785485" cy="5666740"/>
            <a:chOff x="3246120" y="1191767"/>
            <a:chExt cx="5785485" cy="566674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46120" y="1191767"/>
              <a:ext cx="5785104" cy="56662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1667" y="1389318"/>
              <a:ext cx="5194904" cy="509403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467215" y="6465315"/>
            <a:ext cx="8928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Rockwell"/>
                <a:cs typeface="Rockwell"/>
              </a:rPr>
              <a:t>©</a:t>
            </a:r>
            <a:r>
              <a:rPr dirty="0" sz="1000" spc="-35">
                <a:latin typeface="Rockwell"/>
                <a:cs typeface="Rockwell"/>
              </a:rPr>
              <a:t> </a:t>
            </a:r>
            <a:r>
              <a:rPr dirty="0" sz="1000" spc="-5">
                <a:latin typeface="Rockwell"/>
                <a:cs typeface="Rockwell"/>
              </a:rPr>
              <a:t>Bashert</a:t>
            </a:r>
            <a:r>
              <a:rPr dirty="0" sz="1000" spc="-35">
                <a:latin typeface="Rockwell"/>
                <a:cs typeface="Rockwell"/>
              </a:rPr>
              <a:t> </a:t>
            </a:r>
            <a:r>
              <a:rPr dirty="0" sz="1000" spc="-5">
                <a:latin typeface="Rockwell"/>
                <a:cs typeface="Rockwell"/>
              </a:rPr>
              <a:t>2020</a:t>
            </a:r>
            <a:endParaRPr sz="1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90800" y="341375"/>
            <a:ext cx="6858000" cy="1243965"/>
            <a:chOff x="2590800" y="341375"/>
            <a:chExt cx="6858000" cy="1243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0800" y="341375"/>
              <a:ext cx="6858000" cy="8229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7895" y="761999"/>
              <a:ext cx="5983224" cy="8229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2917" rIns="0" bIns="0" rtlCol="0" vert="horz">
            <a:spAutoFit/>
          </a:bodyPr>
          <a:lstStyle/>
          <a:p>
            <a:pPr marL="2297430" marR="5080" indent="-388620">
              <a:lnSpc>
                <a:spcPts val="3310"/>
              </a:lnSpc>
              <a:spcBef>
                <a:spcPts val="250"/>
              </a:spcBef>
            </a:pPr>
            <a:r>
              <a:rPr dirty="0" sz="2800" spc="-5" b="1">
                <a:latin typeface="Century Gothic"/>
                <a:cs typeface="Century Gothic"/>
              </a:rPr>
              <a:t>BASIC REQUIREMENTS </a:t>
            </a:r>
            <a:r>
              <a:rPr dirty="0" sz="2800" b="1">
                <a:latin typeface="Century Gothic"/>
                <a:cs typeface="Century Gothic"/>
              </a:rPr>
              <a:t>FOR </a:t>
            </a:r>
            <a:r>
              <a:rPr dirty="0" sz="2800" spc="-5" b="1">
                <a:latin typeface="Century Gothic"/>
                <a:cs typeface="Century Gothic"/>
              </a:rPr>
              <a:t>CREATING </a:t>
            </a:r>
            <a:r>
              <a:rPr dirty="0" sz="2800" spc="-770" b="1">
                <a:latin typeface="Century Gothic"/>
                <a:cs typeface="Century Gothic"/>
              </a:rPr>
              <a:t> </a:t>
            </a:r>
            <a:r>
              <a:rPr dirty="0" sz="2800" spc="-5" b="1">
                <a:latin typeface="Century Gothic"/>
                <a:cs typeface="Century Gothic"/>
              </a:rPr>
              <a:t>EXTRAORDINARY RELATIONSHIPS</a:t>
            </a:r>
            <a:endParaRPr sz="2800">
              <a:latin typeface="Century Gothic"/>
              <a:cs typeface="Century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0" y="24993"/>
            <a:ext cx="1304143" cy="218083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7953" y="2159304"/>
            <a:ext cx="10922000" cy="3455035"/>
          </a:xfrm>
          <a:prstGeom prst="rect">
            <a:avLst/>
          </a:prstGeom>
        </p:spPr>
        <p:txBody>
          <a:bodyPr wrap="square" lIns="0" tIns="23495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85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Do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 you</a:t>
            </a:r>
            <a:r>
              <a:rPr dirty="0" sz="3200" spc="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u="sng" sz="3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get</a:t>
            </a:r>
            <a:r>
              <a:rPr dirty="0" u="sng" sz="3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 me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? Do</a:t>
            </a:r>
            <a:r>
              <a:rPr dirty="0" sz="3200" spc="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you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really understand who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I</a:t>
            </a:r>
            <a:r>
              <a:rPr dirty="0" sz="32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am?</a:t>
            </a:r>
            <a:endParaRPr sz="3200">
              <a:latin typeface="Century Gothic"/>
              <a:cs typeface="Century Gothic"/>
            </a:endParaRPr>
          </a:p>
          <a:p>
            <a:pPr marL="241300" marR="5080" indent="-229235">
              <a:lnSpc>
                <a:spcPct val="120000"/>
              </a:lnSpc>
              <a:spcBef>
                <a:spcPts val="99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Do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 you</a:t>
            </a:r>
            <a:r>
              <a:rPr dirty="0" sz="3200" spc="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u="sng" sz="3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value</a:t>
            </a:r>
            <a:r>
              <a:rPr dirty="0" u="sng" sz="3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 me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? Do</a:t>
            </a:r>
            <a:r>
              <a:rPr dirty="0" sz="32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you</a:t>
            </a:r>
            <a:r>
              <a:rPr dirty="0" sz="32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show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it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in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a way</a:t>
            </a:r>
            <a:r>
              <a:rPr dirty="0" sz="32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that</a:t>
            </a:r>
            <a:r>
              <a:rPr dirty="0" sz="32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32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need </a:t>
            </a:r>
            <a:r>
              <a:rPr dirty="0" sz="3200" spc="-8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you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to?</a:t>
            </a:r>
            <a:endParaRPr sz="32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75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Do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u="sng" sz="3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I</a:t>
            </a:r>
            <a:r>
              <a:rPr dirty="0" u="sng" sz="3200" spc="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3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feel</a:t>
            </a:r>
            <a:r>
              <a:rPr dirty="0" u="sng" sz="3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 safe</a:t>
            </a:r>
            <a:r>
              <a:rPr dirty="0" sz="32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being</a:t>
            </a:r>
            <a:r>
              <a:rPr dirty="0" sz="32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vulnerable with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you?</a:t>
            </a:r>
            <a:endParaRPr sz="32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77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Are</a:t>
            </a:r>
            <a:r>
              <a:rPr dirty="0" sz="32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you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u="sng" sz="3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there for</a:t>
            </a:r>
            <a:r>
              <a:rPr dirty="0" u="sng" sz="3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3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me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?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Do</a:t>
            </a:r>
            <a:r>
              <a:rPr dirty="0" sz="32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you “have</a:t>
            </a:r>
            <a:r>
              <a:rPr dirty="0" sz="32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my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back”?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2728" y="1691639"/>
            <a:ext cx="5818632" cy="92354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98342" y="1793747"/>
            <a:ext cx="529653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CONNECTION</a:t>
            </a:r>
            <a:r>
              <a:rPr dirty="0" spc="-65"/>
              <a:t> </a:t>
            </a:r>
            <a:r>
              <a:rPr dirty="0" spc="-5"/>
              <a:t>EXERCISE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123688" y="2496311"/>
            <a:ext cx="6541134" cy="2563495"/>
            <a:chOff x="5123688" y="2496311"/>
            <a:chExt cx="6541134" cy="25634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3688" y="2496311"/>
              <a:ext cx="710184" cy="6705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6296" y="2496311"/>
              <a:ext cx="521208" cy="6705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20512" y="2496311"/>
              <a:ext cx="627888" cy="6705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3704" y="2904743"/>
              <a:ext cx="1990344" cy="731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31408" y="2496311"/>
              <a:ext cx="2252472" cy="6705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66304" y="2496311"/>
              <a:ext cx="1603248" cy="6705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23688" y="3121151"/>
              <a:ext cx="710184" cy="6705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16296" y="3121151"/>
              <a:ext cx="521208" cy="6705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22976" y="3121151"/>
              <a:ext cx="725424" cy="6705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33872" y="3121151"/>
              <a:ext cx="1499616" cy="6705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13704" y="3526536"/>
              <a:ext cx="1139952" cy="7315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15911" y="3121151"/>
              <a:ext cx="1712976" cy="6705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23688" y="3755136"/>
              <a:ext cx="710184" cy="6705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16296" y="3755136"/>
              <a:ext cx="521208" cy="67055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22976" y="3755136"/>
              <a:ext cx="1719072" cy="6705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96712" y="4160519"/>
              <a:ext cx="1368552" cy="7315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27520" y="3755136"/>
              <a:ext cx="4837176" cy="6705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23688" y="4389119"/>
              <a:ext cx="710184" cy="67055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16296" y="4389119"/>
              <a:ext cx="521208" cy="6705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22976" y="4389119"/>
              <a:ext cx="1627631" cy="67055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298342" y="2569464"/>
            <a:ext cx="6149340" cy="2268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5" b="1">
                <a:solidFill>
                  <a:srgbClr val="FFFFFF"/>
                </a:solidFill>
                <a:latin typeface="Bookman Old Style"/>
                <a:cs typeface="Bookman Old Style"/>
              </a:rPr>
              <a:t>1.-</a:t>
            </a:r>
            <a:r>
              <a:rPr dirty="0" sz="2300" spc="-1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300" spc="30" b="1">
                <a:solidFill>
                  <a:srgbClr val="FFFFFF"/>
                </a:solidFill>
                <a:latin typeface="Bookman Old Style"/>
                <a:cs typeface="Bookman Old Style"/>
              </a:rPr>
              <a:t>A</a:t>
            </a:r>
            <a:r>
              <a:rPr dirty="0" u="sng" sz="2300" spc="-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cs typeface="Bookman Old Style"/>
              </a:rPr>
              <a:t> </a:t>
            </a:r>
            <a:r>
              <a:rPr dirty="0" u="sng" sz="23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cs typeface="Bookman Old Style"/>
              </a:rPr>
              <a:t>SHOULDER</a:t>
            </a:r>
            <a:r>
              <a:rPr dirty="0" u="sng" sz="2300" spc="-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cs typeface="Bookman Old Style"/>
              </a:rPr>
              <a:t> </a:t>
            </a:r>
            <a:r>
              <a:rPr dirty="0" sz="2300" b="1">
                <a:solidFill>
                  <a:srgbClr val="FFFFFF"/>
                </a:solidFill>
                <a:latin typeface="Bookman Old Style"/>
                <a:cs typeface="Bookman Old Style"/>
              </a:rPr>
              <a:t>TO</a:t>
            </a:r>
            <a:r>
              <a:rPr dirty="0" sz="2300" spc="-1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300" spc="-5" b="1">
                <a:solidFill>
                  <a:srgbClr val="FFFFFF"/>
                </a:solidFill>
                <a:latin typeface="Bookman Old Style"/>
                <a:cs typeface="Bookman Old Style"/>
              </a:rPr>
              <a:t>CRY</a:t>
            </a:r>
            <a:endParaRPr sz="23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2135"/>
              </a:spcBef>
            </a:pPr>
            <a:r>
              <a:rPr dirty="0" sz="2300" spc="-5" b="1">
                <a:solidFill>
                  <a:srgbClr val="FFFFFF"/>
                </a:solidFill>
                <a:latin typeface="Bookman Old Style"/>
                <a:cs typeface="Bookman Old Style"/>
              </a:rPr>
              <a:t>2.-A</a:t>
            </a:r>
            <a:r>
              <a:rPr dirty="0" sz="2300" spc="-1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u="sng" sz="23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cs typeface="Bookman Old Style"/>
              </a:rPr>
              <a:t>BRAIN</a:t>
            </a:r>
            <a:r>
              <a:rPr dirty="0" u="sng" sz="230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cs typeface="Bookman Old Style"/>
              </a:rPr>
              <a:t> </a:t>
            </a:r>
            <a:r>
              <a:rPr dirty="0" sz="2300" b="1">
                <a:solidFill>
                  <a:srgbClr val="FFFFFF"/>
                </a:solidFill>
                <a:latin typeface="Bookman Old Style"/>
                <a:cs typeface="Bookman Old Style"/>
              </a:rPr>
              <a:t>TO</a:t>
            </a:r>
            <a:r>
              <a:rPr dirty="0" sz="2300" spc="-2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300" spc="-5" b="1">
                <a:solidFill>
                  <a:srgbClr val="FFFFFF"/>
                </a:solidFill>
                <a:latin typeface="Bookman Old Style"/>
                <a:cs typeface="Bookman Old Style"/>
              </a:rPr>
              <a:t>PICK</a:t>
            </a:r>
            <a:endParaRPr sz="23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2255"/>
              </a:spcBef>
            </a:pPr>
            <a:r>
              <a:rPr dirty="0" sz="2300" spc="-5" b="1">
                <a:solidFill>
                  <a:srgbClr val="FFFFFF"/>
                </a:solidFill>
                <a:latin typeface="Bookman Old Style"/>
                <a:cs typeface="Bookman Old Style"/>
              </a:rPr>
              <a:t>3.-</a:t>
            </a:r>
            <a:r>
              <a:rPr dirty="0" u="sng" sz="23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cs typeface="Bookman Old Style"/>
              </a:rPr>
              <a:t>A </a:t>
            </a:r>
            <a:r>
              <a:rPr dirty="0" u="sng" sz="23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cs typeface="Bookman Old Style"/>
              </a:rPr>
              <a:t>HAND</a:t>
            </a:r>
            <a:r>
              <a:rPr dirty="0" u="sng" sz="230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cs typeface="Bookman Old Style"/>
              </a:rPr>
              <a:t> </a:t>
            </a:r>
            <a:r>
              <a:rPr dirty="0" sz="2300" b="1">
                <a:solidFill>
                  <a:srgbClr val="FFFFFF"/>
                </a:solidFill>
                <a:latin typeface="Bookman Old Style"/>
                <a:cs typeface="Bookman Old Style"/>
              </a:rPr>
              <a:t>TO</a:t>
            </a:r>
            <a:r>
              <a:rPr dirty="0" sz="2300" spc="-1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300" b="1">
                <a:solidFill>
                  <a:srgbClr val="FFFFFF"/>
                </a:solidFill>
                <a:latin typeface="Bookman Old Style"/>
                <a:cs typeface="Bookman Old Style"/>
              </a:rPr>
              <a:t>BE</a:t>
            </a:r>
            <a:r>
              <a:rPr dirty="0" sz="2300" spc="-5" b="1">
                <a:solidFill>
                  <a:srgbClr val="FFFFFF"/>
                </a:solidFill>
                <a:latin typeface="Bookman Old Style"/>
                <a:cs typeface="Bookman Old Style"/>
              </a:rPr>
              <a:t> YOUR</a:t>
            </a:r>
            <a:r>
              <a:rPr dirty="0" sz="2300" spc="-2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300" b="1">
                <a:solidFill>
                  <a:srgbClr val="FFFFFF"/>
                </a:solidFill>
                <a:latin typeface="Bookman Old Style"/>
                <a:cs typeface="Bookman Old Style"/>
              </a:rPr>
              <a:t>CHEERLEADER</a:t>
            </a:r>
            <a:endParaRPr sz="23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2230"/>
              </a:spcBef>
            </a:pPr>
            <a:r>
              <a:rPr dirty="0" sz="2300" spc="-5" b="1">
                <a:solidFill>
                  <a:srgbClr val="FFFFFF"/>
                </a:solidFill>
                <a:latin typeface="Bookman Old Style"/>
                <a:cs typeface="Bookman Old Style"/>
              </a:rPr>
              <a:t>4.-</a:t>
            </a:r>
            <a:r>
              <a:rPr dirty="0" u="sng" sz="23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cs typeface="Bookman Old Style"/>
              </a:rPr>
              <a:t>A KICK </a:t>
            </a:r>
            <a:r>
              <a:rPr dirty="0" sz="2300" b="1">
                <a:solidFill>
                  <a:srgbClr val="FFFFFF"/>
                </a:solidFill>
                <a:latin typeface="Bookman Old Style"/>
                <a:cs typeface="Bookman Old Style"/>
              </a:rPr>
              <a:t>IN</a:t>
            </a:r>
            <a:r>
              <a:rPr dirty="0" sz="2300" spc="-1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300" b="1">
                <a:solidFill>
                  <a:srgbClr val="FFFFFF"/>
                </a:solidFill>
                <a:latin typeface="Bookman Old Style"/>
                <a:cs typeface="Bookman Old Style"/>
              </a:rPr>
              <a:t>THE </a:t>
            </a:r>
            <a:r>
              <a:rPr dirty="0" sz="2300" spc="-5" b="1">
                <a:solidFill>
                  <a:srgbClr val="FFFFFF"/>
                </a:solidFill>
                <a:latin typeface="Bookman Old Style"/>
                <a:cs typeface="Bookman Old Style"/>
              </a:rPr>
              <a:t>PANTS</a:t>
            </a:r>
            <a:endParaRPr sz="2300">
              <a:latin typeface="Bookman Old Style"/>
              <a:cs typeface="Bookman Old Style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696711" y="4389120"/>
            <a:ext cx="3657600" cy="670560"/>
            <a:chOff x="5696711" y="4389120"/>
            <a:chExt cx="3657600" cy="670560"/>
          </a:xfrm>
        </p:grpSpPr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96711" y="4797552"/>
              <a:ext cx="1280160" cy="7315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33031" y="4389120"/>
              <a:ext cx="2621279" cy="670559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380392" y="1114869"/>
            <a:ext cx="2223420" cy="462817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14719" y="5476376"/>
            <a:ext cx="5653405" cy="19050"/>
            <a:chOff x="5014719" y="5476376"/>
            <a:chExt cx="5653405" cy="19050"/>
          </a:xfrm>
        </p:grpSpPr>
        <p:sp>
          <p:nvSpPr>
            <p:cNvPr id="3" name="object 3"/>
            <p:cNvSpPr/>
            <p:nvPr/>
          </p:nvSpPr>
          <p:spPr>
            <a:xfrm>
              <a:off x="5014719" y="5485897"/>
              <a:ext cx="5650865" cy="0"/>
            </a:xfrm>
            <a:custGeom>
              <a:avLst/>
              <a:gdLst/>
              <a:ahLst/>
              <a:cxnLst/>
              <a:rect l="l" t="t" r="r" b="b"/>
              <a:pathLst>
                <a:path w="5650865" h="0">
                  <a:moveTo>
                    <a:pt x="0" y="0"/>
                  </a:moveTo>
                  <a:lnTo>
                    <a:pt x="5650397" y="0"/>
                  </a:lnTo>
                </a:path>
              </a:pathLst>
            </a:custGeom>
            <a:ln w="19040">
              <a:solidFill>
                <a:srgbClr val="9EC54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014719" y="5485897"/>
              <a:ext cx="5653405" cy="0"/>
            </a:xfrm>
            <a:custGeom>
              <a:avLst/>
              <a:gdLst/>
              <a:ahLst/>
              <a:cxnLst/>
              <a:rect l="l" t="t" r="r" b="b"/>
              <a:pathLst>
                <a:path w="5653405" h="0">
                  <a:moveTo>
                    <a:pt x="5653278" y="0"/>
                  </a:moveTo>
                  <a:lnTo>
                    <a:pt x="0" y="0"/>
                  </a:lnTo>
                </a:path>
              </a:pathLst>
            </a:custGeom>
            <a:solidFill>
              <a:srgbClr val="9EC5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5014719" y="4105112"/>
            <a:ext cx="5653405" cy="19050"/>
            <a:chOff x="5014719" y="4105112"/>
            <a:chExt cx="5653405" cy="19050"/>
          </a:xfrm>
        </p:grpSpPr>
        <p:sp>
          <p:nvSpPr>
            <p:cNvPr id="6" name="object 6"/>
            <p:cNvSpPr/>
            <p:nvPr/>
          </p:nvSpPr>
          <p:spPr>
            <a:xfrm>
              <a:off x="5014719" y="4114632"/>
              <a:ext cx="5650865" cy="0"/>
            </a:xfrm>
            <a:custGeom>
              <a:avLst/>
              <a:gdLst/>
              <a:ahLst/>
              <a:cxnLst/>
              <a:rect l="l" t="t" r="r" b="b"/>
              <a:pathLst>
                <a:path w="5650865" h="0">
                  <a:moveTo>
                    <a:pt x="0" y="0"/>
                  </a:moveTo>
                  <a:lnTo>
                    <a:pt x="5650397" y="0"/>
                  </a:lnTo>
                </a:path>
              </a:pathLst>
            </a:custGeom>
            <a:ln w="19040">
              <a:solidFill>
                <a:srgbClr val="9EC54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014719" y="4114632"/>
              <a:ext cx="5653405" cy="0"/>
            </a:xfrm>
            <a:custGeom>
              <a:avLst/>
              <a:gdLst/>
              <a:ahLst/>
              <a:cxnLst/>
              <a:rect l="l" t="t" r="r" b="b"/>
              <a:pathLst>
                <a:path w="5653405" h="0">
                  <a:moveTo>
                    <a:pt x="5653278" y="0"/>
                  </a:moveTo>
                  <a:lnTo>
                    <a:pt x="0" y="0"/>
                  </a:lnTo>
                </a:path>
              </a:pathLst>
            </a:custGeom>
            <a:solidFill>
              <a:srgbClr val="9EC5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5014719" y="2733846"/>
            <a:ext cx="5653405" cy="19050"/>
            <a:chOff x="5014719" y="2733846"/>
            <a:chExt cx="5653405" cy="19050"/>
          </a:xfrm>
        </p:grpSpPr>
        <p:sp>
          <p:nvSpPr>
            <p:cNvPr id="9" name="object 9"/>
            <p:cNvSpPr/>
            <p:nvPr/>
          </p:nvSpPr>
          <p:spPr>
            <a:xfrm>
              <a:off x="5014719" y="2743366"/>
              <a:ext cx="5650865" cy="0"/>
            </a:xfrm>
            <a:custGeom>
              <a:avLst/>
              <a:gdLst/>
              <a:ahLst/>
              <a:cxnLst/>
              <a:rect l="l" t="t" r="r" b="b"/>
              <a:pathLst>
                <a:path w="5650865" h="0">
                  <a:moveTo>
                    <a:pt x="0" y="0"/>
                  </a:moveTo>
                  <a:lnTo>
                    <a:pt x="5650397" y="0"/>
                  </a:lnTo>
                </a:path>
              </a:pathLst>
            </a:custGeom>
            <a:ln w="19040">
              <a:solidFill>
                <a:srgbClr val="9EC54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014719" y="2743366"/>
              <a:ext cx="5653405" cy="0"/>
            </a:xfrm>
            <a:custGeom>
              <a:avLst/>
              <a:gdLst/>
              <a:ahLst/>
              <a:cxnLst/>
              <a:rect l="l" t="t" r="r" b="b"/>
              <a:pathLst>
                <a:path w="5653405" h="0">
                  <a:moveTo>
                    <a:pt x="5653278" y="0"/>
                  </a:moveTo>
                  <a:lnTo>
                    <a:pt x="0" y="0"/>
                  </a:lnTo>
                </a:path>
              </a:pathLst>
            </a:custGeom>
            <a:solidFill>
              <a:srgbClr val="9EC5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5014719" y="1362581"/>
            <a:ext cx="5653405" cy="19050"/>
            <a:chOff x="5014719" y="1362581"/>
            <a:chExt cx="5653405" cy="19050"/>
          </a:xfrm>
        </p:grpSpPr>
        <p:sp>
          <p:nvSpPr>
            <p:cNvPr id="12" name="object 12"/>
            <p:cNvSpPr/>
            <p:nvPr/>
          </p:nvSpPr>
          <p:spPr>
            <a:xfrm>
              <a:off x="5014719" y="1372101"/>
              <a:ext cx="5650865" cy="0"/>
            </a:xfrm>
            <a:custGeom>
              <a:avLst/>
              <a:gdLst/>
              <a:ahLst/>
              <a:cxnLst/>
              <a:rect l="l" t="t" r="r" b="b"/>
              <a:pathLst>
                <a:path w="5650865" h="0">
                  <a:moveTo>
                    <a:pt x="0" y="0"/>
                  </a:moveTo>
                  <a:lnTo>
                    <a:pt x="5650397" y="0"/>
                  </a:lnTo>
                </a:path>
              </a:pathLst>
            </a:custGeom>
            <a:ln w="19040">
              <a:solidFill>
                <a:srgbClr val="9EC54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014719" y="1372101"/>
              <a:ext cx="5653405" cy="0"/>
            </a:xfrm>
            <a:custGeom>
              <a:avLst/>
              <a:gdLst/>
              <a:ahLst/>
              <a:cxnLst/>
              <a:rect l="l" t="t" r="r" b="b"/>
              <a:pathLst>
                <a:path w="5653405" h="0">
                  <a:moveTo>
                    <a:pt x="5653278" y="0"/>
                  </a:moveTo>
                  <a:lnTo>
                    <a:pt x="0" y="0"/>
                  </a:lnTo>
                </a:path>
              </a:pathLst>
            </a:custGeom>
            <a:solidFill>
              <a:srgbClr val="9EC54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131559" y="40132"/>
            <a:ext cx="5332095" cy="1001394"/>
          </a:xfrm>
          <a:prstGeom prst="rect"/>
        </p:spPr>
        <p:txBody>
          <a:bodyPr wrap="square" lIns="0" tIns="78740" rIns="0" bIns="0" rtlCol="0" vert="horz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620"/>
              </a:spcBef>
            </a:pPr>
            <a:r>
              <a:rPr dirty="0" u="sng" sz="3400" spc="-15" b="0"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PSYCHOLOGICAL </a:t>
            </a:r>
            <a:r>
              <a:rPr dirty="0" u="sng" sz="3400" b="0"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SAFETY </a:t>
            </a:r>
            <a:r>
              <a:rPr dirty="0" sz="3400" spc="-835" b="0">
                <a:latin typeface="Rockwell"/>
                <a:cs typeface="Rockwell"/>
              </a:rPr>
              <a:t> </a:t>
            </a:r>
            <a:r>
              <a:rPr dirty="0" sz="3400" b="0">
                <a:latin typeface="Rockwell"/>
                <a:cs typeface="Rockwell"/>
              </a:rPr>
              <a:t>IS</a:t>
            </a:r>
            <a:r>
              <a:rPr dirty="0" sz="3400" spc="-20" b="0">
                <a:latin typeface="Rockwell"/>
                <a:cs typeface="Rockwell"/>
              </a:rPr>
              <a:t> </a:t>
            </a:r>
            <a:r>
              <a:rPr dirty="0" sz="3400" b="0">
                <a:latin typeface="Rockwell"/>
                <a:cs typeface="Rockwell"/>
              </a:rPr>
              <a:t>A</a:t>
            </a:r>
            <a:r>
              <a:rPr dirty="0" sz="3400" spc="-20" b="0">
                <a:latin typeface="Rockwell"/>
                <a:cs typeface="Rockwell"/>
              </a:rPr>
              <a:t> </a:t>
            </a:r>
            <a:r>
              <a:rPr dirty="0" sz="3400" spc="-15" b="0">
                <a:latin typeface="Rockwell"/>
                <a:cs typeface="Rockwell"/>
              </a:rPr>
              <a:t>CRITICAL</a:t>
            </a:r>
            <a:r>
              <a:rPr dirty="0" sz="3400" spc="-25" b="0">
                <a:latin typeface="Rockwell"/>
                <a:cs typeface="Rockwell"/>
              </a:rPr>
              <a:t> </a:t>
            </a:r>
            <a:r>
              <a:rPr dirty="0" sz="3400" b="0">
                <a:latin typeface="Rockwell"/>
                <a:cs typeface="Rockwell"/>
              </a:rPr>
              <a:t>DRIVER</a:t>
            </a:r>
            <a:r>
              <a:rPr dirty="0" sz="3400" spc="-15" b="0">
                <a:latin typeface="Rockwell"/>
                <a:cs typeface="Rockwell"/>
              </a:rPr>
              <a:t> </a:t>
            </a:r>
            <a:r>
              <a:rPr dirty="0" sz="3400" b="0">
                <a:latin typeface="Rockwell"/>
                <a:cs typeface="Rockwell"/>
              </a:rPr>
              <a:t>OF:</a:t>
            </a:r>
            <a:endParaRPr sz="3400">
              <a:latin typeface="Rockwell"/>
              <a:cs typeface="Rockwel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73736" y="2584704"/>
            <a:ext cx="4666615" cy="1859280"/>
            <a:chOff x="173736" y="2584704"/>
            <a:chExt cx="4666615" cy="185928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736" y="2584704"/>
              <a:ext cx="4282440" cy="12618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736" y="3179064"/>
              <a:ext cx="4666488" cy="126492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06442" y="2735579"/>
            <a:ext cx="3936365" cy="1293495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12700" marR="5080">
              <a:lnSpc>
                <a:spcPts val="4700"/>
              </a:lnSpc>
              <a:spcBef>
                <a:spcPts val="740"/>
              </a:spcBef>
            </a:pPr>
            <a:r>
              <a:rPr dirty="0" sz="4400" spc="-5" b="1">
                <a:solidFill>
                  <a:srgbClr val="FFFFFF"/>
                </a:solidFill>
                <a:latin typeface="Century Gothic"/>
                <a:cs typeface="Century Gothic"/>
              </a:rPr>
              <a:t>2. </a:t>
            </a:r>
            <a:r>
              <a:rPr dirty="0" sz="4400" spc="-10" b="1">
                <a:solidFill>
                  <a:srgbClr val="FFFFFF"/>
                </a:solidFill>
                <a:latin typeface="Century Gothic"/>
                <a:cs typeface="Century Gothic"/>
              </a:rPr>
              <a:t>RESEARCH </a:t>
            </a:r>
            <a:r>
              <a:rPr dirty="0" sz="4400" spc="-5" b="1">
                <a:solidFill>
                  <a:srgbClr val="FFFFFF"/>
                </a:solidFill>
                <a:latin typeface="Century Gothic"/>
                <a:cs typeface="Century Gothic"/>
              </a:rPr>
              <a:t> SHOWS</a:t>
            </a:r>
            <a:r>
              <a:rPr dirty="0" sz="4400" spc="-8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4400" spc="-5" b="1">
                <a:solidFill>
                  <a:srgbClr val="FFFFFF"/>
                </a:solidFill>
                <a:latin typeface="Century Gothic"/>
                <a:cs typeface="Century Gothic"/>
              </a:rPr>
              <a:t>THAT…</a:t>
            </a:r>
            <a:endParaRPr sz="44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31559" y="1411960"/>
            <a:ext cx="5366385" cy="5115560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 marR="1084580">
              <a:lnSpc>
                <a:spcPts val="3600"/>
              </a:lnSpc>
              <a:spcBef>
                <a:spcPts val="620"/>
              </a:spcBef>
            </a:pPr>
            <a:r>
              <a:rPr dirty="0" sz="3400" spc="-5">
                <a:solidFill>
                  <a:srgbClr val="FFFFFF"/>
                </a:solidFill>
                <a:latin typeface="Rockwell"/>
                <a:cs typeface="Rockwell"/>
              </a:rPr>
              <a:t>High-quality</a:t>
            </a:r>
            <a:r>
              <a:rPr dirty="0" sz="3400" spc="-9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400">
                <a:solidFill>
                  <a:srgbClr val="FFFFFF"/>
                </a:solidFill>
                <a:latin typeface="Rockwell"/>
                <a:cs typeface="Rockwell"/>
              </a:rPr>
              <a:t>decision </a:t>
            </a:r>
            <a:r>
              <a:rPr dirty="0" sz="3400" spc="-83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400" spc="-5">
                <a:solidFill>
                  <a:srgbClr val="FFFFFF"/>
                </a:solidFill>
                <a:latin typeface="Rockwell"/>
                <a:cs typeface="Rockwell"/>
              </a:rPr>
              <a:t>making</a:t>
            </a:r>
            <a:endParaRPr sz="3400">
              <a:latin typeface="Rockwell"/>
              <a:cs typeface="Rockwell"/>
            </a:endParaRPr>
          </a:p>
          <a:p>
            <a:pPr marL="12700">
              <a:lnSpc>
                <a:spcPct val="100000"/>
              </a:lnSpc>
              <a:spcBef>
                <a:spcPts val="3075"/>
              </a:spcBef>
            </a:pPr>
            <a:r>
              <a:rPr dirty="0" sz="3400" spc="-15">
                <a:solidFill>
                  <a:srgbClr val="FFFFFF"/>
                </a:solidFill>
                <a:latin typeface="Rockwell"/>
                <a:cs typeface="Rockwell"/>
              </a:rPr>
              <a:t>Healthy</a:t>
            </a:r>
            <a:r>
              <a:rPr dirty="0" sz="3400" spc="-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400" spc="-30">
                <a:solidFill>
                  <a:srgbClr val="FFFFFF"/>
                </a:solidFill>
                <a:latin typeface="Rockwell"/>
                <a:cs typeface="Rockwell"/>
              </a:rPr>
              <a:t>group</a:t>
            </a:r>
            <a:r>
              <a:rPr dirty="0" sz="3400" spc="-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400" spc="-15">
                <a:solidFill>
                  <a:srgbClr val="FFFFFF"/>
                </a:solidFill>
                <a:latin typeface="Rockwell"/>
                <a:cs typeface="Rockwell"/>
              </a:rPr>
              <a:t>dynamics</a:t>
            </a:r>
            <a:endParaRPr sz="3400">
              <a:latin typeface="Rockwell"/>
              <a:cs typeface="Rockwell"/>
            </a:endParaRPr>
          </a:p>
          <a:p>
            <a:pPr>
              <a:lnSpc>
                <a:spcPct val="100000"/>
              </a:lnSpc>
            </a:pPr>
            <a:endParaRPr sz="4000">
              <a:latin typeface="Rockwell"/>
              <a:cs typeface="Rockwell"/>
            </a:endParaRPr>
          </a:p>
          <a:p>
            <a:pPr marL="12700" marR="5080">
              <a:lnSpc>
                <a:spcPts val="3600"/>
              </a:lnSpc>
              <a:spcBef>
                <a:spcPts val="2545"/>
              </a:spcBef>
            </a:pPr>
            <a:r>
              <a:rPr dirty="0" sz="3400" spc="-15">
                <a:solidFill>
                  <a:srgbClr val="FFFFFF"/>
                </a:solidFill>
                <a:latin typeface="Rockwell"/>
                <a:cs typeface="Rockwell"/>
              </a:rPr>
              <a:t>Extraordinary </a:t>
            </a:r>
            <a:r>
              <a:rPr dirty="0" sz="3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400">
                <a:solidFill>
                  <a:srgbClr val="FFFFFF"/>
                </a:solidFill>
                <a:latin typeface="Rockwell"/>
                <a:cs typeface="Rockwell"/>
              </a:rPr>
              <a:t>interpersonal</a:t>
            </a:r>
            <a:r>
              <a:rPr dirty="0" sz="3400" spc="-20">
                <a:solidFill>
                  <a:srgbClr val="FFFFFF"/>
                </a:solidFill>
                <a:latin typeface="Rockwell"/>
                <a:cs typeface="Rockwell"/>
              </a:rPr>
              <a:t> relationships</a:t>
            </a:r>
            <a:endParaRPr sz="3400">
              <a:latin typeface="Rockwell"/>
              <a:cs typeface="Rockwell"/>
            </a:endParaRPr>
          </a:p>
          <a:p>
            <a:pPr marL="12700" marR="783590">
              <a:lnSpc>
                <a:spcPts val="3600"/>
              </a:lnSpc>
              <a:spcBef>
                <a:spcPts val="3600"/>
              </a:spcBef>
            </a:pPr>
            <a:r>
              <a:rPr dirty="0" sz="3400" spc="-30">
                <a:solidFill>
                  <a:srgbClr val="FFFFFF"/>
                </a:solidFill>
                <a:latin typeface="Rockwell"/>
                <a:cs typeface="Rockwell"/>
              </a:rPr>
              <a:t>Greater </a:t>
            </a:r>
            <a:r>
              <a:rPr dirty="0" sz="3400" spc="-20">
                <a:solidFill>
                  <a:srgbClr val="FFFFFF"/>
                </a:solidFill>
                <a:latin typeface="Rockwell"/>
                <a:cs typeface="Rockwell"/>
              </a:rPr>
              <a:t>innovation </a:t>
            </a:r>
            <a:r>
              <a:rPr dirty="0" sz="3400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3400" spc="-83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400" spc="-10">
                <a:solidFill>
                  <a:srgbClr val="FFFFFF"/>
                </a:solidFill>
                <a:latin typeface="Rockwell"/>
                <a:cs typeface="Rockwell"/>
              </a:rPr>
              <a:t>effective</a:t>
            </a:r>
            <a:r>
              <a:rPr dirty="0" sz="34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400" spc="-25">
                <a:solidFill>
                  <a:srgbClr val="FFFFFF"/>
                </a:solidFill>
                <a:latin typeface="Rockwell"/>
                <a:cs typeface="Rockwell"/>
              </a:rPr>
              <a:t>execution</a:t>
            </a:r>
            <a:endParaRPr sz="34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631" y="2417064"/>
            <a:ext cx="4206240" cy="2249805"/>
            <a:chOff x="103631" y="2417064"/>
            <a:chExt cx="4206240" cy="22498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7472" y="2417064"/>
              <a:ext cx="3718560" cy="11460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31" y="2974848"/>
              <a:ext cx="2112264" cy="11460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7048" y="2974848"/>
              <a:ext cx="902208" cy="11460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0408" y="2974848"/>
              <a:ext cx="2569464" cy="11460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1" y="3520440"/>
              <a:ext cx="3910584" cy="114604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03861" y="2551684"/>
            <a:ext cx="3399790" cy="1741805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algn="ctr" marL="12065" marR="5080" indent="-635">
              <a:lnSpc>
                <a:spcPct val="90700"/>
              </a:lnSpc>
              <a:spcBef>
                <a:spcPts val="545"/>
              </a:spcBef>
            </a:pPr>
            <a:r>
              <a:rPr dirty="0" sz="4000" spc="-5" b="1">
                <a:solidFill>
                  <a:srgbClr val="FFFFFF"/>
                </a:solidFill>
                <a:latin typeface="Century Gothic"/>
                <a:cs typeface="Century Gothic"/>
              </a:rPr>
              <a:t>“WORK” VS. </a:t>
            </a:r>
            <a:r>
              <a:rPr dirty="0" sz="4000" b="1">
                <a:solidFill>
                  <a:srgbClr val="FFFFFF"/>
                </a:solidFill>
                <a:latin typeface="Century Gothic"/>
                <a:cs typeface="Century Gothic"/>
              </a:rPr>
              <a:t> “NO</a:t>
            </a:r>
            <a:r>
              <a:rPr dirty="0" sz="4000" spc="5" b="1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4000" spc="-5" b="1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dirty="0" sz="4000" b="1">
                <a:solidFill>
                  <a:srgbClr val="FFFFFF"/>
                </a:solidFill>
                <a:latin typeface="Century Gothic"/>
                <a:cs typeface="Century Gothic"/>
              </a:rPr>
              <a:t>WOR</a:t>
            </a:r>
            <a:r>
              <a:rPr dirty="0" sz="4000" spc="-10" b="1">
                <a:solidFill>
                  <a:srgbClr val="FFFFFF"/>
                </a:solidFill>
                <a:latin typeface="Century Gothic"/>
                <a:cs typeface="Century Gothic"/>
              </a:rPr>
              <a:t>K</a:t>
            </a:r>
            <a:r>
              <a:rPr dirty="0" sz="4000" b="1">
                <a:solidFill>
                  <a:srgbClr val="FFFFFF"/>
                </a:solidFill>
                <a:latin typeface="Century Gothic"/>
                <a:cs typeface="Century Gothic"/>
              </a:rPr>
              <a:t>”  </a:t>
            </a:r>
            <a:r>
              <a:rPr dirty="0" sz="4000" spc="-5" b="1">
                <a:solidFill>
                  <a:srgbClr val="FFFFFF"/>
                </a:solidFill>
                <a:latin typeface="Century Gothic"/>
                <a:cs typeface="Century Gothic"/>
              </a:rPr>
              <a:t>DISCUSSIONS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18272" y="463702"/>
            <a:ext cx="7071359" cy="3619500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marL="241300" marR="5080" indent="-228600">
              <a:lnSpc>
                <a:spcPct val="120000"/>
              </a:lnSpc>
              <a:spcBef>
                <a:spcPts val="17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Many managers have found that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previously </a:t>
            </a:r>
            <a:r>
              <a:rPr dirty="0" sz="2800" b="1">
                <a:solidFill>
                  <a:srgbClr val="FFFFFF"/>
                </a:solidFill>
                <a:latin typeface="Century Gothic"/>
                <a:cs typeface="Century Gothic"/>
              </a:rPr>
              <a:t>off-limit</a:t>
            </a:r>
            <a:r>
              <a:rPr dirty="0" sz="2800" spc="-5" b="1">
                <a:solidFill>
                  <a:srgbClr val="FFFFFF"/>
                </a:solidFill>
                <a:latin typeface="Century Gothic"/>
                <a:cs typeface="Century Gothic"/>
              </a:rPr>
              <a:t> topics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–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such as child- </a:t>
            </a:r>
            <a:r>
              <a:rPr dirty="0" sz="2800" spc="-7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care,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health</a:t>
            </a:r>
            <a:r>
              <a:rPr dirty="0" sz="2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risk</a:t>
            </a:r>
            <a:r>
              <a:rPr dirty="0" sz="2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comfort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levels, and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challenges of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family members–are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increasingly required for </a:t>
            </a:r>
            <a:r>
              <a:rPr dirty="0" sz="2800" spc="-5" b="1">
                <a:solidFill>
                  <a:srgbClr val="FFFFFF"/>
                </a:solidFill>
                <a:latin typeface="Century Gothic"/>
                <a:cs typeface="Century Gothic"/>
              </a:rPr>
              <a:t>joint decisions </a:t>
            </a:r>
            <a:r>
              <a:rPr dirty="0" sz="28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about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how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reintegrate your return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to </a:t>
            </a:r>
            <a:r>
              <a:rPr dirty="0" sz="2800" spc="-76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work.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18221" y="4831740"/>
            <a:ext cx="6343650" cy="15494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41300" marR="5080" indent="-229235">
              <a:lnSpc>
                <a:spcPct val="118900"/>
              </a:lnSpc>
              <a:spcBef>
                <a:spcPts val="110"/>
              </a:spcBef>
              <a:buFont typeface="Arial"/>
              <a:buChar char="•"/>
              <a:tabLst>
                <a:tab pos="241935" algn="l"/>
              </a:tabLst>
            </a:pPr>
            <a:r>
              <a:rPr dirty="0" sz="2800" spc="-5" b="1">
                <a:solidFill>
                  <a:srgbClr val="FFFFFF"/>
                </a:solidFill>
                <a:latin typeface="Century Gothic"/>
                <a:cs typeface="Century Gothic"/>
              </a:rPr>
              <a:t>TRUST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is needed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today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to enable </a:t>
            </a:r>
            <a:r>
              <a:rPr dirty="0" sz="2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Century Gothic"/>
                <a:cs typeface="Century Gothic"/>
              </a:rPr>
              <a:t>productive</a:t>
            </a:r>
            <a:r>
              <a:rPr dirty="0" sz="28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Century Gothic"/>
                <a:cs typeface="Century Gothic"/>
              </a:rPr>
              <a:t>conversations</a:t>
            </a:r>
            <a:r>
              <a:rPr dirty="0" sz="2800" spc="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this </a:t>
            </a:r>
            <a:r>
              <a:rPr dirty="0" sz="2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challenging</a:t>
            </a:r>
            <a:r>
              <a:rPr dirty="0" sz="2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28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uncertain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territory.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4151" y="2282951"/>
            <a:ext cx="3773804" cy="2468880"/>
            <a:chOff x="454151" y="2282951"/>
            <a:chExt cx="3773804" cy="2468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151" y="2282951"/>
              <a:ext cx="3773424" cy="12618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951" y="2877311"/>
              <a:ext cx="3166872" cy="12649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0223" y="3486911"/>
              <a:ext cx="2468879" cy="126492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89607" y="2433828"/>
            <a:ext cx="2884170" cy="1903095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algn="ctr" marL="12065" marR="5080">
              <a:lnSpc>
                <a:spcPct val="90000"/>
              </a:lnSpc>
              <a:spcBef>
                <a:spcPts val="625"/>
              </a:spcBef>
            </a:pPr>
            <a:r>
              <a:rPr dirty="0" sz="4400" spc="-5" b="1">
                <a:solidFill>
                  <a:srgbClr val="FFFFFF"/>
                </a:solidFill>
                <a:latin typeface="Century Gothic"/>
                <a:cs typeface="Century Gothic"/>
              </a:rPr>
              <a:t>“THAT</a:t>
            </a:r>
            <a:r>
              <a:rPr dirty="0" sz="4400" spc="-9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4400" spc="-5" b="1">
                <a:solidFill>
                  <a:srgbClr val="FFFFFF"/>
                </a:solidFill>
                <a:latin typeface="Century Gothic"/>
                <a:cs typeface="Century Gothic"/>
              </a:rPr>
              <a:t>ONE </a:t>
            </a:r>
            <a:r>
              <a:rPr dirty="0" sz="4400" spc="-12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4400" spc="-10" b="1">
                <a:solidFill>
                  <a:srgbClr val="FFFFFF"/>
                </a:solidFill>
                <a:latin typeface="Century Gothic"/>
                <a:cs typeface="Century Gothic"/>
              </a:rPr>
              <a:t>THING </a:t>
            </a:r>
            <a:r>
              <a:rPr dirty="0" sz="4400" spc="-5" b="1">
                <a:solidFill>
                  <a:srgbClr val="FFFFFF"/>
                </a:solidFill>
                <a:latin typeface="Century Gothic"/>
                <a:cs typeface="Century Gothic"/>
              </a:rPr>
              <a:t>IS </a:t>
            </a:r>
            <a:r>
              <a:rPr dirty="0" sz="44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4400" spc="-5" b="1">
                <a:solidFill>
                  <a:srgbClr val="FFFFFF"/>
                </a:solidFill>
                <a:latin typeface="Century Gothic"/>
                <a:cs typeface="Century Gothic"/>
              </a:rPr>
              <a:t>TRUST”</a:t>
            </a:r>
            <a:endParaRPr sz="44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94959" y="0"/>
            <a:ext cx="7284084" cy="1217295"/>
          </a:xfrm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50"/>
              </a:spcBef>
            </a:pPr>
            <a:r>
              <a:rPr dirty="0" sz="2400" spc="-5" b="1" i="1">
                <a:latin typeface="Century Gothic"/>
                <a:cs typeface="Century Gothic"/>
              </a:rPr>
              <a:t>One thing</a:t>
            </a:r>
            <a:r>
              <a:rPr dirty="0" sz="2400" spc="5" b="1" i="1">
                <a:latin typeface="Century Gothic"/>
                <a:cs typeface="Century Gothic"/>
              </a:rPr>
              <a:t> </a:t>
            </a:r>
            <a:r>
              <a:rPr dirty="0" sz="2400" b="1" i="1">
                <a:latin typeface="Century Gothic"/>
                <a:cs typeface="Century Gothic"/>
              </a:rPr>
              <a:t>that</a:t>
            </a:r>
            <a:r>
              <a:rPr dirty="0" sz="2400" spc="10" b="1" i="1">
                <a:latin typeface="Century Gothic"/>
                <a:cs typeface="Century Gothic"/>
              </a:rPr>
              <a:t> </a:t>
            </a:r>
            <a:r>
              <a:rPr dirty="0" sz="2400" spc="-5" b="1" i="1">
                <a:latin typeface="Century Gothic"/>
                <a:cs typeface="Century Gothic"/>
              </a:rPr>
              <a:t>is common</a:t>
            </a:r>
            <a:r>
              <a:rPr dirty="0" sz="2400" b="1" i="1">
                <a:latin typeface="Century Gothic"/>
                <a:cs typeface="Century Gothic"/>
              </a:rPr>
              <a:t> to </a:t>
            </a:r>
            <a:r>
              <a:rPr dirty="0" sz="2400" spc="-5" b="1" i="1">
                <a:latin typeface="Century Gothic"/>
                <a:cs typeface="Century Gothic"/>
              </a:rPr>
              <a:t>every individual, </a:t>
            </a:r>
            <a:r>
              <a:rPr dirty="0" sz="2400" b="1" i="1">
                <a:latin typeface="Century Gothic"/>
                <a:cs typeface="Century Gothic"/>
              </a:rPr>
              <a:t> </a:t>
            </a:r>
            <a:r>
              <a:rPr dirty="0" sz="2400" spc="-5" b="1" i="1">
                <a:latin typeface="Century Gothic"/>
                <a:cs typeface="Century Gothic"/>
              </a:rPr>
              <a:t>relationship,</a:t>
            </a:r>
            <a:r>
              <a:rPr dirty="0" sz="2400" b="1" i="1">
                <a:latin typeface="Century Gothic"/>
                <a:cs typeface="Century Gothic"/>
              </a:rPr>
              <a:t> </a:t>
            </a:r>
            <a:r>
              <a:rPr dirty="0" sz="2400" spc="-5" b="1" i="1">
                <a:latin typeface="Century Gothic"/>
                <a:cs typeface="Century Gothic"/>
              </a:rPr>
              <a:t>team,</a:t>
            </a:r>
            <a:r>
              <a:rPr dirty="0" sz="2400" spc="5" b="1" i="1">
                <a:latin typeface="Century Gothic"/>
                <a:cs typeface="Century Gothic"/>
              </a:rPr>
              <a:t> </a:t>
            </a:r>
            <a:r>
              <a:rPr dirty="0" sz="2400" spc="-5" b="1" i="1">
                <a:latin typeface="Century Gothic"/>
                <a:cs typeface="Century Gothic"/>
              </a:rPr>
              <a:t>family,</a:t>
            </a:r>
            <a:r>
              <a:rPr dirty="0" sz="2400" spc="5" b="1" i="1">
                <a:latin typeface="Century Gothic"/>
                <a:cs typeface="Century Gothic"/>
              </a:rPr>
              <a:t> </a:t>
            </a:r>
            <a:r>
              <a:rPr dirty="0" sz="2400" spc="-5" b="1" i="1">
                <a:latin typeface="Century Gothic"/>
                <a:cs typeface="Century Gothic"/>
              </a:rPr>
              <a:t>organization,</a:t>
            </a:r>
            <a:r>
              <a:rPr dirty="0" sz="2400" spc="5" b="1" i="1">
                <a:latin typeface="Century Gothic"/>
                <a:cs typeface="Century Gothic"/>
              </a:rPr>
              <a:t> </a:t>
            </a:r>
            <a:r>
              <a:rPr dirty="0" sz="2400" spc="-5" b="1" i="1">
                <a:latin typeface="Century Gothic"/>
                <a:cs typeface="Century Gothic"/>
              </a:rPr>
              <a:t>nation, </a:t>
            </a:r>
            <a:r>
              <a:rPr dirty="0" sz="2400" b="1" i="1">
                <a:latin typeface="Century Gothic"/>
                <a:cs typeface="Century Gothic"/>
              </a:rPr>
              <a:t> </a:t>
            </a:r>
            <a:r>
              <a:rPr dirty="0" sz="2400" spc="-5" b="1" i="1">
                <a:latin typeface="Century Gothic"/>
                <a:cs typeface="Century Gothic"/>
              </a:rPr>
              <a:t>economy,</a:t>
            </a:r>
            <a:r>
              <a:rPr dirty="0" sz="2400" spc="5" b="1" i="1">
                <a:latin typeface="Century Gothic"/>
                <a:cs typeface="Century Gothic"/>
              </a:rPr>
              <a:t> </a:t>
            </a:r>
            <a:r>
              <a:rPr dirty="0" sz="2400" spc="-5" b="1" i="1">
                <a:latin typeface="Century Gothic"/>
                <a:cs typeface="Century Gothic"/>
              </a:rPr>
              <a:t>and</a:t>
            </a:r>
            <a:r>
              <a:rPr dirty="0" sz="2400" spc="5" b="1" i="1">
                <a:latin typeface="Century Gothic"/>
                <a:cs typeface="Century Gothic"/>
              </a:rPr>
              <a:t> </a:t>
            </a:r>
            <a:r>
              <a:rPr dirty="0" sz="2400" spc="-5" b="1" i="1">
                <a:latin typeface="Century Gothic"/>
                <a:cs typeface="Century Gothic"/>
              </a:rPr>
              <a:t>civilization</a:t>
            </a:r>
            <a:r>
              <a:rPr dirty="0" sz="2400" spc="5" b="1" i="1">
                <a:latin typeface="Century Gothic"/>
                <a:cs typeface="Century Gothic"/>
              </a:rPr>
              <a:t> </a:t>
            </a:r>
            <a:r>
              <a:rPr dirty="0" sz="2400" spc="-5" b="1" i="1">
                <a:latin typeface="Century Gothic"/>
                <a:cs typeface="Century Gothic"/>
              </a:rPr>
              <a:t>throughout</a:t>
            </a:r>
            <a:r>
              <a:rPr dirty="0" sz="2400" spc="10" b="1" i="1">
                <a:latin typeface="Century Gothic"/>
                <a:cs typeface="Century Gothic"/>
              </a:rPr>
              <a:t> </a:t>
            </a:r>
            <a:r>
              <a:rPr dirty="0" sz="2400" b="1" i="1">
                <a:latin typeface="Century Gothic"/>
                <a:cs typeface="Century Gothic"/>
              </a:rPr>
              <a:t>the</a:t>
            </a:r>
            <a:r>
              <a:rPr dirty="0" sz="2400" spc="5" b="1" i="1">
                <a:latin typeface="Century Gothic"/>
                <a:cs typeface="Century Gothic"/>
              </a:rPr>
              <a:t> </a:t>
            </a:r>
            <a:r>
              <a:rPr dirty="0" sz="2400" spc="-5" b="1" i="1">
                <a:latin typeface="Century Gothic"/>
                <a:cs typeface="Century Gothic"/>
              </a:rPr>
              <a:t>world…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94959" y="1236979"/>
            <a:ext cx="7485380" cy="570738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132080">
              <a:lnSpc>
                <a:spcPct val="110400"/>
              </a:lnSpc>
              <a:spcBef>
                <a:spcPts val="40"/>
              </a:spcBef>
            </a:pP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One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thing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which,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if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removed,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will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destroy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the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most </a:t>
            </a:r>
            <a:r>
              <a:rPr dirty="0" sz="2400" spc="-65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powerful government,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most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successful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business,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the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most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thriving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economy,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the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most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influential leadership,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greatest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friendship,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strongest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character,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 deepest</a:t>
            </a:r>
            <a:r>
              <a:rPr dirty="0" sz="2400" spc="1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love…</a:t>
            </a:r>
            <a:endParaRPr sz="2400">
              <a:latin typeface="Century Gothic"/>
              <a:cs typeface="Century Gothic"/>
            </a:endParaRPr>
          </a:p>
          <a:p>
            <a:pPr marL="12700" marR="346710">
              <a:lnSpc>
                <a:spcPct val="110000"/>
              </a:lnSpc>
              <a:spcBef>
                <a:spcPts val="1125"/>
              </a:spcBef>
            </a:pP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On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other</a:t>
            </a:r>
            <a:r>
              <a:rPr dirty="0" sz="2400" spc="-1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hand,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if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developed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leveraged, </a:t>
            </a:r>
            <a:r>
              <a:rPr dirty="0" sz="2400" spc="-66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one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thing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that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has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potential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create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unparalleled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success and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prosperity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in every 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dimension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life…</a:t>
            </a:r>
            <a:endParaRPr sz="2400">
              <a:latin typeface="Century Gothic"/>
              <a:cs typeface="Century Gothic"/>
            </a:endParaRPr>
          </a:p>
          <a:p>
            <a:pPr marL="12700" marR="5080">
              <a:lnSpc>
                <a:spcPct val="109200"/>
              </a:lnSpc>
              <a:spcBef>
                <a:spcPts val="1250"/>
              </a:spcBef>
            </a:pP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Yet,</a:t>
            </a:r>
            <a:r>
              <a:rPr dirty="0" sz="2400" spc="1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it</a:t>
            </a:r>
            <a:r>
              <a:rPr dirty="0" sz="2400" spc="1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is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dirty="0" sz="2400" spc="1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least</a:t>
            </a:r>
            <a:r>
              <a:rPr dirty="0" sz="2400" spc="1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understood,</a:t>
            </a:r>
            <a:r>
              <a:rPr dirty="0" sz="2400" spc="1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most</a:t>
            </a:r>
            <a:r>
              <a:rPr dirty="0" sz="2400" spc="1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neglected,</a:t>
            </a:r>
            <a:r>
              <a:rPr dirty="0" sz="2400" spc="1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dirty="0" sz="2400" spc="-65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most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underestimated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possibility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of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our time.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That 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one</a:t>
            </a:r>
            <a:r>
              <a:rPr dirty="0" sz="240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thing</a:t>
            </a:r>
            <a:r>
              <a:rPr dirty="0" sz="24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Century Gothic"/>
                <a:cs typeface="Century Gothic"/>
              </a:rPr>
              <a:t>is trust.</a:t>
            </a:r>
            <a:endParaRPr sz="2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Stephen</a:t>
            </a:r>
            <a:r>
              <a:rPr dirty="0" sz="24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M.R.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 Covey</a:t>
            </a:r>
            <a:endParaRPr sz="2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1711" y="399288"/>
            <a:ext cx="3767328" cy="9692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47839" y="512571"/>
            <a:ext cx="3200400" cy="5435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spc="-5" b="1">
                <a:latin typeface="Century Gothic"/>
                <a:cs typeface="Century Gothic"/>
              </a:rPr>
              <a:t>BUILDING</a:t>
            </a:r>
            <a:r>
              <a:rPr dirty="0" sz="3400" spc="-85" b="1">
                <a:latin typeface="Century Gothic"/>
                <a:cs typeface="Century Gothic"/>
              </a:rPr>
              <a:t> </a:t>
            </a:r>
            <a:r>
              <a:rPr dirty="0" sz="3400" spc="-5" b="1">
                <a:latin typeface="Century Gothic"/>
                <a:cs typeface="Century Gothic"/>
              </a:rPr>
              <a:t>TRUST</a:t>
            </a:r>
            <a:endParaRPr sz="34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5753" y="1273939"/>
            <a:ext cx="9730625" cy="23747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95428" y="3779011"/>
            <a:ext cx="1385570" cy="2217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999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We</a:t>
            </a:r>
            <a:r>
              <a:rPr dirty="0" sz="18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show</a:t>
            </a:r>
            <a:r>
              <a:rPr dirty="0" sz="1800" spc="-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up </a:t>
            </a:r>
            <a:r>
              <a:rPr dirty="0" sz="1800" spc="-48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as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our 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authentic 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selves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give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others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space</a:t>
            </a:r>
            <a:r>
              <a:rPr dirty="0" sz="1800" spc="-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dirty="0" sz="1800" spc="-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be </a:t>
            </a:r>
            <a:r>
              <a:rPr dirty="0" sz="1800" spc="-48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vulnerable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open.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79281" y="3839971"/>
            <a:ext cx="1608455" cy="11137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L="12700" marR="5080" indent="-635">
              <a:lnSpc>
                <a:spcPct val="98900"/>
              </a:lnSpc>
              <a:spcBef>
                <a:spcPts val="120"/>
              </a:spcBef>
            </a:pP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We follow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through</a:t>
            </a:r>
            <a:r>
              <a:rPr dirty="0" sz="1800" spc="1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on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our 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comm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it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m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nts.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30110" y="3803395"/>
            <a:ext cx="1792605" cy="13944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635">
              <a:lnSpc>
                <a:spcPct val="99700"/>
              </a:lnSpc>
              <a:spcBef>
                <a:spcPts val="105"/>
              </a:spcBef>
            </a:pP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We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engage in 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honest,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candid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comm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ni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ca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ti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n  with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one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another.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23068" y="3842943"/>
            <a:ext cx="1467485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127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We prioritize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the well- 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being of one </a:t>
            </a:r>
            <a:r>
              <a:rPr dirty="0" sz="1800" spc="-48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another and </a:t>
            </a:r>
            <a:r>
              <a:rPr dirty="0" sz="1800" spc="-48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or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ni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za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ti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n.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16130" y="3766820"/>
            <a:ext cx="1428750" cy="22167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1270">
              <a:lnSpc>
                <a:spcPct val="99800"/>
              </a:lnSpc>
              <a:spcBef>
                <a:spcPts val="105"/>
              </a:spcBef>
            </a:pP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We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seek to 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understand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others’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experiences </a:t>
            </a:r>
            <a:r>
              <a:rPr dirty="0" sz="1800" spc="-484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tives  without 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judgment.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01461" y="6349491"/>
            <a:ext cx="309308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" i="1">
                <a:solidFill>
                  <a:srgbClr val="FFFFFF"/>
                </a:solidFill>
                <a:latin typeface="Century Gothic"/>
                <a:cs typeface="Century Gothic"/>
              </a:rPr>
              <a:t>Young</a:t>
            </a:r>
            <a:r>
              <a:rPr dirty="0" sz="1600" spc="-20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-5" i="1">
                <a:solidFill>
                  <a:srgbClr val="FFFFFF"/>
                </a:solidFill>
                <a:latin typeface="Century Gothic"/>
                <a:cs typeface="Century Gothic"/>
              </a:rPr>
              <a:t>Presidents’</a:t>
            </a:r>
            <a:r>
              <a:rPr dirty="0" sz="1600" spc="-15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-5" i="1">
                <a:solidFill>
                  <a:srgbClr val="FFFFFF"/>
                </a:solidFill>
                <a:latin typeface="Century Gothic"/>
                <a:cs typeface="Century Gothic"/>
              </a:rPr>
              <a:t>Organization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47108" y="981920"/>
            <a:ext cx="8522335" cy="4977130"/>
            <a:chOff x="1847108" y="981920"/>
            <a:chExt cx="8522335" cy="4977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3184" y="987551"/>
              <a:ext cx="8516112" cy="49712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47100" y="98192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525" y="4762"/>
                  </a:moveTo>
                  <a:lnTo>
                    <a:pt x="8128" y="1397"/>
                  </a:lnTo>
                  <a:lnTo>
                    <a:pt x="4762" y="0"/>
                  </a:lnTo>
                  <a:lnTo>
                    <a:pt x="1397" y="1397"/>
                  </a:lnTo>
                  <a:lnTo>
                    <a:pt x="0" y="4762"/>
                  </a:lnTo>
                  <a:lnTo>
                    <a:pt x="1397" y="8128"/>
                  </a:lnTo>
                  <a:lnTo>
                    <a:pt x="4762" y="9525"/>
                  </a:lnTo>
                  <a:lnTo>
                    <a:pt x="8128" y="8128"/>
                  </a:lnTo>
                  <a:lnTo>
                    <a:pt x="9525" y="4762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2033196" y="1716567"/>
            <a:ext cx="140970" cy="31178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2000">
                <a:latin typeface="Century Gothic"/>
                <a:cs typeface="Century Gothic"/>
              </a:rPr>
              <a:t>1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33196" y="2219487"/>
            <a:ext cx="140970" cy="31178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2000">
                <a:latin typeface="Century Gothic"/>
                <a:cs typeface="Century Gothic"/>
              </a:rPr>
              <a:t>2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33196" y="2722407"/>
            <a:ext cx="140970" cy="31178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2000">
                <a:latin typeface="Century Gothic"/>
                <a:cs typeface="Century Gothic"/>
              </a:rPr>
              <a:t>3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33196" y="3225327"/>
            <a:ext cx="140970" cy="31178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2000">
                <a:latin typeface="Century Gothic"/>
                <a:cs typeface="Century Gothic"/>
              </a:rPr>
              <a:t>4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33196" y="3728247"/>
            <a:ext cx="140970" cy="31178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2000">
                <a:latin typeface="Century Gothic"/>
                <a:cs typeface="Century Gothic"/>
              </a:rPr>
              <a:t>5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33196" y="4231167"/>
            <a:ext cx="140970" cy="31178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2000">
                <a:latin typeface="Century Gothic"/>
                <a:cs typeface="Century Gothic"/>
              </a:rPr>
              <a:t>6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33196" y="4734087"/>
            <a:ext cx="140970" cy="31178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2000">
                <a:latin typeface="Century Gothic"/>
                <a:cs typeface="Century Gothic"/>
              </a:rPr>
              <a:t>7</a:t>
            </a:r>
            <a:endParaRPr sz="2000">
              <a:latin typeface="Century Gothic"/>
              <a:cs typeface="Century Gothic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884620" y="1019431"/>
          <a:ext cx="8393430" cy="4842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/>
                <a:gridCol w="5742940"/>
                <a:gridCol w="506094"/>
                <a:gridCol w="454659"/>
                <a:gridCol w="445770"/>
                <a:gridCol w="432434"/>
                <a:gridCol w="427354"/>
              </a:tblGrid>
              <a:tr h="606425">
                <a:tc gridSpan="7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dirty="0" sz="2400" b="1">
                          <a:latin typeface="Century Gothic"/>
                          <a:cs typeface="Century Gothic"/>
                        </a:rPr>
                        <a:t>HOW</a:t>
                      </a:r>
                      <a:r>
                        <a:rPr dirty="0" sz="2400" spc="-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2400" b="1">
                          <a:latin typeface="Century Gothic"/>
                          <a:cs typeface="Century Gothic"/>
                        </a:rPr>
                        <a:t>TRUSTWORTHY</a:t>
                      </a:r>
                      <a:r>
                        <a:rPr dirty="0" sz="2400" spc="-5" b="1">
                          <a:latin typeface="Century Gothic"/>
                          <a:cs typeface="Century Gothic"/>
                        </a:rPr>
                        <a:t> ARE YOU?</a:t>
                      </a:r>
                      <a:r>
                        <a:rPr dirty="0" sz="2400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b="1">
                          <a:latin typeface="Century Gothic"/>
                          <a:cs typeface="Century Gothic"/>
                        </a:rPr>
                        <a:t>(1</a:t>
                      </a:r>
                      <a:r>
                        <a:rPr dirty="0" sz="1800" spc="-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b="1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dirty="0" sz="1800" spc="-1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b="1">
                          <a:latin typeface="Century Gothic"/>
                          <a:cs typeface="Century Gothic"/>
                        </a:rPr>
                        <a:t>LOW,</a:t>
                      </a:r>
                      <a:r>
                        <a:rPr dirty="0" sz="1800" spc="-1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b="1">
                          <a:latin typeface="Century Gothic"/>
                          <a:cs typeface="Century Gothic"/>
                        </a:rPr>
                        <a:t>5</a:t>
                      </a:r>
                      <a:r>
                        <a:rPr dirty="0" sz="1800" spc="-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b="1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dirty="0" sz="1800" spc="-1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spc="-5" b="1">
                          <a:latin typeface="Century Gothic"/>
                          <a:cs typeface="Century Gothic"/>
                        </a:rPr>
                        <a:t>HIGH)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B="0" marT="89535">
                    <a:solidFill>
                      <a:srgbClr val="CCE0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022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666666"/>
                      </a:solidFill>
                      <a:prstDash val="solid"/>
                    </a:ln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600" b="1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RESPECT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:</a:t>
                      </a:r>
                      <a:r>
                        <a:rPr dirty="0" sz="1600" spc="-1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demonstrate</a:t>
                      </a:r>
                      <a:r>
                        <a:rPr dirty="0" sz="1600" spc="-1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respect</a:t>
                      </a:r>
                      <a:r>
                        <a:rPr dirty="0" sz="1600" spc="-1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towards everyone.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0" marR="0" marB="0" marT="102870">
                    <a:lnL w="12700">
                      <a:solidFill>
                        <a:srgbClr val="666666"/>
                      </a:solidFill>
                      <a:prstDash val="solid"/>
                    </a:lnL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60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1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2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716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3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4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208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5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</a:tr>
              <a:tr h="5022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666666"/>
                      </a:solidFill>
                      <a:prstDash val="solid"/>
                    </a:lnR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600" spc="-5" b="1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INTEGRITY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:</a:t>
                      </a:r>
                      <a:r>
                        <a:rPr dirty="0" sz="1600" spc="-1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demonstrate</a:t>
                      </a:r>
                      <a:r>
                        <a:rPr dirty="0" sz="1600" spc="-1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integrity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–</a:t>
                      </a:r>
                      <a:r>
                        <a:rPr dirty="0" sz="1600" spc="-1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walk the</a:t>
                      </a:r>
                      <a:r>
                        <a:rPr dirty="0" sz="1600" spc="-1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talk.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0" marR="0" marB="0" marT="102870">
                    <a:lnL w="12700">
                      <a:solidFill>
                        <a:srgbClr val="666666"/>
                      </a:solidFill>
                      <a:prstDash val="solid"/>
                    </a:lnL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60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1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2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716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3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4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208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5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</a:tr>
              <a:tr h="5022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666666"/>
                      </a:solidFill>
                      <a:prstDash val="solid"/>
                    </a:ln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dirty="0" sz="1600" spc="-5" b="1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VULNERABILITY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:</a:t>
                      </a:r>
                      <a:r>
                        <a:rPr dirty="0" sz="1600" spc="-1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I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demonstrate vulnerability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easily.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0" marR="0" marB="0" marT="103505">
                    <a:lnL w="12700">
                      <a:solidFill>
                        <a:srgbClr val="666666"/>
                      </a:solidFill>
                      <a:prstDash val="solid"/>
                    </a:lnL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60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1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2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716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3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4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208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5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</a:tr>
              <a:tr h="5022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666666"/>
                      </a:solidFill>
                      <a:prstDash val="solid"/>
                    </a:lnR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dirty="0" sz="1600" spc="-5" b="1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CONFIDENTIALITY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: 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dirty="0" sz="1600" spc="1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demonstrate</a:t>
                      </a:r>
                      <a:r>
                        <a:rPr dirty="0" sz="1600" spc="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confidentiality</a:t>
                      </a:r>
                      <a:r>
                        <a:rPr dirty="0" sz="1600" spc="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always.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0" marR="0" marB="0" marT="103505">
                    <a:lnL w="12700">
                      <a:solidFill>
                        <a:srgbClr val="666666"/>
                      </a:solidFill>
                      <a:prstDash val="solid"/>
                    </a:lnL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60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1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2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716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3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4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208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5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</a:tr>
              <a:tr h="5022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666666"/>
                      </a:solidFill>
                      <a:prstDash val="solid"/>
                    </a:ln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dirty="0" sz="1600" spc="-5" b="1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HEALING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:</a:t>
                      </a:r>
                      <a:r>
                        <a:rPr dirty="0" sz="1600" spc="-1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I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demonstrate 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dirty="0" sz="1600" spc="-1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willingness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to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heal hurt.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0" marR="0" marB="0" marT="103505">
                    <a:lnL w="12700">
                      <a:solidFill>
                        <a:srgbClr val="666666"/>
                      </a:solidFill>
                      <a:prstDash val="solid"/>
                    </a:lnL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60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1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2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716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3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4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208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5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</a:tr>
              <a:tr h="5022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666666"/>
                      </a:solidFill>
                      <a:prstDash val="solid"/>
                    </a:lnR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dirty="0" sz="1600" b="1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ALIGNING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:</a:t>
                      </a:r>
                      <a:r>
                        <a:rPr dirty="0" sz="1600" spc="-2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communicate</a:t>
                      </a:r>
                      <a:r>
                        <a:rPr dirty="0" sz="1600" spc="-1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my expectations at</a:t>
                      </a:r>
                      <a:r>
                        <a:rPr dirty="0" sz="1600" spc="-1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all times.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0" marR="0" marB="0" marT="103505">
                    <a:lnL w="12700">
                      <a:solidFill>
                        <a:srgbClr val="666666"/>
                      </a:solidFill>
                      <a:prstDash val="solid"/>
                    </a:lnL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60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1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2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716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3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4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208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5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EF8FE"/>
                    </a:solidFill>
                  </a:tcPr>
                </a:tc>
              </a:tr>
              <a:tr h="5022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666666"/>
                      </a:solidFill>
                      <a:prstDash val="solid"/>
                    </a:ln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dirty="0" sz="1600" b="1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LISTEN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:</a:t>
                      </a:r>
                      <a:r>
                        <a:rPr dirty="0" sz="1600" spc="-1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demonstrate</a:t>
                      </a:r>
                      <a:r>
                        <a:rPr dirty="0" sz="1600" spc="-1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empathetic listening</a:t>
                      </a:r>
                      <a:r>
                        <a:rPr dirty="0" sz="1600" spc="-1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always.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0" marR="0" marB="0" marT="103505">
                    <a:lnL w="12700">
                      <a:solidFill>
                        <a:srgbClr val="666666"/>
                      </a:solidFill>
                      <a:prstDash val="solid"/>
                    </a:lnL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60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1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2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716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3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4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208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5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marL="14795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2000">
                          <a:latin typeface="Century Gothic"/>
                          <a:cs typeface="Century Gothic"/>
                        </a:rPr>
                        <a:t>8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B="0" marT="92075">
                    <a:lnR w="12700">
                      <a:solidFill>
                        <a:srgbClr val="666666"/>
                      </a:solidFill>
                      <a:prstDash val="solid"/>
                    </a:lnR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451484">
                        <a:lnSpc>
                          <a:spcPct val="114999"/>
                        </a:lnSpc>
                        <a:spcBef>
                          <a:spcPts val="525"/>
                        </a:spcBef>
                      </a:pPr>
                      <a:r>
                        <a:rPr dirty="0" sz="1600" b="1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COMMITMENTS</a:t>
                      </a:r>
                      <a:r>
                        <a:rPr dirty="0" sz="160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: I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demonstrate keeping commitments </a:t>
                      </a:r>
                      <a:r>
                        <a:rPr dirty="0" sz="1600" spc="-430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600" spc="-5">
                          <a:solidFill>
                            <a:srgbClr val="262626"/>
                          </a:solidFill>
                          <a:latin typeface="Century Gothic"/>
                          <a:cs typeface="Century Gothic"/>
                        </a:rPr>
                        <a:t>always.</a:t>
                      </a:r>
                      <a:endParaRPr sz="1600">
                        <a:latin typeface="Century Gothic"/>
                        <a:cs typeface="Century Gothic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666666"/>
                      </a:solidFill>
                      <a:prstDash val="solid"/>
                    </a:lnL>
                    <a:lnB w="6350">
                      <a:solidFill>
                        <a:srgbClr val="666666"/>
                      </a:solidFill>
                      <a:prstDash val="solid"/>
                    </a:lnB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60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1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lnB w="6350">
                      <a:solidFill>
                        <a:srgbClr val="666666"/>
                      </a:solidFill>
                      <a:prstDash val="solid"/>
                    </a:lnB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2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lnB w="3175">
                      <a:solidFill>
                        <a:srgbClr val="666666"/>
                      </a:solidFill>
                      <a:prstDash val="solid"/>
                    </a:lnB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716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3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lnB w="3175">
                      <a:solidFill>
                        <a:srgbClr val="666666"/>
                      </a:solidFill>
                      <a:prstDash val="solid"/>
                    </a:lnB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4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lnB w="6350">
                      <a:solidFill>
                        <a:srgbClr val="666666"/>
                      </a:solidFill>
                      <a:prstDash val="solid"/>
                    </a:lnB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3208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2100" b="1">
                          <a:latin typeface="Century Gothic"/>
                          <a:cs typeface="Century Gothic"/>
                        </a:rPr>
                        <a:t>5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lnB w="12700">
                      <a:solidFill>
                        <a:srgbClr val="666666"/>
                      </a:solidFill>
                      <a:prstDash val="solid"/>
                    </a:lnB>
                    <a:solidFill>
                      <a:srgbClr val="EEF8F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10928" y="1494734"/>
            <a:ext cx="7800975" cy="2724150"/>
            <a:chOff x="2010928" y="1494734"/>
            <a:chExt cx="7800975" cy="2724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4728" y="1499615"/>
              <a:ext cx="7796783" cy="27188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10918" y="1494738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19" h="33019">
                  <a:moveTo>
                    <a:pt x="32753" y="0"/>
                  </a:moveTo>
                  <a:lnTo>
                    <a:pt x="6350" y="0"/>
                  </a:lnTo>
                  <a:lnTo>
                    <a:pt x="6350" y="6350"/>
                  </a:lnTo>
                  <a:lnTo>
                    <a:pt x="0" y="6350"/>
                  </a:lnTo>
                  <a:lnTo>
                    <a:pt x="0" y="32753"/>
                  </a:lnTo>
                  <a:lnTo>
                    <a:pt x="12700" y="32753"/>
                  </a:lnTo>
                  <a:lnTo>
                    <a:pt x="12700" y="12700"/>
                  </a:lnTo>
                  <a:lnTo>
                    <a:pt x="32753" y="12700"/>
                  </a:lnTo>
                  <a:lnTo>
                    <a:pt x="327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50026" y="1501081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w="0" h="26669">
                  <a:moveTo>
                    <a:pt x="0" y="26404"/>
                  </a:moveTo>
                  <a:lnTo>
                    <a:pt x="0" y="0"/>
                  </a:lnTo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10928" y="1501081"/>
              <a:ext cx="12700" cy="26670"/>
            </a:xfrm>
            <a:custGeom>
              <a:avLst/>
              <a:gdLst/>
              <a:ahLst/>
              <a:cxnLst/>
              <a:rect l="l" t="t" r="r" b="b"/>
              <a:pathLst>
                <a:path w="12700" h="26669">
                  <a:moveTo>
                    <a:pt x="0" y="0"/>
                  </a:moveTo>
                  <a:lnTo>
                    <a:pt x="12693" y="0"/>
                  </a:lnTo>
                  <a:lnTo>
                    <a:pt x="12693" y="26404"/>
                  </a:lnTo>
                  <a:lnTo>
                    <a:pt x="0" y="264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17275" y="1533832"/>
              <a:ext cx="26670" cy="0"/>
            </a:xfrm>
            <a:custGeom>
              <a:avLst/>
              <a:gdLst/>
              <a:ahLst/>
              <a:cxnLst/>
              <a:rect l="l" t="t" r="r" b="b"/>
              <a:pathLst>
                <a:path w="26669" h="0">
                  <a:moveTo>
                    <a:pt x="26404" y="0"/>
                  </a:moveTo>
                  <a:lnTo>
                    <a:pt x="0" y="0"/>
                  </a:lnTo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050026" y="1566583"/>
          <a:ext cx="7665720" cy="2557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5225"/>
                <a:gridCol w="6500495"/>
              </a:tblGrid>
              <a:tr h="525780"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65"/>
                        </a:spcBef>
                        <a:tabLst>
                          <a:tab pos="1338580" algn="l"/>
                        </a:tabLst>
                      </a:pPr>
                      <a:r>
                        <a:rPr dirty="0" sz="2100" spc="-5" b="1">
                          <a:latin typeface="Century Gothic"/>
                          <a:cs typeface="Century Gothic"/>
                        </a:rPr>
                        <a:t>SCORE	</a:t>
                      </a:r>
                      <a:r>
                        <a:rPr dirty="0" sz="2100" b="1">
                          <a:latin typeface="Century Gothic"/>
                          <a:cs typeface="Century Gothic"/>
                        </a:rPr>
                        <a:t>THE</a:t>
                      </a:r>
                      <a:r>
                        <a:rPr dirty="0" sz="2100" spc="-1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2100" spc="-5" b="1">
                          <a:latin typeface="Century Gothic"/>
                          <a:cs typeface="Century Gothic"/>
                        </a:rPr>
                        <a:t>TRUST</a:t>
                      </a:r>
                      <a:r>
                        <a:rPr dirty="0" sz="2100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2100" spc="-5" b="1">
                          <a:latin typeface="Century Gothic"/>
                          <a:cs typeface="Century Gothic"/>
                        </a:rPr>
                        <a:t>LEVEL</a:t>
                      </a:r>
                      <a:r>
                        <a:rPr dirty="0" sz="2100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2100" spc="-5" b="1">
                          <a:latin typeface="Century Gothic"/>
                          <a:cs typeface="Century Gothic"/>
                        </a:rPr>
                        <a:t>THAT</a:t>
                      </a:r>
                      <a:r>
                        <a:rPr dirty="0" sz="2100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2100" spc="-5" b="1">
                          <a:latin typeface="Century Gothic"/>
                          <a:cs typeface="Century Gothic"/>
                        </a:rPr>
                        <a:t>YOU DEMONSTRATE</a:t>
                      </a:r>
                      <a:endParaRPr sz="2100">
                        <a:latin typeface="Century Gothic"/>
                        <a:cs typeface="Century Gothic"/>
                      </a:endParaRPr>
                    </a:p>
                  </a:txBody>
                  <a:tcPr marL="0" marR="0" marB="0" marT="59055">
                    <a:solidFill>
                      <a:srgbClr val="CCE0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08000">
                <a:tc>
                  <a:txBody>
                    <a:bodyPr/>
                    <a:lstStyle/>
                    <a:p>
                      <a:pPr algn="r" marR="16573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1800" b="1">
                          <a:latin typeface="Century Gothic"/>
                          <a:cs typeface="Century Gothic"/>
                        </a:rPr>
                        <a:t>08</a:t>
                      </a:r>
                      <a:r>
                        <a:rPr dirty="0" sz="1800" spc="-3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b="1">
                          <a:latin typeface="Century Gothic"/>
                          <a:cs typeface="Century Gothic"/>
                        </a:rPr>
                        <a:t>-</a:t>
                      </a:r>
                      <a:r>
                        <a:rPr dirty="0" sz="1800" spc="-4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b="1">
                          <a:latin typeface="Century Gothic"/>
                          <a:cs typeface="Century Gothic"/>
                        </a:rPr>
                        <a:t>16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B="0" marT="9271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1800" spc="-5">
                          <a:latin typeface="Century Gothic"/>
                          <a:cs typeface="Century Gothic"/>
                        </a:rPr>
                        <a:t>You</a:t>
                      </a:r>
                      <a:r>
                        <a:rPr dirty="0" sz="1800" spc="5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spc="-5">
                          <a:latin typeface="Century Gothic"/>
                          <a:cs typeface="Century Gothic"/>
                        </a:rPr>
                        <a:t>demonstrate</a:t>
                      </a:r>
                      <a:r>
                        <a:rPr dirty="0" sz="1800" spc="5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u="sng" sz="1800" spc="-5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very low</a:t>
                      </a:r>
                      <a:r>
                        <a:rPr dirty="0" u="sng" sz="1800" spc="5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>
                          <a:latin typeface="Century Gothic"/>
                          <a:cs typeface="Century Gothic"/>
                        </a:rPr>
                        <a:t>trust </a:t>
                      </a:r>
                      <a:r>
                        <a:rPr dirty="0" sz="1800" spc="-5">
                          <a:latin typeface="Century Gothic"/>
                          <a:cs typeface="Century Gothic"/>
                        </a:rPr>
                        <a:t>behaviors.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B="0" marT="92710">
                    <a:solidFill>
                      <a:srgbClr val="EFEFEF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r" marR="16573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800" b="1">
                          <a:latin typeface="Century Gothic"/>
                          <a:cs typeface="Century Gothic"/>
                        </a:rPr>
                        <a:t>17</a:t>
                      </a:r>
                      <a:r>
                        <a:rPr dirty="0" sz="1800" spc="-3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b="1">
                          <a:latin typeface="Century Gothic"/>
                          <a:cs typeface="Century Gothic"/>
                        </a:rPr>
                        <a:t>-</a:t>
                      </a:r>
                      <a:r>
                        <a:rPr dirty="0" sz="1800" spc="-4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b="1">
                          <a:latin typeface="Century Gothic"/>
                          <a:cs typeface="Century Gothic"/>
                        </a:rPr>
                        <a:t>24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B="0" marT="90170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800" spc="-5">
                          <a:latin typeface="Century Gothic"/>
                          <a:cs typeface="Century Gothic"/>
                        </a:rPr>
                        <a:t>You</a:t>
                      </a:r>
                      <a:r>
                        <a:rPr dirty="0" sz="180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spc="-5">
                          <a:latin typeface="Century Gothic"/>
                          <a:cs typeface="Century Gothic"/>
                        </a:rPr>
                        <a:t>demonstrate</a:t>
                      </a:r>
                      <a:r>
                        <a:rPr dirty="0" sz="180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u="sng" sz="1800" spc="-5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low</a:t>
                      </a:r>
                      <a:r>
                        <a:rPr dirty="0" sz="1800">
                          <a:latin typeface="Century Gothic"/>
                          <a:cs typeface="Century Gothic"/>
                        </a:rPr>
                        <a:t> trust</a:t>
                      </a:r>
                      <a:r>
                        <a:rPr dirty="0" sz="1800" spc="-5">
                          <a:latin typeface="Century Gothic"/>
                          <a:cs typeface="Century Gothic"/>
                        </a:rPr>
                        <a:t> behaviors.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B="0" marT="90170">
                    <a:solidFill>
                      <a:srgbClr val="EEF8FE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r" marR="16573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800" b="1">
                          <a:latin typeface="Century Gothic"/>
                          <a:cs typeface="Century Gothic"/>
                        </a:rPr>
                        <a:t>25</a:t>
                      </a:r>
                      <a:r>
                        <a:rPr dirty="0" sz="1800" spc="-3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b="1">
                          <a:latin typeface="Century Gothic"/>
                          <a:cs typeface="Century Gothic"/>
                        </a:rPr>
                        <a:t>-</a:t>
                      </a:r>
                      <a:r>
                        <a:rPr dirty="0" sz="1800" spc="-4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b="1">
                          <a:latin typeface="Century Gothic"/>
                          <a:cs typeface="Century Gothic"/>
                        </a:rPr>
                        <a:t>32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800" spc="-5">
                          <a:latin typeface="Century Gothic"/>
                          <a:cs typeface="Century Gothic"/>
                        </a:rPr>
                        <a:t>You demonstrate</a:t>
                      </a:r>
                      <a:r>
                        <a:rPr dirty="0" sz="180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u="sng" sz="180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high</a:t>
                      </a:r>
                      <a:r>
                        <a:rPr dirty="0" sz="1800" spc="-5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>
                          <a:latin typeface="Century Gothic"/>
                          <a:cs typeface="Century Gothic"/>
                        </a:rPr>
                        <a:t>trust</a:t>
                      </a:r>
                      <a:r>
                        <a:rPr dirty="0" sz="1800" spc="-5">
                          <a:latin typeface="Century Gothic"/>
                          <a:cs typeface="Century Gothic"/>
                        </a:rPr>
                        <a:t> behaviors.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B="0" marT="91440">
                    <a:solidFill>
                      <a:srgbClr val="EFEFEF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r" marR="16573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800" b="1">
                          <a:latin typeface="Century Gothic"/>
                          <a:cs typeface="Century Gothic"/>
                        </a:rPr>
                        <a:t>33</a:t>
                      </a:r>
                      <a:r>
                        <a:rPr dirty="0" sz="1800" spc="-3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b="1">
                          <a:latin typeface="Century Gothic"/>
                          <a:cs typeface="Century Gothic"/>
                        </a:rPr>
                        <a:t>-</a:t>
                      </a:r>
                      <a:r>
                        <a:rPr dirty="0" sz="1800" spc="-4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b="1">
                          <a:latin typeface="Century Gothic"/>
                          <a:cs typeface="Century Gothic"/>
                        </a:rPr>
                        <a:t>40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B="0" marT="92075"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800" spc="-5">
                          <a:latin typeface="Century Gothic"/>
                          <a:cs typeface="Century Gothic"/>
                        </a:rPr>
                        <a:t>You</a:t>
                      </a:r>
                      <a:r>
                        <a:rPr dirty="0" sz="180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 spc="-5">
                          <a:latin typeface="Century Gothic"/>
                          <a:cs typeface="Century Gothic"/>
                        </a:rPr>
                        <a:t>demonstrate</a:t>
                      </a:r>
                      <a:r>
                        <a:rPr dirty="0" sz="1800" spc="5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u="sng" sz="1800" spc="-5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very</a:t>
                      </a:r>
                      <a:r>
                        <a:rPr dirty="0" u="sng" sz="1800" spc="-1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u="sng" sz="180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high</a:t>
                      </a:r>
                      <a:r>
                        <a:rPr dirty="0" sz="1800" spc="5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800">
                          <a:latin typeface="Century Gothic"/>
                          <a:cs typeface="Century Gothic"/>
                        </a:rPr>
                        <a:t>trust</a:t>
                      </a:r>
                      <a:r>
                        <a:rPr dirty="0" sz="1800" spc="-5">
                          <a:latin typeface="Century Gothic"/>
                          <a:cs typeface="Century Gothic"/>
                        </a:rPr>
                        <a:t> behaviors.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B="0" marT="92075">
                    <a:solidFill>
                      <a:srgbClr val="EEF8FE"/>
                    </a:solidFill>
                  </a:tcPr>
                </a:tc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3861789" y="5555450"/>
            <a:ext cx="6524625" cy="101917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434"/>
              </a:spcBef>
            </a:pPr>
            <a:r>
              <a:rPr dirty="0" sz="1900" spc="-5" i="1">
                <a:solidFill>
                  <a:srgbClr val="FFFFFF"/>
                </a:solidFill>
                <a:latin typeface="Century Gothic"/>
                <a:cs typeface="Century Gothic"/>
              </a:rPr>
              <a:t>Trust</a:t>
            </a:r>
            <a:r>
              <a:rPr dirty="0" sz="1900" spc="15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spc="-5" i="1">
                <a:solidFill>
                  <a:srgbClr val="FFFFFF"/>
                </a:solidFill>
                <a:latin typeface="Century Gothic"/>
                <a:cs typeface="Century Gothic"/>
              </a:rPr>
              <a:t>Behaviors</a:t>
            </a:r>
            <a:r>
              <a:rPr dirty="0" sz="1900" spc="15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i="1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1900" spc="10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spc="-5" i="1">
                <a:solidFill>
                  <a:srgbClr val="FFFFFF"/>
                </a:solidFill>
                <a:latin typeface="Century Gothic"/>
                <a:cs typeface="Century Gothic"/>
              </a:rPr>
              <a:t>Extraordinary</a:t>
            </a:r>
            <a:r>
              <a:rPr dirty="0" sz="1900" spc="5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spc="-5" i="1">
                <a:solidFill>
                  <a:srgbClr val="FFFFFF"/>
                </a:solidFill>
                <a:latin typeface="Century Gothic"/>
                <a:cs typeface="Century Gothic"/>
              </a:rPr>
              <a:t>Relationships</a:t>
            </a:r>
            <a:r>
              <a:rPr dirty="0" sz="1900" spc="10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i="1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1900" spc="10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i="1">
                <a:solidFill>
                  <a:srgbClr val="FFFFFF"/>
                </a:solidFill>
                <a:latin typeface="Century Gothic"/>
                <a:cs typeface="Century Gothic"/>
              </a:rPr>
              <a:t>Teams</a:t>
            </a:r>
            <a:endParaRPr sz="1900">
              <a:latin typeface="Century Gothic"/>
              <a:cs typeface="Century Gothic"/>
            </a:endParaRPr>
          </a:p>
          <a:p>
            <a:pPr algn="r" marL="586740" marR="5715" indent="2990850">
              <a:lnSpc>
                <a:spcPct val="113700"/>
              </a:lnSpc>
              <a:spcBef>
                <a:spcPts val="25"/>
              </a:spcBef>
            </a:pPr>
            <a:r>
              <a:rPr dirty="0" sz="1900" spc="-5" i="1">
                <a:solidFill>
                  <a:srgbClr val="FFFFFF"/>
                </a:solidFill>
                <a:latin typeface="Century Gothic"/>
                <a:cs typeface="Century Gothic"/>
              </a:rPr>
              <a:t>Jorge </a:t>
            </a:r>
            <a:r>
              <a:rPr dirty="0" sz="1900" i="1">
                <a:solidFill>
                  <a:srgbClr val="FFFFFF"/>
                </a:solidFill>
                <a:latin typeface="Century Gothic"/>
                <a:cs typeface="Century Gothic"/>
              </a:rPr>
              <a:t>Cherbosque, </a:t>
            </a:r>
            <a:r>
              <a:rPr dirty="0" sz="1900" spc="-5" i="1">
                <a:solidFill>
                  <a:srgbClr val="FFFFFF"/>
                </a:solidFill>
                <a:latin typeface="Century Gothic"/>
                <a:cs typeface="Century Gothic"/>
              </a:rPr>
              <a:t>Ph.D. </a:t>
            </a:r>
            <a:r>
              <a:rPr dirty="0" sz="1900" spc="-515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spc="-5" i="1">
                <a:solidFill>
                  <a:srgbClr val="FFFFFF"/>
                </a:solidFill>
                <a:latin typeface="Century Gothic"/>
                <a:cs typeface="Century Gothic"/>
              </a:rPr>
              <a:t>Adapted</a:t>
            </a:r>
            <a:r>
              <a:rPr dirty="0" sz="1900" spc="-10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i="1">
                <a:solidFill>
                  <a:srgbClr val="FFFFFF"/>
                </a:solidFill>
                <a:latin typeface="Century Gothic"/>
                <a:cs typeface="Century Gothic"/>
              </a:rPr>
              <a:t>from: The</a:t>
            </a:r>
            <a:r>
              <a:rPr dirty="0" sz="1900" spc="-5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i="1">
                <a:solidFill>
                  <a:srgbClr val="FFFFFF"/>
                </a:solidFill>
                <a:latin typeface="Century Gothic"/>
                <a:cs typeface="Century Gothic"/>
              </a:rPr>
              <a:t>Speed</a:t>
            </a:r>
            <a:r>
              <a:rPr dirty="0" sz="1900" spc="-5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i="1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dirty="0" sz="1900" spc="-5" i="1">
                <a:solidFill>
                  <a:srgbClr val="FFFFFF"/>
                </a:solidFill>
                <a:latin typeface="Century Gothic"/>
                <a:cs typeface="Century Gothic"/>
              </a:rPr>
              <a:t>Trust. 2011 </a:t>
            </a:r>
            <a:r>
              <a:rPr dirty="0" sz="1900" i="1">
                <a:solidFill>
                  <a:srgbClr val="FFFFFF"/>
                </a:solidFill>
                <a:latin typeface="Century Gothic"/>
                <a:cs typeface="Century Gothic"/>
              </a:rPr>
              <a:t>Covey</a:t>
            </a:r>
            <a:r>
              <a:rPr dirty="0" sz="1900" spc="-10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 spc="-5" i="1">
                <a:solidFill>
                  <a:srgbClr val="FFFFFF"/>
                </a:solidFill>
                <a:latin typeface="Century Gothic"/>
                <a:cs typeface="Century Gothic"/>
              </a:rPr>
              <a:t>Link</a:t>
            </a:r>
            <a:endParaRPr sz="1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0088" y="505968"/>
            <a:ext cx="6230112" cy="8900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20098" y="605535"/>
            <a:ext cx="5720715" cy="497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100" spc="-5" b="1">
                <a:solidFill>
                  <a:srgbClr val="FFFFFF"/>
                </a:solidFill>
                <a:latin typeface="Century Gothic"/>
                <a:cs typeface="Century Gothic"/>
              </a:rPr>
              <a:t>PSYCHOLOGICAL</a:t>
            </a:r>
            <a:r>
              <a:rPr dirty="0" sz="3100" spc="-4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 b="1">
                <a:solidFill>
                  <a:srgbClr val="FFFFFF"/>
                </a:solidFill>
                <a:latin typeface="Century Gothic"/>
                <a:cs typeface="Century Gothic"/>
              </a:rPr>
              <a:t>SAFETY</a:t>
            </a:r>
            <a:r>
              <a:rPr dirty="0" sz="3100" spc="-3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100" spc="-5" b="1">
                <a:solidFill>
                  <a:srgbClr val="FFFFFF"/>
                </a:solidFill>
                <a:latin typeface="Century Gothic"/>
                <a:cs typeface="Century Gothic"/>
              </a:rPr>
              <a:t>QUIZ</a:t>
            </a:r>
            <a:endParaRPr sz="310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28088" y="1234439"/>
            <a:ext cx="7757159" cy="2100580"/>
            <a:chOff x="2228088" y="1234439"/>
            <a:chExt cx="7757159" cy="21005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8088" y="1466087"/>
              <a:ext cx="7757159" cy="1642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9944" y="1234439"/>
              <a:ext cx="7016496" cy="21000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60380" y="1498127"/>
              <a:ext cx="7639684" cy="1524000"/>
            </a:xfrm>
            <a:custGeom>
              <a:avLst/>
              <a:gdLst/>
              <a:ahLst/>
              <a:cxnLst/>
              <a:rect l="l" t="t" r="r" b="b"/>
              <a:pathLst>
                <a:path w="7639684" h="1524000">
                  <a:moveTo>
                    <a:pt x="7385291" y="0"/>
                  </a:moveTo>
                  <a:lnTo>
                    <a:pt x="253911" y="0"/>
                  </a:lnTo>
                  <a:lnTo>
                    <a:pt x="208269" y="4090"/>
                  </a:lnTo>
                  <a:lnTo>
                    <a:pt x="165312" y="15883"/>
                  </a:lnTo>
                  <a:lnTo>
                    <a:pt x="125756" y="34662"/>
                  </a:lnTo>
                  <a:lnTo>
                    <a:pt x="90318" y="59710"/>
                  </a:lnTo>
                  <a:lnTo>
                    <a:pt x="59715" y="90311"/>
                  </a:lnTo>
                  <a:lnTo>
                    <a:pt x="34665" y="125746"/>
                  </a:lnTo>
                  <a:lnTo>
                    <a:pt x="15885" y="165301"/>
                  </a:lnTo>
                  <a:lnTo>
                    <a:pt x="4090" y="208257"/>
                  </a:lnTo>
                  <a:lnTo>
                    <a:pt x="0" y="253898"/>
                  </a:lnTo>
                  <a:lnTo>
                    <a:pt x="0" y="1269492"/>
                  </a:lnTo>
                  <a:lnTo>
                    <a:pt x="4090" y="1315129"/>
                  </a:lnTo>
                  <a:lnTo>
                    <a:pt x="15885" y="1358083"/>
                  </a:lnTo>
                  <a:lnTo>
                    <a:pt x="34665" y="1397637"/>
                  </a:lnTo>
                  <a:lnTo>
                    <a:pt x="59715" y="1433074"/>
                  </a:lnTo>
                  <a:lnTo>
                    <a:pt x="90318" y="1463675"/>
                  </a:lnTo>
                  <a:lnTo>
                    <a:pt x="125756" y="1488725"/>
                  </a:lnTo>
                  <a:lnTo>
                    <a:pt x="165312" y="1507505"/>
                  </a:lnTo>
                  <a:lnTo>
                    <a:pt x="208269" y="1519299"/>
                  </a:lnTo>
                  <a:lnTo>
                    <a:pt x="253911" y="1523390"/>
                  </a:lnTo>
                  <a:lnTo>
                    <a:pt x="7385291" y="1523390"/>
                  </a:lnTo>
                  <a:lnTo>
                    <a:pt x="7430932" y="1519299"/>
                  </a:lnTo>
                  <a:lnTo>
                    <a:pt x="7473889" y="1507505"/>
                  </a:lnTo>
                  <a:lnTo>
                    <a:pt x="7513446" y="1488725"/>
                  </a:lnTo>
                  <a:lnTo>
                    <a:pt x="7548883" y="1463675"/>
                  </a:lnTo>
                  <a:lnTo>
                    <a:pt x="7579486" y="1433074"/>
                  </a:lnTo>
                  <a:lnTo>
                    <a:pt x="7604536" y="1397637"/>
                  </a:lnTo>
                  <a:lnTo>
                    <a:pt x="7623317" y="1358083"/>
                  </a:lnTo>
                  <a:lnTo>
                    <a:pt x="7635111" y="1315129"/>
                  </a:lnTo>
                  <a:lnTo>
                    <a:pt x="7639202" y="1269492"/>
                  </a:lnTo>
                  <a:lnTo>
                    <a:pt x="7639202" y="253898"/>
                  </a:lnTo>
                  <a:lnTo>
                    <a:pt x="7635111" y="208257"/>
                  </a:lnTo>
                  <a:lnTo>
                    <a:pt x="7623317" y="165301"/>
                  </a:lnTo>
                  <a:lnTo>
                    <a:pt x="7604536" y="125746"/>
                  </a:lnTo>
                  <a:lnTo>
                    <a:pt x="7579486" y="90311"/>
                  </a:lnTo>
                  <a:lnTo>
                    <a:pt x="7548883" y="59710"/>
                  </a:lnTo>
                  <a:lnTo>
                    <a:pt x="7513446" y="34662"/>
                  </a:lnTo>
                  <a:lnTo>
                    <a:pt x="7473889" y="15883"/>
                  </a:lnTo>
                  <a:lnTo>
                    <a:pt x="7430932" y="4090"/>
                  </a:lnTo>
                  <a:lnTo>
                    <a:pt x="73852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260380" y="1498121"/>
              <a:ext cx="7635875" cy="1522730"/>
            </a:xfrm>
            <a:custGeom>
              <a:avLst/>
              <a:gdLst/>
              <a:ahLst/>
              <a:cxnLst/>
              <a:rect l="l" t="t" r="r" b="b"/>
              <a:pathLst>
                <a:path w="7635875" h="1522730">
                  <a:moveTo>
                    <a:pt x="0" y="253776"/>
                  </a:moveTo>
                  <a:lnTo>
                    <a:pt x="4088" y="208159"/>
                  </a:lnTo>
                  <a:lnTo>
                    <a:pt x="15876" y="165225"/>
                  </a:lnTo>
                  <a:lnTo>
                    <a:pt x="34647" y="125690"/>
                  </a:lnTo>
                  <a:lnTo>
                    <a:pt x="59684" y="90271"/>
                  </a:lnTo>
                  <a:lnTo>
                    <a:pt x="90271" y="59684"/>
                  </a:lnTo>
                  <a:lnTo>
                    <a:pt x="125690" y="34647"/>
                  </a:lnTo>
                  <a:lnTo>
                    <a:pt x="165224" y="15876"/>
                  </a:lnTo>
                  <a:lnTo>
                    <a:pt x="208158" y="4088"/>
                  </a:lnTo>
                  <a:lnTo>
                    <a:pt x="253775" y="0"/>
                  </a:lnTo>
                  <a:lnTo>
                    <a:pt x="7381528" y="0"/>
                  </a:lnTo>
                  <a:lnTo>
                    <a:pt x="7427145" y="4088"/>
                  </a:lnTo>
                  <a:lnTo>
                    <a:pt x="7470079" y="15876"/>
                  </a:lnTo>
                  <a:lnTo>
                    <a:pt x="7509614" y="34647"/>
                  </a:lnTo>
                  <a:lnTo>
                    <a:pt x="7545033" y="59684"/>
                  </a:lnTo>
                  <a:lnTo>
                    <a:pt x="7575619" y="90271"/>
                  </a:lnTo>
                  <a:lnTo>
                    <a:pt x="7600656" y="125690"/>
                  </a:lnTo>
                  <a:lnTo>
                    <a:pt x="7619427" y="165225"/>
                  </a:lnTo>
                  <a:lnTo>
                    <a:pt x="7631215" y="208159"/>
                  </a:lnTo>
                  <a:lnTo>
                    <a:pt x="7635304" y="253776"/>
                  </a:lnTo>
                  <a:lnTo>
                    <a:pt x="7635304" y="1268846"/>
                  </a:lnTo>
                  <a:lnTo>
                    <a:pt x="7631215" y="1314463"/>
                  </a:lnTo>
                  <a:lnTo>
                    <a:pt x="7619427" y="1357397"/>
                  </a:lnTo>
                  <a:lnTo>
                    <a:pt x="7600656" y="1396932"/>
                  </a:lnTo>
                  <a:lnTo>
                    <a:pt x="7575619" y="1432351"/>
                  </a:lnTo>
                  <a:lnTo>
                    <a:pt x="7545033" y="1462938"/>
                  </a:lnTo>
                  <a:lnTo>
                    <a:pt x="7509614" y="1487975"/>
                  </a:lnTo>
                  <a:lnTo>
                    <a:pt x="7470079" y="1506746"/>
                  </a:lnTo>
                  <a:lnTo>
                    <a:pt x="7427145" y="1518534"/>
                  </a:lnTo>
                  <a:lnTo>
                    <a:pt x="7381528" y="1522623"/>
                  </a:lnTo>
                  <a:lnTo>
                    <a:pt x="253775" y="1522623"/>
                  </a:lnTo>
                  <a:lnTo>
                    <a:pt x="208158" y="1518534"/>
                  </a:lnTo>
                  <a:lnTo>
                    <a:pt x="165224" y="1506746"/>
                  </a:lnTo>
                  <a:lnTo>
                    <a:pt x="125690" y="1487975"/>
                  </a:lnTo>
                  <a:lnTo>
                    <a:pt x="90271" y="1462938"/>
                  </a:lnTo>
                  <a:lnTo>
                    <a:pt x="59684" y="1432351"/>
                  </a:lnTo>
                  <a:lnTo>
                    <a:pt x="34647" y="1396932"/>
                  </a:lnTo>
                  <a:lnTo>
                    <a:pt x="15876" y="1357397"/>
                  </a:lnTo>
                  <a:lnTo>
                    <a:pt x="4088" y="1314463"/>
                  </a:lnTo>
                  <a:lnTo>
                    <a:pt x="0" y="1268846"/>
                  </a:lnTo>
                  <a:lnTo>
                    <a:pt x="0" y="253776"/>
                  </a:lnTo>
                  <a:close/>
                </a:path>
              </a:pathLst>
            </a:custGeom>
            <a:ln w="9520">
              <a:solidFill>
                <a:srgbClr val="2A5B7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15323" y="1486915"/>
            <a:ext cx="5929630" cy="1031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5" b="1">
                <a:solidFill>
                  <a:srgbClr val="000000"/>
                </a:solidFill>
                <a:latin typeface="Century Gothic"/>
                <a:cs typeface="Century Gothic"/>
              </a:rPr>
              <a:t>TRUST</a:t>
            </a:r>
            <a:r>
              <a:rPr dirty="0" sz="6600" spc="-25" b="1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dirty="0" sz="6600" b="1">
                <a:solidFill>
                  <a:srgbClr val="000000"/>
                </a:solidFill>
                <a:latin typeface="Century Gothic"/>
                <a:cs typeface="Century Gothic"/>
              </a:rPr>
              <a:t>|</a:t>
            </a:r>
            <a:r>
              <a:rPr dirty="0" sz="6600" spc="-20" b="1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dirty="0" sz="6600" spc="-5" b="1">
                <a:solidFill>
                  <a:srgbClr val="000000"/>
                </a:solidFill>
                <a:latin typeface="Century Gothic"/>
                <a:cs typeface="Century Gothic"/>
              </a:rPr>
              <a:t>SAFETY</a:t>
            </a:r>
            <a:endParaRPr sz="66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80426" y="2503932"/>
            <a:ext cx="8295640" cy="2506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90805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Century Gothic"/>
                <a:cs typeface="Century Gothic"/>
              </a:rPr>
              <a:t>YOUR</a:t>
            </a:r>
            <a:r>
              <a:rPr dirty="0" sz="3200" spc="-20">
                <a:latin typeface="Century Gothic"/>
                <a:cs typeface="Century Gothic"/>
              </a:rPr>
              <a:t> </a:t>
            </a:r>
            <a:r>
              <a:rPr dirty="0" sz="3200" spc="-5">
                <a:latin typeface="Century Gothic"/>
                <a:cs typeface="Century Gothic"/>
              </a:rPr>
              <a:t>TEAM’S</a:t>
            </a:r>
            <a:r>
              <a:rPr dirty="0" sz="3200" spc="-10">
                <a:latin typeface="Century Gothic"/>
                <a:cs typeface="Century Gothic"/>
              </a:rPr>
              <a:t> </a:t>
            </a:r>
            <a:r>
              <a:rPr dirty="0" sz="3200">
                <a:latin typeface="Century Gothic"/>
                <a:cs typeface="Century Gothic"/>
              </a:rPr>
              <a:t>TRUST</a:t>
            </a:r>
            <a:r>
              <a:rPr dirty="0" sz="3200" spc="-20">
                <a:latin typeface="Century Gothic"/>
                <a:cs typeface="Century Gothic"/>
              </a:rPr>
              <a:t> </a:t>
            </a:r>
            <a:r>
              <a:rPr dirty="0" sz="3200" spc="-5">
                <a:latin typeface="Century Gothic"/>
                <a:cs typeface="Century Gothic"/>
              </a:rPr>
              <a:t>QUOTIENT</a:t>
            </a:r>
            <a:endParaRPr sz="3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850">
              <a:latin typeface="Century Gothic"/>
              <a:cs typeface="Century Gothic"/>
            </a:endParaRPr>
          </a:p>
          <a:p>
            <a:pPr algn="ctr" marL="12065" marR="5080" indent="-3175">
              <a:lnSpc>
                <a:spcPct val="105600"/>
              </a:lnSpc>
              <a:spcBef>
                <a:spcPts val="5"/>
              </a:spcBef>
            </a:pP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Let us now take a moment to reflect on </a:t>
            </a:r>
            <a:r>
              <a:rPr dirty="0" sz="3200" spc="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what</a:t>
            </a:r>
            <a:r>
              <a:rPr dirty="0" sz="3200" spc="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Century Gothic"/>
                <a:cs typeface="Century Gothic"/>
              </a:rPr>
              <a:t>are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 the </a:t>
            </a:r>
            <a:r>
              <a:rPr dirty="0" sz="3200" spc="-5" b="1">
                <a:solidFill>
                  <a:srgbClr val="FFFFFF"/>
                </a:solidFill>
                <a:latin typeface="Century Gothic"/>
                <a:cs typeface="Century Gothic"/>
              </a:rPr>
              <a:t>factors</a:t>
            </a:r>
            <a:r>
              <a:rPr dirty="0" sz="3200" spc="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that</a:t>
            </a:r>
            <a:r>
              <a:rPr dirty="0" sz="3200" spc="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Century Gothic"/>
                <a:cs typeface="Century Gothic"/>
              </a:rPr>
              <a:t>will bring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a sense </a:t>
            </a:r>
            <a:r>
              <a:rPr dirty="0" sz="3200" spc="-88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3200" spc="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Century Gothic"/>
                <a:cs typeface="Century Gothic"/>
              </a:rPr>
              <a:t>psychological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 safety</a:t>
            </a:r>
            <a:r>
              <a:rPr dirty="0" sz="3200" spc="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to you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7984" y="411480"/>
            <a:ext cx="3657600" cy="9845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5381" y="527811"/>
            <a:ext cx="3089910" cy="5435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/>
              <a:t>MY</a:t>
            </a:r>
            <a:r>
              <a:rPr dirty="0" sz="3400" spc="-100"/>
              <a:t> </a:t>
            </a:r>
            <a:r>
              <a:rPr dirty="0" sz="3400" spc="-5"/>
              <a:t>JOURNEY</a:t>
            </a:r>
            <a:endParaRPr sz="3400"/>
          </a:p>
        </p:txBody>
      </p:sp>
      <p:grpSp>
        <p:nvGrpSpPr>
          <p:cNvPr id="4" name="object 4"/>
          <p:cNvGrpSpPr/>
          <p:nvPr/>
        </p:nvGrpSpPr>
        <p:grpSpPr>
          <a:xfrm>
            <a:off x="4916423" y="1008888"/>
            <a:ext cx="6056630" cy="5553710"/>
            <a:chOff x="4916423" y="1008888"/>
            <a:chExt cx="6056630" cy="55537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16423" y="1024128"/>
              <a:ext cx="475488" cy="6156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8927" y="1008888"/>
              <a:ext cx="5013960" cy="6370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59695" y="1008888"/>
              <a:ext cx="487679" cy="6370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38927" y="1301496"/>
              <a:ext cx="3276600" cy="6370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16423" y="1746504"/>
              <a:ext cx="475488" cy="6187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38927" y="1731264"/>
              <a:ext cx="768096" cy="6400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16879" y="1731264"/>
              <a:ext cx="487679" cy="6400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14415" y="1731264"/>
              <a:ext cx="4617720" cy="6400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38927" y="2036063"/>
              <a:ext cx="4050791" cy="6400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16423" y="2484120"/>
              <a:ext cx="475488" cy="6156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38927" y="2468880"/>
              <a:ext cx="2392679" cy="6400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41463" y="2468880"/>
              <a:ext cx="487679" cy="6400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35951" y="2468880"/>
              <a:ext cx="3736848" cy="6400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38927" y="2761488"/>
              <a:ext cx="5004816" cy="6370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16423" y="3209544"/>
              <a:ext cx="475488" cy="61569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38927" y="3191255"/>
              <a:ext cx="5026152" cy="6400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38927" y="3496055"/>
              <a:ext cx="2950464" cy="6400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51703" y="3864864"/>
              <a:ext cx="646176" cy="64008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10783" y="3864864"/>
              <a:ext cx="3560064" cy="64008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72327" y="4239767"/>
              <a:ext cx="3236976" cy="883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51703" y="4221480"/>
              <a:ext cx="624839" cy="6400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10783" y="4221480"/>
              <a:ext cx="5123688" cy="64008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72327" y="4596384"/>
              <a:ext cx="4721352" cy="7315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10783" y="4526279"/>
              <a:ext cx="1947671" cy="6400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51703" y="4895088"/>
              <a:ext cx="646176" cy="6370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510783" y="4895088"/>
              <a:ext cx="1182623" cy="6370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03263" y="4895088"/>
              <a:ext cx="2298191" cy="6370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470903" y="5269991"/>
              <a:ext cx="1965959" cy="8534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51703" y="5263895"/>
              <a:ext cx="618744" cy="6370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510783" y="5263895"/>
              <a:ext cx="1776984" cy="6370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72327" y="5638800"/>
              <a:ext cx="1456944" cy="7315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897623" y="5263895"/>
              <a:ext cx="533400" cy="6370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037831" y="5263895"/>
              <a:ext cx="3627120" cy="6370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510783" y="5568695"/>
              <a:ext cx="3724656" cy="6370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251703" y="5922264"/>
              <a:ext cx="2639568" cy="64007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498079" y="5922264"/>
              <a:ext cx="2645664" cy="640079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5079365" y="1082547"/>
            <a:ext cx="5627370" cy="527431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241300" marR="659765" indent="-228600">
              <a:lnSpc>
                <a:spcPts val="2300"/>
              </a:lnSpc>
              <a:spcBef>
                <a:spcPts val="459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200" spc="-10" b="1">
                <a:solidFill>
                  <a:srgbClr val="FFFFFF"/>
                </a:solidFill>
                <a:latin typeface="Rockwell"/>
                <a:cs typeface="Rockwell"/>
              </a:rPr>
              <a:t>Competitive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Swimmer for Mexico- </a:t>
            </a:r>
            <a:r>
              <a:rPr dirty="0" sz="2200" spc="-53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Becomes Marco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20" b="1">
                <a:solidFill>
                  <a:srgbClr val="FFFFFF"/>
                </a:solidFill>
                <a:latin typeface="Rockwell"/>
                <a:cs typeface="Rockwell"/>
              </a:rPr>
              <a:t>Polo</a:t>
            </a:r>
            <a:endParaRPr sz="2200">
              <a:latin typeface="Rockwell"/>
              <a:cs typeface="Rockwell"/>
            </a:endParaRPr>
          </a:p>
          <a:p>
            <a:pPr marL="241300" marR="744220" indent="-228600">
              <a:lnSpc>
                <a:spcPts val="2400"/>
              </a:lnSpc>
              <a:spcBef>
                <a:spcPts val="10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200" spc="-10" b="1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200" spc="5" b="1">
                <a:solidFill>
                  <a:srgbClr val="FFFFFF"/>
                </a:solidFill>
                <a:latin typeface="Rockwell"/>
                <a:cs typeface="Rockwell"/>
              </a:rPr>
              <a:t>-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Di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re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200" spc="5" b="1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or of</a:t>
            </a:r>
            <a:r>
              <a:rPr dirty="0" sz="2200" spc="-17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he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2200" spc="-10" b="1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LA </a:t>
            </a:r>
            <a:r>
              <a:rPr dirty="0" sz="2200" spc="-10" b="1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2200" spc="5" b="1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and  </a:t>
            </a:r>
            <a:r>
              <a:rPr dirty="0" sz="2200" spc="-35" b="1">
                <a:solidFill>
                  <a:srgbClr val="FFFFFF"/>
                </a:solidFill>
                <a:latin typeface="Rockwell"/>
                <a:cs typeface="Rockwell"/>
              </a:rPr>
              <a:t>Faculty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Counseling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Center</a:t>
            </a:r>
            <a:endParaRPr sz="2200">
              <a:latin typeface="Rockwell"/>
              <a:cs typeface="Rockwell"/>
            </a:endParaRPr>
          </a:p>
          <a:p>
            <a:pPr marL="241300" marR="5080" indent="-228600">
              <a:lnSpc>
                <a:spcPts val="2300"/>
              </a:lnSpc>
              <a:spcBef>
                <a:spcPts val="109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200" spc="-5" b="1" i="1">
                <a:solidFill>
                  <a:srgbClr val="FFFFFF"/>
                </a:solidFill>
                <a:latin typeface="Rockwell"/>
                <a:cs typeface="Rockwell"/>
              </a:rPr>
              <a:t>Partner and Co-Creator </a:t>
            </a:r>
            <a:r>
              <a:rPr dirty="0" sz="2200" b="1" i="1">
                <a:solidFill>
                  <a:srgbClr val="FFFFFF"/>
                </a:solidFill>
                <a:latin typeface="Rockwell"/>
                <a:cs typeface="Rockwell"/>
              </a:rPr>
              <a:t>of </a:t>
            </a:r>
            <a:r>
              <a:rPr dirty="0" sz="2200" spc="-5" b="1" i="1">
                <a:solidFill>
                  <a:srgbClr val="FFFFFF"/>
                </a:solidFill>
                <a:latin typeface="Rockwell"/>
                <a:cs typeface="Rockwell"/>
              </a:rPr>
              <a:t>the </a:t>
            </a:r>
            <a:r>
              <a:rPr dirty="0" sz="2200" b="1" i="1">
                <a:solidFill>
                  <a:srgbClr val="FFFFFF"/>
                </a:solidFill>
                <a:latin typeface="Rockwell"/>
                <a:cs typeface="Rockwell"/>
              </a:rPr>
              <a:t>Emotional </a:t>
            </a:r>
            <a:r>
              <a:rPr dirty="0" sz="2200" spc="-535" b="1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10" b="1" i="1">
                <a:solidFill>
                  <a:srgbClr val="FFFFFF"/>
                </a:solidFill>
                <a:latin typeface="Rockwell"/>
                <a:cs typeface="Rockwell"/>
              </a:rPr>
              <a:t>Intelligence</a:t>
            </a:r>
            <a:r>
              <a:rPr dirty="0" sz="2200" spc="-5" b="1" i="1">
                <a:solidFill>
                  <a:srgbClr val="FFFFFF"/>
                </a:solidFill>
                <a:latin typeface="Rockwell"/>
                <a:cs typeface="Rockwell"/>
              </a:rPr>
              <a:t> and Diversity Institute</a:t>
            </a:r>
            <a:endParaRPr sz="2200">
              <a:latin typeface="Rockwell"/>
              <a:cs typeface="Rockwell"/>
            </a:endParaRPr>
          </a:p>
          <a:p>
            <a:pPr marL="241300" marR="811530" indent="-228600">
              <a:lnSpc>
                <a:spcPts val="2400"/>
              </a:lnSpc>
              <a:spcBef>
                <a:spcPts val="10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2200" spc="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60" b="1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ork pass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on:</a:t>
            </a:r>
            <a:r>
              <a:rPr dirty="0" sz="2200" spc="-17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Be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ng a</a:t>
            </a:r>
            <a:r>
              <a:rPr dirty="0" sz="2200" spc="-16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5" b="1">
                <a:solidFill>
                  <a:srgbClr val="FFFFFF"/>
                </a:solidFill>
                <a:latin typeface="Rockwell"/>
                <a:cs typeface="Rockwell"/>
              </a:rPr>
              <a:t>“</a:t>
            </a:r>
            <a:r>
              <a:rPr dirty="0" sz="2200" spc="-10" b="1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ci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al  Ar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200" spc="5" b="1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200" spc="5" b="1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”</a:t>
            </a:r>
            <a:r>
              <a:rPr dirty="0" sz="2200" spc="-16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5" b="1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hrough</a:t>
            </a:r>
            <a:endParaRPr sz="2200">
              <a:latin typeface="Rockwell"/>
              <a:cs typeface="Rockwell"/>
            </a:endParaRPr>
          </a:p>
          <a:p>
            <a:pPr lvl="1" marL="612775" indent="-257175">
              <a:lnSpc>
                <a:spcPct val="100000"/>
              </a:lnSpc>
              <a:spcBef>
                <a:spcPts val="200"/>
              </a:spcBef>
              <a:buSzPct val="95454"/>
              <a:buAutoNum type="arabicPeriod"/>
              <a:tabLst>
                <a:tab pos="612775" algn="l"/>
              </a:tabLst>
            </a:pPr>
            <a:r>
              <a:rPr dirty="0" u="heavy" sz="2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Happiness</a:t>
            </a:r>
            <a:r>
              <a:rPr dirty="0" u="heavy" sz="2200" spc="-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heavy" sz="2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and</a:t>
            </a:r>
            <a:r>
              <a:rPr dirty="0" u="heavy" sz="2200" spc="-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heavy" sz="2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success</a:t>
            </a:r>
            <a:endParaRPr sz="2200">
              <a:latin typeface="Rockwell"/>
              <a:cs typeface="Rockwell"/>
            </a:endParaRPr>
          </a:p>
          <a:p>
            <a:pPr lvl="1" marL="612775" indent="-257175">
              <a:lnSpc>
                <a:spcPts val="2520"/>
              </a:lnSpc>
              <a:spcBef>
                <a:spcPts val="170"/>
              </a:spcBef>
              <a:buSzPct val="95454"/>
              <a:buAutoNum type="arabicPeriod"/>
              <a:tabLst>
                <a:tab pos="612775" algn="l"/>
              </a:tabLst>
            </a:pPr>
            <a:r>
              <a:rPr dirty="0" u="sng" sz="2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Emotional</a:t>
            </a:r>
            <a:r>
              <a:rPr dirty="0" u="sng" sz="22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 Intelligence</a:t>
            </a:r>
            <a:r>
              <a:rPr dirty="0" u="sng" sz="2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 and </a:t>
            </a:r>
            <a:r>
              <a:rPr dirty="0" u="sng" sz="2200" spc="-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Diversity</a:t>
            </a:r>
            <a:endParaRPr sz="2200">
              <a:latin typeface="Rockwell"/>
              <a:cs typeface="Rockwell"/>
            </a:endParaRPr>
          </a:p>
          <a:p>
            <a:pPr marL="612775">
              <a:lnSpc>
                <a:spcPts val="2520"/>
              </a:lnSpc>
            </a:pP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Leadership</a:t>
            </a:r>
            <a:endParaRPr sz="2200">
              <a:latin typeface="Rockwell"/>
              <a:cs typeface="Rockwell"/>
            </a:endParaRPr>
          </a:p>
          <a:p>
            <a:pPr lvl="1" marL="612775" indent="-257175">
              <a:lnSpc>
                <a:spcPct val="100000"/>
              </a:lnSpc>
              <a:spcBef>
                <a:spcPts val="265"/>
              </a:spcBef>
              <a:buSzPct val="95454"/>
              <a:buAutoNum type="arabicPeriod" startAt="3"/>
              <a:tabLst>
                <a:tab pos="612775" algn="l"/>
              </a:tabLst>
            </a:pP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From</a:t>
            </a:r>
            <a:r>
              <a:rPr dirty="0" sz="2200" spc="-17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u="heavy" sz="2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T</a:t>
            </a:r>
            <a:r>
              <a:rPr dirty="0" u="heavy" sz="2200" spc="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G</a:t>
            </a:r>
            <a:r>
              <a:rPr dirty="0" u="heavy" sz="2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I</a:t>
            </a:r>
            <a:r>
              <a:rPr dirty="0" u="heavy" sz="2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F</a:t>
            </a:r>
            <a:r>
              <a:rPr dirty="0" u="heavy" sz="2200" spc="-16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heavy" sz="2200" spc="-18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T</a:t>
            </a:r>
            <a:r>
              <a:rPr dirty="0" u="heavy" sz="2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o</a:t>
            </a:r>
            <a:r>
              <a:rPr dirty="0" u="heavy" sz="2200" spc="-16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heavy" sz="2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T</a:t>
            </a:r>
            <a:r>
              <a:rPr dirty="0" u="heavy" sz="2200" spc="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G</a:t>
            </a:r>
            <a:r>
              <a:rPr dirty="0" u="heavy" sz="2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IH</a:t>
            </a:r>
            <a:endParaRPr sz="2200">
              <a:latin typeface="Rockwell"/>
              <a:cs typeface="Rockwell"/>
            </a:endParaRPr>
          </a:p>
          <a:p>
            <a:pPr lvl="1" marL="612775" marR="311150" indent="-257175">
              <a:lnSpc>
                <a:spcPts val="2400"/>
              </a:lnSpc>
              <a:spcBef>
                <a:spcPts val="545"/>
              </a:spcBef>
              <a:buSzPct val="95454"/>
              <a:buAutoNum type="arabicPeriod" startAt="3"/>
              <a:tabLst>
                <a:tab pos="612775" algn="l"/>
              </a:tabLst>
            </a:pPr>
            <a:r>
              <a:rPr dirty="0" u="sng" sz="22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UniCability</a:t>
            </a:r>
            <a:r>
              <a:rPr dirty="0" sz="2200" spc="-10" b="1" i="1">
                <a:solidFill>
                  <a:srgbClr val="FFFFFF"/>
                </a:solidFill>
                <a:latin typeface="Rockwell"/>
                <a:cs typeface="Rockwell"/>
              </a:rPr>
              <a:t>:</a:t>
            </a:r>
            <a:r>
              <a:rPr dirty="0" sz="2200" spc="-175" b="1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2200" spc="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intersection</a:t>
            </a:r>
            <a:r>
              <a:rPr dirty="0" sz="2200" spc="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of </a:t>
            </a:r>
            <a:r>
              <a:rPr dirty="0" sz="2200" spc="-15" b="1">
                <a:solidFill>
                  <a:srgbClr val="FFFFFF"/>
                </a:solidFill>
                <a:latin typeface="Rockwell"/>
                <a:cs typeface="Rockwell"/>
              </a:rPr>
              <a:t>your </a:t>
            </a:r>
            <a:r>
              <a:rPr dirty="0" sz="2200" spc="-53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passion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2200" spc="-15" b="1">
                <a:solidFill>
                  <a:srgbClr val="FFFFFF"/>
                </a:solidFill>
                <a:latin typeface="Rockwell"/>
                <a:cs typeface="Rockwell"/>
              </a:rPr>
              <a:t>your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talents</a:t>
            </a:r>
            <a:endParaRPr sz="2200">
              <a:latin typeface="Rockwell"/>
              <a:cs typeface="Rockwell"/>
            </a:endParaRPr>
          </a:p>
          <a:p>
            <a:pPr lvl="1" marL="656590" indent="-301625">
              <a:lnSpc>
                <a:spcPct val="100000"/>
              </a:lnSpc>
              <a:spcBef>
                <a:spcPts val="100"/>
              </a:spcBef>
              <a:buAutoNum type="arabicPeriod" startAt="3"/>
              <a:tabLst>
                <a:tab pos="657225" algn="l"/>
                <a:tab pos="2600960" algn="l"/>
              </a:tabLst>
            </a:pP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Becoming</a:t>
            </a:r>
            <a:r>
              <a:rPr dirty="0" sz="2200" spc="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an	</a:t>
            </a:r>
            <a:r>
              <a:rPr dirty="0" sz="2200" b="1" i="1">
                <a:solidFill>
                  <a:srgbClr val="FFFFFF"/>
                </a:solidFill>
                <a:latin typeface="Rockwell"/>
                <a:cs typeface="Rockwell"/>
              </a:rPr>
              <a:t>A+</a:t>
            </a:r>
            <a:r>
              <a:rPr dirty="0" sz="2200" spc="-15" b="1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 b="1" i="1">
                <a:solidFill>
                  <a:srgbClr val="FFFFFF"/>
                </a:solidFill>
                <a:latin typeface="Rockwell"/>
                <a:cs typeface="Rockwell"/>
              </a:rPr>
              <a:t>Human</a:t>
            </a:r>
            <a:r>
              <a:rPr dirty="0" sz="2200" spc="-25" b="1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 b="1" i="1">
                <a:solidFill>
                  <a:srgbClr val="FFFFFF"/>
                </a:solidFill>
                <a:latin typeface="Rockwell"/>
                <a:cs typeface="Rockwell"/>
              </a:rPr>
              <a:t>Being</a:t>
            </a:r>
            <a:endParaRPr sz="2200">
              <a:latin typeface="Rockwell"/>
              <a:cs typeface="Rockwel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381251" y="803275"/>
            <a:ext cx="1762123" cy="2470150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127251" y="3544889"/>
            <a:ext cx="2270123" cy="227012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7911" y="630936"/>
            <a:ext cx="4401312" cy="125272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00885" y="772667"/>
            <a:ext cx="366776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RESILIENCE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243840" y="2438400"/>
            <a:ext cx="11646535" cy="2615565"/>
            <a:chOff x="243840" y="2438400"/>
            <a:chExt cx="11646535" cy="26155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40" y="2474976"/>
              <a:ext cx="585216" cy="7559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152" y="2438400"/>
              <a:ext cx="11173968" cy="8229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840" y="3121151"/>
              <a:ext cx="585216" cy="7559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4152" y="3087623"/>
              <a:ext cx="11436096" cy="8229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4152" y="3596639"/>
              <a:ext cx="1584960" cy="8229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840" y="4264151"/>
              <a:ext cx="585216" cy="7559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4152" y="4230623"/>
              <a:ext cx="8391144" cy="822959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25552" y="5513832"/>
            <a:ext cx="10460990" cy="1329055"/>
            <a:chOff x="225552" y="5513832"/>
            <a:chExt cx="10460990" cy="132905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5552" y="5513832"/>
              <a:ext cx="10104120" cy="8229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5552" y="6019800"/>
              <a:ext cx="6675120" cy="8229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00799" y="6019800"/>
              <a:ext cx="624840" cy="8229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14160" y="6019800"/>
              <a:ext cx="4072128" cy="82296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47450" y="2316988"/>
            <a:ext cx="11102340" cy="4256405"/>
          </a:xfrm>
          <a:prstGeom prst="rect">
            <a:avLst/>
          </a:prstGeom>
        </p:spPr>
        <p:txBody>
          <a:bodyPr wrap="square" lIns="0" tIns="23495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85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An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ability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 to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5">
                <a:solidFill>
                  <a:srgbClr val="FFFFFF"/>
                </a:solidFill>
                <a:latin typeface="Rockwell"/>
                <a:cs typeface="Rockwell"/>
              </a:rPr>
              <a:t>recover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35">
                <a:solidFill>
                  <a:srgbClr val="FFFFFF"/>
                </a:solidFill>
                <a:latin typeface="Rockwell"/>
                <a:cs typeface="Rockwell"/>
              </a:rPr>
              <a:t>from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or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adjust</a:t>
            </a:r>
            <a:r>
              <a:rPr dirty="0" sz="28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easily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 to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Rockwell"/>
                <a:cs typeface="Rockwell"/>
              </a:rPr>
              <a:t>misfortune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or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change</a:t>
            </a:r>
            <a:endParaRPr sz="2800">
              <a:latin typeface="Rockwell"/>
              <a:cs typeface="Rockwell"/>
            </a:endParaRPr>
          </a:p>
          <a:p>
            <a:pPr marL="241300" marR="5080" indent="-228600">
              <a:lnSpc>
                <a:spcPct val="119300"/>
              </a:lnSpc>
              <a:spcBef>
                <a:spcPts val="110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Bouncing 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back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35">
                <a:solidFill>
                  <a:srgbClr val="FFFFFF"/>
                </a:solidFill>
                <a:latin typeface="Rockwell"/>
                <a:cs typeface="Rockwell"/>
              </a:rPr>
              <a:t>from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Rockwell"/>
                <a:cs typeface="Rockwell"/>
              </a:rPr>
              <a:t>problems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2800" spc="5">
                <a:solidFill>
                  <a:srgbClr val="FFFFFF"/>
                </a:solidFill>
                <a:latin typeface="Rockwell"/>
                <a:cs typeface="Rockwell"/>
              </a:rPr>
              <a:t>stuff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with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40">
                <a:solidFill>
                  <a:srgbClr val="FFFFFF"/>
                </a:solidFill>
                <a:latin typeface="Rockwell"/>
                <a:cs typeface="Rockwell"/>
              </a:rPr>
              <a:t>more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45">
                <a:solidFill>
                  <a:srgbClr val="FFFFFF"/>
                </a:solidFill>
                <a:latin typeface="Rockwell"/>
                <a:cs typeface="Rockwell"/>
              </a:rPr>
              <a:t>power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2800" spc="-40">
                <a:solidFill>
                  <a:srgbClr val="FFFFFF"/>
                </a:solidFill>
                <a:latin typeface="Rockwell"/>
                <a:cs typeface="Rockwell"/>
              </a:rPr>
              <a:t>more </a:t>
            </a:r>
            <a:r>
              <a:rPr dirty="0" sz="2800" spc="-68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Rockwell"/>
                <a:cs typeface="Rockwell"/>
              </a:rPr>
              <a:t>smarts</a:t>
            </a:r>
            <a:endParaRPr sz="2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63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Being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able 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to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navigate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human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side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of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change</a:t>
            </a:r>
            <a:endParaRPr sz="2800">
              <a:latin typeface="Rockwell"/>
              <a:cs typeface="Rockwell"/>
            </a:endParaRPr>
          </a:p>
          <a:p>
            <a:pPr>
              <a:lnSpc>
                <a:spcPct val="100000"/>
              </a:lnSpc>
            </a:pPr>
            <a:endParaRPr sz="3300">
              <a:latin typeface="Rockwell"/>
              <a:cs typeface="Rockwell"/>
            </a:endParaRPr>
          </a:p>
          <a:p>
            <a:pPr marL="12700" marR="1117600">
              <a:lnSpc>
                <a:spcPct val="118600"/>
              </a:lnSpc>
              <a:spcBef>
                <a:spcPts val="2245"/>
              </a:spcBef>
            </a:pP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‘What lies 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behind </a:t>
            </a:r>
            <a:r>
              <a:rPr dirty="0" sz="2800" spc="-55">
                <a:solidFill>
                  <a:srgbClr val="FFFFFF"/>
                </a:solidFill>
                <a:latin typeface="Rockwell"/>
                <a:cs typeface="Rockwell"/>
              </a:rPr>
              <a:t>you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what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lies in </a:t>
            </a:r>
            <a:r>
              <a:rPr dirty="0" sz="2800" spc="-30">
                <a:solidFill>
                  <a:srgbClr val="FFFFFF"/>
                </a:solidFill>
                <a:latin typeface="Rockwell"/>
                <a:cs typeface="Rockwell"/>
              </a:rPr>
              <a:t>front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of </a:t>
            </a:r>
            <a:r>
              <a:rPr dirty="0" sz="2800" spc="-40">
                <a:solidFill>
                  <a:srgbClr val="FFFFFF"/>
                </a:solidFill>
                <a:latin typeface="Rockwell"/>
                <a:cs typeface="Rockwell"/>
              </a:rPr>
              <a:t>you,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pales in 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 comparison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to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what</a:t>
            </a:r>
            <a:r>
              <a:rPr dirty="0" sz="28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lies</a:t>
            </a:r>
            <a:r>
              <a:rPr dirty="0" sz="28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inside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of </a:t>
            </a:r>
            <a:r>
              <a:rPr dirty="0" sz="2800" spc="-40">
                <a:solidFill>
                  <a:srgbClr val="FFFFFF"/>
                </a:solidFill>
                <a:latin typeface="Rockwell"/>
                <a:cs typeface="Rockwell"/>
              </a:rPr>
              <a:t>you’</a:t>
            </a:r>
            <a:r>
              <a:rPr dirty="0" sz="2800" spc="-229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-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 Ralph</a:t>
            </a:r>
            <a:r>
              <a:rPr dirty="0" sz="2800" spc="-229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5">
                <a:solidFill>
                  <a:srgbClr val="FFFFFF"/>
                </a:solidFill>
                <a:latin typeface="Rockwell"/>
                <a:cs typeface="Rockwell"/>
              </a:rPr>
              <a:t>Waldo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 Emerson</a:t>
            </a:r>
            <a:endParaRPr sz="2800">
              <a:latin typeface="Rockwell"/>
              <a:cs typeface="Rockwel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015983" y="396240"/>
            <a:ext cx="2554605" cy="1899285"/>
            <a:chOff x="9015983" y="396240"/>
            <a:chExt cx="2554605" cy="1899285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15983" y="396240"/>
              <a:ext cx="2554224" cy="18989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12205" y="594514"/>
              <a:ext cx="1964531" cy="13073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824" y="1261872"/>
            <a:ext cx="4233672" cy="12496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94501" y="1400555"/>
            <a:ext cx="350075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/>
              <a:t>QUESTION?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347472" y="2350007"/>
            <a:ext cx="5629910" cy="3837940"/>
            <a:chOff x="347472" y="2350007"/>
            <a:chExt cx="5629910" cy="38379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472" y="2350007"/>
              <a:ext cx="4901184" cy="9174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472" y="2935223"/>
              <a:ext cx="5547360" cy="9174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472" y="3517391"/>
              <a:ext cx="5629656" cy="9174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7472" y="4102607"/>
              <a:ext cx="5020056" cy="9174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7472" y="4687823"/>
              <a:ext cx="5221224" cy="9174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7472" y="5269991"/>
              <a:ext cx="2831591" cy="91744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94935" y="2366772"/>
            <a:ext cx="4998085" cy="3533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9900"/>
              </a:lnSpc>
              <a:spcBef>
                <a:spcPts val="100"/>
              </a:spcBef>
            </a:pP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3200" spc="-95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is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3200" spc="-254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7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hen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3200" spc="-11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3200" spc="-8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3200" spc="-8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al 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people</a:t>
            </a:r>
            <a:r>
              <a:rPr dirty="0" sz="32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5">
                <a:solidFill>
                  <a:srgbClr val="FFFFFF"/>
                </a:solidFill>
                <a:latin typeface="Rockwell"/>
                <a:cs typeface="Rockwell"/>
              </a:rPr>
              <a:t>are</a:t>
            </a:r>
            <a:r>
              <a:rPr dirty="0" sz="3200" spc="-10">
                <a:solidFill>
                  <a:srgbClr val="FFFFFF"/>
                </a:solidFill>
                <a:latin typeface="Rockwell"/>
                <a:cs typeface="Rockwell"/>
              </a:rPr>
              <a:t> exposed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to</a:t>
            </a:r>
            <a:r>
              <a:rPr dirty="0" sz="3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the </a:t>
            </a:r>
            <a:r>
              <a:rPr dirty="0" sz="3200" spc="-78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3200" spc="5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e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st</a:t>
            </a:r>
            <a:r>
              <a:rPr dirty="0" sz="3200" spc="-16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ss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3200" spc="-19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3200" spc="-254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hat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 s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3200" spc="5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e of 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them </a:t>
            </a:r>
            <a:r>
              <a:rPr dirty="0" sz="3200" spc="-35">
                <a:solidFill>
                  <a:srgbClr val="FFFFFF"/>
                </a:solidFill>
                <a:latin typeface="Rockwell"/>
                <a:cs typeface="Rockwell"/>
              </a:rPr>
              <a:t>break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40">
                <a:solidFill>
                  <a:srgbClr val="FFFFFF"/>
                </a:solidFill>
                <a:latin typeface="Rockwell"/>
                <a:cs typeface="Rockwell"/>
              </a:rPr>
              <a:t>down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15">
                <a:solidFill>
                  <a:srgbClr val="FFFFFF"/>
                </a:solidFill>
                <a:latin typeface="Rockwell"/>
                <a:cs typeface="Rockwell"/>
              </a:rPr>
              <a:t>while </a:t>
            </a:r>
            <a:r>
              <a:rPr dirty="0" sz="3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others</a:t>
            </a:r>
            <a:r>
              <a:rPr dirty="0" sz="32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30">
                <a:solidFill>
                  <a:srgbClr val="FFFFFF"/>
                </a:solidFill>
                <a:latin typeface="Rockwell"/>
                <a:cs typeface="Rockwell"/>
              </a:rPr>
              <a:t>remain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15">
                <a:solidFill>
                  <a:srgbClr val="FFFFFF"/>
                </a:solidFill>
                <a:latin typeface="Rockwell"/>
                <a:cs typeface="Rockwell"/>
              </a:rPr>
              <a:t>healthy</a:t>
            </a:r>
            <a:r>
              <a:rPr dirty="0" sz="3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or </a:t>
            </a:r>
            <a:r>
              <a:rPr dirty="0" sz="32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0">
                <a:solidFill>
                  <a:srgbClr val="FFFFFF"/>
                </a:solidFill>
                <a:latin typeface="Rockwell"/>
                <a:cs typeface="Rockwell"/>
              </a:rPr>
              <a:t>even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15">
                <a:solidFill>
                  <a:srgbClr val="FFFFFF"/>
                </a:solidFill>
                <a:latin typeface="Rockwell"/>
                <a:cs typeface="Rockwell"/>
              </a:rPr>
              <a:t>thrive?</a:t>
            </a:r>
            <a:endParaRPr sz="3200">
              <a:latin typeface="Rockwell"/>
              <a:cs typeface="Rockwel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560676" y="1493050"/>
            <a:ext cx="3255010" cy="3845560"/>
            <a:chOff x="6560676" y="1493050"/>
            <a:chExt cx="3255010" cy="3845560"/>
          </a:xfrm>
        </p:grpSpPr>
        <p:sp>
          <p:nvSpPr>
            <p:cNvPr id="13" name="object 13"/>
            <p:cNvSpPr/>
            <p:nvPr/>
          </p:nvSpPr>
          <p:spPr>
            <a:xfrm>
              <a:off x="7200252" y="4305312"/>
              <a:ext cx="1348105" cy="1033144"/>
            </a:xfrm>
            <a:custGeom>
              <a:avLst/>
              <a:gdLst/>
              <a:ahLst/>
              <a:cxnLst/>
              <a:rect l="l" t="t" r="r" b="b"/>
              <a:pathLst>
                <a:path w="1348104" h="1033145">
                  <a:moveTo>
                    <a:pt x="0" y="1032916"/>
                  </a:moveTo>
                  <a:lnTo>
                    <a:pt x="1347622" y="1032916"/>
                  </a:lnTo>
                  <a:lnTo>
                    <a:pt x="1347622" y="0"/>
                  </a:lnTo>
                  <a:lnTo>
                    <a:pt x="0" y="0"/>
                  </a:lnTo>
                  <a:lnTo>
                    <a:pt x="0" y="1032916"/>
                  </a:lnTo>
                  <a:close/>
                </a:path>
              </a:pathLst>
            </a:custGeom>
            <a:solidFill>
              <a:srgbClr val="8CC6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948606" y="2064957"/>
              <a:ext cx="1905635" cy="1260475"/>
            </a:xfrm>
            <a:custGeom>
              <a:avLst/>
              <a:gdLst/>
              <a:ahLst/>
              <a:cxnLst/>
              <a:rect l="l" t="t" r="r" b="b"/>
              <a:pathLst>
                <a:path w="1905634" h="1260475">
                  <a:moveTo>
                    <a:pt x="1129690" y="0"/>
                  </a:moveTo>
                  <a:lnTo>
                    <a:pt x="945959" y="13728"/>
                  </a:lnTo>
                  <a:lnTo>
                    <a:pt x="843686" y="27216"/>
                  </a:lnTo>
                  <a:lnTo>
                    <a:pt x="748665" y="47866"/>
                  </a:lnTo>
                  <a:lnTo>
                    <a:pt x="571741" y="102298"/>
                  </a:lnTo>
                  <a:lnTo>
                    <a:pt x="408254" y="183921"/>
                  </a:lnTo>
                  <a:lnTo>
                    <a:pt x="333540" y="224866"/>
                  </a:lnTo>
                  <a:lnTo>
                    <a:pt x="272262" y="272351"/>
                  </a:lnTo>
                  <a:lnTo>
                    <a:pt x="210997" y="326770"/>
                  </a:lnTo>
                  <a:lnTo>
                    <a:pt x="156603" y="381571"/>
                  </a:lnTo>
                  <a:lnTo>
                    <a:pt x="108775" y="435990"/>
                  </a:lnTo>
                  <a:lnTo>
                    <a:pt x="74701" y="490410"/>
                  </a:lnTo>
                  <a:lnTo>
                    <a:pt x="40627" y="551637"/>
                  </a:lnTo>
                  <a:lnTo>
                    <a:pt x="20320" y="612990"/>
                  </a:lnTo>
                  <a:lnTo>
                    <a:pt x="6870" y="674204"/>
                  </a:lnTo>
                  <a:lnTo>
                    <a:pt x="0" y="742480"/>
                  </a:lnTo>
                  <a:lnTo>
                    <a:pt x="6870" y="803706"/>
                  </a:lnTo>
                  <a:lnTo>
                    <a:pt x="27190" y="865060"/>
                  </a:lnTo>
                  <a:lnTo>
                    <a:pt x="47523" y="919479"/>
                  </a:lnTo>
                  <a:lnTo>
                    <a:pt x="81584" y="973899"/>
                  </a:lnTo>
                  <a:lnTo>
                    <a:pt x="122529" y="1021384"/>
                  </a:lnTo>
                  <a:lnTo>
                    <a:pt x="176936" y="1069251"/>
                  </a:lnTo>
                  <a:lnTo>
                    <a:pt x="231317" y="1110195"/>
                  </a:lnTo>
                  <a:lnTo>
                    <a:pt x="292595" y="1143952"/>
                  </a:lnTo>
                  <a:lnTo>
                    <a:pt x="360743" y="1178102"/>
                  </a:lnTo>
                  <a:lnTo>
                    <a:pt x="435444" y="1205306"/>
                  </a:lnTo>
                  <a:lnTo>
                    <a:pt x="517029" y="1225842"/>
                  </a:lnTo>
                  <a:lnTo>
                    <a:pt x="687400" y="1253045"/>
                  </a:lnTo>
                  <a:lnTo>
                    <a:pt x="775868" y="1259979"/>
                  </a:lnTo>
                  <a:lnTo>
                    <a:pt x="966241" y="1246251"/>
                  </a:lnTo>
                  <a:lnTo>
                    <a:pt x="1061567" y="1232763"/>
                  </a:lnTo>
                  <a:lnTo>
                    <a:pt x="1156881" y="1212113"/>
                  </a:lnTo>
                  <a:lnTo>
                    <a:pt x="1251953" y="1184897"/>
                  </a:lnTo>
                  <a:lnTo>
                    <a:pt x="1340358" y="1157693"/>
                  </a:lnTo>
                  <a:lnTo>
                    <a:pt x="1422336" y="1116749"/>
                  </a:lnTo>
                  <a:lnTo>
                    <a:pt x="1572056" y="1035113"/>
                  </a:lnTo>
                  <a:lnTo>
                    <a:pt x="1639925" y="987628"/>
                  </a:lnTo>
                  <a:lnTo>
                    <a:pt x="1701126" y="932827"/>
                  </a:lnTo>
                  <a:lnTo>
                    <a:pt x="1796453" y="823988"/>
                  </a:lnTo>
                  <a:lnTo>
                    <a:pt x="1837499" y="769696"/>
                  </a:lnTo>
                  <a:lnTo>
                    <a:pt x="1864702" y="708342"/>
                  </a:lnTo>
                  <a:lnTo>
                    <a:pt x="1884972" y="647001"/>
                  </a:lnTo>
                  <a:lnTo>
                    <a:pt x="1898700" y="585774"/>
                  </a:lnTo>
                  <a:lnTo>
                    <a:pt x="1905241" y="517626"/>
                  </a:lnTo>
                  <a:lnTo>
                    <a:pt x="1898700" y="456272"/>
                  </a:lnTo>
                  <a:lnTo>
                    <a:pt x="1884972" y="395046"/>
                  </a:lnTo>
                  <a:lnTo>
                    <a:pt x="1857768" y="340626"/>
                  </a:lnTo>
                  <a:lnTo>
                    <a:pt x="1823643" y="286207"/>
                  </a:lnTo>
                  <a:lnTo>
                    <a:pt x="1782724" y="238340"/>
                  </a:lnTo>
                  <a:lnTo>
                    <a:pt x="1735251" y="190855"/>
                  </a:lnTo>
                  <a:lnTo>
                    <a:pt x="1673923" y="149783"/>
                  </a:lnTo>
                  <a:lnTo>
                    <a:pt x="1612722" y="115773"/>
                  </a:lnTo>
                  <a:lnTo>
                    <a:pt x="1544853" y="81635"/>
                  </a:lnTo>
                  <a:lnTo>
                    <a:pt x="1469809" y="54419"/>
                  </a:lnTo>
                  <a:lnTo>
                    <a:pt x="1395133" y="34137"/>
                  </a:lnTo>
                  <a:lnTo>
                    <a:pt x="1224762" y="6934"/>
                  </a:lnTo>
                  <a:lnTo>
                    <a:pt x="11296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697271" y="2364521"/>
              <a:ext cx="320040" cy="395605"/>
            </a:xfrm>
            <a:custGeom>
              <a:avLst/>
              <a:gdLst/>
              <a:ahLst/>
              <a:cxnLst/>
              <a:rect l="l" t="t" r="r" b="b"/>
              <a:pathLst>
                <a:path w="320040" h="395605">
                  <a:moveTo>
                    <a:pt x="163182" y="0"/>
                  </a:moveTo>
                  <a:lnTo>
                    <a:pt x="101917" y="20662"/>
                  </a:lnTo>
                  <a:lnTo>
                    <a:pt x="67843" y="41071"/>
                  </a:lnTo>
                  <a:lnTo>
                    <a:pt x="27203" y="95491"/>
                  </a:lnTo>
                  <a:lnTo>
                    <a:pt x="13436" y="136423"/>
                  </a:lnTo>
                  <a:lnTo>
                    <a:pt x="0" y="176987"/>
                  </a:lnTo>
                  <a:lnTo>
                    <a:pt x="0" y="238340"/>
                  </a:lnTo>
                  <a:lnTo>
                    <a:pt x="6565" y="299694"/>
                  </a:lnTo>
                  <a:lnTo>
                    <a:pt x="27203" y="347433"/>
                  </a:lnTo>
                  <a:lnTo>
                    <a:pt x="60960" y="395046"/>
                  </a:lnTo>
                  <a:lnTo>
                    <a:pt x="122224" y="381571"/>
                  </a:lnTo>
                  <a:lnTo>
                    <a:pt x="204101" y="367842"/>
                  </a:lnTo>
                  <a:lnTo>
                    <a:pt x="278904" y="367842"/>
                  </a:lnTo>
                  <a:lnTo>
                    <a:pt x="305968" y="320217"/>
                  </a:lnTo>
                  <a:lnTo>
                    <a:pt x="319824" y="265798"/>
                  </a:lnTo>
                  <a:lnTo>
                    <a:pt x="319824" y="183921"/>
                  </a:lnTo>
                  <a:lnTo>
                    <a:pt x="312902" y="143230"/>
                  </a:lnTo>
                  <a:lnTo>
                    <a:pt x="292620" y="102285"/>
                  </a:lnTo>
                  <a:lnTo>
                    <a:pt x="278904" y="68275"/>
                  </a:lnTo>
                  <a:lnTo>
                    <a:pt x="251701" y="41071"/>
                  </a:lnTo>
                  <a:lnTo>
                    <a:pt x="224497" y="20662"/>
                  </a:lnTo>
                  <a:lnTo>
                    <a:pt x="190373" y="6934"/>
                  </a:lnTo>
                  <a:lnTo>
                    <a:pt x="1631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58235" y="2351165"/>
              <a:ext cx="136334" cy="24514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377487" y="2337309"/>
              <a:ext cx="252095" cy="306705"/>
            </a:xfrm>
            <a:custGeom>
              <a:avLst/>
              <a:gdLst/>
              <a:ahLst/>
              <a:cxnLst/>
              <a:rect l="l" t="t" r="r" b="b"/>
              <a:pathLst>
                <a:path w="252095" h="306705">
                  <a:moveTo>
                    <a:pt x="129451" y="0"/>
                  </a:moveTo>
                  <a:lnTo>
                    <a:pt x="81851" y="13855"/>
                  </a:lnTo>
                  <a:lnTo>
                    <a:pt x="40919" y="47879"/>
                  </a:lnTo>
                  <a:lnTo>
                    <a:pt x="27444" y="75082"/>
                  </a:lnTo>
                  <a:lnTo>
                    <a:pt x="13728" y="102298"/>
                  </a:lnTo>
                  <a:lnTo>
                    <a:pt x="6921" y="136436"/>
                  </a:lnTo>
                  <a:lnTo>
                    <a:pt x="0" y="183921"/>
                  </a:lnTo>
                  <a:lnTo>
                    <a:pt x="6921" y="231787"/>
                  </a:lnTo>
                  <a:lnTo>
                    <a:pt x="27444" y="272478"/>
                  </a:lnTo>
                  <a:lnTo>
                    <a:pt x="47853" y="306489"/>
                  </a:lnTo>
                  <a:lnTo>
                    <a:pt x="102247" y="293014"/>
                  </a:lnTo>
                  <a:lnTo>
                    <a:pt x="163449" y="286207"/>
                  </a:lnTo>
                  <a:lnTo>
                    <a:pt x="224777" y="286207"/>
                  </a:lnTo>
                  <a:lnTo>
                    <a:pt x="238239" y="252069"/>
                  </a:lnTo>
                  <a:lnTo>
                    <a:pt x="251968" y="204203"/>
                  </a:lnTo>
                  <a:lnTo>
                    <a:pt x="251968" y="136436"/>
                  </a:lnTo>
                  <a:lnTo>
                    <a:pt x="245046" y="109220"/>
                  </a:lnTo>
                  <a:lnTo>
                    <a:pt x="238239" y="81635"/>
                  </a:lnTo>
                  <a:lnTo>
                    <a:pt x="217843" y="54419"/>
                  </a:lnTo>
                  <a:lnTo>
                    <a:pt x="204495" y="34137"/>
                  </a:lnTo>
                  <a:lnTo>
                    <a:pt x="176923" y="13855"/>
                  </a:lnTo>
                  <a:lnTo>
                    <a:pt x="156641" y="6934"/>
                  </a:lnTo>
                  <a:lnTo>
                    <a:pt x="1294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25329" y="2323960"/>
              <a:ext cx="108800" cy="19034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560667" y="2194458"/>
              <a:ext cx="2735580" cy="2649220"/>
            </a:xfrm>
            <a:custGeom>
              <a:avLst/>
              <a:gdLst/>
              <a:ahLst/>
              <a:cxnLst/>
              <a:rect l="l" t="t" r="r" b="b"/>
              <a:pathLst>
                <a:path w="2735579" h="2649220">
                  <a:moveTo>
                    <a:pt x="2735542" y="2104288"/>
                  </a:moveTo>
                  <a:lnTo>
                    <a:pt x="2708338" y="2097405"/>
                  </a:lnTo>
                  <a:lnTo>
                    <a:pt x="2653944" y="2076780"/>
                  </a:lnTo>
                  <a:lnTo>
                    <a:pt x="2619819" y="2070214"/>
                  </a:lnTo>
                  <a:lnTo>
                    <a:pt x="2572347" y="2063318"/>
                  </a:lnTo>
                  <a:lnTo>
                    <a:pt x="2524493" y="2063318"/>
                  </a:lnTo>
                  <a:lnTo>
                    <a:pt x="2477020" y="2070214"/>
                  </a:lnTo>
                  <a:lnTo>
                    <a:pt x="2456751" y="1981708"/>
                  </a:lnTo>
                  <a:lnTo>
                    <a:pt x="2422626" y="1892896"/>
                  </a:lnTo>
                  <a:lnTo>
                    <a:pt x="2378379" y="1797888"/>
                  </a:lnTo>
                  <a:lnTo>
                    <a:pt x="2375154" y="1790954"/>
                  </a:lnTo>
                  <a:lnTo>
                    <a:pt x="2351570" y="1750021"/>
                  </a:lnTo>
                  <a:lnTo>
                    <a:pt x="2313825" y="1695589"/>
                  </a:lnTo>
                  <a:lnTo>
                    <a:pt x="2272906" y="1647977"/>
                  </a:lnTo>
                  <a:lnTo>
                    <a:pt x="2231974" y="1613966"/>
                  </a:lnTo>
                  <a:lnTo>
                    <a:pt x="2184374" y="1586750"/>
                  </a:lnTo>
                  <a:lnTo>
                    <a:pt x="2136902" y="1566100"/>
                  </a:lnTo>
                  <a:lnTo>
                    <a:pt x="2082253" y="1559166"/>
                  </a:lnTo>
                  <a:lnTo>
                    <a:pt x="2061857" y="1559166"/>
                  </a:lnTo>
                  <a:lnTo>
                    <a:pt x="2102789" y="1518602"/>
                  </a:lnTo>
                  <a:lnTo>
                    <a:pt x="2143455" y="1477657"/>
                  </a:lnTo>
                  <a:lnTo>
                    <a:pt x="2148967" y="1470736"/>
                  </a:lnTo>
                  <a:lnTo>
                    <a:pt x="2170658" y="1443520"/>
                  </a:lnTo>
                  <a:lnTo>
                    <a:pt x="2191308" y="1402829"/>
                  </a:lnTo>
                  <a:lnTo>
                    <a:pt x="2204783" y="1361884"/>
                  </a:lnTo>
                  <a:lnTo>
                    <a:pt x="2218512" y="1320952"/>
                  </a:lnTo>
                  <a:lnTo>
                    <a:pt x="2225433" y="1246251"/>
                  </a:lnTo>
                  <a:lnTo>
                    <a:pt x="2218512" y="1177975"/>
                  </a:lnTo>
                  <a:lnTo>
                    <a:pt x="2211578" y="1123556"/>
                  </a:lnTo>
                  <a:lnTo>
                    <a:pt x="2198230" y="1075804"/>
                  </a:lnTo>
                  <a:lnTo>
                    <a:pt x="2218512" y="1035113"/>
                  </a:lnTo>
                  <a:lnTo>
                    <a:pt x="2231987" y="1000975"/>
                  </a:lnTo>
                  <a:lnTo>
                    <a:pt x="2238781" y="973772"/>
                  </a:lnTo>
                  <a:lnTo>
                    <a:pt x="2238781" y="953109"/>
                  </a:lnTo>
                  <a:lnTo>
                    <a:pt x="2231987" y="939761"/>
                  </a:lnTo>
                  <a:lnTo>
                    <a:pt x="2225433" y="925893"/>
                  </a:lnTo>
                  <a:lnTo>
                    <a:pt x="2211578" y="919353"/>
                  </a:lnTo>
                  <a:lnTo>
                    <a:pt x="2150389" y="919353"/>
                  </a:lnTo>
                  <a:lnTo>
                    <a:pt x="2116264" y="925893"/>
                  </a:lnTo>
                  <a:lnTo>
                    <a:pt x="2075586" y="932827"/>
                  </a:lnTo>
                  <a:lnTo>
                    <a:pt x="2014385" y="1000975"/>
                  </a:lnTo>
                  <a:lnTo>
                    <a:pt x="1987181" y="1048600"/>
                  </a:lnTo>
                  <a:lnTo>
                    <a:pt x="1980260" y="1069124"/>
                  </a:lnTo>
                  <a:lnTo>
                    <a:pt x="1980260" y="1082611"/>
                  </a:lnTo>
                  <a:lnTo>
                    <a:pt x="1987181" y="1096340"/>
                  </a:lnTo>
                  <a:lnTo>
                    <a:pt x="1993734" y="1103274"/>
                  </a:lnTo>
                  <a:lnTo>
                    <a:pt x="2014385" y="1116749"/>
                  </a:lnTo>
                  <a:lnTo>
                    <a:pt x="2068791" y="1116749"/>
                  </a:lnTo>
                  <a:lnTo>
                    <a:pt x="2095982" y="1212113"/>
                  </a:lnTo>
                  <a:lnTo>
                    <a:pt x="2102789" y="1286814"/>
                  </a:lnTo>
                  <a:lnTo>
                    <a:pt x="2095982" y="1348155"/>
                  </a:lnTo>
                  <a:lnTo>
                    <a:pt x="2075586" y="1396022"/>
                  </a:lnTo>
                  <a:lnTo>
                    <a:pt x="2048383" y="1430045"/>
                  </a:lnTo>
                  <a:lnTo>
                    <a:pt x="2007463" y="1450454"/>
                  </a:lnTo>
                  <a:lnTo>
                    <a:pt x="2002574" y="1451876"/>
                  </a:lnTo>
                  <a:lnTo>
                    <a:pt x="2002574" y="1574177"/>
                  </a:lnTo>
                  <a:lnTo>
                    <a:pt x="1783067" y="1750021"/>
                  </a:lnTo>
                  <a:lnTo>
                    <a:pt x="1814626" y="1604606"/>
                  </a:lnTo>
                  <a:lnTo>
                    <a:pt x="1898662" y="1593303"/>
                  </a:lnTo>
                  <a:lnTo>
                    <a:pt x="1980260" y="1579816"/>
                  </a:lnTo>
                  <a:lnTo>
                    <a:pt x="2002574" y="1574177"/>
                  </a:lnTo>
                  <a:lnTo>
                    <a:pt x="2002574" y="1451876"/>
                  </a:lnTo>
                  <a:lnTo>
                    <a:pt x="1959991" y="1464183"/>
                  </a:lnTo>
                  <a:lnTo>
                    <a:pt x="1912137" y="1470736"/>
                  </a:lnTo>
                  <a:lnTo>
                    <a:pt x="1864664" y="1464183"/>
                  </a:lnTo>
                  <a:lnTo>
                    <a:pt x="1845640" y="1461770"/>
                  </a:lnTo>
                  <a:lnTo>
                    <a:pt x="1901342" y="1205179"/>
                  </a:lnTo>
                  <a:lnTo>
                    <a:pt x="1953056" y="966965"/>
                  </a:lnTo>
                  <a:lnTo>
                    <a:pt x="1925853" y="987259"/>
                  </a:lnTo>
                  <a:lnTo>
                    <a:pt x="1864664" y="1028192"/>
                  </a:lnTo>
                  <a:lnTo>
                    <a:pt x="1762417" y="1082611"/>
                  </a:lnTo>
                  <a:lnTo>
                    <a:pt x="1694535" y="1116749"/>
                  </a:lnTo>
                  <a:lnTo>
                    <a:pt x="1619618" y="1143965"/>
                  </a:lnTo>
                  <a:lnTo>
                    <a:pt x="1538020" y="1164628"/>
                  </a:lnTo>
                  <a:lnTo>
                    <a:pt x="1442567" y="1184910"/>
                  </a:lnTo>
                  <a:lnTo>
                    <a:pt x="1340700" y="1198384"/>
                  </a:lnTo>
                  <a:lnTo>
                    <a:pt x="1225054" y="1205179"/>
                  </a:lnTo>
                  <a:lnTo>
                    <a:pt x="1102525" y="1198384"/>
                  </a:lnTo>
                  <a:lnTo>
                    <a:pt x="973112" y="1177975"/>
                  </a:lnTo>
                  <a:lnTo>
                    <a:pt x="837133" y="1150772"/>
                  </a:lnTo>
                  <a:lnTo>
                    <a:pt x="694270" y="1103274"/>
                  </a:lnTo>
                  <a:lnTo>
                    <a:pt x="680516" y="1157693"/>
                  </a:lnTo>
                  <a:lnTo>
                    <a:pt x="674725" y="1214843"/>
                  </a:lnTo>
                  <a:lnTo>
                    <a:pt x="421995" y="1075804"/>
                  </a:lnTo>
                  <a:lnTo>
                    <a:pt x="238188" y="960043"/>
                  </a:lnTo>
                  <a:lnTo>
                    <a:pt x="176936" y="925893"/>
                  </a:lnTo>
                  <a:lnTo>
                    <a:pt x="149733" y="905624"/>
                  </a:lnTo>
                  <a:lnTo>
                    <a:pt x="142862" y="803325"/>
                  </a:lnTo>
                  <a:lnTo>
                    <a:pt x="135978" y="708342"/>
                  </a:lnTo>
                  <a:lnTo>
                    <a:pt x="135978" y="585774"/>
                  </a:lnTo>
                  <a:lnTo>
                    <a:pt x="156603" y="401853"/>
                  </a:lnTo>
                  <a:lnTo>
                    <a:pt x="170053" y="347052"/>
                  </a:lnTo>
                  <a:lnTo>
                    <a:pt x="183807" y="299567"/>
                  </a:lnTo>
                  <a:lnTo>
                    <a:pt x="204114" y="258622"/>
                  </a:lnTo>
                  <a:lnTo>
                    <a:pt x="231317" y="224485"/>
                  </a:lnTo>
                  <a:lnTo>
                    <a:pt x="265391" y="204203"/>
                  </a:lnTo>
                  <a:lnTo>
                    <a:pt x="285711" y="217932"/>
                  </a:lnTo>
                  <a:lnTo>
                    <a:pt x="326669" y="238340"/>
                  </a:lnTo>
                  <a:lnTo>
                    <a:pt x="353847" y="245148"/>
                  </a:lnTo>
                  <a:lnTo>
                    <a:pt x="381050" y="238340"/>
                  </a:lnTo>
                  <a:lnTo>
                    <a:pt x="408254" y="224485"/>
                  </a:lnTo>
                  <a:lnTo>
                    <a:pt x="420458" y="204203"/>
                  </a:lnTo>
                  <a:lnTo>
                    <a:pt x="428561" y="190728"/>
                  </a:lnTo>
                  <a:lnTo>
                    <a:pt x="564857" y="156718"/>
                  </a:lnTo>
                  <a:lnTo>
                    <a:pt x="544537" y="95364"/>
                  </a:lnTo>
                  <a:lnTo>
                    <a:pt x="523913" y="61353"/>
                  </a:lnTo>
                  <a:lnTo>
                    <a:pt x="489839" y="27216"/>
                  </a:lnTo>
                  <a:lnTo>
                    <a:pt x="462635" y="20281"/>
                  </a:lnTo>
                  <a:lnTo>
                    <a:pt x="435444" y="6934"/>
                  </a:lnTo>
                  <a:lnTo>
                    <a:pt x="394804" y="0"/>
                  </a:lnTo>
                  <a:lnTo>
                    <a:pt x="306336" y="0"/>
                  </a:lnTo>
                  <a:lnTo>
                    <a:pt x="251637" y="6934"/>
                  </a:lnTo>
                  <a:lnTo>
                    <a:pt x="68148" y="211137"/>
                  </a:lnTo>
                  <a:lnTo>
                    <a:pt x="40944" y="313296"/>
                  </a:lnTo>
                  <a:lnTo>
                    <a:pt x="20320" y="429069"/>
                  </a:lnTo>
                  <a:lnTo>
                    <a:pt x="6870" y="565111"/>
                  </a:lnTo>
                  <a:lnTo>
                    <a:pt x="0" y="714895"/>
                  </a:lnTo>
                  <a:lnTo>
                    <a:pt x="0" y="789978"/>
                  </a:lnTo>
                  <a:lnTo>
                    <a:pt x="13754" y="858126"/>
                  </a:lnTo>
                  <a:lnTo>
                    <a:pt x="27190" y="919353"/>
                  </a:lnTo>
                  <a:lnTo>
                    <a:pt x="47510" y="980694"/>
                  </a:lnTo>
                  <a:lnTo>
                    <a:pt x="74714" y="1035113"/>
                  </a:lnTo>
                  <a:lnTo>
                    <a:pt x="108775" y="1075804"/>
                  </a:lnTo>
                  <a:lnTo>
                    <a:pt x="653859" y="1402003"/>
                  </a:lnTo>
                  <a:lnTo>
                    <a:pt x="653326" y="1409382"/>
                  </a:lnTo>
                  <a:lnTo>
                    <a:pt x="660196" y="1518602"/>
                  </a:lnTo>
                  <a:lnTo>
                    <a:pt x="666775" y="1627441"/>
                  </a:lnTo>
                  <a:lnTo>
                    <a:pt x="694270" y="1743087"/>
                  </a:lnTo>
                  <a:lnTo>
                    <a:pt x="714590" y="1797888"/>
                  </a:lnTo>
                  <a:lnTo>
                    <a:pt x="734910" y="1852180"/>
                  </a:lnTo>
                  <a:lnTo>
                    <a:pt x="762101" y="1899767"/>
                  </a:lnTo>
                  <a:lnTo>
                    <a:pt x="796175" y="1947621"/>
                  </a:lnTo>
                  <a:lnTo>
                    <a:pt x="837133" y="1995157"/>
                  </a:lnTo>
                  <a:lnTo>
                    <a:pt x="877760" y="2036127"/>
                  </a:lnTo>
                  <a:lnTo>
                    <a:pt x="932167" y="2070214"/>
                  </a:lnTo>
                  <a:lnTo>
                    <a:pt x="986866" y="2097405"/>
                  </a:lnTo>
                  <a:lnTo>
                    <a:pt x="1048131" y="2124621"/>
                  </a:lnTo>
                  <a:lnTo>
                    <a:pt x="1122845" y="2144953"/>
                  </a:lnTo>
                  <a:lnTo>
                    <a:pt x="1292847" y="2158708"/>
                  </a:lnTo>
                  <a:lnTo>
                    <a:pt x="1490421" y="2144953"/>
                  </a:lnTo>
                  <a:lnTo>
                    <a:pt x="1606143" y="2117737"/>
                  </a:lnTo>
                  <a:lnTo>
                    <a:pt x="1728292" y="2090534"/>
                  </a:lnTo>
                  <a:lnTo>
                    <a:pt x="1755863" y="2070214"/>
                  </a:lnTo>
                  <a:lnTo>
                    <a:pt x="1845411" y="2011426"/>
                  </a:lnTo>
                  <a:lnTo>
                    <a:pt x="1864664" y="2022360"/>
                  </a:lnTo>
                  <a:lnTo>
                    <a:pt x="1912137" y="2056447"/>
                  </a:lnTo>
                  <a:lnTo>
                    <a:pt x="1966531" y="2104288"/>
                  </a:lnTo>
                  <a:lnTo>
                    <a:pt x="1993734" y="2138057"/>
                  </a:lnTo>
                  <a:lnTo>
                    <a:pt x="2021306" y="2179028"/>
                  </a:lnTo>
                  <a:lnTo>
                    <a:pt x="2041588" y="2226564"/>
                  </a:lnTo>
                  <a:lnTo>
                    <a:pt x="2068779" y="2281288"/>
                  </a:lnTo>
                  <a:lnTo>
                    <a:pt x="2082253" y="2342591"/>
                  </a:lnTo>
                  <a:lnTo>
                    <a:pt x="2095982" y="2410447"/>
                  </a:lnTo>
                  <a:lnTo>
                    <a:pt x="2102777" y="2485491"/>
                  </a:lnTo>
                  <a:lnTo>
                    <a:pt x="2102777" y="2567127"/>
                  </a:lnTo>
                  <a:lnTo>
                    <a:pt x="2116251" y="2580881"/>
                  </a:lnTo>
                  <a:lnTo>
                    <a:pt x="2164105" y="2608084"/>
                  </a:lnTo>
                  <a:lnTo>
                    <a:pt x="2204783" y="2621534"/>
                  </a:lnTo>
                  <a:lnTo>
                    <a:pt x="2245703" y="2628404"/>
                  </a:lnTo>
                  <a:lnTo>
                    <a:pt x="2300097" y="2642184"/>
                  </a:lnTo>
                  <a:lnTo>
                    <a:pt x="2361298" y="2642184"/>
                  </a:lnTo>
                  <a:lnTo>
                    <a:pt x="2415705" y="2649055"/>
                  </a:lnTo>
                  <a:lnTo>
                    <a:pt x="2463546" y="2649055"/>
                  </a:lnTo>
                  <a:lnTo>
                    <a:pt x="2504224" y="2642184"/>
                  </a:lnTo>
                  <a:lnTo>
                    <a:pt x="2517952" y="2635288"/>
                  </a:lnTo>
                  <a:lnTo>
                    <a:pt x="2524493" y="2628404"/>
                  </a:lnTo>
                  <a:lnTo>
                    <a:pt x="2524493" y="2614968"/>
                  </a:lnTo>
                  <a:lnTo>
                    <a:pt x="2511145" y="2601214"/>
                  </a:lnTo>
                  <a:lnTo>
                    <a:pt x="2483955" y="2580881"/>
                  </a:lnTo>
                  <a:lnTo>
                    <a:pt x="2442895" y="2553665"/>
                  </a:lnTo>
                  <a:lnTo>
                    <a:pt x="2306904" y="2492387"/>
                  </a:lnTo>
                  <a:lnTo>
                    <a:pt x="2265972" y="2396998"/>
                  </a:lnTo>
                  <a:lnTo>
                    <a:pt x="2225433" y="2301621"/>
                  </a:lnTo>
                  <a:lnTo>
                    <a:pt x="2170658" y="2192794"/>
                  </a:lnTo>
                  <a:lnTo>
                    <a:pt x="2109711" y="2083650"/>
                  </a:lnTo>
                  <a:lnTo>
                    <a:pt x="2048383" y="1988286"/>
                  </a:lnTo>
                  <a:lnTo>
                    <a:pt x="2021306" y="1947621"/>
                  </a:lnTo>
                  <a:lnTo>
                    <a:pt x="1987181" y="1920417"/>
                  </a:lnTo>
                  <a:lnTo>
                    <a:pt x="1985708" y="1919312"/>
                  </a:lnTo>
                  <a:lnTo>
                    <a:pt x="2170658" y="1797888"/>
                  </a:lnTo>
                  <a:lnTo>
                    <a:pt x="2211578" y="1852180"/>
                  </a:lnTo>
                  <a:lnTo>
                    <a:pt x="2293175" y="1974824"/>
                  </a:lnTo>
                  <a:lnTo>
                    <a:pt x="2375154" y="2124621"/>
                  </a:lnTo>
                  <a:lnTo>
                    <a:pt x="2402357" y="2192794"/>
                  </a:lnTo>
                  <a:lnTo>
                    <a:pt x="2408898" y="2226564"/>
                  </a:lnTo>
                  <a:lnTo>
                    <a:pt x="2408898" y="2260663"/>
                  </a:lnTo>
                  <a:lnTo>
                    <a:pt x="2477020" y="2260663"/>
                  </a:lnTo>
                  <a:lnTo>
                    <a:pt x="2517952" y="2254085"/>
                  </a:lnTo>
                  <a:lnTo>
                    <a:pt x="2572347" y="2233447"/>
                  </a:lnTo>
                  <a:lnTo>
                    <a:pt x="2626741" y="2206244"/>
                  </a:lnTo>
                  <a:lnTo>
                    <a:pt x="2681147" y="2165273"/>
                  </a:lnTo>
                  <a:lnTo>
                    <a:pt x="2735542" y="2104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908249" y="1493050"/>
              <a:ext cx="907415" cy="926465"/>
            </a:xfrm>
            <a:custGeom>
              <a:avLst/>
              <a:gdLst/>
              <a:ahLst/>
              <a:cxnLst/>
              <a:rect l="l" t="t" r="r" b="b"/>
              <a:pathLst>
                <a:path w="907415" h="926464">
                  <a:moveTo>
                    <a:pt x="279171" y="510687"/>
                  </a:moveTo>
                  <a:lnTo>
                    <a:pt x="292900" y="708337"/>
                  </a:lnTo>
                  <a:lnTo>
                    <a:pt x="306374" y="851186"/>
                  </a:lnTo>
                  <a:lnTo>
                    <a:pt x="313296" y="925888"/>
                  </a:lnTo>
                  <a:lnTo>
                    <a:pt x="394893" y="694481"/>
                  </a:lnTo>
                  <a:lnTo>
                    <a:pt x="728465" y="694481"/>
                  </a:lnTo>
                  <a:lnTo>
                    <a:pt x="741806" y="681133"/>
                  </a:lnTo>
                  <a:lnTo>
                    <a:pt x="775931" y="653536"/>
                  </a:lnTo>
                  <a:lnTo>
                    <a:pt x="830338" y="599117"/>
                  </a:lnTo>
                  <a:lnTo>
                    <a:pt x="497014" y="599117"/>
                  </a:lnTo>
                  <a:lnTo>
                    <a:pt x="442366" y="592322"/>
                  </a:lnTo>
                  <a:lnTo>
                    <a:pt x="394893" y="578835"/>
                  </a:lnTo>
                  <a:lnTo>
                    <a:pt x="279171" y="510687"/>
                  </a:lnTo>
                  <a:close/>
                </a:path>
                <a:path w="907415" h="926464">
                  <a:moveTo>
                    <a:pt x="728465" y="694481"/>
                  </a:moveTo>
                  <a:lnTo>
                    <a:pt x="394893" y="694481"/>
                  </a:lnTo>
                  <a:lnTo>
                    <a:pt x="442366" y="714890"/>
                  </a:lnTo>
                  <a:lnTo>
                    <a:pt x="483298" y="728619"/>
                  </a:lnTo>
                  <a:lnTo>
                    <a:pt x="530758" y="742347"/>
                  </a:lnTo>
                  <a:lnTo>
                    <a:pt x="585546" y="748901"/>
                  </a:lnTo>
                  <a:lnTo>
                    <a:pt x="619290" y="742347"/>
                  </a:lnTo>
                  <a:lnTo>
                    <a:pt x="646734" y="735553"/>
                  </a:lnTo>
                  <a:lnTo>
                    <a:pt x="680491" y="721697"/>
                  </a:lnTo>
                  <a:lnTo>
                    <a:pt x="714616" y="708337"/>
                  </a:lnTo>
                  <a:lnTo>
                    <a:pt x="728465" y="694481"/>
                  </a:lnTo>
                  <a:close/>
                </a:path>
                <a:path w="907415" h="926464">
                  <a:moveTo>
                    <a:pt x="786588" y="149778"/>
                  </a:moveTo>
                  <a:lnTo>
                    <a:pt x="340499" y="149778"/>
                  </a:lnTo>
                  <a:lnTo>
                    <a:pt x="387972" y="156700"/>
                  </a:lnTo>
                  <a:lnTo>
                    <a:pt x="442366" y="163507"/>
                  </a:lnTo>
                  <a:lnTo>
                    <a:pt x="537692" y="190723"/>
                  </a:lnTo>
                  <a:lnTo>
                    <a:pt x="626211" y="224861"/>
                  </a:lnTo>
                  <a:lnTo>
                    <a:pt x="667143" y="245142"/>
                  </a:lnTo>
                  <a:lnTo>
                    <a:pt x="728332" y="306483"/>
                  </a:lnTo>
                  <a:lnTo>
                    <a:pt x="748741" y="340494"/>
                  </a:lnTo>
                  <a:lnTo>
                    <a:pt x="755535" y="367710"/>
                  </a:lnTo>
                  <a:lnTo>
                    <a:pt x="762469" y="394914"/>
                  </a:lnTo>
                  <a:lnTo>
                    <a:pt x="755535" y="429051"/>
                  </a:lnTo>
                  <a:lnTo>
                    <a:pt x="741806" y="463074"/>
                  </a:lnTo>
                  <a:lnTo>
                    <a:pt x="714616" y="503753"/>
                  </a:lnTo>
                  <a:lnTo>
                    <a:pt x="680491" y="531223"/>
                  </a:lnTo>
                  <a:lnTo>
                    <a:pt x="639940" y="565106"/>
                  </a:lnTo>
                  <a:lnTo>
                    <a:pt x="592086" y="585642"/>
                  </a:lnTo>
                  <a:lnTo>
                    <a:pt x="544614" y="599117"/>
                  </a:lnTo>
                  <a:lnTo>
                    <a:pt x="830338" y="599117"/>
                  </a:lnTo>
                  <a:lnTo>
                    <a:pt x="871258" y="537903"/>
                  </a:lnTo>
                  <a:lnTo>
                    <a:pt x="891527" y="503753"/>
                  </a:lnTo>
                  <a:lnTo>
                    <a:pt x="898461" y="469996"/>
                  </a:lnTo>
                  <a:lnTo>
                    <a:pt x="906894" y="449027"/>
                  </a:lnTo>
                  <a:lnTo>
                    <a:pt x="906894" y="348162"/>
                  </a:lnTo>
                  <a:lnTo>
                    <a:pt x="905255" y="333700"/>
                  </a:lnTo>
                  <a:lnTo>
                    <a:pt x="884732" y="272346"/>
                  </a:lnTo>
                  <a:lnTo>
                    <a:pt x="844054" y="210992"/>
                  </a:lnTo>
                  <a:lnTo>
                    <a:pt x="796213" y="156700"/>
                  </a:lnTo>
                  <a:lnTo>
                    <a:pt x="786588" y="149778"/>
                  </a:lnTo>
                  <a:close/>
                </a:path>
                <a:path w="907415" h="926464">
                  <a:moveTo>
                    <a:pt x="340545" y="0"/>
                  </a:moveTo>
                  <a:lnTo>
                    <a:pt x="292859" y="0"/>
                  </a:lnTo>
                  <a:lnTo>
                    <a:pt x="238251" y="6802"/>
                  </a:lnTo>
                  <a:lnTo>
                    <a:pt x="190652" y="20276"/>
                  </a:lnTo>
                  <a:lnTo>
                    <a:pt x="143179" y="40939"/>
                  </a:lnTo>
                  <a:lnTo>
                    <a:pt x="95326" y="68143"/>
                  </a:lnTo>
                  <a:lnTo>
                    <a:pt x="54775" y="102280"/>
                  </a:lnTo>
                  <a:lnTo>
                    <a:pt x="13728" y="156700"/>
                  </a:lnTo>
                  <a:lnTo>
                    <a:pt x="0" y="183789"/>
                  </a:lnTo>
                  <a:lnTo>
                    <a:pt x="0" y="224861"/>
                  </a:lnTo>
                  <a:lnTo>
                    <a:pt x="6921" y="265424"/>
                  </a:lnTo>
                  <a:lnTo>
                    <a:pt x="27584" y="306483"/>
                  </a:lnTo>
                  <a:lnTo>
                    <a:pt x="54775" y="340494"/>
                  </a:lnTo>
                  <a:lnTo>
                    <a:pt x="95326" y="360903"/>
                  </a:lnTo>
                  <a:lnTo>
                    <a:pt x="170370" y="231401"/>
                  </a:lnTo>
                  <a:lnTo>
                    <a:pt x="149720" y="217926"/>
                  </a:lnTo>
                  <a:lnTo>
                    <a:pt x="163575" y="204198"/>
                  </a:lnTo>
                  <a:lnTo>
                    <a:pt x="204495" y="176982"/>
                  </a:lnTo>
                  <a:lnTo>
                    <a:pt x="211048" y="176982"/>
                  </a:lnTo>
                  <a:lnTo>
                    <a:pt x="238251" y="170060"/>
                  </a:lnTo>
                  <a:lnTo>
                    <a:pt x="265442" y="156700"/>
                  </a:lnTo>
                  <a:lnTo>
                    <a:pt x="340499" y="149778"/>
                  </a:lnTo>
                  <a:lnTo>
                    <a:pt x="786588" y="149778"/>
                  </a:lnTo>
                  <a:lnTo>
                    <a:pt x="748741" y="122562"/>
                  </a:lnTo>
                  <a:lnTo>
                    <a:pt x="701141" y="95359"/>
                  </a:lnTo>
                  <a:lnTo>
                    <a:pt x="592086" y="40939"/>
                  </a:lnTo>
                  <a:lnTo>
                    <a:pt x="469823" y="13723"/>
                  </a:lnTo>
                  <a:lnTo>
                    <a:pt x="340545" y="0"/>
                  </a:lnTo>
                  <a:close/>
                </a:path>
              </a:pathLst>
            </a:custGeom>
            <a:solidFill>
              <a:srgbClr val="8CC63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05824" y="2453085"/>
              <a:ext cx="244792" cy="24513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56094" y="1676841"/>
              <a:ext cx="217601" cy="2111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159892" y="2854933"/>
              <a:ext cx="367665" cy="218440"/>
            </a:xfrm>
            <a:custGeom>
              <a:avLst/>
              <a:gdLst/>
              <a:ahLst/>
              <a:cxnLst/>
              <a:rect l="l" t="t" r="r" b="b"/>
              <a:pathLst>
                <a:path w="367665" h="218439">
                  <a:moveTo>
                    <a:pt x="204114" y="0"/>
                  </a:moveTo>
                  <a:lnTo>
                    <a:pt x="170116" y="6807"/>
                  </a:lnTo>
                  <a:lnTo>
                    <a:pt x="135991" y="20281"/>
                  </a:lnTo>
                  <a:lnTo>
                    <a:pt x="115722" y="40944"/>
                  </a:lnTo>
                  <a:lnTo>
                    <a:pt x="88519" y="61226"/>
                  </a:lnTo>
                  <a:lnTo>
                    <a:pt x="47599" y="115646"/>
                  </a:lnTo>
                  <a:lnTo>
                    <a:pt x="20396" y="163512"/>
                  </a:lnTo>
                  <a:lnTo>
                    <a:pt x="0" y="217932"/>
                  </a:lnTo>
                  <a:lnTo>
                    <a:pt x="27203" y="176987"/>
                  </a:lnTo>
                  <a:lnTo>
                    <a:pt x="61328" y="142849"/>
                  </a:lnTo>
                  <a:lnTo>
                    <a:pt x="95326" y="115646"/>
                  </a:lnTo>
                  <a:lnTo>
                    <a:pt x="122516" y="88430"/>
                  </a:lnTo>
                  <a:lnTo>
                    <a:pt x="156641" y="75082"/>
                  </a:lnTo>
                  <a:lnTo>
                    <a:pt x="183845" y="68148"/>
                  </a:lnTo>
                  <a:lnTo>
                    <a:pt x="245046" y="54419"/>
                  </a:lnTo>
                  <a:lnTo>
                    <a:pt x="335557" y="54419"/>
                  </a:lnTo>
                  <a:lnTo>
                    <a:pt x="319836" y="40944"/>
                  </a:lnTo>
                  <a:lnTo>
                    <a:pt x="278917" y="20281"/>
                  </a:lnTo>
                  <a:lnTo>
                    <a:pt x="238239" y="6807"/>
                  </a:lnTo>
                  <a:lnTo>
                    <a:pt x="204114" y="0"/>
                  </a:lnTo>
                  <a:close/>
                </a:path>
                <a:path w="367665" h="218439">
                  <a:moveTo>
                    <a:pt x="335557" y="54419"/>
                  </a:moveTo>
                  <a:lnTo>
                    <a:pt x="292646" y="54419"/>
                  </a:lnTo>
                  <a:lnTo>
                    <a:pt x="333565" y="68148"/>
                  </a:lnTo>
                  <a:lnTo>
                    <a:pt x="367309" y="81635"/>
                  </a:lnTo>
                  <a:lnTo>
                    <a:pt x="335557" y="544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7111" y="137160"/>
            <a:ext cx="8976360" cy="1704339"/>
            <a:chOff x="1277111" y="137160"/>
            <a:chExt cx="8976360" cy="170433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3183" y="137160"/>
              <a:ext cx="7967472" cy="11460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7111" y="694943"/>
              <a:ext cx="8976360" cy="114604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1120" rIns="0" bIns="0" rtlCol="0" vert="horz">
            <a:spAutoFit/>
          </a:bodyPr>
          <a:lstStyle/>
          <a:p>
            <a:pPr marL="677545" marR="5080" indent="575310">
              <a:lnSpc>
                <a:spcPts val="4420"/>
              </a:lnSpc>
              <a:spcBef>
                <a:spcPts val="560"/>
              </a:spcBef>
            </a:pPr>
            <a:r>
              <a:rPr dirty="0" sz="4000" spc="-5" b="1">
                <a:latin typeface="Century Gothic"/>
                <a:cs typeface="Century Gothic"/>
              </a:rPr>
              <a:t>3. </a:t>
            </a:r>
            <a:r>
              <a:rPr dirty="0" sz="4000" b="1">
                <a:latin typeface="Century Gothic"/>
                <a:cs typeface="Century Gothic"/>
              </a:rPr>
              <a:t>EMBRACING </a:t>
            </a:r>
            <a:r>
              <a:rPr dirty="0" sz="4000" spc="-5" b="1">
                <a:latin typeface="Century Gothic"/>
                <a:cs typeface="Century Gothic"/>
              </a:rPr>
              <a:t>PURPOSE </a:t>
            </a:r>
            <a:r>
              <a:rPr dirty="0" sz="4000" b="1">
                <a:latin typeface="Century Gothic"/>
                <a:cs typeface="Century Gothic"/>
              </a:rPr>
              <a:t>AND </a:t>
            </a:r>
            <a:r>
              <a:rPr dirty="0" sz="4000" spc="5" b="1">
                <a:latin typeface="Century Gothic"/>
                <a:cs typeface="Century Gothic"/>
              </a:rPr>
              <a:t> </a:t>
            </a:r>
            <a:r>
              <a:rPr dirty="0" sz="4000" b="1">
                <a:latin typeface="Century Gothic"/>
                <a:cs typeface="Century Gothic"/>
              </a:rPr>
              <a:t>MEANING</a:t>
            </a:r>
            <a:r>
              <a:rPr dirty="0" sz="4000" spc="-15" b="1">
                <a:latin typeface="Century Gothic"/>
                <a:cs typeface="Century Gothic"/>
              </a:rPr>
              <a:t> </a:t>
            </a:r>
            <a:r>
              <a:rPr dirty="0" sz="4000" b="1">
                <a:latin typeface="Century Gothic"/>
                <a:cs typeface="Century Gothic"/>
              </a:rPr>
              <a:t>IN</a:t>
            </a:r>
            <a:r>
              <a:rPr dirty="0" sz="4000" spc="-10" b="1">
                <a:latin typeface="Century Gothic"/>
                <a:cs typeface="Century Gothic"/>
              </a:rPr>
              <a:t> </a:t>
            </a:r>
            <a:r>
              <a:rPr dirty="0" sz="4000" b="1">
                <a:latin typeface="Century Gothic"/>
                <a:cs typeface="Century Gothic"/>
              </a:rPr>
              <a:t>BUILDING</a:t>
            </a:r>
            <a:r>
              <a:rPr dirty="0" sz="4000" spc="-10" b="1">
                <a:latin typeface="Century Gothic"/>
                <a:cs typeface="Century Gothic"/>
              </a:rPr>
              <a:t> </a:t>
            </a:r>
            <a:r>
              <a:rPr dirty="0" sz="4000" spc="-5" b="1">
                <a:latin typeface="Century Gothic"/>
                <a:cs typeface="Century Gothic"/>
              </a:rPr>
              <a:t>RESILIENCE</a:t>
            </a:r>
            <a:endParaRPr sz="400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16752" y="1475231"/>
            <a:ext cx="4754880" cy="4663440"/>
            <a:chOff x="6016752" y="1475231"/>
            <a:chExt cx="4754880" cy="46634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6752" y="1475231"/>
              <a:ext cx="4754880" cy="46634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2433" y="1672653"/>
              <a:ext cx="4166040" cy="407092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03204" y="1693164"/>
            <a:ext cx="5037455" cy="4908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3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Attributes</a:t>
            </a:r>
            <a:r>
              <a:rPr dirty="0" u="sng" sz="3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 of</a:t>
            </a:r>
            <a:r>
              <a:rPr dirty="0" u="sng" sz="3200" spc="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sng" sz="3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cs typeface="Century Gothic"/>
              </a:rPr>
              <a:t>Resilience</a:t>
            </a:r>
            <a:endParaRPr sz="3200">
              <a:latin typeface="Century Gothic"/>
              <a:cs typeface="Century Gothic"/>
            </a:endParaRPr>
          </a:p>
          <a:p>
            <a:pPr marL="469900" marR="276860" indent="-457200">
              <a:lnSpc>
                <a:spcPts val="3810"/>
              </a:lnSpc>
              <a:spcBef>
                <a:spcPts val="2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Sense</a:t>
            </a:r>
            <a:r>
              <a:rPr dirty="0" sz="32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32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purpose</a:t>
            </a:r>
            <a:r>
              <a:rPr dirty="0" sz="32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dirty="0" sz="3200" spc="-869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meaning</a:t>
            </a:r>
            <a:endParaRPr sz="3200">
              <a:latin typeface="Century Gothic"/>
              <a:cs typeface="Century Gothic"/>
            </a:endParaRPr>
          </a:p>
          <a:p>
            <a:pPr marL="469900" indent="-457200">
              <a:lnSpc>
                <a:spcPts val="376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Flexibility</a:t>
            </a:r>
            <a:endParaRPr sz="3200">
              <a:latin typeface="Century Gothic"/>
              <a:cs typeface="Century Gothic"/>
            </a:endParaRPr>
          </a:p>
          <a:p>
            <a:pPr marL="469900" indent="-457200">
              <a:lnSpc>
                <a:spcPts val="3804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Tolerance</a:t>
            </a:r>
            <a:r>
              <a:rPr dirty="0" sz="3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32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ambiguity</a:t>
            </a:r>
            <a:endParaRPr sz="3200">
              <a:latin typeface="Century Gothic"/>
              <a:cs typeface="Century Gothic"/>
            </a:endParaRPr>
          </a:p>
          <a:p>
            <a:pPr marL="469900" indent="-457200">
              <a:lnSpc>
                <a:spcPts val="3815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Proactivity</a:t>
            </a:r>
            <a:endParaRPr sz="3200">
              <a:latin typeface="Century Gothic"/>
              <a:cs typeface="Century Gothic"/>
            </a:endParaRPr>
          </a:p>
          <a:p>
            <a:pPr marL="469900" indent="-457200">
              <a:lnSpc>
                <a:spcPts val="3825"/>
              </a:lnSpc>
              <a:spcBef>
                <a:spcPts val="4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Acceptance</a:t>
            </a:r>
            <a:r>
              <a:rPr dirty="0" sz="32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3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reality</a:t>
            </a:r>
            <a:endParaRPr sz="3200">
              <a:latin typeface="Century Gothic"/>
              <a:cs typeface="Century Gothic"/>
            </a:endParaRPr>
          </a:p>
          <a:p>
            <a:pPr marL="469900" indent="-457200">
              <a:lnSpc>
                <a:spcPts val="3825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Positive</a:t>
            </a:r>
            <a:r>
              <a:rPr dirty="0" sz="32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attitude</a:t>
            </a:r>
            <a:endParaRPr sz="3200">
              <a:latin typeface="Century Gothic"/>
              <a:cs typeface="Century Gothic"/>
            </a:endParaRPr>
          </a:p>
          <a:p>
            <a:pPr marL="469900" indent="-457200">
              <a:lnSpc>
                <a:spcPts val="3829"/>
              </a:lnSpc>
              <a:spcBef>
                <a:spcPts val="5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Focused</a:t>
            </a:r>
            <a:r>
              <a:rPr dirty="0" sz="3200" spc="-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vision</a:t>
            </a:r>
            <a:endParaRPr sz="3200">
              <a:latin typeface="Century Gothic"/>
              <a:cs typeface="Century Gothic"/>
            </a:endParaRPr>
          </a:p>
          <a:p>
            <a:pPr marL="469900" indent="-457200">
              <a:lnSpc>
                <a:spcPts val="3829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Self-confidence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7512" y="118871"/>
            <a:ext cx="10530840" cy="1704339"/>
            <a:chOff x="667512" y="118871"/>
            <a:chExt cx="10530840" cy="170433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7512" y="118871"/>
              <a:ext cx="10530840" cy="11460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4807" y="676655"/>
              <a:ext cx="6416040" cy="114604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3969" y="253491"/>
            <a:ext cx="9780905" cy="3511550"/>
          </a:xfrm>
          <a:prstGeom prst="rect"/>
        </p:spPr>
        <p:txBody>
          <a:bodyPr wrap="square" lIns="0" tIns="71120" rIns="0" bIns="0" rtlCol="0" vert="horz">
            <a:spAutoFit/>
          </a:bodyPr>
          <a:lstStyle/>
          <a:p>
            <a:pPr marL="2054860" marR="5080" indent="-1986914">
              <a:lnSpc>
                <a:spcPts val="4420"/>
              </a:lnSpc>
              <a:spcBef>
                <a:spcPts val="560"/>
              </a:spcBef>
            </a:pPr>
            <a:r>
              <a:rPr dirty="0" sz="4000" spc="-5" b="1">
                <a:latin typeface="Century Gothic"/>
                <a:cs typeface="Century Gothic"/>
              </a:rPr>
              <a:t>3. </a:t>
            </a:r>
            <a:r>
              <a:rPr dirty="0" sz="4000" b="1">
                <a:latin typeface="Century Gothic"/>
                <a:cs typeface="Century Gothic"/>
              </a:rPr>
              <a:t>EMBRACING </a:t>
            </a:r>
            <a:r>
              <a:rPr dirty="0" sz="4000" spc="-5" b="1">
                <a:latin typeface="Century Gothic"/>
                <a:cs typeface="Century Gothic"/>
              </a:rPr>
              <a:t>PURPOSE </a:t>
            </a:r>
            <a:r>
              <a:rPr dirty="0" sz="4000" b="1">
                <a:latin typeface="Century Gothic"/>
                <a:cs typeface="Century Gothic"/>
              </a:rPr>
              <a:t>AND MEANING </a:t>
            </a:r>
            <a:r>
              <a:rPr dirty="0" sz="4000" spc="-1105" b="1">
                <a:latin typeface="Century Gothic"/>
                <a:cs typeface="Century Gothic"/>
              </a:rPr>
              <a:t> </a:t>
            </a:r>
            <a:r>
              <a:rPr dirty="0" sz="4000" b="1">
                <a:latin typeface="Century Gothic"/>
                <a:cs typeface="Century Gothic"/>
              </a:rPr>
              <a:t>IN BUILDING RESILIENCE</a:t>
            </a:r>
            <a:endParaRPr sz="4000">
              <a:latin typeface="Century Gothic"/>
              <a:cs typeface="Century Gothic"/>
            </a:endParaRPr>
          </a:p>
          <a:p>
            <a:pPr marL="12700" marR="4073525">
              <a:lnSpc>
                <a:spcPct val="119800"/>
              </a:lnSpc>
              <a:spcBef>
                <a:spcPts val="894"/>
              </a:spcBef>
            </a:pPr>
            <a:r>
              <a:rPr dirty="0" sz="2400" spc="-5" b="0">
                <a:latin typeface="Century Gothic"/>
                <a:cs typeface="Century Gothic"/>
              </a:rPr>
              <a:t>“Everything can be taken from </a:t>
            </a:r>
            <a:r>
              <a:rPr dirty="0" sz="2400" b="0">
                <a:latin typeface="Century Gothic"/>
                <a:cs typeface="Century Gothic"/>
              </a:rPr>
              <a:t>a </a:t>
            </a:r>
            <a:r>
              <a:rPr dirty="0" sz="2400" spc="-5" b="0">
                <a:latin typeface="Century Gothic"/>
                <a:cs typeface="Century Gothic"/>
              </a:rPr>
              <a:t>man </a:t>
            </a:r>
            <a:r>
              <a:rPr dirty="0" sz="2400" b="0">
                <a:latin typeface="Century Gothic"/>
                <a:cs typeface="Century Gothic"/>
              </a:rPr>
              <a:t> but </a:t>
            </a:r>
            <a:r>
              <a:rPr dirty="0" sz="2400" spc="-5" b="0">
                <a:latin typeface="Century Gothic"/>
                <a:cs typeface="Century Gothic"/>
              </a:rPr>
              <a:t>one thing: the last </a:t>
            </a:r>
            <a:r>
              <a:rPr dirty="0" sz="2400" b="0">
                <a:latin typeface="Century Gothic"/>
                <a:cs typeface="Century Gothic"/>
              </a:rPr>
              <a:t>of </a:t>
            </a:r>
            <a:r>
              <a:rPr dirty="0" sz="2400" spc="-5" b="0">
                <a:latin typeface="Century Gothic"/>
                <a:cs typeface="Century Gothic"/>
              </a:rPr>
              <a:t>the human </a:t>
            </a:r>
            <a:r>
              <a:rPr dirty="0" sz="2400" b="0">
                <a:latin typeface="Century Gothic"/>
                <a:cs typeface="Century Gothic"/>
              </a:rPr>
              <a:t> </a:t>
            </a:r>
            <a:r>
              <a:rPr dirty="0" sz="2400" spc="-5" b="0">
                <a:latin typeface="Century Gothic"/>
                <a:cs typeface="Century Gothic"/>
              </a:rPr>
              <a:t>freedoms </a:t>
            </a:r>
            <a:r>
              <a:rPr dirty="0" sz="2400" b="0">
                <a:latin typeface="Century Gothic"/>
                <a:cs typeface="Century Gothic"/>
              </a:rPr>
              <a:t>–</a:t>
            </a:r>
            <a:r>
              <a:rPr dirty="0" sz="2400" spc="-5" b="0">
                <a:latin typeface="Century Gothic"/>
                <a:cs typeface="Century Gothic"/>
              </a:rPr>
              <a:t> to</a:t>
            </a:r>
            <a:r>
              <a:rPr dirty="0" sz="2400" b="0">
                <a:latin typeface="Century Gothic"/>
                <a:cs typeface="Century Gothic"/>
              </a:rPr>
              <a:t> </a:t>
            </a:r>
            <a:r>
              <a:rPr dirty="0" sz="2400" spc="-5" b="0">
                <a:latin typeface="Century Gothic"/>
                <a:cs typeface="Century Gothic"/>
              </a:rPr>
              <a:t>choose one’s</a:t>
            </a:r>
            <a:r>
              <a:rPr dirty="0" sz="2400" b="0">
                <a:latin typeface="Century Gothic"/>
                <a:cs typeface="Century Gothic"/>
              </a:rPr>
              <a:t> </a:t>
            </a:r>
            <a:r>
              <a:rPr dirty="0" sz="2400" spc="-5" b="0">
                <a:latin typeface="Century Gothic"/>
                <a:cs typeface="Century Gothic"/>
              </a:rPr>
              <a:t>attitude</a:t>
            </a:r>
            <a:r>
              <a:rPr dirty="0" sz="2400" b="0">
                <a:latin typeface="Century Gothic"/>
                <a:cs typeface="Century Gothic"/>
              </a:rPr>
              <a:t> </a:t>
            </a:r>
            <a:r>
              <a:rPr dirty="0" sz="2400" spc="-5" b="0">
                <a:latin typeface="Century Gothic"/>
                <a:cs typeface="Century Gothic"/>
              </a:rPr>
              <a:t>in </a:t>
            </a:r>
            <a:r>
              <a:rPr dirty="0" sz="2400" spc="-650" b="0">
                <a:latin typeface="Century Gothic"/>
                <a:cs typeface="Century Gothic"/>
              </a:rPr>
              <a:t> </a:t>
            </a:r>
            <a:r>
              <a:rPr dirty="0" sz="2400" spc="-5" b="0">
                <a:latin typeface="Century Gothic"/>
                <a:cs typeface="Century Gothic"/>
              </a:rPr>
              <a:t>any given </a:t>
            </a:r>
            <a:r>
              <a:rPr dirty="0" sz="2400" b="0">
                <a:latin typeface="Century Gothic"/>
                <a:cs typeface="Century Gothic"/>
              </a:rPr>
              <a:t>set of </a:t>
            </a:r>
            <a:r>
              <a:rPr dirty="0" sz="2400" spc="-5" b="0">
                <a:latin typeface="Century Gothic"/>
                <a:cs typeface="Century Gothic"/>
              </a:rPr>
              <a:t>circumstances, to </a:t>
            </a:r>
            <a:r>
              <a:rPr dirty="0" sz="2400" b="0">
                <a:latin typeface="Century Gothic"/>
                <a:cs typeface="Century Gothic"/>
              </a:rPr>
              <a:t> </a:t>
            </a:r>
            <a:r>
              <a:rPr dirty="0" sz="2400" spc="-5" b="0">
                <a:latin typeface="Century Gothic"/>
                <a:cs typeface="Century Gothic"/>
              </a:rPr>
              <a:t>choose</a:t>
            </a:r>
            <a:r>
              <a:rPr dirty="0" sz="2400" spc="-10" b="0">
                <a:latin typeface="Century Gothic"/>
                <a:cs typeface="Century Gothic"/>
              </a:rPr>
              <a:t> </a:t>
            </a:r>
            <a:r>
              <a:rPr dirty="0" sz="2400" spc="-5" b="0">
                <a:latin typeface="Century Gothic"/>
                <a:cs typeface="Century Gothic"/>
              </a:rPr>
              <a:t>one’s</a:t>
            </a:r>
            <a:r>
              <a:rPr dirty="0" sz="2400" b="0">
                <a:latin typeface="Century Gothic"/>
                <a:cs typeface="Century Gothic"/>
              </a:rPr>
              <a:t> own</a:t>
            </a:r>
            <a:r>
              <a:rPr dirty="0" sz="2400" spc="-10" b="0">
                <a:latin typeface="Century Gothic"/>
                <a:cs typeface="Century Gothic"/>
              </a:rPr>
              <a:t> </a:t>
            </a:r>
            <a:r>
              <a:rPr dirty="0" sz="2400" spc="-5" b="0">
                <a:latin typeface="Century Gothic"/>
                <a:cs typeface="Century Gothic"/>
              </a:rPr>
              <a:t>way.”</a:t>
            </a:r>
            <a:r>
              <a:rPr dirty="0" sz="2400" spc="-10" b="0">
                <a:latin typeface="Century Gothic"/>
                <a:cs typeface="Century Gothic"/>
              </a:rPr>
              <a:t> </a:t>
            </a:r>
            <a:r>
              <a:rPr dirty="0" sz="2400" b="0">
                <a:latin typeface="Century Gothic"/>
                <a:cs typeface="Century Gothic"/>
              </a:rPr>
              <a:t>-</a:t>
            </a:r>
            <a:r>
              <a:rPr dirty="0" sz="2400" spc="-5" b="0">
                <a:latin typeface="Century Gothic"/>
                <a:cs typeface="Century Gothic"/>
              </a:rPr>
              <a:t> Viktor</a:t>
            </a:r>
            <a:r>
              <a:rPr dirty="0" sz="2400" b="0">
                <a:latin typeface="Century Gothic"/>
                <a:cs typeface="Century Gothic"/>
              </a:rPr>
              <a:t> </a:t>
            </a:r>
            <a:r>
              <a:rPr dirty="0" sz="2400" spc="-5" b="0">
                <a:latin typeface="Century Gothic"/>
                <a:cs typeface="Century Gothic"/>
              </a:rPr>
              <a:t>Frankl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374392" y="3931919"/>
            <a:ext cx="3853179" cy="2926080"/>
            <a:chOff x="2374392" y="3931919"/>
            <a:chExt cx="3853179" cy="29260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4392" y="3931919"/>
              <a:ext cx="3852672" cy="29260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915" y="4129437"/>
              <a:ext cx="3260036" cy="2445029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574280" y="1456944"/>
            <a:ext cx="4227830" cy="2773680"/>
            <a:chOff x="7574280" y="1456944"/>
            <a:chExt cx="4227830" cy="277368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74280" y="1456944"/>
              <a:ext cx="4227576" cy="27736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71917" y="1654251"/>
              <a:ext cx="3636124" cy="218167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019923" y="4760467"/>
            <a:ext cx="5308600" cy="149479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715">
              <a:lnSpc>
                <a:spcPct val="100800"/>
              </a:lnSpc>
              <a:spcBef>
                <a:spcPts val="75"/>
              </a:spcBef>
            </a:pP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“He who has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why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live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can bear </a:t>
            </a:r>
            <a:r>
              <a:rPr dirty="0" sz="2400" spc="-6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almost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any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how”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Century Gothic"/>
              <a:cs typeface="Century Gothic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dirty="0" sz="2400" spc="-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Nietzsche</a:t>
            </a:r>
            <a:endParaRPr sz="2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5895" y="27432"/>
            <a:ext cx="7668895" cy="3651885"/>
            <a:chOff x="2215895" y="27432"/>
            <a:chExt cx="7668895" cy="36518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5895" y="27432"/>
              <a:ext cx="7668768" cy="18470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8751" y="929640"/>
              <a:ext cx="6163056" cy="18470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20439" y="1831848"/>
              <a:ext cx="4773168" cy="184708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18184" y="255523"/>
            <a:ext cx="6329680" cy="2832735"/>
          </a:xfrm>
          <a:prstGeom prst="rect"/>
        </p:spPr>
        <p:txBody>
          <a:bodyPr wrap="square" lIns="0" tIns="118110" rIns="0" bIns="0" rtlCol="0" vert="horz">
            <a:spAutoFit/>
          </a:bodyPr>
          <a:lstStyle/>
          <a:p>
            <a:pPr algn="ctr" marL="12700" marR="5080">
              <a:lnSpc>
                <a:spcPct val="89500"/>
              </a:lnSpc>
              <a:spcBef>
                <a:spcPts val="930"/>
              </a:spcBef>
            </a:pPr>
            <a:r>
              <a:rPr dirty="0" sz="6600" spc="-5">
                <a:solidFill>
                  <a:srgbClr val="9FDCFF"/>
                </a:solidFill>
              </a:rPr>
              <a:t>WHAT’S</a:t>
            </a:r>
            <a:r>
              <a:rPr dirty="0" sz="6600" spc="-65">
                <a:solidFill>
                  <a:srgbClr val="9FDCFF"/>
                </a:solidFill>
              </a:rPr>
              <a:t> </a:t>
            </a:r>
            <a:r>
              <a:rPr dirty="0" sz="6600" spc="-5">
                <a:solidFill>
                  <a:srgbClr val="9FDCFF"/>
                </a:solidFill>
              </a:rPr>
              <a:t>YOUR </a:t>
            </a:r>
            <a:r>
              <a:rPr dirty="0" sz="6600" spc="-2230">
                <a:solidFill>
                  <a:srgbClr val="9FDCFF"/>
                </a:solidFill>
              </a:rPr>
              <a:t> </a:t>
            </a:r>
            <a:r>
              <a:rPr dirty="0" sz="6600" spc="-5">
                <a:solidFill>
                  <a:srgbClr val="9FDCFF"/>
                </a:solidFill>
              </a:rPr>
              <a:t>PERSONAL </a:t>
            </a:r>
            <a:r>
              <a:rPr dirty="0" sz="6600">
                <a:solidFill>
                  <a:srgbClr val="9FDCFF"/>
                </a:solidFill>
              </a:rPr>
              <a:t> </a:t>
            </a:r>
            <a:r>
              <a:rPr dirty="0" sz="6600" spc="-5">
                <a:solidFill>
                  <a:srgbClr val="9FDCFF"/>
                </a:solidFill>
              </a:rPr>
              <a:t>BRAND?</a:t>
            </a:r>
            <a:endParaRPr sz="6600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64550" y="3415068"/>
            <a:ext cx="4236627" cy="319210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6176" y="1021080"/>
            <a:ext cx="10936605" cy="4989830"/>
            <a:chOff x="646176" y="1021080"/>
            <a:chExt cx="10936605" cy="4989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0560" y="1069848"/>
              <a:ext cx="902208" cy="11765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776" y="1021080"/>
              <a:ext cx="1853183" cy="1261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9008" y="1021080"/>
              <a:ext cx="1316736" cy="1261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6176" y="1847088"/>
              <a:ext cx="969263" cy="12618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6488" y="1810512"/>
              <a:ext cx="10497312" cy="13289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6488" y="2535936"/>
              <a:ext cx="9031223" cy="13289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6488" y="3246119"/>
              <a:ext cx="10725912" cy="13289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6488" y="3956303"/>
              <a:ext cx="9046464" cy="13319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6488" y="4681727"/>
              <a:ext cx="2700528" cy="132892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2535" y="1074290"/>
            <a:ext cx="10083165" cy="4511040"/>
          </a:xfrm>
          <a:prstGeom prst="rect">
            <a:avLst/>
          </a:prstGeom>
        </p:spPr>
        <p:txBody>
          <a:bodyPr wrap="square" lIns="0" tIns="12255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6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44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4400" spc="-1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400">
                <a:solidFill>
                  <a:srgbClr val="FFFFFF"/>
                </a:solidFill>
                <a:latin typeface="Rockwell"/>
                <a:cs typeface="Rockwell"/>
              </a:rPr>
              <a:t>am…</a:t>
            </a:r>
            <a:endParaRPr sz="4400">
              <a:latin typeface="Rockwell"/>
              <a:cs typeface="Rockwell"/>
            </a:endParaRPr>
          </a:p>
          <a:p>
            <a:pPr marL="241300" marR="5080" indent="-228600">
              <a:lnSpc>
                <a:spcPct val="100200"/>
              </a:lnSpc>
              <a:spcBef>
                <a:spcPts val="910"/>
              </a:spcBef>
              <a:buFont typeface="Arial"/>
              <a:buChar char="•"/>
              <a:tabLst>
                <a:tab pos="241300" algn="l"/>
                <a:tab pos="3146425" algn="l"/>
                <a:tab pos="3669665" algn="l"/>
                <a:tab pos="5545455" algn="l"/>
              </a:tabLst>
            </a:pP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47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700" spc="-1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4700" spc="5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bal,</a:t>
            </a:r>
            <a:r>
              <a:rPr dirty="0" sz="4700" spc="-37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4700" spc="-229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4700" spc="-95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4700" spc="5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l </a:t>
            </a:r>
            <a:r>
              <a:rPr dirty="0" sz="4700" spc="-385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4700" spc="5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4700" spc="-5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4700" spc="-95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y </a:t>
            </a:r>
            <a:r>
              <a:rPr dirty="0" sz="4700" spc="-5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4700" spc="5">
                <a:solidFill>
                  <a:srgbClr val="FFFFFF"/>
                </a:solidFill>
                <a:latin typeface="Rockwell"/>
                <a:cs typeface="Rockwell"/>
              </a:rPr>
              <a:t>en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dirty="0" sz="4700" spc="-75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4700" spc="5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47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is  </a:t>
            </a:r>
            <a:r>
              <a:rPr dirty="0" sz="4700" spc="-5">
                <a:solidFill>
                  <a:srgbClr val="FFFFFF"/>
                </a:solidFill>
                <a:latin typeface="Rockwell"/>
                <a:cs typeface="Rockwell"/>
              </a:rPr>
              <a:t>commited	to</a:t>
            </a:r>
            <a:r>
              <a:rPr dirty="0" sz="4700" spc="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heal</a:t>
            </a:r>
            <a:r>
              <a:rPr dirty="0" sz="4700" spc="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himself</a:t>
            </a:r>
            <a:r>
              <a:rPr dirty="0" sz="4700" spc="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4700" spc="5">
                <a:solidFill>
                  <a:srgbClr val="FFFFFF"/>
                </a:solidFill>
                <a:latin typeface="Rockwell"/>
                <a:cs typeface="Rockwell"/>
              </a:rPr>
              <a:t> o</a:t>
            </a:r>
            <a:r>
              <a:rPr dirty="0" sz="4700" spc="-1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4700" spc="5">
                <a:solidFill>
                  <a:srgbClr val="FFFFFF"/>
                </a:solidFill>
                <a:latin typeface="Rockwell"/>
                <a:cs typeface="Rockwell"/>
              </a:rPr>
              <a:t>he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rs</a:t>
            </a:r>
            <a:r>
              <a:rPr dirty="0" sz="47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700" spc="-190">
                <a:solidFill>
                  <a:srgbClr val="FFFFFF"/>
                </a:solidFill>
                <a:latin typeface="Rockwell"/>
                <a:cs typeface="Rockwell"/>
              </a:rPr>
              <a:t>b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y b</a:t>
            </a:r>
            <a:r>
              <a:rPr dirty="0" sz="4700" spc="9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4700" spc="5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gi</a:t>
            </a:r>
            <a:r>
              <a:rPr dirty="0" sz="4700" spc="5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g	:</a:t>
            </a:r>
            <a:r>
              <a:rPr dirty="0" sz="4700" spc="-37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dirty="0" sz="4700" spc="-229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4700" spc="-47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4700" spc="-37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4700" spc="5">
                <a:solidFill>
                  <a:srgbClr val="FFFFFF"/>
                </a:solidFill>
                <a:latin typeface="Rockwell"/>
                <a:cs typeface="Rockwell"/>
              </a:rPr>
              <a:t>onne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4700" spc="-1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4700" spc="5">
                <a:solidFill>
                  <a:srgbClr val="FFFFFF"/>
                </a:solidFill>
                <a:latin typeface="Rockwell"/>
                <a:cs typeface="Rockwell"/>
              </a:rPr>
              <a:t>on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,  </a:t>
            </a:r>
            <a:r>
              <a:rPr dirty="0" sz="4700" spc="-5">
                <a:solidFill>
                  <a:srgbClr val="FFFFFF"/>
                </a:solidFill>
                <a:latin typeface="Rockwell"/>
                <a:cs typeface="Rockwell"/>
              </a:rPr>
              <a:t>passion</a:t>
            </a:r>
            <a:r>
              <a:rPr dirty="0" sz="4700" spc="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and	</a:t>
            </a:r>
            <a:r>
              <a:rPr dirty="0" sz="4700" spc="-5">
                <a:solidFill>
                  <a:srgbClr val="FFFFFF"/>
                </a:solidFill>
                <a:latin typeface="Rockwell"/>
                <a:cs typeface="Rockwell"/>
              </a:rPr>
              <a:t>transformation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700" spc="-5">
                <a:solidFill>
                  <a:srgbClr val="FFFFFF"/>
                </a:solidFill>
                <a:latin typeface="Rockwell"/>
                <a:cs typeface="Rockwell"/>
              </a:rPr>
              <a:t>to </a:t>
            </a:r>
            <a:r>
              <a:rPr dirty="0" sz="4700">
                <a:solidFill>
                  <a:srgbClr val="FFFFFF"/>
                </a:solidFill>
                <a:latin typeface="Rockwell"/>
                <a:cs typeface="Rockwell"/>
              </a:rPr>
              <a:t> others.</a:t>
            </a:r>
            <a:endParaRPr sz="47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7616" y="1423416"/>
            <a:ext cx="5187696" cy="11460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9695" y="1558035"/>
            <a:ext cx="452501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"/>
              <a:t>E</a:t>
            </a:r>
            <a:r>
              <a:rPr dirty="0" sz="4000"/>
              <a:t>FF</a:t>
            </a:r>
            <a:r>
              <a:rPr dirty="0" sz="4000" spc="-10"/>
              <a:t>E</a:t>
            </a:r>
            <a:r>
              <a:rPr dirty="0" sz="4000"/>
              <a:t>C</a:t>
            </a:r>
            <a:r>
              <a:rPr dirty="0" sz="4000" spc="-5"/>
              <a:t>TI</a:t>
            </a:r>
            <a:r>
              <a:rPr dirty="0" sz="4000" spc="-10"/>
              <a:t>VE</a:t>
            </a:r>
            <a:r>
              <a:rPr dirty="0" sz="4000"/>
              <a:t>N</a:t>
            </a:r>
            <a:r>
              <a:rPr dirty="0" sz="4000" spc="-10"/>
              <a:t>E</a:t>
            </a:r>
            <a:r>
              <a:rPr dirty="0" sz="4000" spc="-5"/>
              <a:t>S</a:t>
            </a:r>
            <a:r>
              <a:rPr dirty="0" sz="4000"/>
              <a:t>S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04809" y="2915018"/>
            <a:ext cx="4141470" cy="1552575"/>
          </a:xfrm>
          <a:prstGeom prst="rect">
            <a:avLst/>
          </a:prstGeom>
        </p:spPr>
        <p:txBody>
          <a:bodyPr wrap="square" lIns="0" tIns="52704" rIns="0" bIns="0" rtlCol="0" vert="horz">
            <a:spAutoFit/>
          </a:bodyPr>
          <a:lstStyle/>
          <a:p>
            <a:pPr marL="12700" marR="5080">
              <a:lnSpc>
                <a:spcPct val="95100"/>
              </a:lnSpc>
              <a:spcBef>
                <a:spcPts val="414"/>
              </a:spcBef>
            </a:pPr>
            <a:r>
              <a:rPr dirty="0" sz="2100">
                <a:solidFill>
                  <a:srgbClr val="FFFFFF"/>
                </a:solidFill>
                <a:latin typeface="Rockwell"/>
                <a:cs typeface="Rockwell"/>
              </a:rPr>
              <a:t>Self-Efficacy is defined </a:t>
            </a:r>
            <a:r>
              <a:rPr dirty="0" sz="2100" spc="-5">
                <a:solidFill>
                  <a:srgbClr val="FFFFFF"/>
                </a:solidFill>
                <a:latin typeface="Rockwell"/>
                <a:cs typeface="Rockwell"/>
              </a:rPr>
              <a:t>as </a:t>
            </a:r>
            <a:r>
              <a:rPr dirty="0" sz="21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100" spc="-30">
                <a:solidFill>
                  <a:srgbClr val="FFFFFF"/>
                </a:solidFill>
                <a:latin typeface="Rockwell"/>
                <a:cs typeface="Rockwell"/>
              </a:rPr>
              <a:t>“people’s</a:t>
            </a:r>
            <a:r>
              <a:rPr dirty="0" sz="2100" spc="-5">
                <a:solidFill>
                  <a:srgbClr val="FFFFFF"/>
                </a:solidFill>
                <a:latin typeface="Rockwell"/>
                <a:cs typeface="Rockwell"/>
              </a:rPr>
              <a:t> beliefs</a:t>
            </a:r>
            <a:r>
              <a:rPr dirty="0" sz="2100">
                <a:solidFill>
                  <a:srgbClr val="FFFFFF"/>
                </a:solidFill>
                <a:latin typeface="Rockwell"/>
                <a:cs typeface="Rockwell"/>
              </a:rPr>
              <a:t> about</a:t>
            </a:r>
            <a:r>
              <a:rPr dirty="0" sz="2100" spc="-5">
                <a:solidFill>
                  <a:srgbClr val="FFFFFF"/>
                </a:solidFill>
                <a:latin typeface="Rockwell"/>
                <a:cs typeface="Rockwell"/>
              </a:rPr>
              <a:t> their </a:t>
            </a:r>
            <a:r>
              <a:rPr dirty="0" sz="21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>
                <a:solidFill>
                  <a:srgbClr val="FFFFFF"/>
                </a:solidFill>
                <a:latin typeface="Rockwell"/>
                <a:cs typeface="Rockwell"/>
              </a:rPr>
              <a:t>capab</a:t>
            </a:r>
            <a:r>
              <a:rPr dirty="0" sz="4000" spc="-10">
                <a:solidFill>
                  <a:srgbClr val="FFFFFF"/>
                </a:solidFill>
                <a:latin typeface="Rockwell"/>
                <a:cs typeface="Rockwell"/>
              </a:rPr>
              <a:t>ili</a:t>
            </a:r>
            <a:r>
              <a:rPr dirty="0" sz="4000" spc="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4000" spc="-10">
                <a:solidFill>
                  <a:srgbClr val="FFFFFF"/>
                </a:solidFill>
                <a:latin typeface="Rockwell"/>
                <a:cs typeface="Rockwell"/>
              </a:rPr>
              <a:t>ie</a:t>
            </a:r>
            <a:r>
              <a:rPr dirty="0" sz="4000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4000" spc="-47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100">
                <a:solidFill>
                  <a:srgbClr val="FFFFFF"/>
                </a:solidFill>
                <a:latin typeface="Rockwell"/>
                <a:cs typeface="Rockwell"/>
              </a:rPr>
              <a:t>to</a:t>
            </a:r>
            <a:r>
              <a:rPr dirty="0" sz="21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10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dirty="0" sz="2100" spc="-8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100" spc="-5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10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dirty="0" sz="2100" spc="5">
                <a:solidFill>
                  <a:srgbClr val="FFFFFF"/>
                </a:solidFill>
                <a:latin typeface="Rockwell"/>
                <a:cs typeface="Rockwell"/>
              </a:rPr>
              <a:t>uc</a:t>
            </a:r>
            <a:r>
              <a:rPr dirty="0" sz="21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endParaRPr sz="2100">
              <a:latin typeface="Rockwell"/>
              <a:cs typeface="Rockwell"/>
            </a:endParaRPr>
          </a:p>
          <a:p>
            <a:pPr marL="12700">
              <a:lnSpc>
                <a:spcPts val="2330"/>
              </a:lnSpc>
            </a:pPr>
            <a:r>
              <a:rPr dirty="0" sz="2100" spc="5">
                <a:solidFill>
                  <a:srgbClr val="FFFFFF"/>
                </a:solidFill>
                <a:latin typeface="Rockwell"/>
                <a:cs typeface="Rockwell"/>
              </a:rPr>
              <a:t>effects”.</a:t>
            </a:r>
            <a:endParaRPr sz="2100">
              <a:latin typeface="Rockwell"/>
              <a:cs typeface="Rockwel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46205" y="1499387"/>
            <a:ext cx="4069058" cy="394439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602741" y="5743955"/>
            <a:ext cx="20389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ndu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1997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4351" y="728472"/>
            <a:ext cx="8138159" cy="12496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8624" y="870203"/>
            <a:ext cx="74041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50995" algn="l"/>
              </a:tabLst>
            </a:pPr>
            <a:r>
              <a:rPr dirty="0" sz="4400"/>
              <a:t>HOW</a:t>
            </a:r>
            <a:r>
              <a:rPr dirty="0" sz="4400" spc="10"/>
              <a:t> </a:t>
            </a:r>
            <a:r>
              <a:rPr dirty="0" sz="4400" spc="-5"/>
              <a:t>TO</a:t>
            </a:r>
            <a:r>
              <a:rPr dirty="0" sz="4400" spc="15"/>
              <a:t> </a:t>
            </a:r>
            <a:r>
              <a:rPr dirty="0" sz="4400"/>
              <a:t>MAP	</a:t>
            </a:r>
            <a:r>
              <a:rPr dirty="0" sz="4400" spc="-5"/>
              <a:t>YOUR</a:t>
            </a:r>
            <a:r>
              <a:rPr dirty="0" sz="4400" spc="-80"/>
              <a:t> </a:t>
            </a:r>
            <a:r>
              <a:rPr dirty="0" sz="4400" spc="-5"/>
              <a:t>LIFE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2788621" y="2590920"/>
            <a:ext cx="1372870" cy="1372870"/>
            <a:chOff x="2788621" y="2590920"/>
            <a:chExt cx="1372870" cy="1372870"/>
          </a:xfrm>
        </p:grpSpPr>
        <p:sp>
          <p:nvSpPr>
            <p:cNvPr id="5" name="object 5"/>
            <p:cNvSpPr/>
            <p:nvPr/>
          </p:nvSpPr>
          <p:spPr>
            <a:xfrm>
              <a:off x="2788621" y="2590920"/>
              <a:ext cx="1372870" cy="1372870"/>
            </a:xfrm>
            <a:custGeom>
              <a:avLst/>
              <a:gdLst/>
              <a:ahLst/>
              <a:cxnLst/>
              <a:rect l="l" t="t" r="r" b="b"/>
              <a:pathLst>
                <a:path w="1372870" h="1372870">
                  <a:moveTo>
                    <a:pt x="686244" y="0"/>
                  </a:moveTo>
                  <a:lnTo>
                    <a:pt x="637235" y="1723"/>
                  </a:lnTo>
                  <a:lnTo>
                    <a:pt x="589156" y="6814"/>
                  </a:lnTo>
                  <a:lnTo>
                    <a:pt x="542123" y="15158"/>
                  </a:lnTo>
                  <a:lnTo>
                    <a:pt x="496252" y="26639"/>
                  </a:lnTo>
                  <a:lnTo>
                    <a:pt x="451660" y="41140"/>
                  </a:lnTo>
                  <a:lnTo>
                    <a:pt x="408463" y="58545"/>
                  </a:lnTo>
                  <a:lnTo>
                    <a:pt x="366776" y="78738"/>
                  </a:lnTo>
                  <a:lnTo>
                    <a:pt x="326716" y="101603"/>
                  </a:lnTo>
                  <a:lnTo>
                    <a:pt x="288399" y="127023"/>
                  </a:lnTo>
                  <a:lnTo>
                    <a:pt x="251941" y="154884"/>
                  </a:lnTo>
                  <a:lnTo>
                    <a:pt x="217459" y="185067"/>
                  </a:lnTo>
                  <a:lnTo>
                    <a:pt x="185067" y="217459"/>
                  </a:lnTo>
                  <a:lnTo>
                    <a:pt x="154884" y="251941"/>
                  </a:lnTo>
                  <a:lnTo>
                    <a:pt x="127023" y="288399"/>
                  </a:lnTo>
                  <a:lnTo>
                    <a:pt x="101603" y="326716"/>
                  </a:lnTo>
                  <a:lnTo>
                    <a:pt x="78738" y="366776"/>
                  </a:lnTo>
                  <a:lnTo>
                    <a:pt x="58545" y="408463"/>
                  </a:lnTo>
                  <a:lnTo>
                    <a:pt x="41140" y="451660"/>
                  </a:lnTo>
                  <a:lnTo>
                    <a:pt x="26639" y="496252"/>
                  </a:lnTo>
                  <a:lnTo>
                    <a:pt x="15158" y="542123"/>
                  </a:lnTo>
                  <a:lnTo>
                    <a:pt x="6814" y="589156"/>
                  </a:lnTo>
                  <a:lnTo>
                    <a:pt x="1723" y="637235"/>
                  </a:lnTo>
                  <a:lnTo>
                    <a:pt x="0" y="686244"/>
                  </a:lnTo>
                  <a:lnTo>
                    <a:pt x="1723" y="735253"/>
                  </a:lnTo>
                  <a:lnTo>
                    <a:pt x="6814" y="783332"/>
                  </a:lnTo>
                  <a:lnTo>
                    <a:pt x="15158" y="830365"/>
                  </a:lnTo>
                  <a:lnTo>
                    <a:pt x="26639" y="876236"/>
                  </a:lnTo>
                  <a:lnTo>
                    <a:pt x="41140" y="920828"/>
                  </a:lnTo>
                  <a:lnTo>
                    <a:pt x="58545" y="964025"/>
                  </a:lnTo>
                  <a:lnTo>
                    <a:pt x="78738" y="1005712"/>
                  </a:lnTo>
                  <a:lnTo>
                    <a:pt x="101603" y="1045772"/>
                  </a:lnTo>
                  <a:lnTo>
                    <a:pt x="127023" y="1084089"/>
                  </a:lnTo>
                  <a:lnTo>
                    <a:pt x="154884" y="1120547"/>
                  </a:lnTo>
                  <a:lnTo>
                    <a:pt x="185067" y="1155029"/>
                  </a:lnTo>
                  <a:lnTo>
                    <a:pt x="217459" y="1187421"/>
                  </a:lnTo>
                  <a:lnTo>
                    <a:pt x="251941" y="1217604"/>
                  </a:lnTo>
                  <a:lnTo>
                    <a:pt x="288399" y="1245465"/>
                  </a:lnTo>
                  <a:lnTo>
                    <a:pt x="326716" y="1270885"/>
                  </a:lnTo>
                  <a:lnTo>
                    <a:pt x="366776" y="1293750"/>
                  </a:lnTo>
                  <a:lnTo>
                    <a:pt x="408463" y="1313943"/>
                  </a:lnTo>
                  <a:lnTo>
                    <a:pt x="451660" y="1331348"/>
                  </a:lnTo>
                  <a:lnTo>
                    <a:pt x="496252" y="1345849"/>
                  </a:lnTo>
                  <a:lnTo>
                    <a:pt x="542123" y="1357330"/>
                  </a:lnTo>
                  <a:lnTo>
                    <a:pt x="589156" y="1365674"/>
                  </a:lnTo>
                  <a:lnTo>
                    <a:pt x="637235" y="1370765"/>
                  </a:lnTo>
                  <a:lnTo>
                    <a:pt x="686244" y="1372489"/>
                  </a:lnTo>
                  <a:lnTo>
                    <a:pt x="735253" y="1370765"/>
                  </a:lnTo>
                  <a:lnTo>
                    <a:pt x="783333" y="1365674"/>
                  </a:lnTo>
                  <a:lnTo>
                    <a:pt x="830366" y="1357330"/>
                  </a:lnTo>
                  <a:lnTo>
                    <a:pt x="876237" y="1345849"/>
                  </a:lnTo>
                  <a:lnTo>
                    <a:pt x="920829" y="1331348"/>
                  </a:lnTo>
                  <a:lnTo>
                    <a:pt x="964027" y="1313943"/>
                  </a:lnTo>
                  <a:lnTo>
                    <a:pt x="1005715" y="1293750"/>
                  </a:lnTo>
                  <a:lnTo>
                    <a:pt x="1045775" y="1270885"/>
                  </a:lnTo>
                  <a:lnTo>
                    <a:pt x="1084093" y="1245465"/>
                  </a:lnTo>
                  <a:lnTo>
                    <a:pt x="1120552" y="1217604"/>
                  </a:lnTo>
                  <a:lnTo>
                    <a:pt x="1155035" y="1187421"/>
                  </a:lnTo>
                  <a:lnTo>
                    <a:pt x="1187427" y="1155029"/>
                  </a:lnTo>
                  <a:lnTo>
                    <a:pt x="1217612" y="1120547"/>
                  </a:lnTo>
                  <a:lnTo>
                    <a:pt x="1245473" y="1084089"/>
                  </a:lnTo>
                  <a:lnTo>
                    <a:pt x="1270895" y="1045772"/>
                  </a:lnTo>
                  <a:lnTo>
                    <a:pt x="1293760" y="1005712"/>
                  </a:lnTo>
                  <a:lnTo>
                    <a:pt x="1313954" y="964025"/>
                  </a:lnTo>
                  <a:lnTo>
                    <a:pt x="1331359" y="920828"/>
                  </a:lnTo>
                  <a:lnTo>
                    <a:pt x="1345861" y="876236"/>
                  </a:lnTo>
                  <a:lnTo>
                    <a:pt x="1357342" y="830365"/>
                  </a:lnTo>
                  <a:lnTo>
                    <a:pt x="1365686" y="783332"/>
                  </a:lnTo>
                  <a:lnTo>
                    <a:pt x="1370778" y="735253"/>
                  </a:lnTo>
                  <a:lnTo>
                    <a:pt x="1372501" y="686244"/>
                  </a:lnTo>
                  <a:lnTo>
                    <a:pt x="1370778" y="637235"/>
                  </a:lnTo>
                  <a:lnTo>
                    <a:pt x="1365686" y="589156"/>
                  </a:lnTo>
                  <a:lnTo>
                    <a:pt x="1357342" y="542123"/>
                  </a:lnTo>
                  <a:lnTo>
                    <a:pt x="1345861" y="496252"/>
                  </a:lnTo>
                  <a:lnTo>
                    <a:pt x="1331359" y="451660"/>
                  </a:lnTo>
                  <a:lnTo>
                    <a:pt x="1313954" y="408463"/>
                  </a:lnTo>
                  <a:lnTo>
                    <a:pt x="1293760" y="366776"/>
                  </a:lnTo>
                  <a:lnTo>
                    <a:pt x="1270895" y="326716"/>
                  </a:lnTo>
                  <a:lnTo>
                    <a:pt x="1245473" y="288399"/>
                  </a:lnTo>
                  <a:lnTo>
                    <a:pt x="1217612" y="251941"/>
                  </a:lnTo>
                  <a:lnTo>
                    <a:pt x="1187427" y="217459"/>
                  </a:lnTo>
                  <a:lnTo>
                    <a:pt x="1155035" y="185067"/>
                  </a:lnTo>
                  <a:lnTo>
                    <a:pt x="1120552" y="154884"/>
                  </a:lnTo>
                  <a:lnTo>
                    <a:pt x="1084093" y="127023"/>
                  </a:lnTo>
                  <a:lnTo>
                    <a:pt x="1045775" y="101603"/>
                  </a:lnTo>
                  <a:lnTo>
                    <a:pt x="1005715" y="78738"/>
                  </a:lnTo>
                  <a:lnTo>
                    <a:pt x="964027" y="58545"/>
                  </a:lnTo>
                  <a:lnTo>
                    <a:pt x="920829" y="41140"/>
                  </a:lnTo>
                  <a:lnTo>
                    <a:pt x="876237" y="26639"/>
                  </a:lnTo>
                  <a:lnTo>
                    <a:pt x="830366" y="15158"/>
                  </a:lnTo>
                  <a:lnTo>
                    <a:pt x="783333" y="6814"/>
                  </a:lnTo>
                  <a:lnTo>
                    <a:pt x="735253" y="1723"/>
                  </a:lnTo>
                  <a:lnTo>
                    <a:pt x="686244" y="0"/>
                  </a:lnTo>
                  <a:close/>
                </a:path>
              </a:pathLst>
            </a:custGeom>
            <a:solidFill>
              <a:srgbClr val="50BEA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37085" y="2992129"/>
              <a:ext cx="325003" cy="2030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1755" y="3297832"/>
              <a:ext cx="148501" cy="905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164141" y="2936252"/>
              <a:ext cx="556895" cy="669290"/>
            </a:xfrm>
            <a:custGeom>
              <a:avLst/>
              <a:gdLst/>
              <a:ahLst/>
              <a:cxnLst/>
              <a:rect l="l" t="t" r="r" b="b"/>
              <a:pathLst>
                <a:path w="556895" h="669289">
                  <a:moveTo>
                    <a:pt x="485076" y="669048"/>
                  </a:moveTo>
                  <a:lnTo>
                    <a:pt x="357009" y="460603"/>
                  </a:lnTo>
                  <a:lnTo>
                    <a:pt x="337743" y="429247"/>
                  </a:lnTo>
                  <a:lnTo>
                    <a:pt x="337743" y="460603"/>
                  </a:lnTo>
                  <a:lnTo>
                    <a:pt x="314591" y="444944"/>
                  </a:lnTo>
                  <a:lnTo>
                    <a:pt x="283794" y="424116"/>
                  </a:lnTo>
                  <a:lnTo>
                    <a:pt x="242633" y="461645"/>
                  </a:lnTo>
                  <a:lnTo>
                    <a:pt x="224332" y="444919"/>
                  </a:lnTo>
                  <a:lnTo>
                    <a:pt x="201561" y="424129"/>
                  </a:lnTo>
                  <a:lnTo>
                    <a:pt x="147637" y="460273"/>
                  </a:lnTo>
                  <a:lnTo>
                    <a:pt x="242570" y="305917"/>
                  </a:lnTo>
                  <a:lnTo>
                    <a:pt x="242697" y="305917"/>
                  </a:lnTo>
                  <a:lnTo>
                    <a:pt x="337743" y="460603"/>
                  </a:lnTo>
                  <a:lnTo>
                    <a:pt x="337743" y="429247"/>
                  </a:lnTo>
                  <a:lnTo>
                    <a:pt x="261937" y="305866"/>
                  </a:lnTo>
                  <a:lnTo>
                    <a:pt x="254279" y="293420"/>
                  </a:lnTo>
                  <a:lnTo>
                    <a:pt x="249567" y="286994"/>
                  </a:lnTo>
                  <a:lnTo>
                    <a:pt x="240538" y="285597"/>
                  </a:lnTo>
                  <a:lnTo>
                    <a:pt x="232905" y="291185"/>
                  </a:lnTo>
                  <a:lnTo>
                    <a:pt x="231851" y="292227"/>
                  </a:lnTo>
                  <a:lnTo>
                    <a:pt x="230987" y="293420"/>
                  </a:lnTo>
                  <a:lnTo>
                    <a:pt x="0" y="669048"/>
                  </a:lnTo>
                  <a:lnTo>
                    <a:pt x="19253" y="669048"/>
                  </a:lnTo>
                  <a:lnTo>
                    <a:pt x="126974" y="493877"/>
                  </a:lnTo>
                  <a:lnTo>
                    <a:pt x="177088" y="460273"/>
                  </a:lnTo>
                  <a:lnTo>
                    <a:pt x="199974" y="444919"/>
                  </a:lnTo>
                  <a:lnTo>
                    <a:pt x="242633" y="483857"/>
                  </a:lnTo>
                  <a:lnTo>
                    <a:pt x="266992" y="461645"/>
                  </a:lnTo>
                  <a:lnTo>
                    <a:pt x="285292" y="444944"/>
                  </a:lnTo>
                  <a:lnTo>
                    <a:pt x="358559" y="494487"/>
                  </a:lnTo>
                  <a:lnTo>
                    <a:pt x="465823" y="669048"/>
                  </a:lnTo>
                  <a:lnTo>
                    <a:pt x="485076" y="669048"/>
                  </a:lnTo>
                  <a:close/>
                </a:path>
                <a:path w="556895" h="669289">
                  <a:moveTo>
                    <a:pt x="556818" y="106641"/>
                  </a:moveTo>
                  <a:lnTo>
                    <a:pt x="547789" y="63487"/>
                  </a:lnTo>
                  <a:lnTo>
                    <a:pt x="540410" y="53670"/>
                  </a:lnTo>
                  <a:lnTo>
                    <a:pt x="540410" y="106641"/>
                  </a:lnTo>
                  <a:lnTo>
                    <a:pt x="535762" y="127482"/>
                  </a:lnTo>
                  <a:lnTo>
                    <a:pt x="523862" y="150596"/>
                  </a:lnTo>
                  <a:lnTo>
                    <a:pt x="507796" y="174345"/>
                  </a:lnTo>
                  <a:lnTo>
                    <a:pt x="490677" y="197091"/>
                  </a:lnTo>
                  <a:lnTo>
                    <a:pt x="477989" y="213817"/>
                  </a:lnTo>
                  <a:lnTo>
                    <a:pt x="467499" y="228714"/>
                  </a:lnTo>
                  <a:lnTo>
                    <a:pt x="460121" y="241528"/>
                  </a:lnTo>
                  <a:lnTo>
                    <a:pt x="456526" y="252450"/>
                  </a:lnTo>
                  <a:lnTo>
                    <a:pt x="455091" y="258889"/>
                  </a:lnTo>
                  <a:lnTo>
                    <a:pt x="450443" y="258889"/>
                  </a:lnTo>
                  <a:lnTo>
                    <a:pt x="450697" y="257860"/>
                  </a:lnTo>
                  <a:lnTo>
                    <a:pt x="456819" y="232625"/>
                  </a:lnTo>
                  <a:lnTo>
                    <a:pt x="471182" y="184492"/>
                  </a:lnTo>
                  <a:lnTo>
                    <a:pt x="476542" y="170370"/>
                  </a:lnTo>
                  <a:lnTo>
                    <a:pt x="481228" y="156019"/>
                  </a:lnTo>
                  <a:lnTo>
                    <a:pt x="485267" y="141478"/>
                  </a:lnTo>
                  <a:lnTo>
                    <a:pt x="488632" y="126733"/>
                  </a:lnTo>
                  <a:lnTo>
                    <a:pt x="491197" y="107442"/>
                  </a:lnTo>
                  <a:lnTo>
                    <a:pt x="491007" y="88011"/>
                  </a:lnTo>
                  <a:lnTo>
                    <a:pt x="488048" y="68846"/>
                  </a:lnTo>
                  <a:lnTo>
                    <a:pt x="482371" y="50203"/>
                  </a:lnTo>
                  <a:lnTo>
                    <a:pt x="478790" y="42125"/>
                  </a:lnTo>
                  <a:lnTo>
                    <a:pt x="474675" y="34531"/>
                  </a:lnTo>
                  <a:lnTo>
                    <a:pt x="474675" y="107442"/>
                  </a:lnTo>
                  <a:lnTo>
                    <a:pt x="472376" y="124193"/>
                  </a:lnTo>
                  <a:lnTo>
                    <a:pt x="469150" y="138087"/>
                  </a:lnTo>
                  <a:lnTo>
                    <a:pt x="465289" y="151841"/>
                  </a:lnTo>
                  <a:lnTo>
                    <a:pt x="460832" y="165404"/>
                  </a:lnTo>
                  <a:lnTo>
                    <a:pt x="455764" y="178765"/>
                  </a:lnTo>
                  <a:lnTo>
                    <a:pt x="453224" y="185674"/>
                  </a:lnTo>
                  <a:lnTo>
                    <a:pt x="441972" y="224205"/>
                  </a:lnTo>
                  <a:lnTo>
                    <a:pt x="441972" y="275297"/>
                  </a:lnTo>
                  <a:lnTo>
                    <a:pt x="441972" y="291706"/>
                  </a:lnTo>
                  <a:lnTo>
                    <a:pt x="425564" y="291706"/>
                  </a:lnTo>
                  <a:lnTo>
                    <a:pt x="425564" y="275297"/>
                  </a:lnTo>
                  <a:lnTo>
                    <a:pt x="441972" y="275297"/>
                  </a:lnTo>
                  <a:lnTo>
                    <a:pt x="441972" y="224205"/>
                  </a:lnTo>
                  <a:lnTo>
                    <a:pt x="438962" y="236334"/>
                  </a:lnTo>
                  <a:lnTo>
                    <a:pt x="435610" y="250164"/>
                  </a:lnTo>
                  <a:lnTo>
                    <a:pt x="433768" y="257860"/>
                  </a:lnTo>
                  <a:lnTo>
                    <a:pt x="425602" y="216662"/>
                  </a:lnTo>
                  <a:lnTo>
                    <a:pt x="417258" y="188404"/>
                  </a:lnTo>
                  <a:lnTo>
                    <a:pt x="417258" y="258864"/>
                  </a:lnTo>
                  <a:lnTo>
                    <a:pt x="412432" y="258864"/>
                  </a:lnTo>
                  <a:lnTo>
                    <a:pt x="389547" y="213804"/>
                  </a:lnTo>
                  <a:lnTo>
                    <a:pt x="384429" y="207060"/>
                  </a:lnTo>
                  <a:lnTo>
                    <a:pt x="359740" y="174345"/>
                  </a:lnTo>
                  <a:lnTo>
                    <a:pt x="343687" y="150596"/>
                  </a:lnTo>
                  <a:lnTo>
                    <a:pt x="331787" y="127482"/>
                  </a:lnTo>
                  <a:lnTo>
                    <a:pt x="327126" y="106641"/>
                  </a:lnTo>
                  <a:lnTo>
                    <a:pt x="332651" y="75641"/>
                  </a:lnTo>
                  <a:lnTo>
                    <a:pt x="348310" y="50012"/>
                  </a:lnTo>
                  <a:lnTo>
                    <a:pt x="372732" y="30886"/>
                  </a:lnTo>
                  <a:lnTo>
                    <a:pt x="404533" y="19405"/>
                  </a:lnTo>
                  <a:lnTo>
                    <a:pt x="404698" y="19405"/>
                  </a:lnTo>
                  <a:lnTo>
                    <a:pt x="404609" y="19545"/>
                  </a:lnTo>
                  <a:lnTo>
                    <a:pt x="398729" y="26517"/>
                  </a:lnTo>
                  <a:lnTo>
                    <a:pt x="393509" y="33985"/>
                  </a:lnTo>
                  <a:lnTo>
                    <a:pt x="376580" y="88011"/>
                  </a:lnTo>
                  <a:lnTo>
                    <a:pt x="376389" y="107442"/>
                  </a:lnTo>
                  <a:lnTo>
                    <a:pt x="378968" y="126758"/>
                  </a:lnTo>
                  <a:lnTo>
                    <a:pt x="382447" y="141198"/>
                  </a:lnTo>
                  <a:lnTo>
                    <a:pt x="386702" y="155448"/>
                  </a:lnTo>
                  <a:lnTo>
                    <a:pt x="391706" y="169456"/>
                  </a:lnTo>
                  <a:lnTo>
                    <a:pt x="399935" y="189103"/>
                  </a:lnTo>
                  <a:lnTo>
                    <a:pt x="402272" y="195072"/>
                  </a:lnTo>
                  <a:lnTo>
                    <a:pt x="413004" y="236334"/>
                  </a:lnTo>
                  <a:lnTo>
                    <a:pt x="417258" y="258864"/>
                  </a:lnTo>
                  <a:lnTo>
                    <a:pt x="417258" y="188404"/>
                  </a:lnTo>
                  <a:lnTo>
                    <a:pt x="415315" y="183375"/>
                  </a:lnTo>
                  <a:lnTo>
                    <a:pt x="407250" y="164160"/>
                  </a:lnTo>
                  <a:lnTo>
                    <a:pt x="402539" y="151053"/>
                  </a:lnTo>
                  <a:lnTo>
                    <a:pt x="398500" y="137718"/>
                  </a:lnTo>
                  <a:lnTo>
                    <a:pt x="395160" y="124180"/>
                  </a:lnTo>
                  <a:lnTo>
                    <a:pt x="392874" y="107442"/>
                  </a:lnTo>
                  <a:lnTo>
                    <a:pt x="392925" y="89877"/>
                  </a:lnTo>
                  <a:lnTo>
                    <a:pt x="409295" y="39674"/>
                  </a:lnTo>
                  <a:lnTo>
                    <a:pt x="431177" y="19405"/>
                  </a:lnTo>
                  <a:lnTo>
                    <a:pt x="434860" y="17995"/>
                  </a:lnTo>
                  <a:lnTo>
                    <a:pt x="467131" y="56337"/>
                  </a:lnTo>
                  <a:lnTo>
                    <a:pt x="474675" y="107442"/>
                  </a:lnTo>
                  <a:lnTo>
                    <a:pt x="474675" y="34531"/>
                  </a:lnTo>
                  <a:lnTo>
                    <a:pt x="474573" y="34340"/>
                  </a:lnTo>
                  <a:lnTo>
                    <a:pt x="469747" y="26911"/>
                  </a:lnTo>
                  <a:lnTo>
                    <a:pt x="464261" y="19786"/>
                  </a:lnTo>
                  <a:lnTo>
                    <a:pt x="519633" y="50457"/>
                  </a:lnTo>
                  <a:lnTo>
                    <a:pt x="540410" y="106641"/>
                  </a:lnTo>
                  <a:lnTo>
                    <a:pt x="540410" y="53670"/>
                  </a:lnTo>
                  <a:lnTo>
                    <a:pt x="522465" y="29768"/>
                  </a:lnTo>
                  <a:lnTo>
                    <a:pt x="504647" y="19723"/>
                  </a:lnTo>
                  <a:lnTo>
                    <a:pt x="501573" y="17995"/>
                  </a:lnTo>
                  <a:lnTo>
                    <a:pt x="483565" y="7823"/>
                  </a:lnTo>
                  <a:lnTo>
                    <a:pt x="433768" y="0"/>
                  </a:lnTo>
                  <a:lnTo>
                    <a:pt x="383984" y="7823"/>
                  </a:lnTo>
                  <a:lnTo>
                    <a:pt x="345084" y="29768"/>
                  </a:lnTo>
                  <a:lnTo>
                    <a:pt x="319760" y="63487"/>
                  </a:lnTo>
                  <a:lnTo>
                    <a:pt x="310718" y="106641"/>
                  </a:lnTo>
                  <a:lnTo>
                    <a:pt x="315518" y="130886"/>
                  </a:lnTo>
                  <a:lnTo>
                    <a:pt x="327939" y="156324"/>
                  </a:lnTo>
                  <a:lnTo>
                    <a:pt x="345033" y="182041"/>
                  </a:lnTo>
                  <a:lnTo>
                    <a:pt x="363943" y="207213"/>
                  </a:lnTo>
                  <a:lnTo>
                    <a:pt x="374650" y="221310"/>
                  </a:lnTo>
                  <a:lnTo>
                    <a:pt x="384340" y="234861"/>
                  </a:lnTo>
                  <a:lnTo>
                    <a:pt x="391566" y="246786"/>
                  </a:lnTo>
                  <a:lnTo>
                    <a:pt x="395008" y="256146"/>
                  </a:lnTo>
                  <a:lnTo>
                    <a:pt x="399440" y="275297"/>
                  </a:lnTo>
                  <a:lnTo>
                    <a:pt x="409155" y="275297"/>
                  </a:lnTo>
                  <a:lnTo>
                    <a:pt x="409155" y="291706"/>
                  </a:lnTo>
                  <a:lnTo>
                    <a:pt x="392747" y="291706"/>
                  </a:lnTo>
                  <a:lnTo>
                    <a:pt x="392760" y="336575"/>
                  </a:lnTo>
                  <a:lnTo>
                    <a:pt x="392887" y="343433"/>
                  </a:lnTo>
                  <a:lnTo>
                    <a:pt x="398678" y="349123"/>
                  </a:lnTo>
                  <a:lnTo>
                    <a:pt x="468757" y="349123"/>
                  </a:lnTo>
                  <a:lnTo>
                    <a:pt x="474522" y="343573"/>
                  </a:lnTo>
                  <a:lnTo>
                    <a:pt x="474776" y="336575"/>
                  </a:lnTo>
                  <a:lnTo>
                    <a:pt x="474776" y="332714"/>
                  </a:lnTo>
                  <a:lnTo>
                    <a:pt x="474776" y="308114"/>
                  </a:lnTo>
                  <a:lnTo>
                    <a:pt x="474776" y="291706"/>
                  </a:lnTo>
                  <a:lnTo>
                    <a:pt x="458368" y="291706"/>
                  </a:lnTo>
                  <a:lnTo>
                    <a:pt x="458368" y="308114"/>
                  </a:lnTo>
                  <a:lnTo>
                    <a:pt x="458368" y="332714"/>
                  </a:lnTo>
                  <a:lnTo>
                    <a:pt x="409155" y="332714"/>
                  </a:lnTo>
                  <a:lnTo>
                    <a:pt x="409155" y="308114"/>
                  </a:lnTo>
                  <a:lnTo>
                    <a:pt x="458368" y="308114"/>
                  </a:lnTo>
                  <a:lnTo>
                    <a:pt x="458368" y="291706"/>
                  </a:lnTo>
                  <a:lnTo>
                    <a:pt x="458368" y="275297"/>
                  </a:lnTo>
                  <a:lnTo>
                    <a:pt x="468096" y="275297"/>
                  </a:lnTo>
                  <a:lnTo>
                    <a:pt x="471868" y="258889"/>
                  </a:lnTo>
                  <a:lnTo>
                    <a:pt x="492887" y="221297"/>
                  </a:lnTo>
                  <a:lnTo>
                    <a:pt x="503694" y="207060"/>
                  </a:lnTo>
                  <a:lnTo>
                    <a:pt x="522503" y="182029"/>
                  </a:lnTo>
                  <a:lnTo>
                    <a:pt x="539597" y="156324"/>
                  </a:lnTo>
                  <a:lnTo>
                    <a:pt x="552030" y="130886"/>
                  </a:lnTo>
                  <a:lnTo>
                    <a:pt x="556818" y="1066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71670" y="3356913"/>
              <a:ext cx="214325" cy="248373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432371" y="2590920"/>
            <a:ext cx="1372870" cy="1372870"/>
            <a:chOff x="5432371" y="2590920"/>
            <a:chExt cx="1372870" cy="1372870"/>
          </a:xfrm>
        </p:grpSpPr>
        <p:sp>
          <p:nvSpPr>
            <p:cNvPr id="11" name="object 11"/>
            <p:cNvSpPr/>
            <p:nvPr/>
          </p:nvSpPr>
          <p:spPr>
            <a:xfrm>
              <a:off x="5432371" y="2590920"/>
              <a:ext cx="1372870" cy="1372870"/>
            </a:xfrm>
            <a:custGeom>
              <a:avLst/>
              <a:gdLst/>
              <a:ahLst/>
              <a:cxnLst/>
              <a:rect l="l" t="t" r="r" b="b"/>
              <a:pathLst>
                <a:path w="1372870" h="1372870">
                  <a:moveTo>
                    <a:pt x="686257" y="0"/>
                  </a:moveTo>
                  <a:lnTo>
                    <a:pt x="637247" y="1723"/>
                  </a:lnTo>
                  <a:lnTo>
                    <a:pt x="589168" y="6814"/>
                  </a:lnTo>
                  <a:lnTo>
                    <a:pt x="542135" y="15158"/>
                  </a:lnTo>
                  <a:lnTo>
                    <a:pt x="496264" y="26639"/>
                  </a:lnTo>
                  <a:lnTo>
                    <a:pt x="451671" y="41140"/>
                  </a:lnTo>
                  <a:lnTo>
                    <a:pt x="408473" y="58545"/>
                  </a:lnTo>
                  <a:lnTo>
                    <a:pt x="366786" y="78738"/>
                  </a:lnTo>
                  <a:lnTo>
                    <a:pt x="326725" y="101603"/>
                  </a:lnTo>
                  <a:lnTo>
                    <a:pt x="288408" y="127023"/>
                  </a:lnTo>
                  <a:lnTo>
                    <a:pt x="251949" y="154884"/>
                  </a:lnTo>
                  <a:lnTo>
                    <a:pt x="217466" y="185067"/>
                  </a:lnTo>
                  <a:lnTo>
                    <a:pt x="185073" y="217459"/>
                  </a:lnTo>
                  <a:lnTo>
                    <a:pt x="154889" y="251941"/>
                  </a:lnTo>
                  <a:lnTo>
                    <a:pt x="127028" y="288399"/>
                  </a:lnTo>
                  <a:lnTo>
                    <a:pt x="101606" y="326716"/>
                  </a:lnTo>
                  <a:lnTo>
                    <a:pt x="78740" y="366776"/>
                  </a:lnTo>
                  <a:lnTo>
                    <a:pt x="58547" y="408463"/>
                  </a:lnTo>
                  <a:lnTo>
                    <a:pt x="41141" y="451660"/>
                  </a:lnTo>
                  <a:lnTo>
                    <a:pt x="26640" y="496252"/>
                  </a:lnTo>
                  <a:lnTo>
                    <a:pt x="15159" y="542123"/>
                  </a:lnTo>
                  <a:lnTo>
                    <a:pt x="6814" y="589156"/>
                  </a:lnTo>
                  <a:lnTo>
                    <a:pt x="1723" y="637235"/>
                  </a:lnTo>
                  <a:lnTo>
                    <a:pt x="0" y="686244"/>
                  </a:lnTo>
                  <a:lnTo>
                    <a:pt x="1723" y="735253"/>
                  </a:lnTo>
                  <a:lnTo>
                    <a:pt x="6814" y="783332"/>
                  </a:lnTo>
                  <a:lnTo>
                    <a:pt x="15159" y="830365"/>
                  </a:lnTo>
                  <a:lnTo>
                    <a:pt x="26640" y="876236"/>
                  </a:lnTo>
                  <a:lnTo>
                    <a:pt x="41141" y="920828"/>
                  </a:lnTo>
                  <a:lnTo>
                    <a:pt x="58547" y="964025"/>
                  </a:lnTo>
                  <a:lnTo>
                    <a:pt x="78740" y="1005712"/>
                  </a:lnTo>
                  <a:lnTo>
                    <a:pt x="101606" y="1045772"/>
                  </a:lnTo>
                  <a:lnTo>
                    <a:pt x="127028" y="1084089"/>
                  </a:lnTo>
                  <a:lnTo>
                    <a:pt x="154889" y="1120547"/>
                  </a:lnTo>
                  <a:lnTo>
                    <a:pt x="185073" y="1155029"/>
                  </a:lnTo>
                  <a:lnTo>
                    <a:pt x="217466" y="1187421"/>
                  </a:lnTo>
                  <a:lnTo>
                    <a:pt x="251949" y="1217604"/>
                  </a:lnTo>
                  <a:lnTo>
                    <a:pt x="288408" y="1245465"/>
                  </a:lnTo>
                  <a:lnTo>
                    <a:pt x="326725" y="1270885"/>
                  </a:lnTo>
                  <a:lnTo>
                    <a:pt x="366786" y="1293750"/>
                  </a:lnTo>
                  <a:lnTo>
                    <a:pt x="408473" y="1313943"/>
                  </a:lnTo>
                  <a:lnTo>
                    <a:pt x="451671" y="1331348"/>
                  </a:lnTo>
                  <a:lnTo>
                    <a:pt x="496264" y="1345849"/>
                  </a:lnTo>
                  <a:lnTo>
                    <a:pt x="542135" y="1357330"/>
                  </a:lnTo>
                  <a:lnTo>
                    <a:pt x="589168" y="1365674"/>
                  </a:lnTo>
                  <a:lnTo>
                    <a:pt x="637247" y="1370765"/>
                  </a:lnTo>
                  <a:lnTo>
                    <a:pt x="686257" y="1372489"/>
                  </a:lnTo>
                  <a:lnTo>
                    <a:pt x="735264" y="1370765"/>
                  </a:lnTo>
                  <a:lnTo>
                    <a:pt x="783342" y="1365674"/>
                  </a:lnTo>
                  <a:lnTo>
                    <a:pt x="830374" y="1357330"/>
                  </a:lnTo>
                  <a:lnTo>
                    <a:pt x="876244" y="1345849"/>
                  </a:lnTo>
                  <a:lnTo>
                    <a:pt x="920835" y="1331348"/>
                  </a:lnTo>
                  <a:lnTo>
                    <a:pt x="964032" y="1313943"/>
                  </a:lnTo>
                  <a:lnTo>
                    <a:pt x="1005719" y="1293750"/>
                  </a:lnTo>
                  <a:lnTo>
                    <a:pt x="1045779" y="1270885"/>
                  </a:lnTo>
                  <a:lnTo>
                    <a:pt x="1084096" y="1245465"/>
                  </a:lnTo>
                  <a:lnTo>
                    <a:pt x="1120554" y="1217604"/>
                  </a:lnTo>
                  <a:lnTo>
                    <a:pt x="1155037" y="1187421"/>
                  </a:lnTo>
                  <a:lnTo>
                    <a:pt x="1187429" y="1155029"/>
                  </a:lnTo>
                  <a:lnTo>
                    <a:pt x="1217613" y="1120547"/>
                  </a:lnTo>
                  <a:lnTo>
                    <a:pt x="1245474" y="1084089"/>
                  </a:lnTo>
                  <a:lnTo>
                    <a:pt x="1270895" y="1045772"/>
                  </a:lnTo>
                  <a:lnTo>
                    <a:pt x="1293761" y="1005712"/>
                  </a:lnTo>
                  <a:lnTo>
                    <a:pt x="1313954" y="964025"/>
                  </a:lnTo>
                  <a:lnTo>
                    <a:pt x="1331360" y="920828"/>
                  </a:lnTo>
                  <a:lnTo>
                    <a:pt x="1345861" y="876236"/>
                  </a:lnTo>
                  <a:lnTo>
                    <a:pt x="1357342" y="830365"/>
                  </a:lnTo>
                  <a:lnTo>
                    <a:pt x="1365686" y="783332"/>
                  </a:lnTo>
                  <a:lnTo>
                    <a:pt x="1370778" y="735253"/>
                  </a:lnTo>
                  <a:lnTo>
                    <a:pt x="1372501" y="686244"/>
                  </a:lnTo>
                  <a:lnTo>
                    <a:pt x="1370778" y="637235"/>
                  </a:lnTo>
                  <a:lnTo>
                    <a:pt x="1365686" y="589156"/>
                  </a:lnTo>
                  <a:lnTo>
                    <a:pt x="1357342" y="542123"/>
                  </a:lnTo>
                  <a:lnTo>
                    <a:pt x="1345861" y="496252"/>
                  </a:lnTo>
                  <a:lnTo>
                    <a:pt x="1331360" y="451660"/>
                  </a:lnTo>
                  <a:lnTo>
                    <a:pt x="1313954" y="408463"/>
                  </a:lnTo>
                  <a:lnTo>
                    <a:pt x="1293761" y="366776"/>
                  </a:lnTo>
                  <a:lnTo>
                    <a:pt x="1270895" y="326716"/>
                  </a:lnTo>
                  <a:lnTo>
                    <a:pt x="1245474" y="288399"/>
                  </a:lnTo>
                  <a:lnTo>
                    <a:pt x="1217613" y="251941"/>
                  </a:lnTo>
                  <a:lnTo>
                    <a:pt x="1187429" y="217459"/>
                  </a:lnTo>
                  <a:lnTo>
                    <a:pt x="1155037" y="185067"/>
                  </a:lnTo>
                  <a:lnTo>
                    <a:pt x="1120554" y="154884"/>
                  </a:lnTo>
                  <a:lnTo>
                    <a:pt x="1084096" y="127023"/>
                  </a:lnTo>
                  <a:lnTo>
                    <a:pt x="1045779" y="101603"/>
                  </a:lnTo>
                  <a:lnTo>
                    <a:pt x="1005719" y="78738"/>
                  </a:lnTo>
                  <a:lnTo>
                    <a:pt x="964032" y="58545"/>
                  </a:lnTo>
                  <a:lnTo>
                    <a:pt x="920835" y="41140"/>
                  </a:lnTo>
                  <a:lnTo>
                    <a:pt x="876244" y="26639"/>
                  </a:lnTo>
                  <a:lnTo>
                    <a:pt x="830374" y="15158"/>
                  </a:lnTo>
                  <a:lnTo>
                    <a:pt x="783342" y="6814"/>
                  </a:lnTo>
                  <a:lnTo>
                    <a:pt x="735264" y="1723"/>
                  </a:lnTo>
                  <a:lnTo>
                    <a:pt x="686257" y="0"/>
                  </a:lnTo>
                  <a:close/>
                </a:path>
              </a:pathLst>
            </a:custGeom>
            <a:solidFill>
              <a:srgbClr val="4A9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879096" y="2949034"/>
              <a:ext cx="480059" cy="656590"/>
            </a:xfrm>
            <a:custGeom>
              <a:avLst/>
              <a:gdLst/>
              <a:ahLst/>
              <a:cxnLst/>
              <a:rect l="l" t="t" r="r" b="b"/>
              <a:pathLst>
                <a:path w="480060" h="656589">
                  <a:moveTo>
                    <a:pt x="153390" y="590626"/>
                  </a:moveTo>
                  <a:lnTo>
                    <a:pt x="119273" y="595343"/>
                  </a:lnTo>
                  <a:lnTo>
                    <a:pt x="89000" y="608674"/>
                  </a:lnTo>
                  <a:lnTo>
                    <a:pt x="63649" y="629389"/>
                  </a:lnTo>
                  <a:lnTo>
                    <a:pt x="44297" y="656259"/>
                  </a:lnTo>
                  <a:lnTo>
                    <a:pt x="470026" y="656259"/>
                  </a:lnTo>
                  <a:lnTo>
                    <a:pt x="430963" y="617189"/>
                  </a:lnTo>
                  <a:lnTo>
                    <a:pt x="388905" y="602119"/>
                  </a:lnTo>
                  <a:lnTo>
                    <a:pt x="205892" y="602119"/>
                  </a:lnTo>
                  <a:lnTo>
                    <a:pt x="193768" y="597205"/>
                  </a:lnTo>
                  <a:lnTo>
                    <a:pt x="180874" y="593601"/>
                  </a:lnTo>
                  <a:lnTo>
                    <a:pt x="167364" y="591382"/>
                  </a:lnTo>
                  <a:lnTo>
                    <a:pt x="153390" y="590626"/>
                  </a:lnTo>
                  <a:close/>
                </a:path>
                <a:path w="480060" h="656589">
                  <a:moveTo>
                    <a:pt x="256324" y="355206"/>
                  </a:moveTo>
                  <a:lnTo>
                    <a:pt x="191122" y="355206"/>
                  </a:lnTo>
                  <a:lnTo>
                    <a:pt x="195224" y="357657"/>
                  </a:lnTo>
                  <a:lnTo>
                    <a:pt x="200151" y="359308"/>
                  </a:lnTo>
                  <a:lnTo>
                    <a:pt x="204254" y="361759"/>
                  </a:lnTo>
                  <a:lnTo>
                    <a:pt x="210819" y="365048"/>
                  </a:lnTo>
                  <a:lnTo>
                    <a:pt x="225577" y="371601"/>
                  </a:lnTo>
                  <a:lnTo>
                    <a:pt x="228204" y="389640"/>
                  </a:lnTo>
                  <a:lnTo>
                    <a:pt x="230916" y="407088"/>
                  </a:lnTo>
                  <a:lnTo>
                    <a:pt x="233733" y="424929"/>
                  </a:lnTo>
                  <a:lnTo>
                    <a:pt x="236245" y="441337"/>
                  </a:lnTo>
                  <a:lnTo>
                    <a:pt x="242193" y="476068"/>
                  </a:lnTo>
                  <a:lnTo>
                    <a:pt x="246910" y="510033"/>
                  </a:lnTo>
                  <a:lnTo>
                    <a:pt x="249164" y="543077"/>
                  </a:lnTo>
                  <a:lnTo>
                    <a:pt x="247726" y="575043"/>
                  </a:lnTo>
                  <a:lnTo>
                    <a:pt x="236346" y="580427"/>
                  </a:lnTo>
                  <a:lnTo>
                    <a:pt x="225580" y="586733"/>
                  </a:lnTo>
                  <a:lnTo>
                    <a:pt x="215429" y="593963"/>
                  </a:lnTo>
                  <a:lnTo>
                    <a:pt x="205892" y="602119"/>
                  </a:lnTo>
                  <a:lnTo>
                    <a:pt x="388905" y="602119"/>
                  </a:lnTo>
                  <a:lnTo>
                    <a:pt x="376516" y="599655"/>
                  </a:lnTo>
                  <a:lnTo>
                    <a:pt x="358598" y="585748"/>
                  </a:lnTo>
                  <a:lnTo>
                    <a:pt x="338374" y="575149"/>
                  </a:lnTo>
                  <a:lnTo>
                    <a:pt x="316304" y="568396"/>
                  </a:lnTo>
                  <a:lnTo>
                    <a:pt x="300892" y="566839"/>
                  </a:lnTo>
                  <a:lnTo>
                    <a:pt x="280542" y="566839"/>
                  </a:lnTo>
                  <a:lnTo>
                    <a:pt x="280813" y="535915"/>
                  </a:lnTo>
                  <a:lnTo>
                    <a:pt x="278390" y="504604"/>
                  </a:lnTo>
                  <a:lnTo>
                    <a:pt x="273965" y="472817"/>
                  </a:lnTo>
                  <a:lnTo>
                    <a:pt x="268236" y="440512"/>
                  </a:lnTo>
                  <a:lnTo>
                    <a:pt x="270700" y="435597"/>
                  </a:lnTo>
                  <a:lnTo>
                    <a:pt x="276440" y="429844"/>
                  </a:lnTo>
                  <a:lnTo>
                    <a:pt x="283819" y="424929"/>
                  </a:lnTo>
                  <a:lnTo>
                    <a:pt x="448485" y="424929"/>
                  </a:lnTo>
                  <a:lnTo>
                    <a:pt x="461581" y="400316"/>
                  </a:lnTo>
                  <a:lnTo>
                    <a:pt x="262496" y="400316"/>
                  </a:lnTo>
                  <a:lnTo>
                    <a:pt x="256324" y="355206"/>
                  </a:lnTo>
                  <a:close/>
                </a:path>
                <a:path w="480060" h="656589">
                  <a:moveTo>
                    <a:pt x="292849" y="566026"/>
                  </a:moveTo>
                  <a:lnTo>
                    <a:pt x="284645" y="566026"/>
                  </a:lnTo>
                  <a:lnTo>
                    <a:pt x="280542" y="566839"/>
                  </a:lnTo>
                  <a:lnTo>
                    <a:pt x="300892" y="566839"/>
                  </a:lnTo>
                  <a:lnTo>
                    <a:pt x="292849" y="566026"/>
                  </a:lnTo>
                  <a:close/>
                </a:path>
                <a:path w="480060" h="656589">
                  <a:moveTo>
                    <a:pt x="448485" y="424929"/>
                  </a:moveTo>
                  <a:lnTo>
                    <a:pt x="283819" y="424929"/>
                  </a:lnTo>
                  <a:lnTo>
                    <a:pt x="297048" y="445333"/>
                  </a:lnTo>
                  <a:lnTo>
                    <a:pt x="315199" y="461433"/>
                  </a:lnTo>
                  <a:lnTo>
                    <a:pt x="337349" y="471997"/>
                  </a:lnTo>
                  <a:lnTo>
                    <a:pt x="362572" y="475792"/>
                  </a:lnTo>
                  <a:lnTo>
                    <a:pt x="374081" y="475036"/>
                  </a:lnTo>
                  <a:lnTo>
                    <a:pt x="444927" y="431615"/>
                  </a:lnTo>
                  <a:lnTo>
                    <a:pt x="448485" y="424929"/>
                  </a:lnTo>
                  <a:close/>
                </a:path>
                <a:path w="480060" h="656589">
                  <a:moveTo>
                    <a:pt x="479882" y="284657"/>
                  </a:moveTo>
                  <a:lnTo>
                    <a:pt x="468025" y="287707"/>
                  </a:lnTo>
                  <a:lnTo>
                    <a:pt x="438556" y="294295"/>
                  </a:lnTo>
                  <a:lnTo>
                    <a:pt x="400629" y="300575"/>
                  </a:lnTo>
                  <a:lnTo>
                    <a:pt x="363397" y="302704"/>
                  </a:lnTo>
                  <a:lnTo>
                    <a:pt x="329864" y="309472"/>
                  </a:lnTo>
                  <a:lnTo>
                    <a:pt x="302487" y="327929"/>
                  </a:lnTo>
                  <a:lnTo>
                    <a:pt x="284032" y="355307"/>
                  </a:lnTo>
                  <a:lnTo>
                    <a:pt x="277266" y="388835"/>
                  </a:lnTo>
                  <a:lnTo>
                    <a:pt x="277266" y="390474"/>
                  </a:lnTo>
                  <a:lnTo>
                    <a:pt x="272338" y="392937"/>
                  </a:lnTo>
                  <a:lnTo>
                    <a:pt x="267411" y="396214"/>
                  </a:lnTo>
                  <a:lnTo>
                    <a:pt x="262496" y="400316"/>
                  </a:lnTo>
                  <a:lnTo>
                    <a:pt x="461581" y="400316"/>
                  </a:lnTo>
                  <a:lnTo>
                    <a:pt x="467474" y="389242"/>
                  </a:lnTo>
                  <a:lnTo>
                    <a:pt x="477562" y="339487"/>
                  </a:lnTo>
                  <a:lnTo>
                    <a:pt x="479882" y="284657"/>
                  </a:lnTo>
                  <a:close/>
                </a:path>
                <a:path w="480060" h="656589">
                  <a:moveTo>
                    <a:pt x="0" y="205079"/>
                  </a:moveTo>
                  <a:lnTo>
                    <a:pt x="2318" y="259800"/>
                  </a:lnTo>
                  <a:lnTo>
                    <a:pt x="12382" y="309270"/>
                  </a:lnTo>
                  <a:lnTo>
                    <a:pt x="34943" y="351701"/>
                  </a:lnTo>
                  <a:lnTo>
                    <a:pt x="74637" y="384733"/>
                  </a:lnTo>
                  <a:lnTo>
                    <a:pt x="117297" y="396214"/>
                  </a:lnTo>
                  <a:lnTo>
                    <a:pt x="139794" y="393266"/>
                  </a:lnTo>
                  <a:lnTo>
                    <a:pt x="160058" y="384935"/>
                  </a:lnTo>
                  <a:lnTo>
                    <a:pt x="177397" y="371991"/>
                  </a:lnTo>
                  <a:lnTo>
                    <a:pt x="191122" y="355206"/>
                  </a:lnTo>
                  <a:lnTo>
                    <a:pt x="256324" y="355206"/>
                  </a:lnTo>
                  <a:lnTo>
                    <a:pt x="256216" y="354415"/>
                  </a:lnTo>
                  <a:lnTo>
                    <a:pt x="254967" y="333057"/>
                  </a:lnTo>
                  <a:lnTo>
                    <a:pt x="220662" y="333057"/>
                  </a:lnTo>
                  <a:lnTo>
                    <a:pt x="219836" y="332231"/>
                  </a:lnTo>
                  <a:lnTo>
                    <a:pt x="219024" y="332231"/>
                  </a:lnTo>
                  <a:lnTo>
                    <a:pt x="217373" y="331406"/>
                  </a:lnTo>
                  <a:lnTo>
                    <a:pt x="211632" y="328955"/>
                  </a:lnTo>
                  <a:lnTo>
                    <a:pt x="206717" y="325666"/>
                  </a:lnTo>
                  <a:lnTo>
                    <a:pt x="200977" y="323214"/>
                  </a:lnTo>
                  <a:lnTo>
                    <a:pt x="201790" y="318287"/>
                  </a:lnTo>
                  <a:lnTo>
                    <a:pt x="201790" y="309270"/>
                  </a:lnTo>
                  <a:lnTo>
                    <a:pt x="176564" y="248353"/>
                  </a:lnTo>
                  <a:lnTo>
                    <a:pt x="115658" y="223126"/>
                  </a:lnTo>
                  <a:lnTo>
                    <a:pt x="78899" y="221003"/>
                  </a:lnTo>
                  <a:lnTo>
                    <a:pt x="41217" y="214722"/>
                  </a:lnTo>
                  <a:lnTo>
                    <a:pt x="11842" y="208131"/>
                  </a:lnTo>
                  <a:lnTo>
                    <a:pt x="0" y="205079"/>
                  </a:lnTo>
                  <a:close/>
                </a:path>
                <a:path w="480060" h="656589">
                  <a:moveTo>
                    <a:pt x="291102" y="145199"/>
                  </a:moveTo>
                  <a:lnTo>
                    <a:pt x="237883" y="145199"/>
                  </a:lnTo>
                  <a:lnTo>
                    <a:pt x="242811" y="150126"/>
                  </a:lnTo>
                  <a:lnTo>
                    <a:pt x="246087" y="155041"/>
                  </a:lnTo>
                  <a:lnTo>
                    <a:pt x="249364" y="160781"/>
                  </a:lnTo>
                  <a:lnTo>
                    <a:pt x="233342" y="205696"/>
                  </a:lnTo>
                  <a:lnTo>
                    <a:pt x="223935" y="249381"/>
                  </a:lnTo>
                  <a:lnTo>
                    <a:pt x="220067" y="291835"/>
                  </a:lnTo>
                  <a:lnTo>
                    <a:pt x="220662" y="333057"/>
                  </a:lnTo>
                  <a:lnTo>
                    <a:pt x="254967" y="333057"/>
                  </a:lnTo>
                  <a:lnTo>
                    <a:pt x="253474" y="307516"/>
                  </a:lnTo>
                  <a:lnTo>
                    <a:pt x="256268" y="259232"/>
                  </a:lnTo>
                  <a:lnTo>
                    <a:pt x="266598" y="209181"/>
                  </a:lnTo>
                  <a:lnTo>
                    <a:pt x="293662" y="202628"/>
                  </a:lnTo>
                  <a:lnTo>
                    <a:pt x="404770" y="202628"/>
                  </a:lnTo>
                  <a:lnTo>
                    <a:pt x="414248" y="191134"/>
                  </a:lnTo>
                  <a:lnTo>
                    <a:pt x="408583" y="188738"/>
                  </a:lnTo>
                  <a:lnTo>
                    <a:pt x="394765" y="182419"/>
                  </a:lnTo>
                  <a:lnTo>
                    <a:pt x="377563" y="173486"/>
                  </a:lnTo>
                  <a:lnTo>
                    <a:pt x="373163" y="170637"/>
                  </a:lnTo>
                  <a:lnTo>
                    <a:pt x="278904" y="170637"/>
                  </a:lnTo>
                  <a:lnTo>
                    <a:pt x="286901" y="153253"/>
                  </a:lnTo>
                  <a:lnTo>
                    <a:pt x="291102" y="145199"/>
                  </a:lnTo>
                  <a:close/>
                </a:path>
                <a:path w="480060" h="656589">
                  <a:moveTo>
                    <a:pt x="404770" y="202628"/>
                  </a:moveTo>
                  <a:lnTo>
                    <a:pt x="293662" y="202628"/>
                  </a:lnTo>
                  <a:lnTo>
                    <a:pt x="295190" y="211048"/>
                  </a:lnTo>
                  <a:lnTo>
                    <a:pt x="323202" y="239534"/>
                  </a:lnTo>
                  <a:lnTo>
                    <a:pt x="330580" y="240360"/>
                  </a:lnTo>
                  <a:lnTo>
                    <a:pt x="356000" y="239358"/>
                  </a:lnTo>
                  <a:lnTo>
                    <a:pt x="377648" y="229282"/>
                  </a:lnTo>
                  <a:lnTo>
                    <a:pt x="396680" y="212438"/>
                  </a:lnTo>
                  <a:lnTo>
                    <a:pt x="404770" y="202628"/>
                  </a:lnTo>
                  <a:close/>
                </a:path>
                <a:path w="480060" h="656589">
                  <a:moveTo>
                    <a:pt x="331809" y="154636"/>
                  </a:moveTo>
                  <a:lnTo>
                    <a:pt x="316994" y="158868"/>
                  </a:lnTo>
                  <a:lnTo>
                    <a:pt x="304330" y="168173"/>
                  </a:lnTo>
                  <a:lnTo>
                    <a:pt x="298049" y="168326"/>
                  </a:lnTo>
                  <a:lnTo>
                    <a:pt x="291617" y="168786"/>
                  </a:lnTo>
                  <a:lnTo>
                    <a:pt x="285184" y="169555"/>
                  </a:lnTo>
                  <a:lnTo>
                    <a:pt x="278904" y="170637"/>
                  </a:lnTo>
                  <a:lnTo>
                    <a:pt x="373163" y="170637"/>
                  </a:lnTo>
                  <a:lnTo>
                    <a:pt x="361746" y="163245"/>
                  </a:lnTo>
                  <a:lnTo>
                    <a:pt x="347239" y="155941"/>
                  </a:lnTo>
                  <a:lnTo>
                    <a:pt x="331809" y="154636"/>
                  </a:lnTo>
                  <a:close/>
                </a:path>
                <a:path w="480060" h="656589">
                  <a:moveTo>
                    <a:pt x="154216" y="58254"/>
                  </a:moveTo>
                  <a:lnTo>
                    <a:pt x="160367" y="110340"/>
                  </a:lnTo>
                  <a:lnTo>
                    <a:pt x="191122" y="147662"/>
                  </a:lnTo>
                  <a:lnTo>
                    <a:pt x="205066" y="153403"/>
                  </a:lnTo>
                  <a:lnTo>
                    <a:pt x="212458" y="153403"/>
                  </a:lnTo>
                  <a:lnTo>
                    <a:pt x="219545" y="152814"/>
                  </a:lnTo>
                  <a:lnTo>
                    <a:pt x="226094" y="151149"/>
                  </a:lnTo>
                  <a:lnTo>
                    <a:pt x="232182" y="148559"/>
                  </a:lnTo>
                  <a:lnTo>
                    <a:pt x="237883" y="145199"/>
                  </a:lnTo>
                  <a:lnTo>
                    <a:pt x="291102" y="145199"/>
                  </a:lnTo>
                  <a:lnTo>
                    <a:pt x="296127" y="135564"/>
                  </a:lnTo>
                  <a:lnTo>
                    <a:pt x="301487" y="126339"/>
                  </a:lnTo>
                  <a:lnTo>
                    <a:pt x="264960" y="126339"/>
                  </a:lnTo>
                  <a:lnTo>
                    <a:pt x="261670" y="122237"/>
                  </a:lnTo>
                  <a:lnTo>
                    <a:pt x="254292" y="114846"/>
                  </a:lnTo>
                  <a:lnTo>
                    <a:pt x="254292" y="113207"/>
                  </a:lnTo>
                  <a:lnTo>
                    <a:pt x="255117" y="111569"/>
                  </a:lnTo>
                  <a:lnTo>
                    <a:pt x="255117" y="109931"/>
                  </a:lnTo>
                  <a:lnTo>
                    <a:pt x="228810" y="70592"/>
                  </a:lnTo>
                  <a:lnTo>
                    <a:pt x="193665" y="66211"/>
                  </a:lnTo>
                  <a:lnTo>
                    <a:pt x="174721" y="63072"/>
                  </a:lnTo>
                  <a:lnTo>
                    <a:pt x="160085" y="59779"/>
                  </a:lnTo>
                  <a:lnTo>
                    <a:pt x="154216" y="58254"/>
                  </a:lnTo>
                  <a:close/>
                </a:path>
                <a:path w="480060" h="656589">
                  <a:moveTo>
                    <a:pt x="379793" y="0"/>
                  </a:moveTo>
                  <a:lnTo>
                    <a:pt x="327707" y="6157"/>
                  </a:lnTo>
                  <a:lnTo>
                    <a:pt x="290385" y="36918"/>
                  </a:lnTo>
                  <a:lnTo>
                    <a:pt x="284645" y="50863"/>
                  </a:lnTo>
                  <a:lnTo>
                    <a:pt x="284645" y="67271"/>
                  </a:lnTo>
                  <a:lnTo>
                    <a:pt x="287108" y="74650"/>
                  </a:lnTo>
                  <a:lnTo>
                    <a:pt x="292023" y="82041"/>
                  </a:lnTo>
                  <a:lnTo>
                    <a:pt x="284722" y="93230"/>
                  </a:lnTo>
                  <a:lnTo>
                    <a:pt x="277877" y="104186"/>
                  </a:lnTo>
                  <a:lnTo>
                    <a:pt x="271265" y="115262"/>
                  </a:lnTo>
                  <a:lnTo>
                    <a:pt x="264960" y="126339"/>
                  </a:lnTo>
                  <a:lnTo>
                    <a:pt x="301487" y="126339"/>
                  </a:lnTo>
                  <a:lnTo>
                    <a:pt x="306584" y="117568"/>
                  </a:lnTo>
                  <a:lnTo>
                    <a:pt x="318274" y="99263"/>
                  </a:lnTo>
                  <a:lnTo>
                    <a:pt x="331315" y="99263"/>
                  </a:lnTo>
                  <a:lnTo>
                    <a:pt x="344003" y="96652"/>
                  </a:lnTo>
                  <a:lnTo>
                    <a:pt x="357547" y="87369"/>
                  </a:lnTo>
                  <a:lnTo>
                    <a:pt x="366632" y="73781"/>
                  </a:lnTo>
                  <a:lnTo>
                    <a:pt x="369950" y="57429"/>
                  </a:lnTo>
                  <a:lnTo>
                    <a:pt x="371488" y="39460"/>
                  </a:lnTo>
                  <a:lnTo>
                    <a:pt x="374872" y="20718"/>
                  </a:lnTo>
                  <a:lnTo>
                    <a:pt x="378255" y="5974"/>
                  </a:lnTo>
                  <a:lnTo>
                    <a:pt x="379793" y="0"/>
                  </a:lnTo>
                  <a:close/>
                </a:path>
                <a:path w="480060" h="656589">
                  <a:moveTo>
                    <a:pt x="331315" y="99263"/>
                  </a:moveTo>
                  <a:lnTo>
                    <a:pt x="318274" y="99263"/>
                  </a:lnTo>
                  <a:lnTo>
                    <a:pt x="321551" y="100088"/>
                  </a:lnTo>
                  <a:lnTo>
                    <a:pt x="327304" y="100088"/>
                  </a:lnTo>
                  <a:lnTo>
                    <a:pt x="331315" y="992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8076121" y="2590920"/>
            <a:ext cx="1372870" cy="1372870"/>
            <a:chOff x="8076121" y="2590920"/>
            <a:chExt cx="1372870" cy="1372870"/>
          </a:xfrm>
        </p:grpSpPr>
        <p:sp>
          <p:nvSpPr>
            <p:cNvPr id="14" name="object 14"/>
            <p:cNvSpPr/>
            <p:nvPr/>
          </p:nvSpPr>
          <p:spPr>
            <a:xfrm>
              <a:off x="8076121" y="2590920"/>
              <a:ext cx="1372870" cy="1372870"/>
            </a:xfrm>
            <a:custGeom>
              <a:avLst/>
              <a:gdLst/>
              <a:ahLst/>
              <a:cxnLst/>
              <a:rect l="l" t="t" r="r" b="b"/>
              <a:pathLst>
                <a:path w="1372870" h="1372870">
                  <a:moveTo>
                    <a:pt x="686244" y="0"/>
                  </a:moveTo>
                  <a:lnTo>
                    <a:pt x="637236" y="1723"/>
                  </a:lnTo>
                  <a:lnTo>
                    <a:pt x="589158" y="6814"/>
                  </a:lnTo>
                  <a:lnTo>
                    <a:pt x="542127" y="15158"/>
                  </a:lnTo>
                  <a:lnTo>
                    <a:pt x="496257" y="26639"/>
                  </a:lnTo>
                  <a:lnTo>
                    <a:pt x="451665" y="41140"/>
                  </a:lnTo>
                  <a:lnTo>
                    <a:pt x="408468" y="58545"/>
                  </a:lnTo>
                  <a:lnTo>
                    <a:pt x="366782" y="78738"/>
                  </a:lnTo>
                  <a:lnTo>
                    <a:pt x="326722" y="101603"/>
                  </a:lnTo>
                  <a:lnTo>
                    <a:pt x="288405" y="127023"/>
                  </a:lnTo>
                  <a:lnTo>
                    <a:pt x="251947" y="154884"/>
                  </a:lnTo>
                  <a:lnTo>
                    <a:pt x="217464" y="185067"/>
                  </a:lnTo>
                  <a:lnTo>
                    <a:pt x="185072" y="217459"/>
                  </a:lnTo>
                  <a:lnTo>
                    <a:pt x="154888" y="251941"/>
                  </a:lnTo>
                  <a:lnTo>
                    <a:pt x="127027" y="288399"/>
                  </a:lnTo>
                  <a:lnTo>
                    <a:pt x="101606" y="326716"/>
                  </a:lnTo>
                  <a:lnTo>
                    <a:pt x="78740" y="366776"/>
                  </a:lnTo>
                  <a:lnTo>
                    <a:pt x="58547" y="408463"/>
                  </a:lnTo>
                  <a:lnTo>
                    <a:pt x="41141" y="451660"/>
                  </a:lnTo>
                  <a:lnTo>
                    <a:pt x="26640" y="496252"/>
                  </a:lnTo>
                  <a:lnTo>
                    <a:pt x="15159" y="542123"/>
                  </a:lnTo>
                  <a:lnTo>
                    <a:pt x="6814" y="589156"/>
                  </a:lnTo>
                  <a:lnTo>
                    <a:pt x="1723" y="637235"/>
                  </a:lnTo>
                  <a:lnTo>
                    <a:pt x="0" y="686244"/>
                  </a:lnTo>
                  <a:lnTo>
                    <a:pt x="1723" y="735253"/>
                  </a:lnTo>
                  <a:lnTo>
                    <a:pt x="6814" y="783332"/>
                  </a:lnTo>
                  <a:lnTo>
                    <a:pt x="15159" y="830365"/>
                  </a:lnTo>
                  <a:lnTo>
                    <a:pt x="26640" y="876236"/>
                  </a:lnTo>
                  <a:lnTo>
                    <a:pt x="41141" y="920828"/>
                  </a:lnTo>
                  <a:lnTo>
                    <a:pt x="58547" y="964025"/>
                  </a:lnTo>
                  <a:lnTo>
                    <a:pt x="78740" y="1005712"/>
                  </a:lnTo>
                  <a:lnTo>
                    <a:pt x="101606" y="1045772"/>
                  </a:lnTo>
                  <a:lnTo>
                    <a:pt x="127027" y="1084089"/>
                  </a:lnTo>
                  <a:lnTo>
                    <a:pt x="154888" y="1120547"/>
                  </a:lnTo>
                  <a:lnTo>
                    <a:pt x="185072" y="1155029"/>
                  </a:lnTo>
                  <a:lnTo>
                    <a:pt x="217464" y="1187421"/>
                  </a:lnTo>
                  <a:lnTo>
                    <a:pt x="251947" y="1217604"/>
                  </a:lnTo>
                  <a:lnTo>
                    <a:pt x="288405" y="1245465"/>
                  </a:lnTo>
                  <a:lnTo>
                    <a:pt x="326722" y="1270885"/>
                  </a:lnTo>
                  <a:lnTo>
                    <a:pt x="366782" y="1293750"/>
                  </a:lnTo>
                  <a:lnTo>
                    <a:pt x="408468" y="1313943"/>
                  </a:lnTo>
                  <a:lnTo>
                    <a:pt x="451665" y="1331348"/>
                  </a:lnTo>
                  <a:lnTo>
                    <a:pt x="496257" y="1345849"/>
                  </a:lnTo>
                  <a:lnTo>
                    <a:pt x="542127" y="1357330"/>
                  </a:lnTo>
                  <a:lnTo>
                    <a:pt x="589158" y="1365674"/>
                  </a:lnTo>
                  <a:lnTo>
                    <a:pt x="637236" y="1370765"/>
                  </a:lnTo>
                  <a:lnTo>
                    <a:pt x="686244" y="1372489"/>
                  </a:lnTo>
                  <a:lnTo>
                    <a:pt x="735253" y="1370765"/>
                  </a:lnTo>
                  <a:lnTo>
                    <a:pt x="783333" y="1365674"/>
                  </a:lnTo>
                  <a:lnTo>
                    <a:pt x="830366" y="1357330"/>
                  </a:lnTo>
                  <a:lnTo>
                    <a:pt x="876237" y="1345849"/>
                  </a:lnTo>
                  <a:lnTo>
                    <a:pt x="920829" y="1331348"/>
                  </a:lnTo>
                  <a:lnTo>
                    <a:pt x="964027" y="1313943"/>
                  </a:lnTo>
                  <a:lnTo>
                    <a:pt x="1005715" y="1293750"/>
                  </a:lnTo>
                  <a:lnTo>
                    <a:pt x="1045775" y="1270885"/>
                  </a:lnTo>
                  <a:lnTo>
                    <a:pt x="1084093" y="1245465"/>
                  </a:lnTo>
                  <a:lnTo>
                    <a:pt x="1120552" y="1217604"/>
                  </a:lnTo>
                  <a:lnTo>
                    <a:pt x="1155035" y="1187421"/>
                  </a:lnTo>
                  <a:lnTo>
                    <a:pt x="1187427" y="1155029"/>
                  </a:lnTo>
                  <a:lnTo>
                    <a:pt x="1217612" y="1120547"/>
                  </a:lnTo>
                  <a:lnTo>
                    <a:pt x="1245473" y="1084089"/>
                  </a:lnTo>
                  <a:lnTo>
                    <a:pt x="1270895" y="1045772"/>
                  </a:lnTo>
                  <a:lnTo>
                    <a:pt x="1293760" y="1005712"/>
                  </a:lnTo>
                  <a:lnTo>
                    <a:pt x="1313954" y="964025"/>
                  </a:lnTo>
                  <a:lnTo>
                    <a:pt x="1331359" y="920828"/>
                  </a:lnTo>
                  <a:lnTo>
                    <a:pt x="1345861" y="876236"/>
                  </a:lnTo>
                  <a:lnTo>
                    <a:pt x="1357342" y="830365"/>
                  </a:lnTo>
                  <a:lnTo>
                    <a:pt x="1365686" y="783332"/>
                  </a:lnTo>
                  <a:lnTo>
                    <a:pt x="1370778" y="735253"/>
                  </a:lnTo>
                  <a:lnTo>
                    <a:pt x="1372501" y="686244"/>
                  </a:lnTo>
                  <a:lnTo>
                    <a:pt x="1370778" y="637235"/>
                  </a:lnTo>
                  <a:lnTo>
                    <a:pt x="1365686" y="589156"/>
                  </a:lnTo>
                  <a:lnTo>
                    <a:pt x="1357342" y="542123"/>
                  </a:lnTo>
                  <a:lnTo>
                    <a:pt x="1345861" y="496252"/>
                  </a:lnTo>
                  <a:lnTo>
                    <a:pt x="1331359" y="451660"/>
                  </a:lnTo>
                  <a:lnTo>
                    <a:pt x="1313954" y="408463"/>
                  </a:lnTo>
                  <a:lnTo>
                    <a:pt x="1293760" y="366776"/>
                  </a:lnTo>
                  <a:lnTo>
                    <a:pt x="1270895" y="326716"/>
                  </a:lnTo>
                  <a:lnTo>
                    <a:pt x="1245473" y="288399"/>
                  </a:lnTo>
                  <a:lnTo>
                    <a:pt x="1217612" y="251941"/>
                  </a:lnTo>
                  <a:lnTo>
                    <a:pt x="1187427" y="217459"/>
                  </a:lnTo>
                  <a:lnTo>
                    <a:pt x="1155035" y="185067"/>
                  </a:lnTo>
                  <a:lnTo>
                    <a:pt x="1120552" y="154884"/>
                  </a:lnTo>
                  <a:lnTo>
                    <a:pt x="1084093" y="127023"/>
                  </a:lnTo>
                  <a:lnTo>
                    <a:pt x="1045775" y="101603"/>
                  </a:lnTo>
                  <a:lnTo>
                    <a:pt x="1005715" y="78738"/>
                  </a:lnTo>
                  <a:lnTo>
                    <a:pt x="964027" y="58545"/>
                  </a:lnTo>
                  <a:lnTo>
                    <a:pt x="920829" y="41140"/>
                  </a:lnTo>
                  <a:lnTo>
                    <a:pt x="876237" y="26639"/>
                  </a:lnTo>
                  <a:lnTo>
                    <a:pt x="830366" y="15158"/>
                  </a:lnTo>
                  <a:lnTo>
                    <a:pt x="783333" y="6814"/>
                  </a:lnTo>
                  <a:lnTo>
                    <a:pt x="735253" y="1723"/>
                  </a:lnTo>
                  <a:lnTo>
                    <a:pt x="686244" y="0"/>
                  </a:lnTo>
                  <a:close/>
                </a:path>
              </a:pathLst>
            </a:custGeom>
            <a:solidFill>
              <a:srgbClr val="9A66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467052" y="2949041"/>
              <a:ext cx="607060" cy="648335"/>
            </a:xfrm>
            <a:custGeom>
              <a:avLst/>
              <a:gdLst/>
              <a:ahLst/>
              <a:cxnLst/>
              <a:rect l="l" t="t" r="r" b="b"/>
              <a:pathLst>
                <a:path w="607059" h="648335">
                  <a:moveTo>
                    <a:pt x="194729" y="401472"/>
                  </a:moveTo>
                  <a:lnTo>
                    <a:pt x="189725" y="376770"/>
                  </a:lnTo>
                  <a:lnTo>
                    <a:pt x="178320" y="359867"/>
                  </a:lnTo>
                  <a:lnTo>
                    <a:pt x="178320" y="401510"/>
                  </a:lnTo>
                  <a:lnTo>
                    <a:pt x="174612" y="419823"/>
                  </a:lnTo>
                  <a:lnTo>
                    <a:pt x="164528" y="434784"/>
                  </a:lnTo>
                  <a:lnTo>
                    <a:pt x="149555" y="444868"/>
                  </a:lnTo>
                  <a:lnTo>
                    <a:pt x="131241" y="448564"/>
                  </a:lnTo>
                  <a:lnTo>
                    <a:pt x="112915" y="444855"/>
                  </a:lnTo>
                  <a:lnTo>
                    <a:pt x="97955" y="434759"/>
                  </a:lnTo>
                  <a:lnTo>
                    <a:pt x="87871" y="419798"/>
                  </a:lnTo>
                  <a:lnTo>
                    <a:pt x="84188" y="401472"/>
                  </a:lnTo>
                  <a:lnTo>
                    <a:pt x="87884" y="383159"/>
                  </a:lnTo>
                  <a:lnTo>
                    <a:pt x="97980" y="368198"/>
                  </a:lnTo>
                  <a:lnTo>
                    <a:pt x="112941" y="358114"/>
                  </a:lnTo>
                  <a:lnTo>
                    <a:pt x="131254" y="354418"/>
                  </a:lnTo>
                  <a:lnTo>
                    <a:pt x="149567" y="358140"/>
                  </a:lnTo>
                  <a:lnTo>
                    <a:pt x="164515" y="368236"/>
                  </a:lnTo>
                  <a:lnTo>
                    <a:pt x="174599" y="383197"/>
                  </a:lnTo>
                  <a:lnTo>
                    <a:pt x="178320" y="401510"/>
                  </a:lnTo>
                  <a:lnTo>
                    <a:pt x="178320" y="359867"/>
                  </a:lnTo>
                  <a:lnTo>
                    <a:pt x="176123" y="356603"/>
                  </a:lnTo>
                  <a:lnTo>
                    <a:pt x="172885" y="354418"/>
                  </a:lnTo>
                  <a:lnTo>
                    <a:pt x="155956" y="343001"/>
                  </a:lnTo>
                  <a:lnTo>
                    <a:pt x="131254" y="338023"/>
                  </a:lnTo>
                  <a:lnTo>
                    <a:pt x="106540" y="343014"/>
                  </a:lnTo>
                  <a:lnTo>
                    <a:pt x="86360" y="356616"/>
                  </a:lnTo>
                  <a:lnTo>
                    <a:pt x="72758" y="376796"/>
                  </a:lnTo>
                  <a:lnTo>
                    <a:pt x="67779" y="401510"/>
                  </a:lnTo>
                  <a:lnTo>
                    <a:pt x="72771" y="426212"/>
                  </a:lnTo>
                  <a:lnTo>
                    <a:pt x="86372" y="446379"/>
                  </a:lnTo>
                  <a:lnTo>
                    <a:pt x="106553" y="459981"/>
                  </a:lnTo>
                  <a:lnTo>
                    <a:pt x="131267" y="464972"/>
                  </a:lnTo>
                  <a:lnTo>
                    <a:pt x="155968" y="459968"/>
                  </a:lnTo>
                  <a:lnTo>
                    <a:pt x="172885" y="448564"/>
                  </a:lnTo>
                  <a:lnTo>
                    <a:pt x="176149" y="446366"/>
                  </a:lnTo>
                  <a:lnTo>
                    <a:pt x="189750" y="426186"/>
                  </a:lnTo>
                  <a:lnTo>
                    <a:pt x="194729" y="401472"/>
                  </a:lnTo>
                  <a:close/>
                </a:path>
                <a:path w="607059" h="648335">
                  <a:moveTo>
                    <a:pt x="249288" y="517271"/>
                  </a:moveTo>
                  <a:lnTo>
                    <a:pt x="201193" y="489915"/>
                  </a:lnTo>
                  <a:lnTo>
                    <a:pt x="158115" y="478663"/>
                  </a:lnTo>
                  <a:lnTo>
                    <a:pt x="131254" y="476605"/>
                  </a:lnTo>
                  <a:lnTo>
                    <a:pt x="117817" y="477266"/>
                  </a:lnTo>
                  <a:lnTo>
                    <a:pt x="78244" y="484619"/>
                  </a:lnTo>
                  <a:lnTo>
                    <a:pt x="30060" y="505637"/>
                  </a:lnTo>
                  <a:lnTo>
                    <a:pt x="1155" y="537425"/>
                  </a:lnTo>
                  <a:lnTo>
                    <a:pt x="0" y="546341"/>
                  </a:lnTo>
                  <a:lnTo>
                    <a:pt x="0" y="598843"/>
                  </a:lnTo>
                  <a:lnTo>
                    <a:pt x="16408" y="598843"/>
                  </a:lnTo>
                  <a:lnTo>
                    <a:pt x="16408" y="546341"/>
                  </a:lnTo>
                  <a:lnTo>
                    <a:pt x="16560" y="539318"/>
                  </a:lnTo>
                  <a:lnTo>
                    <a:pt x="52819" y="511962"/>
                  </a:lnTo>
                  <a:lnTo>
                    <a:pt x="94602" y="497332"/>
                  </a:lnTo>
                  <a:lnTo>
                    <a:pt x="131254" y="493014"/>
                  </a:lnTo>
                  <a:lnTo>
                    <a:pt x="143560" y="493509"/>
                  </a:lnTo>
                  <a:lnTo>
                    <a:pt x="193040" y="504545"/>
                  </a:lnTo>
                  <a:lnTo>
                    <a:pt x="230162" y="523367"/>
                  </a:lnTo>
                  <a:lnTo>
                    <a:pt x="240728" y="519582"/>
                  </a:lnTo>
                  <a:lnTo>
                    <a:pt x="249288" y="517271"/>
                  </a:lnTo>
                  <a:close/>
                </a:path>
                <a:path w="607059" h="648335">
                  <a:moveTo>
                    <a:pt x="434771" y="595553"/>
                  </a:moveTo>
                  <a:lnTo>
                    <a:pt x="404977" y="554545"/>
                  </a:lnTo>
                  <a:lnTo>
                    <a:pt x="356628" y="533844"/>
                  </a:lnTo>
                  <a:lnTo>
                    <a:pt x="316992" y="526351"/>
                  </a:lnTo>
                  <a:lnTo>
                    <a:pt x="303517" y="525830"/>
                  </a:lnTo>
                  <a:lnTo>
                    <a:pt x="290080" y="526491"/>
                  </a:lnTo>
                  <a:lnTo>
                    <a:pt x="250507" y="533831"/>
                  </a:lnTo>
                  <a:lnTo>
                    <a:pt x="202323" y="554850"/>
                  </a:lnTo>
                  <a:lnTo>
                    <a:pt x="173418" y="586651"/>
                  </a:lnTo>
                  <a:lnTo>
                    <a:pt x="172275" y="595553"/>
                  </a:lnTo>
                  <a:lnTo>
                    <a:pt x="172275" y="648055"/>
                  </a:lnTo>
                  <a:lnTo>
                    <a:pt x="188671" y="648055"/>
                  </a:lnTo>
                  <a:lnTo>
                    <a:pt x="188671" y="595553"/>
                  </a:lnTo>
                  <a:lnTo>
                    <a:pt x="188823" y="588530"/>
                  </a:lnTo>
                  <a:lnTo>
                    <a:pt x="225082" y="561174"/>
                  </a:lnTo>
                  <a:lnTo>
                    <a:pt x="266865" y="546557"/>
                  </a:lnTo>
                  <a:lnTo>
                    <a:pt x="303517" y="542239"/>
                  </a:lnTo>
                  <a:lnTo>
                    <a:pt x="315823" y="542721"/>
                  </a:lnTo>
                  <a:lnTo>
                    <a:pt x="367296" y="554355"/>
                  </a:lnTo>
                  <a:lnTo>
                    <a:pt x="409130" y="577367"/>
                  </a:lnTo>
                  <a:lnTo>
                    <a:pt x="418363" y="595553"/>
                  </a:lnTo>
                  <a:lnTo>
                    <a:pt x="418363" y="648055"/>
                  </a:lnTo>
                  <a:lnTo>
                    <a:pt x="434771" y="648055"/>
                  </a:lnTo>
                  <a:lnTo>
                    <a:pt x="434771" y="595553"/>
                  </a:lnTo>
                  <a:close/>
                </a:path>
                <a:path w="607059" h="648335">
                  <a:moveTo>
                    <a:pt x="516801" y="155867"/>
                  </a:moveTo>
                  <a:lnTo>
                    <a:pt x="213283" y="155867"/>
                  </a:lnTo>
                  <a:lnTo>
                    <a:pt x="213283" y="172275"/>
                  </a:lnTo>
                  <a:lnTo>
                    <a:pt x="516801" y="172275"/>
                  </a:lnTo>
                  <a:lnTo>
                    <a:pt x="516801" y="155867"/>
                  </a:lnTo>
                  <a:close/>
                </a:path>
                <a:path w="607059" h="648335">
                  <a:moveTo>
                    <a:pt x="516801" y="114846"/>
                  </a:moveTo>
                  <a:lnTo>
                    <a:pt x="82029" y="114846"/>
                  </a:lnTo>
                  <a:lnTo>
                    <a:pt x="82029" y="131254"/>
                  </a:lnTo>
                  <a:lnTo>
                    <a:pt x="516801" y="131254"/>
                  </a:lnTo>
                  <a:lnTo>
                    <a:pt x="516801" y="114846"/>
                  </a:lnTo>
                  <a:close/>
                </a:path>
                <a:path w="607059" h="648335">
                  <a:moveTo>
                    <a:pt x="516801" y="73837"/>
                  </a:moveTo>
                  <a:lnTo>
                    <a:pt x="131254" y="73837"/>
                  </a:lnTo>
                  <a:lnTo>
                    <a:pt x="131254" y="90246"/>
                  </a:lnTo>
                  <a:lnTo>
                    <a:pt x="516801" y="90246"/>
                  </a:lnTo>
                  <a:lnTo>
                    <a:pt x="516801" y="73837"/>
                  </a:lnTo>
                  <a:close/>
                </a:path>
                <a:path w="607059" h="648335">
                  <a:moveTo>
                    <a:pt x="539254" y="399783"/>
                  </a:moveTo>
                  <a:lnTo>
                    <a:pt x="534263" y="375081"/>
                  </a:lnTo>
                  <a:lnTo>
                    <a:pt x="522846" y="358165"/>
                  </a:lnTo>
                  <a:lnTo>
                    <a:pt x="522846" y="399821"/>
                  </a:lnTo>
                  <a:lnTo>
                    <a:pt x="519150" y="418147"/>
                  </a:lnTo>
                  <a:lnTo>
                    <a:pt x="509054" y="433108"/>
                  </a:lnTo>
                  <a:lnTo>
                    <a:pt x="494093" y="443191"/>
                  </a:lnTo>
                  <a:lnTo>
                    <a:pt x="475767" y="446874"/>
                  </a:lnTo>
                  <a:lnTo>
                    <a:pt x="457441" y="443166"/>
                  </a:lnTo>
                  <a:lnTo>
                    <a:pt x="442493" y="433082"/>
                  </a:lnTo>
                  <a:lnTo>
                    <a:pt x="432409" y="418109"/>
                  </a:lnTo>
                  <a:lnTo>
                    <a:pt x="428713" y="399783"/>
                  </a:lnTo>
                  <a:lnTo>
                    <a:pt x="432409" y="381469"/>
                  </a:lnTo>
                  <a:lnTo>
                    <a:pt x="442506" y="366522"/>
                  </a:lnTo>
                  <a:lnTo>
                    <a:pt x="457466" y="356438"/>
                  </a:lnTo>
                  <a:lnTo>
                    <a:pt x="475780" y="352729"/>
                  </a:lnTo>
                  <a:lnTo>
                    <a:pt x="494093" y="356450"/>
                  </a:lnTo>
                  <a:lnTo>
                    <a:pt x="509054" y="366547"/>
                  </a:lnTo>
                  <a:lnTo>
                    <a:pt x="519137" y="381508"/>
                  </a:lnTo>
                  <a:lnTo>
                    <a:pt x="522846" y="399821"/>
                  </a:lnTo>
                  <a:lnTo>
                    <a:pt x="522846" y="358165"/>
                  </a:lnTo>
                  <a:lnTo>
                    <a:pt x="520661" y="354914"/>
                  </a:lnTo>
                  <a:lnTo>
                    <a:pt x="517423" y="352729"/>
                  </a:lnTo>
                  <a:lnTo>
                    <a:pt x="500481" y="341325"/>
                  </a:lnTo>
                  <a:lnTo>
                    <a:pt x="475780" y="336334"/>
                  </a:lnTo>
                  <a:lnTo>
                    <a:pt x="451065" y="341325"/>
                  </a:lnTo>
                  <a:lnTo>
                    <a:pt x="430898" y="354939"/>
                  </a:lnTo>
                  <a:lnTo>
                    <a:pt x="417296" y="375119"/>
                  </a:lnTo>
                  <a:lnTo>
                    <a:pt x="412305" y="399821"/>
                  </a:lnTo>
                  <a:lnTo>
                    <a:pt x="417296" y="424535"/>
                  </a:lnTo>
                  <a:lnTo>
                    <a:pt x="430911" y="444703"/>
                  </a:lnTo>
                  <a:lnTo>
                    <a:pt x="451091" y="458304"/>
                  </a:lnTo>
                  <a:lnTo>
                    <a:pt x="475792" y="463283"/>
                  </a:lnTo>
                  <a:lnTo>
                    <a:pt x="500507" y="458292"/>
                  </a:lnTo>
                  <a:lnTo>
                    <a:pt x="517423" y="446874"/>
                  </a:lnTo>
                  <a:lnTo>
                    <a:pt x="520674" y="444677"/>
                  </a:lnTo>
                  <a:lnTo>
                    <a:pt x="534276" y="424497"/>
                  </a:lnTo>
                  <a:lnTo>
                    <a:pt x="539254" y="399783"/>
                  </a:lnTo>
                  <a:close/>
                </a:path>
                <a:path w="607059" h="648335">
                  <a:moveTo>
                    <a:pt x="598830" y="32816"/>
                  </a:moveTo>
                  <a:lnTo>
                    <a:pt x="596252" y="20040"/>
                  </a:lnTo>
                  <a:lnTo>
                    <a:pt x="593801" y="16408"/>
                  </a:lnTo>
                  <a:lnTo>
                    <a:pt x="589216" y="9613"/>
                  </a:lnTo>
                  <a:lnTo>
                    <a:pt x="582422" y="5041"/>
                  </a:lnTo>
                  <a:lnTo>
                    <a:pt x="582422" y="23761"/>
                  </a:lnTo>
                  <a:lnTo>
                    <a:pt x="582422" y="214147"/>
                  </a:lnTo>
                  <a:lnTo>
                    <a:pt x="575081" y="221488"/>
                  </a:lnTo>
                  <a:lnTo>
                    <a:pt x="418363" y="221488"/>
                  </a:lnTo>
                  <a:lnTo>
                    <a:pt x="418363" y="255714"/>
                  </a:lnTo>
                  <a:lnTo>
                    <a:pt x="400545" y="237896"/>
                  </a:lnTo>
                  <a:lnTo>
                    <a:pt x="384136" y="221488"/>
                  </a:lnTo>
                  <a:lnTo>
                    <a:pt x="318604" y="221488"/>
                  </a:lnTo>
                  <a:lnTo>
                    <a:pt x="295313" y="262255"/>
                  </a:lnTo>
                  <a:lnTo>
                    <a:pt x="281393" y="237896"/>
                  </a:lnTo>
                  <a:lnTo>
                    <a:pt x="272034" y="221488"/>
                  </a:lnTo>
                  <a:lnTo>
                    <a:pt x="206489" y="221488"/>
                  </a:lnTo>
                  <a:lnTo>
                    <a:pt x="172275" y="255714"/>
                  </a:lnTo>
                  <a:lnTo>
                    <a:pt x="172275" y="221488"/>
                  </a:lnTo>
                  <a:lnTo>
                    <a:pt x="23761" y="221488"/>
                  </a:lnTo>
                  <a:lnTo>
                    <a:pt x="16408" y="214147"/>
                  </a:lnTo>
                  <a:lnTo>
                    <a:pt x="16408" y="23761"/>
                  </a:lnTo>
                  <a:lnTo>
                    <a:pt x="23761" y="16408"/>
                  </a:lnTo>
                  <a:lnTo>
                    <a:pt x="575081" y="16408"/>
                  </a:lnTo>
                  <a:lnTo>
                    <a:pt x="582422" y="23761"/>
                  </a:lnTo>
                  <a:lnTo>
                    <a:pt x="582422" y="5041"/>
                  </a:lnTo>
                  <a:lnTo>
                    <a:pt x="578777" y="2578"/>
                  </a:lnTo>
                  <a:lnTo>
                    <a:pt x="566013" y="0"/>
                  </a:lnTo>
                  <a:lnTo>
                    <a:pt x="32816" y="0"/>
                  </a:lnTo>
                  <a:lnTo>
                    <a:pt x="20040" y="2578"/>
                  </a:lnTo>
                  <a:lnTo>
                    <a:pt x="9613" y="9613"/>
                  </a:lnTo>
                  <a:lnTo>
                    <a:pt x="2578" y="20040"/>
                  </a:lnTo>
                  <a:lnTo>
                    <a:pt x="0" y="32816"/>
                  </a:lnTo>
                  <a:lnTo>
                    <a:pt x="0" y="205079"/>
                  </a:lnTo>
                  <a:lnTo>
                    <a:pt x="2578" y="217855"/>
                  </a:lnTo>
                  <a:lnTo>
                    <a:pt x="9613" y="228282"/>
                  </a:lnTo>
                  <a:lnTo>
                    <a:pt x="20040" y="235318"/>
                  </a:lnTo>
                  <a:lnTo>
                    <a:pt x="32816" y="237896"/>
                  </a:lnTo>
                  <a:lnTo>
                    <a:pt x="155867" y="237896"/>
                  </a:lnTo>
                  <a:lnTo>
                    <a:pt x="155867" y="295313"/>
                  </a:lnTo>
                  <a:lnTo>
                    <a:pt x="195465" y="255714"/>
                  </a:lnTo>
                  <a:lnTo>
                    <a:pt x="213283" y="237896"/>
                  </a:lnTo>
                  <a:lnTo>
                    <a:pt x="262509" y="237896"/>
                  </a:lnTo>
                  <a:lnTo>
                    <a:pt x="295313" y="295313"/>
                  </a:lnTo>
                  <a:lnTo>
                    <a:pt x="314198" y="262255"/>
                  </a:lnTo>
                  <a:lnTo>
                    <a:pt x="328129" y="237896"/>
                  </a:lnTo>
                  <a:lnTo>
                    <a:pt x="377355" y="237896"/>
                  </a:lnTo>
                  <a:lnTo>
                    <a:pt x="434771" y="295313"/>
                  </a:lnTo>
                  <a:lnTo>
                    <a:pt x="434771" y="255714"/>
                  </a:lnTo>
                  <a:lnTo>
                    <a:pt x="434771" y="237896"/>
                  </a:lnTo>
                  <a:lnTo>
                    <a:pt x="566013" y="237896"/>
                  </a:lnTo>
                  <a:lnTo>
                    <a:pt x="578777" y="235318"/>
                  </a:lnTo>
                  <a:lnTo>
                    <a:pt x="589216" y="228282"/>
                  </a:lnTo>
                  <a:lnTo>
                    <a:pt x="596252" y="217855"/>
                  </a:lnTo>
                  <a:lnTo>
                    <a:pt x="598830" y="205079"/>
                  </a:lnTo>
                  <a:lnTo>
                    <a:pt x="598830" y="32816"/>
                  </a:lnTo>
                  <a:close/>
                </a:path>
                <a:path w="607059" h="648335">
                  <a:moveTo>
                    <a:pt x="607034" y="544639"/>
                  </a:moveTo>
                  <a:lnTo>
                    <a:pt x="577240" y="503631"/>
                  </a:lnTo>
                  <a:lnTo>
                    <a:pt x="528904" y="482942"/>
                  </a:lnTo>
                  <a:lnTo>
                    <a:pt x="489254" y="475437"/>
                  </a:lnTo>
                  <a:lnTo>
                    <a:pt x="475780" y="474903"/>
                  </a:lnTo>
                  <a:lnTo>
                    <a:pt x="462343" y="475576"/>
                  </a:lnTo>
                  <a:lnTo>
                    <a:pt x="422770" y="482917"/>
                  </a:lnTo>
                  <a:lnTo>
                    <a:pt x="374599" y="503936"/>
                  </a:lnTo>
                  <a:lnTo>
                    <a:pt x="356374" y="516813"/>
                  </a:lnTo>
                  <a:lnTo>
                    <a:pt x="366331" y="519544"/>
                  </a:lnTo>
                  <a:lnTo>
                    <a:pt x="375793" y="522770"/>
                  </a:lnTo>
                  <a:lnTo>
                    <a:pt x="413689" y="503301"/>
                  </a:lnTo>
                  <a:lnTo>
                    <a:pt x="451243" y="493445"/>
                  </a:lnTo>
                  <a:lnTo>
                    <a:pt x="475780" y="491375"/>
                  </a:lnTo>
                  <a:lnTo>
                    <a:pt x="488086" y="491871"/>
                  </a:lnTo>
                  <a:lnTo>
                    <a:pt x="539572" y="503491"/>
                  </a:lnTo>
                  <a:lnTo>
                    <a:pt x="581393" y="526503"/>
                  </a:lnTo>
                  <a:lnTo>
                    <a:pt x="590626" y="544639"/>
                  </a:lnTo>
                  <a:lnTo>
                    <a:pt x="590626" y="597141"/>
                  </a:lnTo>
                  <a:lnTo>
                    <a:pt x="607034" y="597141"/>
                  </a:lnTo>
                  <a:lnTo>
                    <a:pt x="607034" y="5446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7098" y="3336274"/>
              <a:ext cx="126949" cy="12694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532372" y="4365244"/>
            <a:ext cx="1885314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EXPERIENCES</a:t>
            </a:r>
            <a:endParaRPr sz="2200">
              <a:latin typeface="Rockwell"/>
              <a:cs typeface="Rockwel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91368" y="4365244"/>
            <a:ext cx="125476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2200" spc="-4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200" spc="-155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WTH</a:t>
            </a:r>
            <a:endParaRPr sz="2200">
              <a:latin typeface="Rockwell"/>
              <a:cs typeface="Rockwel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39215" y="4365244"/>
            <a:ext cx="224790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CONTRI</a:t>
            </a:r>
            <a:r>
              <a:rPr dirty="0" sz="2200" spc="-45">
                <a:solidFill>
                  <a:srgbClr val="FFFFFF"/>
                </a:solidFill>
                <a:latin typeface="Rockwell"/>
                <a:cs typeface="Rockwell"/>
              </a:rPr>
              <a:t>B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UTIONS</a:t>
            </a:r>
            <a:endParaRPr sz="22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11" y="2889504"/>
            <a:ext cx="5026152" cy="12496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44485" y="3028188"/>
            <a:ext cx="429450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solidFill>
                  <a:srgbClr val="FFFFFF"/>
                </a:solidFill>
                <a:latin typeface="Bookman Old Style"/>
                <a:cs typeface="Bookman Old Style"/>
              </a:rPr>
              <a:t>EXPERIENCES</a:t>
            </a:r>
            <a:endParaRPr sz="4400">
              <a:latin typeface="Bookman Old Style"/>
              <a:cs typeface="Bookman Old Styl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57215" y="1565668"/>
            <a:ext cx="4087495" cy="915669"/>
            <a:chOff x="5157215" y="1565668"/>
            <a:chExt cx="4087495" cy="91566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7215" y="1581911"/>
              <a:ext cx="4087367" cy="8991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1419" y="1565668"/>
              <a:ext cx="3977271" cy="82163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21841" y="1738884"/>
            <a:ext cx="2846070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45" b="0">
                <a:latin typeface="Rockwell"/>
                <a:cs typeface="Rockwell"/>
              </a:rPr>
              <a:t>Love</a:t>
            </a:r>
            <a:r>
              <a:rPr dirty="0" sz="2600" spc="-85" b="0">
                <a:latin typeface="Rockwell"/>
                <a:cs typeface="Rockwell"/>
              </a:rPr>
              <a:t> </a:t>
            </a:r>
            <a:r>
              <a:rPr dirty="0" sz="2600" b="0">
                <a:latin typeface="Rockwell"/>
                <a:cs typeface="Rockwell"/>
              </a:rPr>
              <a:t>Relationships</a:t>
            </a:r>
            <a:endParaRPr sz="2600">
              <a:latin typeface="Rockwell"/>
              <a:cs typeface="Rockwel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489447" y="2536685"/>
            <a:ext cx="4087495" cy="913765"/>
            <a:chOff x="5489447" y="2536685"/>
            <a:chExt cx="4087495" cy="91376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9447" y="2554223"/>
              <a:ext cx="4087367" cy="8961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44514" y="2536685"/>
              <a:ext cx="3977284" cy="82163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654937" y="2708147"/>
            <a:ext cx="1828164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>
                <a:solidFill>
                  <a:srgbClr val="FFFFFF"/>
                </a:solidFill>
                <a:latin typeface="Rockwell"/>
                <a:cs typeface="Rockwell"/>
              </a:rPr>
              <a:t>Friendships</a:t>
            </a:r>
            <a:endParaRPr sz="2600">
              <a:latin typeface="Rockwell"/>
              <a:cs typeface="Rockwel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818632" y="3507714"/>
            <a:ext cx="4419600" cy="1884680"/>
            <a:chOff x="5818632" y="3507714"/>
            <a:chExt cx="4419600" cy="188468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18632" y="3523487"/>
              <a:ext cx="4087367" cy="8991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72644" y="3507714"/>
              <a:ext cx="3977271" cy="8216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50864" y="4495800"/>
              <a:ext cx="4087367" cy="8961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05740" y="4478731"/>
              <a:ext cx="3977271" cy="82162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983063" y="3680459"/>
            <a:ext cx="2287905" cy="1394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25">
                <a:solidFill>
                  <a:srgbClr val="FFFFFF"/>
                </a:solidFill>
                <a:latin typeface="Rockwell"/>
                <a:cs typeface="Rockwell"/>
              </a:rPr>
              <a:t>Adventures</a:t>
            </a:r>
            <a:endParaRPr sz="26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850">
              <a:latin typeface="Rockwell"/>
              <a:cs typeface="Rockwell"/>
            </a:endParaRPr>
          </a:p>
          <a:p>
            <a:pPr marL="345440">
              <a:lnSpc>
                <a:spcPct val="100000"/>
              </a:lnSpc>
              <a:spcBef>
                <a:spcPts val="5"/>
              </a:spcBef>
            </a:pPr>
            <a:r>
              <a:rPr dirty="0" sz="2600" spc="-20">
                <a:solidFill>
                  <a:srgbClr val="FFFFFF"/>
                </a:solidFill>
                <a:latin typeface="Rockwell"/>
                <a:cs typeface="Rockwell"/>
              </a:rPr>
              <a:t>Environment</a:t>
            </a:r>
            <a:endParaRPr sz="2600">
              <a:latin typeface="Rockwell"/>
              <a:cs typeface="Rockwel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648291" y="2188619"/>
            <a:ext cx="1207770" cy="2488565"/>
            <a:chOff x="8648291" y="2188619"/>
            <a:chExt cx="1207770" cy="2488565"/>
          </a:xfrm>
        </p:grpSpPr>
        <p:sp>
          <p:nvSpPr>
            <p:cNvPr id="19" name="object 19"/>
            <p:cNvSpPr/>
            <p:nvPr/>
          </p:nvSpPr>
          <p:spPr>
            <a:xfrm>
              <a:off x="8654638" y="2194961"/>
              <a:ext cx="534670" cy="534670"/>
            </a:xfrm>
            <a:custGeom>
              <a:avLst/>
              <a:gdLst/>
              <a:ahLst/>
              <a:cxnLst/>
              <a:rect l="l" t="t" r="r" b="b"/>
              <a:pathLst>
                <a:path w="534670" h="534669">
                  <a:moveTo>
                    <a:pt x="413893" y="0"/>
                  </a:moveTo>
                  <a:lnTo>
                    <a:pt x="120167" y="0"/>
                  </a:lnTo>
                  <a:lnTo>
                    <a:pt x="120167" y="293738"/>
                  </a:lnTo>
                  <a:lnTo>
                    <a:pt x="0" y="293738"/>
                  </a:lnTo>
                  <a:lnTo>
                    <a:pt x="267030" y="534060"/>
                  </a:lnTo>
                  <a:lnTo>
                    <a:pt x="534060" y="293738"/>
                  </a:lnTo>
                  <a:lnTo>
                    <a:pt x="413893" y="293738"/>
                  </a:lnTo>
                  <a:lnTo>
                    <a:pt x="413893" y="0"/>
                  </a:lnTo>
                  <a:close/>
                </a:path>
              </a:pathLst>
            </a:custGeom>
            <a:solidFill>
              <a:srgbClr val="D0E8E0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654638" y="2194966"/>
              <a:ext cx="534035" cy="534035"/>
            </a:xfrm>
            <a:custGeom>
              <a:avLst/>
              <a:gdLst/>
              <a:ahLst/>
              <a:cxnLst/>
              <a:rect l="l" t="t" r="r" b="b"/>
              <a:pathLst>
                <a:path w="534034" h="534035">
                  <a:moveTo>
                    <a:pt x="0" y="293583"/>
                  </a:moveTo>
                  <a:lnTo>
                    <a:pt x="120102" y="293583"/>
                  </a:lnTo>
                  <a:lnTo>
                    <a:pt x="120102" y="0"/>
                  </a:lnTo>
                  <a:lnTo>
                    <a:pt x="413685" y="0"/>
                  </a:lnTo>
                  <a:lnTo>
                    <a:pt x="413685" y="293583"/>
                  </a:lnTo>
                  <a:lnTo>
                    <a:pt x="533787" y="293583"/>
                  </a:lnTo>
                  <a:lnTo>
                    <a:pt x="266893" y="533787"/>
                  </a:lnTo>
                  <a:lnTo>
                    <a:pt x="0" y="293583"/>
                  </a:lnTo>
                  <a:close/>
                </a:path>
              </a:pathLst>
            </a:custGeom>
            <a:ln w="12693">
              <a:solidFill>
                <a:srgbClr val="D0E8E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987733" y="3165979"/>
              <a:ext cx="534670" cy="534670"/>
            </a:xfrm>
            <a:custGeom>
              <a:avLst/>
              <a:gdLst/>
              <a:ahLst/>
              <a:cxnLst/>
              <a:rect l="l" t="t" r="r" b="b"/>
              <a:pathLst>
                <a:path w="534670" h="534670">
                  <a:moveTo>
                    <a:pt x="413893" y="0"/>
                  </a:moveTo>
                  <a:lnTo>
                    <a:pt x="120167" y="0"/>
                  </a:lnTo>
                  <a:lnTo>
                    <a:pt x="120167" y="293738"/>
                  </a:lnTo>
                  <a:lnTo>
                    <a:pt x="0" y="293738"/>
                  </a:lnTo>
                  <a:lnTo>
                    <a:pt x="267030" y="534060"/>
                  </a:lnTo>
                  <a:lnTo>
                    <a:pt x="534060" y="293738"/>
                  </a:lnTo>
                  <a:lnTo>
                    <a:pt x="413893" y="293738"/>
                  </a:lnTo>
                  <a:lnTo>
                    <a:pt x="413893" y="0"/>
                  </a:lnTo>
                  <a:close/>
                </a:path>
              </a:pathLst>
            </a:custGeom>
            <a:solidFill>
              <a:srgbClr val="D0E8EA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987733" y="3165985"/>
              <a:ext cx="534035" cy="534035"/>
            </a:xfrm>
            <a:custGeom>
              <a:avLst/>
              <a:gdLst/>
              <a:ahLst/>
              <a:cxnLst/>
              <a:rect l="l" t="t" r="r" b="b"/>
              <a:pathLst>
                <a:path w="534034" h="534035">
                  <a:moveTo>
                    <a:pt x="0" y="293583"/>
                  </a:moveTo>
                  <a:lnTo>
                    <a:pt x="120102" y="293583"/>
                  </a:lnTo>
                  <a:lnTo>
                    <a:pt x="120102" y="0"/>
                  </a:lnTo>
                  <a:lnTo>
                    <a:pt x="413685" y="0"/>
                  </a:lnTo>
                  <a:lnTo>
                    <a:pt x="413685" y="293583"/>
                  </a:lnTo>
                  <a:lnTo>
                    <a:pt x="533787" y="293583"/>
                  </a:lnTo>
                  <a:lnTo>
                    <a:pt x="266893" y="533787"/>
                  </a:lnTo>
                  <a:lnTo>
                    <a:pt x="0" y="293583"/>
                  </a:lnTo>
                  <a:close/>
                </a:path>
              </a:pathLst>
            </a:custGeom>
            <a:ln w="12693">
              <a:solidFill>
                <a:srgbClr val="D0E8E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9315859" y="4136998"/>
              <a:ext cx="534670" cy="534670"/>
            </a:xfrm>
            <a:custGeom>
              <a:avLst/>
              <a:gdLst/>
              <a:ahLst/>
              <a:cxnLst/>
              <a:rect l="l" t="t" r="r" b="b"/>
              <a:pathLst>
                <a:path w="534670" h="534670">
                  <a:moveTo>
                    <a:pt x="413893" y="0"/>
                  </a:moveTo>
                  <a:lnTo>
                    <a:pt x="120167" y="0"/>
                  </a:lnTo>
                  <a:lnTo>
                    <a:pt x="120167" y="293738"/>
                  </a:lnTo>
                  <a:lnTo>
                    <a:pt x="0" y="293738"/>
                  </a:lnTo>
                  <a:lnTo>
                    <a:pt x="267030" y="534060"/>
                  </a:lnTo>
                  <a:lnTo>
                    <a:pt x="534060" y="293738"/>
                  </a:lnTo>
                  <a:lnTo>
                    <a:pt x="413893" y="293738"/>
                  </a:lnTo>
                  <a:lnTo>
                    <a:pt x="413893" y="0"/>
                  </a:lnTo>
                  <a:close/>
                </a:path>
              </a:pathLst>
            </a:custGeom>
            <a:solidFill>
              <a:srgbClr val="D0DEEC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315859" y="4137003"/>
              <a:ext cx="534035" cy="534035"/>
            </a:xfrm>
            <a:custGeom>
              <a:avLst/>
              <a:gdLst/>
              <a:ahLst/>
              <a:cxnLst/>
              <a:rect l="l" t="t" r="r" b="b"/>
              <a:pathLst>
                <a:path w="534034" h="534035">
                  <a:moveTo>
                    <a:pt x="0" y="293583"/>
                  </a:moveTo>
                  <a:lnTo>
                    <a:pt x="120102" y="293583"/>
                  </a:lnTo>
                  <a:lnTo>
                    <a:pt x="120102" y="0"/>
                  </a:lnTo>
                  <a:lnTo>
                    <a:pt x="413685" y="0"/>
                  </a:lnTo>
                  <a:lnTo>
                    <a:pt x="413685" y="293583"/>
                  </a:lnTo>
                  <a:lnTo>
                    <a:pt x="533787" y="293583"/>
                  </a:lnTo>
                  <a:lnTo>
                    <a:pt x="266893" y="533787"/>
                  </a:lnTo>
                  <a:lnTo>
                    <a:pt x="0" y="293583"/>
                  </a:lnTo>
                  <a:close/>
                </a:path>
              </a:pathLst>
            </a:custGeom>
            <a:ln w="12693">
              <a:solidFill>
                <a:srgbClr val="D0DEE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5423" y="1088136"/>
            <a:ext cx="3182112" cy="11673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42011" y="1216152"/>
            <a:ext cx="2511425" cy="650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100" spc="-35"/>
              <a:t>GR</a:t>
            </a:r>
            <a:r>
              <a:rPr dirty="0" sz="4100" spc="-45"/>
              <a:t>O</a:t>
            </a:r>
            <a:r>
              <a:rPr dirty="0" sz="4100" spc="-40"/>
              <a:t>W</a:t>
            </a:r>
            <a:r>
              <a:rPr dirty="0" sz="4100" spc="-35"/>
              <a:t>T</a:t>
            </a:r>
            <a:r>
              <a:rPr dirty="0" sz="4100"/>
              <a:t>H</a:t>
            </a:r>
            <a:endParaRPr sz="4100"/>
          </a:p>
        </p:txBody>
      </p:sp>
      <p:grpSp>
        <p:nvGrpSpPr>
          <p:cNvPr id="4" name="object 4"/>
          <p:cNvGrpSpPr/>
          <p:nvPr/>
        </p:nvGrpSpPr>
        <p:grpSpPr>
          <a:xfrm>
            <a:off x="2220940" y="2709337"/>
            <a:ext cx="1403985" cy="1374140"/>
            <a:chOff x="2220940" y="2709337"/>
            <a:chExt cx="1403985" cy="1374140"/>
          </a:xfrm>
        </p:grpSpPr>
        <p:sp>
          <p:nvSpPr>
            <p:cNvPr id="5" name="object 5"/>
            <p:cNvSpPr/>
            <p:nvPr/>
          </p:nvSpPr>
          <p:spPr>
            <a:xfrm>
              <a:off x="2220940" y="2709337"/>
              <a:ext cx="1403985" cy="1374140"/>
            </a:xfrm>
            <a:custGeom>
              <a:avLst/>
              <a:gdLst/>
              <a:ahLst/>
              <a:cxnLst/>
              <a:rect l="l" t="t" r="r" b="b"/>
              <a:pathLst>
                <a:path w="1403985" h="1374139">
                  <a:moveTo>
                    <a:pt x="701903" y="0"/>
                  </a:moveTo>
                  <a:lnTo>
                    <a:pt x="0" y="686765"/>
                  </a:lnTo>
                  <a:lnTo>
                    <a:pt x="701903" y="1373530"/>
                  </a:lnTo>
                  <a:lnTo>
                    <a:pt x="1403807" y="686765"/>
                  </a:lnTo>
                  <a:lnTo>
                    <a:pt x="701903" y="0"/>
                  </a:lnTo>
                  <a:close/>
                </a:path>
              </a:pathLst>
            </a:custGeom>
            <a:solidFill>
              <a:srgbClr val="50BEA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6651" y="3113914"/>
              <a:ext cx="105003" cy="1050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674782" y="3225472"/>
              <a:ext cx="495934" cy="453390"/>
            </a:xfrm>
            <a:custGeom>
              <a:avLst/>
              <a:gdLst/>
              <a:ahLst/>
              <a:cxnLst/>
              <a:rect l="l" t="t" r="r" b="b"/>
              <a:pathLst>
                <a:path w="495935" h="453389">
                  <a:moveTo>
                    <a:pt x="313689" y="0"/>
                  </a:moveTo>
                  <a:lnTo>
                    <a:pt x="196875" y="0"/>
                  </a:lnTo>
                  <a:lnTo>
                    <a:pt x="189779" y="954"/>
                  </a:lnTo>
                  <a:lnTo>
                    <a:pt x="131241" y="92532"/>
                  </a:lnTo>
                  <a:lnTo>
                    <a:pt x="128085" y="102408"/>
                  </a:lnTo>
                  <a:lnTo>
                    <a:pt x="129111" y="112469"/>
                  </a:lnTo>
                  <a:lnTo>
                    <a:pt x="133827" y="121423"/>
                  </a:lnTo>
                  <a:lnTo>
                    <a:pt x="141744" y="127977"/>
                  </a:lnTo>
                  <a:lnTo>
                    <a:pt x="145681" y="129946"/>
                  </a:lnTo>
                  <a:lnTo>
                    <a:pt x="150279" y="131254"/>
                  </a:lnTo>
                  <a:lnTo>
                    <a:pt x="154216" y="131254"/>
                  </a:lnTo>
                  <a:lnTo>
                    <a:pt x="212623" y="52501"/>
                  </a:lnTo>
                  <a:lnTo>
                    <a:pt x="251345" y="52501"/>
                  </a:lnTo>
                  <a:lnTo>
                    <a:pt x="135178" y="269062"/>
                  </a:lnTo>
                  <a:lnTo>
                    <a:pt x="26250" y="269062"/>
                  </a:lnTo>
                  <a:lnTo>
                    <a:pt x="16057" y="271135"/>
                  </a:lnTo>
                  <a:lnTo>
                    <a:pt x="7710" y="276777"/>
                  </a:lnTo>
                  <a:lnTo>
                    <a:pt x="2071" y="285124"/>
                  </a:lnTo>
                  <a:lnTo>
                    <a:pt x="0" y="295313"/>
                  </a:lnTo>
                  <a:lnTo>
                    <a:pt x="2071" y="305506"/>
                  </a:lnTo>
                  <a:lnTo>
                    <a:pt x="7710" y="313853"/>
                  </a:lnTo>
                  <a:lnTo>
                    <a:pt x="16057" y="319492"/>
                  </a:lnTo>
                  <a:lnTo>
                    <a:pt x="26250" y="321563"/>
                  </a:lnTo>
                  <a:lnTo>
                    <a:pt x="150939" y="321563"/>
                  </a:lnTo>
                  <a:lnTo>
                    <a:pt x="219836" y="223126"/>
                  </a:lnTo>
                  <a:lnTo>
                    <a:pt x="295313" y="293344"/>
                  </a:lnTo>
                  <a:lnTo>
                    <a:pt x="289407" y="425259"/>
                  </a:lnTo>
                  <a:lnTo>
                    <a:pt x="290613" y="435564"/>
                  </a:lnTo>
                  <a:lnTo>
                    <a:pt x="295638" y="444206"/>
                  </a:lnTo>
                  <a:lnTo>
                    <a:pt x="303618" y="450264"/>
                  </a:lnTo>
                  <a:lnTo>
                    <a:pt x="313689" y="452818"/>
                  </a:lnTo>
                  <a:lnTo>
                    <a:pt x="314998" y="452818"/>
                  </a:lnTo>
                  <a:lnTo>
                    <a:pt x="347814" y="283502"/>
                  </a:lnTo>
                  <a:lnTo>
                    <a:pt x="348462" y="275628"/>
                  </a:lnTo>
                  <a:lnTo>
                    <a:pt x="345186" y="268414"/>
                  </a:lnTo>
                  <a:lnTo>
                    <a:pt x="339280" y="263156"/>
                  </a:lnTo>
                  <a:lnTo>
                    <a:pt x="275628" y="204101"/>
                  </a:lnTo>
                  <a:lnTo>
                    <a:pt x="342557" y="79413"/>
                  </a:lnTo>
                  <a:lnTo>
                    <a:pt x="418680" y="127317"/>
                  </a:lnTo>
                  <a:lnTo>
                    <a:pt x="424586" y="131254"/>
                  </a:lnTo>
                  <a:lnTo>
                    <a:pt x="432460" y="132562"/>
                  </a:lnTo>
                  <a:lnTo>
                    <a:pt x="446900" y="128625"/>
                  </a:lnTo>
                  <a:lnTo>
                    <a:pt x="452805" y="124040"/>
                  </a:lnTo>
                  <a:lnTo>
                    <a:pt x="492188" y="48564"/>
                  </a:lnTo>
                  <a:lnTo>
                    <a:pt x="495435" y="38786"/>
                  </a:lnTo>
                  <a:lnTo>
                    <a:pt x="494561" y="28881"/>
                  </a:lnTo>
                  <a:lnTo>
                    <a:pt x="489875" y="19959"/>
                  </a:lnTo>
                  <a:lnTo>
                    <a:pt x="481685" y="13131"/>
                  </a:lnTo>
                  <a:lnTo>
                    <a:pt x="471530" y="10259"/>
                  </a:lnTo>
                  <a:lnTo>
                    <a:pt x="461502" y="11325"/>
                  </a:lnTo>
                  <a:lnTo>
                    <a:pt x="452706" y="16082"/>
                  </a:lnTo>
                  <a:lnTo>
                    <a:pt x="446252" y="24282"/>
                  </a:lnTo>
                  <a:lnTo>
                    <a:pt x="423278" y="67602"/>
                  </a:lnTo>
                  <a:lnTo>
                    <a:pt x="318274" y="1320"/>
                  </a:lnTo>
                  <a:lnTo>
                    <a:pt x="313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4329659" y="2730760"/>
            <a:ext cx="1416685" cy="1288415"/>
            <a:chOff x="4329659" y="2730760"/>
            <a:chExt cx="1416685" cy="1288415"/>
          </a:xfrm>
        </p:grpSpPr>
        <p:sp>
          <p:nvSpPr>
            <p:cNvPr id="9" name="object 9"/>
            <p:cNvSpPr/>
            <p:nvPr/>
          </p:nvSpPr>
          <p:spPr>
            <a:xfrm>
              <a:off x="4329659" y="2730760"/>
              <a:ext cx="1416685" cy="1288415"/>
            </a:xfrm>
            <a:custGeom>
              <a:avLst/>
              <a:gdLst/>
              <a:ahLst/>
              <a:cxnLst/>
              <a:rect l="l" t="t" r="r" b="b"/>
              <a:pathLst>
                <a:path w="1416685" h="1288414">
                  <a:moveTo>
                    <a:pt x="708177" y="0"/>
                  </a:moveTo>
                  <a:lnTo>
                    <a:pt x="0" y="643915"/>
                  </a:lnTo>
                  <a:lnTo>
                    <a:pt x="708177" y="1287830"/>
                  </a:lnTo>
                  <a:lnTo>
                    <a:pt x="1416367" y="643915"/>
                  </a:lnTo>
                  <a:lnTo>
                    <a:pt x="708177" y="0"/>
                  </a:lnTo>
                  <a:close/>
                </a:path>
              </a:pathLst>
            </a:custGeom>
            <a:solidFill>
              <a:srgbClr val="4A9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758274" y="3114137"/>
              <a:ext cx="559435" cy="521970"/>
            </a:xfrm>
            <a:custGeom>
              <a:avLst/>
              <a:gdLst/>
              <a:ahLst/>
              <a:cxnLst/>
              <a:rect l="l" t="t" r="r" b="b"/>
              <a:pathLst>
                <a:path w="559435" h="521970">
                  <a:moveTo>
                    <a:pt x="328129" y="0"/>
                  </a:moveTo>
                  <a:lnTo>
                    <a:pt x="47256" y="98450"/>
                  </a:lnTo>
                  <a:lnTo>
                    <a:pt x="23385" y="131667"/>
                  </a:lnTo>
                  <a:lnTo>
                    <a:pt x="19697" y="177190"/>
                  </a:lnTo>
                  <a:lnTo>
                    <a:pt x="19932" y="184563"/>
                  </a:lnTo>
                  <a:lnTo>
                    <a:pt x="20597" y="191877"/>
                  </a:lnTo>
                  <a:lnTo>
                    <a:pt x="21631" y="199068"/>
                  </a:lnTo>
                  <a:lnTo>
                    <a:pt x="22974" y="206070"/>
                  </a:lnTo>
                  <a:lnTo>
                    <a:pt x="9970" y="220088"/>
                  </a:lnTo>
                  <a:lnTo>
                    <a:pt x="3119" y="238964"/>
                  </a:lnTo>
                  <a:lnTo>
                    <a:pt x="451" y="260425"/>
                  </a:lnTo>
                  <a:lnTo>
                    <a:pt x="0" y="282193"/>
                  </a:lnTo>
                  <a:lnTo>
                    <a:pt x="1047" y="298961"/>
                  </a:lnTo>
                  <a:lnTo>
                    <a:pt x="4433" y="314434"/>
                  </a:lnTo>
                  <a:lnTo>
                    <a:pt x="10528" y="328062"/>
                  </a:lnTo>
                  <a:lnTo>
                    <a:pt x="19697" y="339293"/>
                  </a:lnTo>
                  <a:lnTo>
                    <a:pt x="18103" y="348149"/>
                  </a:lnTo>
                  <a:lnTo>
                    <a:pt x="17803" y="357990"/>
                  </a:lnTo>
                  <a:lnTo>
                    <a:pt x="18163" y="370789"/>
                  </a:lnTo>
                  <a:lnTo>
                    <a:pt x="18376" y="380631"/>
                  </a:lnTo>
                  <a:lnTo>
                    <a:pt x="25595" y="421071"/>
                  </a:lnTo>
                  <a:lnTo>
                    <a:pt x="234950" y="521728"/>
                  </a:lnTo>
                  <a:lnTo>
                    <a:pt x="337826" y="479069"/>
                  </a:lnTo>
                  <a:lnTo>
                    <a:pt x="236258" y="479069"/>
                  </a:lnTo>
                  <a:lnTo>
                    <a:pt x="53162" y="406882"/>
                  </a:lnTo>
                  <a:lnTo>
                    <a:pt x="53162" y="355688"/>
                  </a:lnTo>
                  <a:lnTo>
                    <a:pt x="154844" y="355688"/>
                  </a:lnTo>
                  <a:lnTo>
                    <a:pt x="35445" y="308444"/>
                  </a:lnTo>
                  <a:lnTo>
                    <a:pt x="35445" y="249377"/>
                  </a:lnTo>
                  <a:lnTo>
                    <a:pt x="171223" y="249377"/>
                  </a:lnTo>
                  <a:lnTo>
                    <a:pt x="55130" y="203441"/>
                  </a:lnTo>
                  <a:lnTo>
                    <a:pt x="55130" y="144386"/>
                  </a:lnTo>
                  <a:lnTo>
                    <a:pt x="414838" y="144386"/>
                  </a:lnTo>
                  <a:lnTo>
                    <a:pt x="499414" y="110261"/>
                  </a:lnTo>
                  <a:lnTo>
                    <a:pt x="525005" y="110261"/>
                  </a:lnTo>
                  <a:lnTo>
                    <a:pt x="525005" y="99758"/>
                  </a:lnTo>
                  <a:lnTo>
                    <a:pt x="559130" y="85318"/>
                  </a:lnTo>
                  <a:lnTo>
                    <a:pt x="328129" y="0"/>
                  </a:lnTo>
                  <a:close/>
                </a:path>
                <a:path w="559435" h="521970">
                  <a:moveTo>
                    <a:pt x="523697" y="311073"/>
                  </a:moveTo>
                  <a:lnTo>
                    <a:pt x="498754" y="311073"/>
                  </a:lnTo>
                  <a:lnTo>
                    <a:pt x="498094" y="370789"/>
                  </a:lnTo>
                  <a:lnTo>
                    <a:pt x="236258" y="479069"/>
                  </a:lnTo>
                  <a:lnTo>
                    <a:pt x="337826" y="479069"/>
                  </a:lnTo>
                  <a:lnTo>
                    <a:pt x="557822" y="387845"/>
                  </a:lnTo>
                  <a:lnTo>
                    <a:pt x="523697" y="375386"/>
                  </a:lnTo>
                  <a:lnTo>
                    <a:pt x="523697" y="311073"/>
                  </a:lnTo>
                  <a:close/>
                </a:path>
                <a:path w="559435" h="521970">
                  <a:moveTo>
                    <a:pt x="154844" y="355688"/>
                  </a:moveTo>
                  <a:lnTo>
                    <a:pt x="53162" y="355688"/>
                  </a:lnTo>
                  <a:lnTo>
                    <a:pt x="216573" y="422630"/>
                  </a:lnTo>
                  <a:lnTo>
                    <a:pt x="322808" y="380631"/>
                  </a:lnTo>
                  <a:lnTo>
                    <a:pt x="217881" y="380631"/>
                  </a:lnTo>
                  <a:lnTo>
                    <a:pt x="154844" y="355688"/>
                  </a:lnTo>
                  <a:close/>
                </a:path>
                <a:path w="559435" h="521970">
                  <a:moveTo>
                    <a:pt x="505320" y="216573"/>
                  </a:moveTo>
                  <a:lnTo>
                    <a:pt x="480377" y="216573"/>
                  </a:lnTo>
                  <a:lnTo>
                    <a:pt x="480377" y="272351"/>
                  </a:lnTo>
                  <a:lnTo>
                    <a:pt x="479729" y="272351"/>
                  </a:lnTo>
                  <a:lnTo>
                    <a:pt x="217881" y="380631"/>
                  </a:lnTo>
                  <a:lnTo>
                    <a:pt x="322808" y="380631"/>
                  </a:lnTo>
                  <a:lnTo>
                    <a:pt x="498754" y="311073"/>
                  </a:lnTo>
                  <a:lnTo>
                    <a:pt x="523697" y="311073"/>
                  </a:lnTo>
                  <a:lnTo>
                    <a:pt x="523697" y="303199"/>
                  </a:lnTo>
                  <a:lnTo>
                    <a:pt x="557822" y="288759"/>
                  </a:lnTo>
                  <a:lnTo>
                    <a:pt x="505320" y="269074"/>
                  </a:lnTo>
                  <a:lnTo>
                    <a:pt x="505320" y="216573"/>
                  </a:lnTo>
                  <a:close/>
                </a:path>
                <a:path w="559435" h="521970">
                  <a:moveTo>
                    <a:pt x="171223" y="249377"/>
                  </a:moveTo>
                  <a:lnTo>
                    <a:pt x="35445" y="249377"/>
                  </a:lnTo>
                  <a:lnTo>
                    <a:pt x="223126" y="324192"/>
                  </a:lnTo>
                  <a:lnTo>
                    <a:pt x="339214" y="275628"/>
                  </a:lnTo>
                  <a:lnTo>
                    <a:pt x="237566" y="275628"/>
                  </a:lnTo>
                  <a:lnTo>
                    <a:pt x="171223" y="249377"/>
                  </a:lnTo>
                  <a:close/>
                </a:path>
                <a:path w="559435" h="521970">
                  <a:moveTo>
                    <a:pt x="525005" y="110261"/>
                  </a:moveTo>
                  <a:lnTo>
                    <a:pt x="499414" y="110261"/>
                  </a:lnTo>
                  <a:lnTo>
                    <a:pt x="499414" y="166687"/>
                  </a:lnTo>
                  <a:lnTo>
                    <a:pt x="237566" y="275628"/>
                  </a:lnTo>
                  <a:lnTo>
                    <a:pt x="339214" y="275628"/>
                  </a:lnTo>
                  <a:lnTo>
                    <a:pt x="480377" y="216573"/>
                  </a:lnTo>
                  <a:lnTo>
                    <a:pt x="505320" y="216573"/>
                  </a:lnTo>
                  <a:lnTo>
                    <a:pt x="505320" y="206070"/>
                  </a:lnTo>
                  <a:lnTo>
                    <a:pt x="559130" y="183756"/>
                  </a:lnTo>
                  <a:lnTo>
                    <a:pt x="525005" y="171284"/>
                  </a:lnTo>
                  <a:lnTo>
                    <a:pt x="525005" y="110261"/>
                  </a:lnTo>
                  <a:close/>
                </a:path>
                <a:path w="559435" h="521970">
                  <a:moveTo>
                    <a:pt x="414838" y="144386"/>
                  </a:moveTo>
                  <a:lnTo>
                    <a:pt x="55130" y="144386"/>
                  </a:lnTo>
                  <a:lnTo>
                    <a:pt x="237566" y="215912"/>
                  </a:lnTo>
                  <a:lnTo>
                    <a:pt x="414838" y="1443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6427663" y="2736120"/>
            <a:ext cx="1450975" cy="1266825"/>
            <a:chOff x="6427663" y="2736120"/>
            <a:chExt cx="1450975" cy="1266825"/>
          </a:xfrm>
        </p:grpSpPr>
        <p:sp>
          <p:nvSpPr>
            <p:cNvPr id="12" name="object 12"/>
            <p:cNvSpPr/>
            <p:nvPr/>
          </p:nvSpPr>
          <p:spPr>
            <a:xfrm>
              <a:off x="6427663" y="2736120"/>
              <a:ext cx="1450975" cy="1266825"/>
            </a:xfrm>
            <a:custGeom>
              <a:avLst/>
              <a:gdLst/>
              <a:ahLst/>
              <a:cxnLst/>
              <a:rect l="l" t="t" r="r" b="b"/>
              <a:pathLst>
                <a:path w="1450975" h="1266825">
                  <a:moveTo>
                    <a:pt x="725182" y="0"/>
                  </a:moveTo>
                  <a:lnTo>
                    <a:pt x="0" y="633196"/>
                  </a:lnTo>
                  <a:lnTo>
                    <a:pt x="725182" y="1266393"/>
                  </a:lnTo>
                  <a:lnTo>
                    <a:pt x="1450365" y="633196"/>
                  </a:lnTo>
                  <a:lnTo>
                    <a:pt x="725182" y="0"/>
                  </a:lnTo>
                  <a:close/>
                </a:path>
              </a:pathLst>
            </a:custGeom>
            <a:solidFill>
              <a:srgbClr val="9A66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929717" y="3091078"/>
              <a:ext cx="446405" cy="529590"/>
            </a:xfrm>
            <a:custGeom>
              <a:avLst/>
              <a:gdLst/>
              <a:ahLst/>
              <a:cxnLst/>
              <a:rect l="l" t="t" r="r" b="b"/>
              <a:pathLst>
                <a:path w="446404" h="529589">
                  <a:moveTo>
                    <a:pt x="162090" y="253301"/>
                  </a:moveTo>
                  <a:lnTo>
                    <a:pt x="159918" y="242582"/>
                  </a:lnTo>
                  <a:lnTo>
                    <a:pt x="154012" y="233819"/>
                  </a:lnTo>
                  <a:lnTo>
                    <a:pt x="145249" y="227914"/>
                  </a:lnTo>
                  <a:lnTo>
                    <a:pt x="134531" y="225742"/>
                  </a:lnTo>
                  <a:lnTo>
                    <a:pt x="123799" y="227914"/>
                  </a:lnTo>
                  <a:lnTo>
                    <a:pt x="115036" y="233819"/>
                  </a:lnTo>
                  <a:lnTo>
                    <a:pt x="109131" y="242582"/>
                  </a:lnTo>
                  <a:lnTo>
                    <a:pt x="106972" y="253301"/>
                  </a:lnTo>
                  <a:lnTo>
                    <a:pt x="109131" y="264033"/>
                  </a:lnTo>
                  <a:lnTo>
                    <a:pt x="115036" y="272796"/>
                  </a:lnTo>
                  <a:lnTo>
                    <a:pt x="123799" y="278701"/>
                  </a:lnTo>
                  <a:lnTo>
                    <a:pt x="134531" y="280860"/>
                  </a:lnTo>
                  <a:lnTo>
                    <a:pt x="145249" y="278701"/>
                  </a:lnTo>
                  <a:lnTo>
                    <a:pt x="154012" y="272796"/>
                  </a:lnTo>
                  <a:lnTo>
                    <a:pt x="159918" y="264033"/>
                  </a:lnTo>
                  <a:lnTo>
                    <a:pt x="162090" y="253301"/>
                  </a:lnTo>
                  <a:close/>
                </a:path>
                <a:path w="446404" h="529589">
                  <a:moveTo>
                    <a:pt x="244767" y="120091"/>
                  </a:moveTo>
                  <a:lnTo>
                    <a:pt x="242582" y="109410"/>
                  </a:lnTo>
                  <a:lnTo>
                    <a:pt x="236651" y="100647"/>
                  </a:lnTo>
                  <a:lnTo>
                    <a:pt x="227888" y="94716"/>
                  </a:lnTo>
                  <a:lnTo>
                    <a:pt x="217208" y="92532"/>
                  </a:lnTo>
                  <a:lnTo>
                    <a:pt x="206540" y="94716"/>
                  </a:lnTo>
                  <a:lnTo>
                    <a:pt x="197777" y="100647"/>
                  </a:lnTo>
                  <a:lnTo>
                    <a:pt x="191833" y="109410"/>
                  </a:lnTo>
                  <a:lnTo>
                    <a:pt x="189649" y="120091"/>
                  </a:lnTo>
                  <a:lnTo>
                    <a:pt x="191833" y="130759"/>
                  </a:lnTo>
                  <a:lnTo>
                    <a:pt x="197777" y="139534"/>
                  </a:lnTo>
                  <a:lnTo>
                    <a:pt x="206540" y="145478"/>
                  </a:lnTo>
                  <a:lnTo>
                    <a:pt x="217208" y="147662"/>
                  </a:lnTo>
                  <a:lnTo>
                    <a:pt x="227888" y="145478"/>
                  </a:lnTo>
                  <a:lnTo>
                    <a:pt x="236651" y="139534"/>
                  </a:lnTo>
                  <a:lnTo>
                    <a:pt x="242582" y="130759"/>
                  </a:lnTo>
                  <a:lnTo>
                    <a:pt x="244767" y="120091"/>
                  </a:lnTo>
                  <a:close/>
                </a:path>
                <a:path w="446404" h="529589">
                  <a:moveTo>
                    <a:pt x="446163" y="303923"/>
                  </a:moveTo>
                  <a:lnTo>
                    <a:pt x="439686" y="286778"/>
                  </a:lnTo>
                  <a:lnTo>
                    <a:pt x="394411" y="208026"/>
                  </a:lnTo>
                  <a:lnTo>
                    <a:pt x="394411" y="204736"/>
                  </a:lnTo>
                  <a:lnTo>
                    <a:pt x="393700" y="197523"/>
                  </a:lnTo>
                  <a:lnTo>
                    <a:pt x="392150" y="181775"/>
                  </a:lnTo>
                  <a:lnTo>
                    <a:pt x="389204" y="151866"/>
                  </a:lnTo>
                  <a:lnTo>
                    <a:pt x="370535" y="103111"/>
                  </a:lnTo>
                  <a:lnTo>
                    <a:pt x="339674" y="60871"/>
                  </a:lnTo>
                  <a:lnTo>
                    <a:pt x="334937" y="57086"/>
                  </a:lnTo>
                  <a:lnTo>
                    <a:pt x="315201" y="41338"/>
                  </a:lnTo>
                  <a:lnTo>
                    <a:pt x="297942" y="27559"/>
                  </a:lnTo>
                  <a:lnTo>
                    <a:pt x="295313" y="26454"/>
                  </a:lnTo>
                  <a:lnTo>
                    <a:pt x="295313" y="109588"/>
                  </a:lnTo>
                  <a:lnTo>
                    <a:pt x="295313" y="129273"/>
                  </a:lnTo>
                  <a:lnTo>
                    <a:pt x="278904" y="137147"/>
                  </a:lnTo>
                  <a:lnTo>
                    <a:pt x="277596" y="142405"/>
                  </a:lnTo>
                  <a:lnTo>
                    <a:pt x="272338" y="151587"/>
                  </a:lnTo>
                  <a:lnTo>
                    <a:pt x="278244" y="168643"/>
                  </a:lnTo>
                  <a:lnTo>
                    <a:pt x="265125" y="181775"/>
                  </a:lnTo>
                  <a:lnTo>
                    <a:pt x="248056" y="175869"/>
                  </a:lnTo>
                  <a:lnTo>
                    <a:pt x="243471" y="178485"/>
                  </a:lnTo>
                  <a:lnTo>
                    <a:pt x="238874" y="180454"/>
                  </a:lnTo>
                  <a:lnTo>
                    <a:pt x="233629" y="181775"/>
                  </a:lnTo>
                  <a:lnTo>
                    <a:pt x="225755" y="197523"/>
                  </a:lnTo>
                  <a:lnTo>
                    <a:pt x="213283" y="197523"/>
                  </a:lnTo>
                  <a:lnTo>
                    <a:pt x="213283" y="242811"/>
                  </a:lnTo>
                  <a:lnTo>
                    <a:pt x="212623" y="262496"/>
                  </a:lnTo>
                  <a:lnTo>
                    <a:pt x="196215" y="270370"/>
                  </a:lnTo>
                  <a:lnTo>
                    <a:pt x="194906" y="275615"/>
                  </a:lnTo>
                  <a:lnTo>
                    <a:pt x="192938" y="280212"/>
                  </a:lnTo>
                  <a:lnTo>
                    <a:pt x="190309" y="284810"/>
                  </a:lnTo>
                  <a:lnTo>
                    <a:pt x="195567" y="301866"/>
                  </a:lnTo>
                  <a:lnTo>
                    <a:pt x="182435" y="314998"/>
                  </a:lnTo>
                  <a:lnTo>
                    <a:pt x="165379" y="309092"/>
                  </a:lnTo>
                  <a:lnTo>
                    <a:pt x="160782" y="311708"/>
                  </a:lnTo>
                  <a:lnTo>
                    <a:pt x="156184" y="313677"/>
                  </a:lnTo>
                  <a:lnTo>
                    <a:pt x="150939" y="314998"/>
                  </a:lnTo>
                  <a:lnTo>
                    <a:pt x="143713" y="330746"/>
                  </a:lnTo>
                  <a:lnTo>
                    <a:pt x="125349" y="330746"/>
                  </a:lnTo>
                  <a:lnTo>
                    <a:pt x="117475" y="314337"/>
                  </a:lnTo>
                  <a:lnTo>
                    <a:pt x="114808" y="313677"/>
                  </a:lnTo>
                  <a:lnTo>
                    <a:pt x="112217" y="313029"/>
                  </a:lnTo>
                  <a:lnTo>
                    <a:pt x="107619" y="311061"/>
                  </a:lnTo>
                  <a:lnTo>
                    <a:pt x="103035" y="308432"/>
                  </a:lnTo>
                  <a:lnTo>
                    <a:pt x="85966" y="313677"/>
                  </a:lnTo>
                  <a:lnTo>
                    <a:pt x="72847" y="300558"/>
                  </a:lnTo>
                  <a:lnTo>
                    <a:pt x="78752" y="283489"/>
                  </a:lnTo>
                  <a:lnTo>
                    <a:pt x="76123" y="278892"/>
                  </a:lnTo>
                  <a:lnTo>
                    <a:pt x="74155" y="274307"/>
                  </a:lnTo>
                  <a:lnTo>
                    <a:pt x="72847" y="269049"/>
                  </a:lnTo>
                  <a:lnTo>
                    <a:pt x="56438" y="261175"/>
                  </a:lnTo>
                  <a:lnTo>
                    <a:pt x="56438" y="242811"/>
                  </a:lnTo>
                  <a:lnTo>
                    <a:pt x="72847" y="234924"/>
                  </a:lnTo>
                  <a:lnTo>
                    <a:pt x="74155" y="229679"/>
                  </a:lnTo>
                  <a:lnTo>
                    <a:pt x="76123" y="225082"/>
                  </a:lnTo>
                  <a:lnTo>
                    <a:pt x="78752" y="220497"/>
                  </a:lnTo>
                  <a:lnTo>
                    <a:pt x="72847" y="203428"/>
                  </a:lnTo>
                  <a:lnTo>
                    <a:pt x="85966" y="190309"/>
                  </a:lnTo>
                  <a:lnTo>
                    <a:pt x="103035" y="196215"/>
                  </a:lnTo>
                  <a:lnTo>
                    <a:pt x="107619" y="193586"/>
                  </a:lnTo>
                  <a:lnTo>
                    <a:pt x="112217" y="191617"/>
                  </a:lnTo>
                  <a:lnTo>
                    <a:pt x="117475" y="190309"/>
                  </a:lnTo>
                  <a:lnTo>
                    <a:pt x="125349" y="173901"/>
                  </a:lnTo>
                  <a:lnTo>
                    <a:pt x="144373" y="173901"/>
                  </a:lnTo>
                  <a:lnTo>
                    <a:pt x="152247" y="190309"/>
                  </a:lnTo>
                  <a:lnTo>
                    <a:pt x="157505" y="191617"/>
                  </a:lnTo>
                  <a:lnTo>
                    <a:pt x="162090" y="193586"/>
                  </a:lnTo>
                  <a:lnTo>
                    <a:pt x="166687" y="196215"/>
                  </a:lnTo>
                  <a:lnTo>
                    <a:pt x="183756" y="190309"/>
                  </a:lnTo>
                  <a:lnTo>
                    <a:pt x="196875" y="203428"/>
                  </a:lnTo>
                  <a:lnTo>
                    <a:pt x="190969" y="220497"/>
                  </a:lnTo>
                  <a:lnTo>
                    <a:pt x="193598" y="225082"/>
                  </a:lnTo>
                  <a:lnTo>
                    <a:pt x="195567" y="229679"/>
                  </a:lnTo>
                  <a:lnTo>
                    <a:pt x="196875" y="234924"/>
                  </a:lnTo>
                  <a:lnTo>
                    <a:pt x="213283" y="242811"/>
                  </a:lnTo>
                  <a:lnTo>
                    <a:pt x="213283" y="197523"/>
                  </a:lnTo>
                  <a:lnTo>
                    <a:pt x="207378" y="197523"/>
                  </a:lnTo>
                  <a:lnTo>
                    <a:pt x="203911" y="190309"/>
                  </a:lnTo>
                  <a:lnTo>
                    <a:pt x="199504" y="181114"/>
                  </a:lnTo>
                  <a:lnTo>
                    <a:pt x="194246" y="179806"/>
                  </a:lnTo>
                  <a:lnTo>
                    <a:pt x="189661" y="177838"/>
                  </a:lnTo>
                  <a:lnTo>
                    <a:pt x="185064" y="175209"/>
                  </a:lnTo>
                  <a:lnTo>
                    <a:pt x="167995" y="181114"/>
                  </a:lnTo>
                  <a:lnTo>
                    <a:pt x="160782" y="173901"/>
                  </a:lnTo>
                  <a:lnTo>
                    <a:pt x="154876" y="167995"/>
                  </a:lnTo>
                  <a:lnTo>
                    <a:pt x="160782" y="150926"/>
                  </a:lnTo>
                  <a:lnTo>
                    <a:pt x="158153" y="146342"/>
                  </a:lnTo>
                  <a:lnTo>
                    <a:pt x="156184" y="141744"/>
                  </a:lnTo>
                  <a:lnTo>
                    <a:pt x="154876" y="136486"/>
                  </a:lnTo>
                  <a:lnTo>
                    <a:pt x="138468" y="128612"/>
                  </a:lnTo>
                  <a:lnTo>
                    <a:pt x="138468" y="110236"/>
                  </a:lnTo>
                  <a:lnTo>
                    <a:pt x="154876" y="102362"/>
                  </a:lnTo>
                  <a:lnTo>
                    <a:pt x="156184" y="97116"/>
                  </a:lnTo>
                  <a:lnTo>
                    <a:pt x="158153" y="92519"/>
                  </a:lnTo>
                  <a:lnTo>
                    <a:pt x="160782" y="87934"/>
                  </a:lnTo>
                  <a:lnTo>
                    <a:pt x="155536" y="70866"/>
                  </a:lnTo>
                  <a:lnTo>
                    <a:pt x="168656" y="57746"/>
                  </a:lnTo>
                  <a:lnTo>
                    <a:pt x="185724" y="63652"/>
                  </a:lnTo>
                  <a:lnTo>
                    <a:pt x="190309" y="61023"/>
                  </a:lnTo>
                  <a:lnTo>
                    <a:pt x="194906" y="59055"/>
                  </a:lnTo>
                  <a:lnTo>
                    <a:pt x="200152" y="57746"/>
                  </a:lnTo>
                  <a:lnTo>
                    <a:pt x="208038" y="41338"/>
                  </a:lnTo>
                  <a:lnTo>
                    <a:pt x="226402" y="41338"/>
                  </a:lnTo>
                  <a:lnTo>
                    <a:pt x="234276" y="57086"/>
                  </a:lnTo>
                  <a:lnTo>
                    <a:pt x="239534" y="58394"/>
                  </a:lnTo>
                  <a:lnTo>
                    <a:pt x="244119" y="60363"/>
                  </a:lnTo>
                  <a:lnTo>
                    <a:pt x="248716" y="62992"/>
                  </a:lnTo>
                  <a:lnTo>
                    <a:pt x="265785" y="57086"/>
                  </a:lnTo>
                  <a:lnTo>
                    <a:pt x="278904" y="70205"/>
                  </a:lnTo>
                  <a:lnTo>
                    <a:pt x="272999" y="87274"/>
                  </a:lnTo>
                  <a:lnTo>
                    <a:pt x="275628" y="91871"/>
                  </a:lnTo>
                  <a:lnTo>
                    <a:pt x="277596" y="96456"/>
                  </a:lnTo>
                  <a:lnTo>
                    <a:pt x="278904" y="101714"/>
                  </a:lnTo>
                  <a:lnTo>
                    <a:pt x="295313" y="109588"/>
                  </a:lnTo>
                  <a:lnTo>
                    <a:pt x="295313" y="26454"/>
                  </a:lnTo>
                  <a:lnTo>
                    <a:pt x="248920" y="6883"/>
                  </a:lnTo>
                  <a:lnTo>
                    <a:pt x="197205" y="0"/>
                  </a:lnTo>
                  <a:lnTo>
                    <a:pt x="145478" y="6883"/>
                  </a:lnTo>
                  <a:lnTo>
                    <a:pt x="96469" y="27559"/>
                  </a:lnTo>
                  <a:lnTo>
                    <a:pt x="54724" y="60591"/>
                  </a:lnTo>
                  <a:lnTo>
                    <a:pt x="23863" y="102857"/>
                  </a:lnTo>
                  <a:lnTo>
                    <a:pt x="5257" y="151587"/>
                  </a:lnTo>
                  <a:lnTo>
                    <a:pt x="0" y="204736"/>
                  </a:lnTo>
                  <a:lnTo>
                    <a:pt x="5168" y="250507"/>
                  </a:lnTo>
                  <a:lnTo>
                    <a:pt x="20256" y="293255"/>
                  </a:lnTo>
                  <a:lnTo>
                    <a:pt x="44564" y="331444"/>
                  </a:lnTo>
                  <a:lnTo>
                    <a:pt x="77431" y="363550"/>
                  </a:lnTo>
                  <a:lnTo>
                    <a:pt x="77431" y="529590"/>
                  </a:lnTo>
                  <a:lnTo>
                    <a:pt x="284810" y="529590"/>
                  </a:lnTo>
                  <a:lnTo>
                    <a:pt x="284810" y="450837"/>
                  </a:lnTo>
                  <a:lnTo>
                    <a:pt x="316966" y="450837"/>
                  </a:lnTo>
                  <a:lnTo>
                    <a:pt x="360337" y="437553"/>
                  </a:lnTo>
                  <a:lnTo>
                    <a:pt x="388658" y="402196"/>
                  </a:lnTo>
                  <a:lnTo>
                    <a:pt x="394411" y="372084"/>
                  </a:lnTo>
                  <a:lnTo>
                    <a:pt x="394411" y="332714"/>
                  </a:lnTo>
                  <a:lnTo>
                    <a:pt x="423278" y="332714"/>
                  </a:lnTo>
                  <a:lnTo>
                    <a:pt x="428409" y="330746"/>
                  </a:lnTo>
                  <a:lnTo>
                    <a:pt x="435254" y="328129"/>
                  </a:lnTo>
                  <a:lnTo>
                    <a:pt x="443788" y="318122"/>
                  </a:lnTo>
                  <a:lnTo>
                    <a:pt x="444309" y="314998"/>
                  </a:lnTo>
                  <a:lnTo>
                    <a:pt x="446163" y="3039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8568527" y="2709337"/>
            <a:ext cx="1398905" cy="1374140"/>
            <a:chOff x="8568527" y="2709337"/>
            <a:chExt cx="1398905" cy="1374140"/>
          </a:xfrm>
        </p:grpSpPr>
        <p:sp>
          <p:nvSpPr>
            <p:cNvPr id="15" name="object 15"/>
            <p:cNvSpPr/>
            <p:nvPr/>
          </p:nvSpPr>
          <p:spPr>
            <a:xfrm>
              <a:off x="8568527" y="2709337"/>
              <a:ext cx="1398905" cy="1374140"/>
            </a:xfrm>
            <a:custGeom>
              <a:avLst/>
              <a:gdLst/>
              <a:ahLst/>
              <a:cxnLst/>
              <a:rect l="l" t="t" r="r" b="b"/>
              <a:pathLst>
                <a:path w="1398904" h="1374139">
                  <a:moveTo>
                    <a:pt x="699312" y="0"/>
                  </a:moveTo>
                  <a:lnTo>
                    <a:pt x="0" y="686765"/>
                  </a:lnTo>
                  <a:lnTo>
                    <a:pt x="699312" y="1373530"/>
                  </a:lnTo>
                  <a:lnTo>
                    <a:pt x="1398625" y="686765"/>
                  </a:lnTo>
                  <a:lnTo>
                    <a:pt x="699312" y="0"/>
                  </a:lnTo>
                  <a:close/>
                </a:path>
              </a:pathLst>
            </a:custGeom>
            <a:solidFill>
              <a:srgbClr val="C54F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076217" y="3133605"/>
              <a:ext cx="384175" cy="525145"/>
            </a:xfrm>
            <a:custGeom>
              <a:avLst/>
              <a:gdLst/>
              <a:ahLst/>
              <a:cxnLst/>
              <a:rect l="l" t="t" r="r" b="b"/>
              <a:pathLst>
                <a:path w="384175" h="525145">
                  <a:moveTo>
                    <a:pt x="122720" y="472503"/>
                  </a:moveTo>
                  <a:lnTo>
                    <a:pt x="95424" y="476275"/>
                  </a:lnTo>
                  <a:lnTo>
                    <a:pt x="71204" y="486937"/>
                  </a:lnTo>
                  <a:lnTo>
                    <a:pt x="50920" y="503503"/>
                  </a:lnTo>
                  <a:lnTo>
                    <a:pt x="35432" y="524992"/>
                  </a:lnTo>
                  <a:lnTo>
                    <a:pt x="376034" y="524992"/>
                  </a:lnTo>
                  <a:lnTo>
                    <a:pt x="344779" y="493744"/>
                  </a:lnTo>
                  <a:lnTo>
                    <a:pt x="164718" y="481685"/>
                  </a:lnTo>
                  <a:lnTo>
                    <a:pt x="155016" y="477759"/>
                  </a:lnTo>
                  <a:lnTo>
                    <a:pt x="144700" y="474879"/>
                  </a:lnTo>
                  <a:lnTo>
                    <a:pt x="133893" y="473107"/>
                  </a:lnTo>
                  <a:lnTo>
                    <a:pt x="122720" y="472503"/>
                  </a:lnTo>
                  <a:close/>
                </a:path>
                <a:path w="384175" h="525145">
                  <a:moveTo>
                    <a:pt x="205057" y="284149"/>
                  </a:moveTo>
                  <a:lnTo>
                    <a:pt x="152907" y="284149"/>
                  </a:lnTo>
                  <a:lnTo>
                    <a:pt x="156184" y="286118"/>
                  </a:lnTo>
                  <a:lnTo>
                    <a:pt x="160121" y="287439"/>
                  </a:lnTo>
                  <a:lnTo>
                    <a:pt x="163410" y="289407"/>
                  </a:lnTo>
                  <a:lnTo>
                    <a:pt x="168655" y="292036"/>
                  </a:lnTo>
                  <a:lnTo>
                    <a:pt x="180466" y="297281"/>
                  </a:lnTo>
                  <a:lnTo>
                    <a:pt x="182669" y="312369"/>
                  </a:lnTo>
                  <a:lnTo>
                    <a:pt x="184734" y="325661"/>
                  </a:lnTo>
                  <a:lnTo>
                    <a:pt x="186989" y="339940"/>
                  </a:lnTo>
                  <a:lnTo>
                    <a:pt x="189001" y="353060"/>
                  </a:lnTo>
                  <a:lnTo>
                    <a:pt x="193759" y="380845"/>
                  </a:lnTo>
                  <a:lnTo>
                    <a:pt x="197531" y="408017"/>
                  </a:lnTo>
                  <a:lnTo>
                    <a:pt x="199333" y="434454"/>
                  </a:lnTo>
                  <a:lnTo>
                    <a:pt x="198183" y="460032"/>
                  </a:lnTo>
                  <a:lnTo>
                    <a:pt x="189082" y="464337"/>
                  </a:lnTo>
                  <a:lnTo>
                    <a:pt x="180470" y="469382"/>
                  </a:lnTo>
                  <a:lnTo>
                    <a:pt x="172348" y="475166"/>
                  </a:lnTo>
                  <a:lnTo>
                    <a:pt x="164718" y="481685"/>
                  </a:lnTo>
                  <a:lnTo>
                    <a:pt x="311111" y="481685"/>
                  </a:lnTo>
                  <a:lnTo>
                    <a:pt x="301218" y="479717"/>
                  </a:lnTo>
                  <a:lnTo>
                    <a:pt x="286885" y="468589"/>
                  </a:lnTo>
                  <a:lnTo>
                    <a:pt x="270705" y="460108"/>
                  </a:lnTo>
                  <a:lnTo>
                    <a:pt x="253046" y="454703"/>
                  </a:lnTo>
                  <a:lnTo>
                    <a:pt x="240809" y="453466"/>
                  </a:lnTo>
                  <a:lnTo>
                    <a:pt x="224434" y="453466"/>
                  </a:lnTo>
                  <a:lnTo>
                    <a:pt x="224650" y="428721"/>
                  </a:lnTo>
                  <a:lnTo>
                    <a:pt x="222713" y="403671"/>
                  </a:lnTo>
                  <a:lnTo>
                    <a:pt x="219176" y="378251"/>
                  </a:lnTo>
                  <a:lnTo>
                    <a:pt x="214591" y="352399"/>
                  </a:lnTo>
                  <a:lnTo>
                    <a:pt x="216560" y="348462"/>
                  </a:lnTo>
                  <a:lnTo>
                    <a:pt x="221157" y="343877"/>
                  </a:lnTo>
                  <a:lnTo>
                    <a:pt x="227063" y="339940"/>
                  </a:lnTo>
                  <a:lnTo>
                    <a:pt x="358789" y="339940"/>
                  </a:lnTo>
                  <a:lnTo>
                    <a:pt x="369269" y="320243"/>
                  </a:lnTo>
                  <a:lnTo>
                    <a:pt x="209994" y="320243"/>
                  </a:lnTo>
                  <a:lnTo>
                    <a:pt x="205057" y="284149"/>
                  </a:lnTo>
                  <a:close/>
                </a:path>
                <a:path w="384175" h="525145">
                  <a:moveTo>
                    <a:pt x="234276" y="452805"/>
                  </a:moveTo>
                  <a:lnTo>
                    <a:pt x="227723" y="452805"/>
                  </a:lnTo>
                  <a:lnTo>
                    <a:pt x="224434" y="453466"/>
                  </a:lnTo>
                  <a:lnTo>
                    <a:pt x="240809" y="453466"/>
                  </a:lnTo>
                  <a:lnTo>
                    <a:pt x="234276" y="452805"/>
                  </a:lnTo>
                  <a:close/>
                </a:path>
                <a:path w="384175" h="525145">
                  <a:moveTo>
                    <a:pt x="358789" y="339940"/>
                  </a:moveTo>
                  <a:lnTo>
                    <a:pt x="227063" y="339940"/>
                  </a:lnTo>
                  <a:lnTo>
                    <a:pt x="237643" y="356262"/>
                  </a:lnTo>
                  <a:lnTo>
                    <a:pt x="252164" y="369138"/>
                  </a:lnTo>
                  <a:lnTo>
                    <a:pt x="269886" y="377584"/>
                  </a:lnTo>
                  <a:lnTo>
                    <a:pt x="290067" y="380619"/>
                  </a:lnTo>
                  <a:lnTo>
                    <a:pt x="299271" y="380014"/>
                  </a:lnTo>
                  <a:lnTo>
                    <a:pt x="355945" y="345286"/>
                  </a:lnTo>
                  <a:lnTo>
                    <a:pt x="358789" y="339940"/>
                  </a:lnTo>
                  <a:close/>
                </a:path>
                <a:path w="384175" h="525145">
                  <a:moveTo>
                    <a:pt x="383908" y="227723"/>
                  </a:moveTo>
                  <a:lnTo>
                    <a:pt x="374422" y="230163"/>
                  </a:lnTo>
                  <a:lnTo>
                    <a:pt x="350847" y="235432"/>
                  </a:lnTo>
                  <a:lnTo>
                    <a:pt x="320503" y="240453"/>
                  </a:lnTo>
                  <a:lnTo>
                    <a:pt x="290715" y="242150"/>
                  </a:lnTo>
                  <a:lnTo>
                    <a:pt x="263893" y="247565"/>
                  </a:lnTo>
                  <a:lnTo>
                    <a:pt x="241993" y="262332"/>
                  </a:lnTo>
                  <a:lnTo>
                    <a:pt x="227230" y="284236"/>
                  </a:lnTo>
                  <a:lnTo>
                    <a:pt x="221818" y="311061"/>
                  </a:lnTo>
                  <a:lnTo>
                    <a:pt x="221818" y="312369"/>
                  </a:lnTo>
                  <a:lnTo>
                    <a:pt x="217881" y="314337"/>
                  </a:lnTo>
                  <a:lnTo>
                    <a:pt x="213944" y="316966"/>
                  </a:lnTo>
                  <a:lnTo>
                    <a:pt x="209994" y="320243"/>
                  </a:lnTo>
                  <a:lnTo>
                    <a:pt x="369269" y="320243"/>
                  </a:lnTo>
                  <a:lnTo>
                    <a:pt x="373981" y="311386"/>
                  </a:lnTo>
                  <a:lnTo>
                    <a:pt x="382051" y="271583"/>
                  </a:lnTo>
                  <a:lnTo>
                    <a:pt x="383908" y="227723"/>
                  </a:lnTo>
                  <a:close/>
                </a:path>
                <a:path w="384175" h="525145">
                  <a:moveTo>
                    <a:pt x="0" y="164058"/>
                  </a:moveTo>
                  <a:lnTo>
                    <a:pt x="1856" y="207832"/>
                  </a:lnTo>
                  <a:lnTo>
                    <a:pt x="9911" y="247408"/>
                  </a:lnTo>
                  <a:lnTo>
                    <a:pt x="27962" y="281355"/>
                  </a:lnTo>
                  <a:lnTo>
                    <a:pt x="59715" y="307784"/>
                  </a:lnTo>
                  <a:lnTo>
                    <a:pt x="93840" y="316966"/>
                  </a:lnTo>
                  <a:lnTo>
                    <a:pt x="111838" y="314608"/>
                  </a:lnTo>
                  <a:lnTo>
                    <a:pt x="128050" y="307944"/>
                  </a:lnTo>
                  <a:lnTo>
                    <a:pt x="141924" y="297587"/>
                  </a:lnTo>
                  <a:lnTo>
                    <a:pt x="152907" y="284149"/>
                  </a:lnTo>
                  <a:lnTo>
                    <a:pt x="205057" y="284149"/>
                  </a:lnTo>
                  <a:lnTo>
                    <a:pt x="204972" y="283528"/>
                  </a:lnTo>
                  <a:lnTo>
                    <a:pt x="203973" y="266433"/>
                  </a:lnTo>
                  <a:lnTo>
                    <a:pt x="176529" y="266433"/>
                  </a:lnTo>
                  <a:lnTo>
                    <a:pt x="175869" y="265772"/>
                  </a:lnTo>
                  <a:lnTo>
                    <a:pt x="175221" y="265772"/>
                  </a:lnTo>
                  <a:lnTo>
                    <a:pt x="173901" y="265125"/>
                  </a:lnTo>
                  <a:lnTo>
                    <a:pt x="169316" y="263156"/>
                  </a:lnTo>
                  <a:lnTo>
                    <a:pt x="165379" y="260527"/>
                  </a:lnTo>
                  <a:lnTo>
                    <a:pt x="160781" y="258559"/>
                  </a:lnTo>
                  <a:lnTo>
                    <a:pt x="161442" y="254622"/>
                  </a:lnTo>
                  <a:lnTo>
                    <a:pt x="161442" y="247408"/>
                  </a:lnTo>
                  <a:lnTo>
                    <a:pt x="141260" y="198680"/>
                  </a:lnTo>
                  <a:lnTo>
                    <a:pt x="92532" y="178498"/>
                  </a:lnTo>
                  <a:lnTo>
                    <a:pt x="63125" y="176794"/>
                  </a:lnTo>
                  <a:lnTo>
                    <a:pt x="32978" y="171769"/>
                  </a:lnTo>
                  <a:lnTo>
                    <a:pt x="9475" y="166498"/>
                  </a:lnTo>
                  <a:lnTo>
                    <a:pt x="0" y="164058"/>
                  </a:lnTo>
                  <a:close/>
                </a:path>
                <a:path w="384175" h="525145">
                  <a:moveTo>
                    <a:pt x="232883" y="116154"/>
                  </a:moveTo>
                  <a:lnTo>
                    <a:pt x="190309" y="116154"/>
                  </a:lnTo>
                  <a:lnTo>
                    <a:pt x="194246" y="120091"/>
                  </a:lnTo>
                  <a:lnTo>
                    <a:pt x="196875" y="124028"/>
                  </a:lnTo>
                  <a:lnTo>
                    <a:pt x="199504" y="128625"/>
                  </a:lnTo>
                  <a:lnTo>
                    <a:pt x="186683" y="164556"/>
                  </a:lnTo>
                  <a:lnTo>
                    <a:pt x="179154" y="199501"/>
                  </a:lnTo>
                  <a:lnTo>
                    <a:pt x="176056" y="233460"/>
                  </a:lnTo>
                  <a:lnTo>
                    <a:pt x="176529" y="266433"/>
                  </a:lnTo>
                  <a:lnTo>
                    <a:pt x="203973" y="266433"/>
                  </a:lnTo>
                  <a:lnTo>
                    <a:pt x="202780" y="246010"/>
                  </a:lnTo>
                  <a:lnTo>
                    <a:pt x="205018" y="207384"/>
                  </a:lnTo>
                  <a:lnTo>
                    <a:pt x="213283" y="167347"/>
                  </a:lnTo>
                  <a:lnTo>
                    <a:pt x="219849" y="164719"/>
                  </a:lnTo>
                  <a:lnTo>
                    <a:pt x="227723" y="162750"/>
                  </a:lnTo>
                  <a:lnTo>
                    <a:pt x="234937" y="162090"/>
                  </a:lnTo>
                  <a:lnTo>
                    <a:pt x="323832" y="162090"/>
                  </a:lnTo>
                  <a:lnTo>
                    <a:pt x="331406" y="152908"/>
                  </a:lnTo>
                  <a:lnTo>
                    <a:pt x="326874" y="150989"/>
                  </a:lnTo>
                  <a:lnTo>
                    <a:pt x="315822" y="145932"/>
                  </a:lnTo>
                  <a:lnTo>
                    <a:pt x="302061" y="138784"/>
                  </a:lnTo>
                  <a:lnTo>
                    <a:pt x="298531" y="136499"/>
                  </a:lnTo>
                  <a:lnTo>
                    <a:pt x="223126" y="136499"/>
                  </a:lnTo>
                  <a:lnTo>
                    <a:pt x="229524" y="122593"/>
                  </a:lnTo>
                  <a:lnTo>
                    <a:pt x="232883" y="116154"/>
                  </a:lnTo>
                  <a:close/>
                </a:path>
                <a:path w="384175" h="525145">
                  <a:moveTo>
                    <a:pt x="323832" y="162090"/>
                  </a:moveTo>
                  <a:lnTo>
                    <a:pt x="234937" y="162090"/>
                  </a:lnTo>
                  <a:lnTo>
                    <a:pt x="236158" y="168829"/>
                  </a:lnTo>
                  <a:lnTo>
                    <a:pt x="264464" y="192278"/>
                  </a:lnTo>
                  <a:lnTo>
                    <a:pt x="284802" y="191480"/>
                  </a:lnTo>
                  <a:lnTo>
                    <a:pt x="302121" y="183422"/>
                  </a:lnTo>
                  <a:lnTo>
                    <a:pt x="317348" y="169950"/>
                  </a:lnTo>
                  <a:lnTo>
                    <a:pt x="323832" y="162090"/>
                  </a:lnTo>
                  <a:close/>
                </a:path>
                <a:path w="384175" h="525145">
                  <a:moveTo>
                    <a:pt x="265453" y="123699"/>
                  </a:moveTo>
                  <a:lnTo>
                    <a:pt x="253601" y="127084"/>
                  </a:lnTo>
                  <a:lnTo>
                    <a:pt x="243471" y="134531"/>
                  </a:lnTo>
                  <a:lnTo>
                    <a:pt x="236905" y="134531"/>
                  </a:lnTo>
                  <a:lnTo>
                    <a:pt x="229692" y="135191"/>
                  </a:lnTo>
                  <a:lnTo>
                    <a:pt x="223126" y="136499"/>
                  </a:lnTo>
                  <a:lnTo>
                    <a:pt x="298531" y="136499"/>
                  </a:lnTo>
                  <a:lnTo>
                    <a:pt x="289407" y="130594"/>
                  </a:lnTo>
                  <a:lnTo>
                    <a:pt x="277799" y="124745"/>
                  </a:lnTo>
                  <a:lnTo>
                    <a:pt x="265453" y="123699"/>
                  </a:lnTo>
                  <a:close/>
                </a:path>
                <a:path w="384175" h="525145">
                  <a:moveTo>
                    <a:pt x="123380" y="46596"/>
                  </a:moveTo>
                  <a:lnTo>
                    <a:pt x="128300" y="88265"/>
                  </a:lnTo>
                  <a:lnTo>
                    <a:pt x="152907" y="118122"/>
                  </a:lnTo>
                  <a:lnTo>
                    <a:pt x="164058" y="122720"/>
                  </a:lnTo>
                  <a:lnTo>
                    <a:pt x="177850" y="122720"/>
                  </a:lnTo>
                  <a:lnTo>
                    <a:pt x="184403" y="120091"/>
                  </a:lnTo>
                  <a:lnTo>
                    <a:pt x="190309" y="116154"/>
                  </a:lnTo>
                  <a:lnTo>
                    <a:pt x="232883" y="116154"/>
                  </a:lnTo>
                  <a:lnTo>
                    <a:pt x="236907" y="108440"/>
                  </a:lnTo>
                  <a:lnTo>
                    <a:pt x="241199" y="101053"/>
                  </a:lnTo>
                  <a:lnTo>
                    <a:pt x="211962" y="101053"/>
                  </a:lnTo>
                  <a:lnTo>
                    <a:pt x="209346" y="97777"/>
                  </a:lnTo>
                  <a:lnTo>
                    <a:pt x="203441" y="91871"/>
                  </a:lnTo>
                  <a:lnTo>
                    <a:pt x="203441" y="90563"/>
                  </a:lnTo>
                  <a:lnTo>
                    <a:pt x="204088" y="89242"/>
                  </a:lnTo>
                  <a:lnTo>
                    <a:pt x="204088" y="87934"/>
                  </a:lnTo>
                  <a:lnTo>
                    <a:pt x="169964" y="53809"/>
                  </a:lnTo>
                  <a:lnTo>
                    <a:pt x="154938" y="52961"/>
                  </a:lnTo>
                  <a:lnTo>
                    <a:pt x="139785" y="50450"/>
                  </a:lnTo>
                  <a:lnTo>
                    <a:pt x="128076" y="47816"/>
                  </a:lnTo>
                  <a:lnTo>
                    <a:pt x="123380" y="46596"/>
                  </a:lnTo>
                  <a:close/>
                </a:path>
                <a:path w="384175" h="525145">
                  <a:moveTo>
                    <a:pt x="303847" y="0"/>
                  </a:moveTo>
                  <a:lnTo>
                    <a:pt x="262172" y="4919"/>
                  </a:lnTo>
                  <a:lnTo>
                    <a:pt x="232308" y="29527"/>
                  </a:lnTo>
                  <a:lnTo>
                    <a:pt x="227723" y="40690"/>
                  </a:lnTo>
                  <a:lnTo>
                    <a:pt x="227723" y="53809"/>
                  </a:lnTo>
                  <a:lnTo>
                    <a:pt x="229692" y="59715"/>
                  </a:lnTo>
                  <a:lnTo>
                    <a:pt x="233629" y="65620"/>
                  </a:lnTo>
                  <a:lnTo>
                    <a:pt x="227784" y="74576"/>
                  </a:lnTo>
                  <a:lnTo>
                    <a:pt x="222305" y="83337"/>
                  </a:lnTo>
                  <a:lnTo>
                    <a:pt x="217011" y="92195"/>
                  </a:lnTo>
                  <a:lnTo>
                    <a:pt x="211962" y="101053"/>
                  </a:lnTo>
                  <a:lnTo>
                    <a:pt x="241199" y="101053"/>
                  </a:lnTo>
                  <a:lnTo>
                    <a:pt x="245273" y="94042"/>
                  </a:lnTo>
                  <a:lnTo>
                    <a:pt x="254622" y="79400"/>
                  </a:lnTo>
                  <a:lnTo>
                    <a:pt x="265059" y="79400"/>
                  </a:lnTo>
                  <a:lnTo>
                    <a:pt x="275206" y="77313"/>
                  </a:lnTo>
                  <a:lnTo>
                    <a:pt x="286045" y="69889"/>
                  </a:lnTo>
                  <a:lnTo>
                    <a:pt x="293316" y="59020"/>
                  </a:lnTo>
                  <a:lnTo>
                    <a:pt x="295973" y="45935"/>
                  </a:lnTo>
                  <a:lnTo>
                    <a:pt x="297203" y="31562"/>
                  </a:lnTo>
                  <a:lnTo>
                    <a:pt x="299910" y="16571"/>
                  </a:lnTo>
                  <a:lnTo>
                    <a:pt x="302617" y="4778"/>
                  </a:lnTo>
                  <a:lnTo>
                    <a:pt x="303847" y="0"/>
                  </a:lnTo>
                  <a:close/>
                </a:path>
                <a:path w="384175" h="525145">
                  <a:moveTo>
                    <a:pt x="265059" y="79400"/>
                  </a:moveTo>
                  <a:lnTo>
                    <a:pt x="254622" y="79400"/>
                  </a:lnTo>
                  <a:lnTo>
                    <a:pt x="257251" y="80060"/>
                  </a:lnTo>
                  <a:lnTo>
                    <a:pt x="261848" y="80060"/>
                  </a:lnTo>
                  <a:lnTo>
                    <a:pt x="265059" y="79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2139506" y="4261482"/>
          <a:ext cx="8009890" cy="587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8160"/>
                <a:gridCol w="2412365"/>
                <a:gridCol w="1629410"/>
                <a:gridCol w="2179319"/>
              </a:tblGrid>
              <a:tr h="296545">
                <a:tc>
                  <a:txBody>
                    <a:bodyPr/>
                    <a:lstStyle/>
                    <a:p>
                      <a:pPr algn="ctr" marR="213995">
                        <a:lnSpc>
                          <a:spcPts val="2125"/>
                        </a:lnSpc>
                        <a:spcBef>
                          <a:spcPts val="110"/>
                        </a:spcBef>
                      </a:pPr>
                      <a:r>
                        <a:rPr dirty="0" sz="19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HEALTH</a:t>
                      </a:r>
                      <a:r>
                        <a:rPr dirty="0" sz="1900" spc="-5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 </a:t>
                      </a:r>
                      <a:r>
                        <a:rPr dirty="0" sz="1900" spc="-5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AND</a:t>
                      </a:r>
                      <a:endParaRPr sz="1900">
                        <a:latin typeface="Rockwell"/>
                        <a:cs typeface="Rockwell"/>
                      </a:endParaRPr>
                    </a:p>
                  </a:txBody>
                  <a:tcPr marL="0" marR="0" marB="0" marT="13970"/>
                </a:tc>
                <a:tc>
                  <a:txBody>
                    <a:bodyPr/>
                    <a:lstStyle/>
                    <a:p>
                      <a:pPr algn="ctr" marR="184150">
                        <a:lnSpc>
                          <a:spcPts val="2200"/>
                        </a:lnSpc>
                      </a:pPr>
                      <a:r>
                        <a:rPr dirty="0" sz="1900" spc="-5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INTELLECTUAL</a:t>
                      </a:r>
                      <a:endParaRPr sz="1900">
                        <a:latin typeface="Rockwell"/>
                        <a:cs typeface="Rockwel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45134">
                        <a:lnSpc>
                          <a:spcPts val="2175"/>
                        </a:lnSpc>
                      </a:pPr>
                      <a:r>
                        <a:rPr dirty="0" sz="19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SKILLS</a:t>
                      </a:r>
                      <a:endParaRPr sz="1900">
                        <a:latin typeface="Rockwell"/>
                        <a:cs typeface="Rockwel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48945">
                        <a:lnSpc>
                          <a:spcPts val="2125"/>
                        </a:lnSpc>
                        <a:spcBef>
                          <a:spcPts val="110"/>
                        </a:spcBef>
                      </a:pPr>
                      <a:r>
                        <a:rPr dirty="0" sz="1900" spc="-1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SPIRITUAL</a:t>
                      </a:r>
                      <a:r>
                        <a:rPr dirty="0" sz="1900" spc="-5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 </a:t>
                      </a:r>
                      <a:r>
                        <a:rPr dirty="0" sz="19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LIFE</a:t>
                      </a:r>
                      <a:endParaRPr sz="1900">
                        <a:latin typeface="Rockwell"/>
                        <a:cs typeface="Rockwell"/>
                      </a:endParaRPr>
                    </a:p>
                  </a:txBody>
                  <a:tcPr marL="0" marR="0" marB="0" marT="13970"/>
                </a:tc>
              </a:tr>
              <a:tr h="290830">
                <a:tc>
                  <a:txBody>
                    <a:bodyPr/>
                    <a:lstStyle/>
                    <a:p>
                      <a:pPr algn="ctr" marR="212725">
                        <a:lnSpc>
                          <a:spcPts val="2190"/>
                        </a:lnSpc>
                      </a:pPr>
                      <a:r>
                        <a:rPr dirty="0" sz="19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FITNESS</a:t>
                      </a:r>
                      <a:endParaRPr sz="1900">
                        <a:latin typeface="Rockwell"/>
                        <a:cs typeface="Rockwel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184150">
                        <a:lnSpc>
                          <a:spcPts val="2070"/>
                        </a:lnSpc>
                      </a:pPr>
                      <a:r>
                        <a:rPr dirty="0" sz="19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LIFE</a:t>
                      </a:r>
                      <a:endParaRPr sz="1900">
                        <a:latin typeface="Rockwell"/>
                        <a:cs typeface="Rockwel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1920" y="1054608"/>
            <a:ext cx="4379976" cy="10058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94175" y="1170432"/>
            <a:ext cx="3800475" cy="558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5">
                <a:solidFill>
                  <a:srgbClr val="FF0000"/>
                </a:solidFill>
              </a:rPr>
              <a:t>GROUND</a:t>
            </a:r>
            <a:r>
              <a:rPr dirty="0" sz="3500" spc="-85">
                <a:solidFill>
                  <a:srgbClr val="FF0000"/>
                </a:solidFill>
              </a:rPr>
              <a:t> </a:t>
            </a:r>
            <a:r>
              <a:rPr dirty="0" sz="3500" spc="-5">
                <a:solidFill>
                  <a:srgbClr val="FF0000"/>
                </a:solidFill>
              </a:rPr>
              <a:t>RULES</a:t>
            </a:r>
            <a:endParaRPr sz="3500"/>
          </a:p>
        </p:txBody>
      </p:sp>
      <p:grpSp>
        <p:nvGrpSpPr>
          <p:cNvPr id="4" name="object 4"/>
          <p:cNvGrpSpPr/>
          <p:nvPr/>
        </p:nvGrpSpPr>
        <p:grpSpPr>
          <a:xfrm>
            <a:off x="2130551" y="2987039"/>
            <a:ext cx="3801110" cy="2350135"/>
            <a:chOff x="2130551" y="2987039"/>
            <a:chExt cx="3801110" cy="23501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0551" y="3419855"/>
              <a:ext cx="271272" cy="3169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5415" y="2987039"/>
              <a:ext cx="3745991" cy="10302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0551" y="4081272"/>
              <a:ext cx="271272" cy="3169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85415" y="3648455"/>
              <a:ext cx="3456431" cy="10302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30551" y="4739639"/>
              <a:ext cx="271272" cy="3200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5415" y="4309872"/>
              <a:ext cx="2441448" cy="102717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205991" y="3004820"/>
            <a:ext cx="3412490" cy="2009775"/>
          </a:xfrm>
          <a:prstGeom prst="rect">
            <a:avLst/>
          </a:prstGeom>
        </p:spPr>
        <p:txBody>
          <a:bodyPr wrap="square" lIns="0" tIns="125095" rIns="0" bIns="0" rtlCol="0" vert="horz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985"/>
              </a:spcBef>
              <a:buSzPct val="27777"/>
              <a:buFont typeface="Wingdings"/>
              <a:buChar char=""/>
              <a:tabLst>
                <a:tab pos="269240" algn="l"/>
                <a:tab pos="269875" algn="l"/>
              </a:tabLst>
            </a:pPr>
            <a:r>
              <a:rPr dirty="0" sz="3600">
                <a:solidFill>
                  <a:srgbClr val="FF0000"/>
                </a:solidFill>
                <a:latin typeface="Rockwell"/>
                <a:cs typeface="Rockwell"/>
              </a:rPr>
              <a:t>Confidentiality</a:t>
            </a:r>
            <a:endParaRPr sz="3600">
              <a:latin typeface="Rockwell"/>
              <a:cs typeface="Rockwell"/>
            </a:endParaRPr>
          </a:p>
          <a:p>
            <a:pPr marL="269875" indent="-257175">
              <a:lnSpc>
                <a:spcPct val="100000"/>
              </a:lnSpc>
              <a:spcBef>
                <a:spcPts val="890"/>
              </a:spcBef>
              <a:buSzPct val="27777"/>
              <a:buFont typeface="Wingdings"/>
              <a:buChar char=""/>
              <a:tabLst>
                <a:tab pos="269240" algn="l"/>
                <a:tab pos="269875" algn="l"/>
              </a:tabLst>
            </a:pPr>
            <a:r>
              <a:rPr dirty="0" sz="3600" spc="-5">
                <a:solidFill>
                  <a:srgbClr val="FF0000"/>
                </a:solidFill>
                <a:latin typeface="Rockwell"/>
                <a:cs typeface="Rockwell"/>
              </a:rPr>
              <a:t>Full</a:t>
            </a:r>
            <a:r>
              <a:rPr dirty="0" sz="3600" spc="-6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dirty="0" sz="3600" spc="-30">
                <a:solidFill>
                  <a:srgbClr val="FF0000"/>
                </a:solidFill>
                <a:latin typeface="Rockwell"/>
                <a:cs typeface="Rockwell"/>
              </a:rPr>
              <a:t>presence</a:t>
            </a:r>
            <a:endParaRPr sz="3600">
              <a:latin typeface="Rockwell"/>
              <a:cs typeface="Rockwell"/>
            </a:endParaRPr>
          </a:p>
          <a:p>
            <a:pPr marL="269875" indent="-257175">
              <a:lnSpc>
                <a:spcPct val="100000"/>
              </a:lnSpc>
              <a:spcBef>
                <a:spcPts val="885"/>
              </a:spcBef>
              <a:buSzPct val="27777"/>
              <a:buFont typeface="Wingdings"/>
              <a:buChar char=""/>
              <a:tabLst>
                <a:tab pos="269240" algn="l"/>
                <a:tab pos="269875" algn="l"/>
              </a:tabLst>
            </a:pPr>
            <a:r>
              <a:rPr dirty="0" sz="3600" spc="-45">
                <a:solidFill>
                  <a:srgbClr val="FF0000"/>
                </a:solidFill>
                <a:latin typeface="Rockwell"/>
                <a:cs typeface="Rockwell"/>
              </a:rPr>
              <a:t>Have</a:t>
            </a:r>
            <a:r>
              <a:rPr dirty="0" sz="3600" spc="-4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dirty="0" sz="3600" spc="-5">
                <a:solidFill>
                  <a:srgbClr val="FF0000"/>
                </a:solidFill>
                <a:latin typeface="Rockwell"/>
                <a:cs typeface="Rockwell"/>
              </a:rPr>
              <a:t>fun</a:t>
            </a:r>
            <a:endParaRPr sz="3600">
              <a:latin typeface="Rockwell"/>
              <a:cs typeface="Rockwel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34164" y="2838450"/>
            <a:ext cx="3140073" cy="321627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295" y="2898648"/>
            <a:ext cx="4395216" cy="10424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32793" y="3020059"/>
            <a:ext cx="38017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CONTRIBUTION</a:t>
            </a:r>
            <a:endParaRPr sz="3600">
              <a:latin typeface="Bookman Old Style"/>
              <a:cs typeface="Bookman Old Styl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4478" y="1933097"/>
            <a:ext cx="2235835" cy="1341755"/>
          </a:xfrm>
          <a:prstGeom prst="rect">
            <a:avLst/>
          </a:prstGeom>
          <a:solidFill>
            <a:srgbClr val="50BEA3"/>
          </a:solidFill>
          <a:ln w="19040">
            <a:solidFill>
              <a:srgbClr val="FFFFFF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31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dirty="0" sz="2400" spc="-15" b="1">
                <a:solidFill>
                  <a:srgbClr val="FFFFFF"/>
                </a:solidFill>
                <a:latin typeface="Rockwell"/>
                <a:cs typeface="Rockwell"/>
              </a:rPr>
              <a:t>CAREER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04593" y="1933097"/>
            <a:ext cx="2235835" cy="1341755"/>
          </a:xfrm>
          <a:prstGeom prst="rect"/>
          <a:solidFill>
            <a:srgbClr val="4A9CCC"/>
          </a:solidFill>
          <a:ln w="19040">
            <a:solidFill>
              <a:srgbClr val="FFFFFF"/>
            </a:solidFill>
          </a:ln>
        </p:spPr>
        <p:txBody>
          <a:bodyPr wrap="square" lIns="0" tIns="154305" rIns="0" bIns="0" rtlCol="0" vert="horz">
            <a:spAutoFit/>
          </a:bodyPr>
          <a:lstStyle/>
          <a:p>
            <a:pPr marL="754380" marR="298450" indent="-446405">
              <a:lnSpc>
                <a:spcPct val="121700"/>
              </a:lnSpc>
              <a:spcBef>
                <a:spcPts val="1215"/>
              </a:spcBef>
            </a:pPr>
            <a:r>
              <a:rPr dirty="0" sz="2400" b="1">
                <a:latin typeface="Rockwell"/>
                <a:cs typeface="Rockwell"/>
              </a:rPr>
              <a:t>CRE</a:t>
            </a:r>
            <a:r>
              <a:rPr dirty="0" sz="2400" spc="-75" b="1">
                <a:latin typeface="Rockwell"/>
                <a:cs typeface="Rockwell"/>
              </a:rPr>
              <a:t>A</a:t>
            </a:r>
            <a:r>
              <a:rPr dirty="0" sz="2400" b="1">
                <a:latin typeface="Rockwell"/>
                <a:cs typeface="Rockwell"/>
              </a:rPr>
              <a:t>TIVE  </a:t>
            </a:r>
            <a:r>
              <a:rPr dirty="0" sz="2400" b="1">
                <a:latin typeface="Rockwell"/>
                <a:cs typeface="Rockwell"/>
              </a:rPr>
              <a:t>LIFE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4478" y="3498625"/>
            <a:ext cx="2235835" cy="1341755"/>
          </a:xfrm>
          <a:prstGeom prst="rect">
            <a:avLst/>
          </a:prstGeom>
          <a:solidFill>
            <a:srgbClr val="9A66CA"/>
          </a:solidFill>
          <a:ln w="19040">
            <a:solidFill>
              <a:srgbClr val="FFFFFF"/>
            </a:solidFill>
          </a:ln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Times New Roman"/>
              <a:cs typeface="Times New Roman"/>
            </a:endParaRPr>
          </a:p>
          <a:p>
            <a:pPr marL="103505">
              <a:lnSpc>
                <a:spcPct val="100000"/>
              </a:lnSpc>
              <a:spcBef>
                <a:spcPts val="5"/>
              </a:spcBef>
            </a:pPr>
            <a:r>
              <a:rPr dirty="0" sz="2400" spc="-55" b="1">
                <a:solidFill>
                  <a:srgbClr val="FFFFFF"/>
                </a:solidFill>
                <a:latin typeface="Rockwell"/>
                <a:cs typeface="Rockwell"/>
              </a:rPr>
              <a:t>FAMILY</a:t>
            </a:r>
            <a:r>
              <a:rPr dirty="0" sz="2400" spc="-5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Rockwell"/>
                <a:cs typeface="Rockwell"/>
              </a:rPr>
              <a:t>LIFE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04593" y="3498625"/>
            <a:ext cx="2235835" cy="1341755"/>
          </a:xfrm>
          <a:prstGeom prst="rect">
            <a:avLst/>
          </a:prstGeom>
          <a:solidFill>
            <a:srgbClr val="C54F71"/>
          </a:solidFill>
          <a:ln w="19040">
            <a:solidFill>
              <a:srgbClr val="FFFFFF"/>
            </a:solidFill>
          </a:ln>
        </p:spPr>
        <p:txBody>
          <a:bodyPr wrap="square" lIns="0" tIns="155575" rIns="0" bIns="0" rtlCol="0" vert="horz">
            <a:spAutoFit/>
          </a:bodyPr>
          <a:lstStyle/>
          <a:p>
            <a:pPr marL="754380" marR="42545" indent="-701675">
              <a:lnSpc>
                <a:spcPct val="121700"/>
              </a:lnSpc>
              <a:spcBef>
                <a:spcPts val="1225"/>
              </a:spcBef>
            </a:pPr>
            <a:r>
              <a:rPr dirty="0" sz="2400" b="1">
                <a:solidFill>
                  <a:srgbClr val="FFFFFF"/>
                </a:solidFill>
                <a:latin typeface="Rockwell"/>
                <a:cs typeface="Rockwell"/>
              </a:rPr>
              <a:t>COMMUNITY  </a:t>
            </a:r>
            <a:r>
              <a:rPr dirty="0" sz="2400" b="1">
                <a:solidFill>
                  <a:srgbClr val="FFFFFF"/>
                </a:solidFill>
                <a:latin typeface="Rockwell"/>
                <a:cs typeface="Rockwell"/>
              </a:rPr>
              <a:t>LIFE</a:t>
            </a:r>
            <a:endParaRPr sz="24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52904" y="2138253"/>
            <a:ext cx="66675" cy="165735"/>
          </a:xfrm>
          <a:custGeom>
            <a:avLst/>
            <a:gdLst/>
            <a:ahLst/>
            <a:cxnLst/>
            <a:rect l="l" t="t" r="r" b="b"/>
            <a:pathLst>
              <a:path w="66675" h="165735">
                <a:moveTo>
                  <a:pt x="66179" y="0"/>
                </a:moveTo>
                <a:lnTo>
                  <a:pt x="0" y="0"/>
                </a:lnTo>
                <a:lnTo>
                  <a:pt x="0" y="165455"/>
                </a:lnTo>
                <a:lnTo>
                  <a:pt x="66179" y="165455"/>
                </a:lnTo>
                <a:lnTo>
                  <a:pt x="66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554480" y="661416"/>
            <a:ext cx="5486400" cy="1076325"/>
            <a:chOff x="1554480" y="661416"/>
            <a:chExt cx="5486400" cy="10763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4480" y="661416"/>
              <a:ext cx="2804160" cy="8900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4487" y="844296"/>
              <a:ext cx="3136391" cy="6004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77312" y="1149096"/>
              <a:ext cx="2822448" cy="58826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83057" y="760984"/>
            <a:ext cx="4972685" cy="774700"/>
          </a:xfrm>
          <a:prstGeom prst="rect"/>
        </p:spPr>
        <p:txBody>
          <a:bodyPr wrap="square" lIns="0" tIns="52069" rIns="0" bIns="0" rtlCol="0" vert="horz">
            <a:spAutoFit/>
          </a:bodyPr>
          <a:lstStyle/>
          <a:p>
            <a:pPr marL="1254760" marR="5080" indent="-1242695">
              <a:lnSpc>
                <a:spcPct val="91600"/>
              </a:lnSpc>
              <a:spcBef>
                <a:spcPts val="409"/>
              </a:spcBef>
              <a:tabLst>
                <a:tab pos="2691130" algn="l"/>
              </a:tabLst>
            </a:pPr>
            <a:r>
              <a:rPr dirty="0" sz="3100" spc="-5"/>
              <a:t>ACTIVITY: </a:t>
            </a:r>
            <a:r>
              <a:rPr dirty="0" sz="2000" spc="-5"/>
              <a:t>CREATE YOUR OWN </a:t>
            </a:r>
            <a:r>
              <a:rPr dirty="0" sz="2000" spc="-665"/>
              <a:t> </a:t>
            </a:r>
            <a:r>
              <a:rPr dirty="0" sz="2000" spc="-5"/>
              <a:t>PYRAMID	(3MINS)</a:t>
            </a:r>
            <a:endParaRPr sz="2000"/>
          </a:p>
        </p:txBody>
      </p:sp>
      <p:grpSp>
        <p:nvGrpSpPr>
          <p:cNvPr id="8" name="object 8"/>
          <p:cNvGrpSpPr/>
          <p:nvPr/>
        </p:nvGrpSpPr>
        <p:grpSpPr>
          <a:xfrm>
            <a:off x="1584960" y="1432560"/>
            <a:ext cx="5483860" cy="1027430"/>
            <a:chOff x="1584960" y="1432560"/>
            <a:chExt cx="5483860" cy="102743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8360" y="1432560"/>
              <a:ext cx="4416551" cy="5303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4960" y="1688592"/>
              <a:ext cx="5483351" cy="5303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5160" y="1929384"/>
              <a:ext cx="2206752" cy="530351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7455824" y="2535332"/>
            <a:ext cx="165735" cy="66675"/>
          </a:xfrm>
          <a:custGeom>
            <a:avLst/>
            <a:gdLst/>
            <a:ahLst/>
            <a:cxnLst/>
            <a:rect l="l" t="t" r="r" b="b"/>
            <a:pathLst>
              <a:path w="165734" h="66675">
                <a:moveTo>
                  <a:pt x="165455" y="0"/>
                </a:moveTo>
                <a:lnTo>
                  <a:pt x="0" y="0"/>
                </a:lnTo>
                <a:lnTo>
                  <a:pt x="0" y="66179"/>
                </a:lnTo>
                <a:lnTo>
                  <a:pt x="165455" y="66179"/>
                </a:lnTo>
                <a:lnTo>
                  <a:pt x="1654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1307824" y="2248768"/>
            <a:ext cx="8861425" cy="4406265"/>
            <a:chOff x="1307824" y="2248768"/>
            <a:chExt cx="8861425" cy="4406265"/>
          </a:xfrm>
        </p:grpSpPr>
        <p:sp>
          <p:nvSpPr>
            <p:cNvPr id="14" name="object 14"/>
            <p:cNvSpPr/>
            <p:nvPr/>
          </p:nvSpPr>
          <p:spPr>
            <a:xfrm>
              <a:off x="7323468" y="2248776"/>
              <a:ext cx="2846070" cy="2437765"/>
            </a:xfrm>
            <a:custGeom>
              <a:avLst/>
              <a:gdLst/>
              <a:ahLst/>
              <a:cxnLst/>
              <a:rect l="l" t="t" r="r" b="b"/>
              <a:pathLst>
                <a:path w="2846070" h="2437765">
                  <a:moveTo>
                    <a:pt x="405345" y="525475"/>
                  </a:moveTo>
                  <a:lnTo>
                    <a:pt x="358686" y="477494"/>
                  </a:lnTo>
                  <a:lnTo>
                    <a:pt x="243535" y="595299"/>
                  </a:lnTo>
                  <a:lnTo>
                    <a:pt x="290525" y="642950"/>
                  </a:lnTo>
                  <a:lnTo>
                    <a:pt x="405345" y="525475"/>
                  </a:lnTo>
                  <a:close/>
                </a:path>
                <a:path w="2846070" h="2437765">
                  <a:moveTo>
                    <a:pt x="405345" y="117475"/>
                  </a:moveTo>
                  <a:lnTo>
                    <a:pt x="290525" y="0"/>
                  </a:lnTo>
                  <a:lnTo>
                    <a:pt x="243535" y="47980"/>
                  </a:lnTo>
                  <a:lnTo>
                    <a:pt x="358686" y="165455"/>
                  </a:lnTo>
                  <a:lnTo>
                    <a:pt x="405345" y="117475"/>
                  </a:lnTo>
                  <a:close/>
                </a:path>
                <a:path w="2846070" h="2437765">
                  <a:moveTo>
                    <a:pt x="595604" y="588340"/>
                  </a:moveTo>
                  <a:lnTo>
                    <a:pt x="529424" y="588340"/>
                  </a:lnTo>
                  <a:lnTo>
                    <a:pt x="529424" y="753783"/>
                  </a:lnTo>
                  <a:lnTo>
                    <a:pt x="595604" y="753783"/>
                  </a:lnTo>
                  <a:lnTo>
                    <a:pt x="595604" y="588340"/>
                  </a:lnTo>
                  <a:close/>
                </a:path>
                <a:path w="2846070" h="2437765">
                  <a:moveTo>
                    <a:pt x="761060" y="323621"/>
                  </a:moveTo>
                  <a:lnTo>
                    <a:pt x="755815" y="278104"/>
                  </a:lnTo>
                  <a:lnTo>
                    <a:pt x="740879" y="236308"/>
                  </a:lnTo>
                  <a:lnTo>
                    <a:pt x="717448" y="199453"/>
                  </a:lnTo>
                  <a:lnTo>
                    <a:pt x="686701" y="168706"/>
                  </a:lnTo>
                  <a:lnTo>
                    <a:pt x="649833" y="145262"/>
                  </a:lnTo>
                  <a:lnTo>
                    <a:pt x="608050" y="130327"/>
                  </a:lnTo>
                  <a:lnTo>
                    <a:pt x="562521" y="125082"/>
                  </a:lnTo>
                  <a:lnTo>
                    <a:pt x="516991" y="130327"/>
                  </a:lnTo>
                  <a:lnTo>
                    <a:pt x="475208" y="145262"/>
                  </a:lnTo>
                  <a:lnTo>
                    <a:pt x="438340" y="168706"/>
                  </a:lnTo>
                  <a:lnTo>
                    <a:pt x="407593" y="199453"/>
                  </a:lnTo>
                  <a:lnTo>
                    <a:pt x="384162" y="236308"/>
                  </a:lnTo>
                  <a:lnTo>
                    <a:pt x="369227" y="278104"/>
                  </a:lnTo>
                  <a:lnTo>
                    <a:pt x="363982" y="323621"/>
                  </a:lnTo>
                  <a:lnTo>
                    <a:pt x="369227" y="369150"/>
                  </a:lnTo>
                  <a:lnTo>
                    <a:pt x="384162" y="410933"/>
                  </a:lnTo>
                  <a:lnTo>
                    <a:pt x="407593" y="447802"/>
                  </a:lnTo>
                  <a:lnTo>
                    <a:pt x="438340" y="478548"/>
                  </a:lnTo>
                  <a:lnTo>
                    <a:pt x="475208" y="501980"/>
                  </a:lnTo>
                  <a:lnTo>
                    <a:pt x="516991" y="516915"/>
                  </a:lnTo>
                  <a:lnTo>
                    <a:pt x="562521" y="522160"/>
                  </a:lnTo>
                  <a:lnTo>
                    <a:pt x="608050" y="516915"/>
                  </a:lnTo>
                  <a:lnTo>
                    <a:pt x="649833" y="501980"/>
                  </a:lnTo>
                  <a:lnTo>
                    <a:pt x="686701" y="478548"/>
                  </a:lnTo>
                  <a:lnTo>
                    <a:pt x="717448" y="447802"/>
                  </a:lnTo>
                  <a:lnTo>
                    <a:pt x="740879" y="410933"/>
                  </a:lnTo>
                  <a:lnTo>
                    <a:pt x="755815" y="369150"/>
                  </a:lnTo>
                  <a:lnTo>
                    <a:pt x="761060" y="323621"/>
                  </a:lnTo>
                  <a:close/>
                </a:path>
                <a:path w="2846070" h="2437765">
                  <a:moveTo>
                    <a:pt x="881507" y="595299"/>
                  </a:moveTo>
                  <a:lnTo>
                    <a:pt x="766356" y="477494"/>
                  </a:lnTo>
                  <a:lnTo>
                    <a:pt x="719696" y="525475"/>
                  </a:lnTo>
                  <a:lnTo>
                    <a:pt x="834517" y="642950"/>
                  </a:lnTo>
                  <a:lnTo>
                    <a:pt x="881507" y="595299"/>
                  </a:lnTo>
                  <a:close/>
                </a:path>
                <a:path w="2846070" h="2437765">
                  <a:moveTo>
                    <a:pt x="881507" y="47980"/>
                  </a:moveTo>
                  <a:lnTo>
                    <a:pt x="834517" y="0"/>
                  </a:lnTo>
                  <a:lnTo>
                    <a:pt x="719696" y="117475"/>
                  </a:lnTo>
                  <a:lnTo>
                    <a:pt x="766356" y="165455"/>
                  </a:lnTo>
                  <a:lnTo>
                    <a:pt x="881507" y="47980"/>
                  </a:lnTo>
                  <a:close/>
                </a:path>
                <a:path w="2846070" h="2437765">
                  <a:moveTo>
                    <a:pt x="992695" y="286562"/>
                  </a:moveTo>
                  <a:lnTo>
                    <a:pt x="827239" y="286562"/>
                  </a:lnTo>
                  <a:lnTo>
                    <a:pt x="827239" y="352742"/>
                  </a:lnTo>
                  <a:lnTo>
                    <a:pt x="992695" y="352742"/>
                  </a:lnTo>
                  <a:lnTo>
                    <a:pt x="992695" y="286562"/>
                  </a:lnTo>
                  <a:close/>
                </a:path>
                <a:path w="2846070" h="2437765">
                  <a:moveTo>
                    <a:pt x="1527594" y="1448231"/>
                  </a:moveTo>
                  <a:lnTo>
                    <a:pt x="1524952" y="1427848"/>
                  </a:lnTo>
                  <a:lnTo>
                    <a:pt x="1514309" y="1409420"/>
                  </a:lnTo>
                  <a:lnTo>
                    <a:pt x="1511236" y="1406156"/>
                  </a:lnTo>
                  <a:lnTo>
                    <a:pt x="970521" y="931811"/>
                  </a:lnTo>
                  <a:lnTo>
                    <a:pt x="0" y="1652511"/>
                  </a:lnTo>
                  <a:lnTo>
                    <a:pt x="0" y="2437409"/>
                  </a:lnTo>
                  <a:lnTo>
                    <a:pt x="1432128" y="2437409"/>
                  </a:lnTo>
                  <a:lnTo>
                    <a:pt x="1023137" y="1980768"/>
                  </a:lnTo>
                  <a:lnTo>
                    <a:pt x="1013917" y="1962607"/>
                  </a:lnTo>
                  <a:lnTo>
                    <a:pt x="1012139" y="1942985"/>
                  </a:lnTo>
                  <a:lnTo>
                    <a:pt x="1017600" y="1924062"/>
                  </a:lnTo>
                  <a:lnTo>
                    <a:pt x="1030084" y="1907971"/>
                  </a:lnTo>
                  <a:lnTo>
                    <a:pt x="1509560" y="1485074"/>
                  </a:lnTo>
                  <a:lnTo>
                    <a:pt x="1522412" y="1468120"/>
                  </a:lnTo>
                  <a:lnTo>
                    <a:pt x="1527594" y="1448231"/>
                  </a:lnTo>
                  <a:close/>
                </a:path>
                <a:path w="2846070" h="2437765">
                  <a:moveTo>
                    <a:pt x="2845727" y="1388452"/>
                  </a:moveTo>
                  <a:lnTo>
                    <a:pt x="1979104" y="521830"/>
                  </a:lnTo>
                  <a:lnTo>
                    <a:pt x="1389773" y="1175359"/>
                  </a:lnTo>
                  <a:lnTo>
                    <a:pt x="1676996" y="1440078"/>
                  </a:lnTo>
                  <a:lnTo>
                    <a:pt x="1689417" y="1457198"/>
                  </a:lnTo>
                  <a:lnTo>
                    <a:pt x="1694154" y="1477060"/>
                  </a:lnTo>
                  <a:lnTo>
                    <a:pt x="1691093" y="1497253"/>
                  </a:lnTo>
                  <a:lnTo>
                    <a:pt x="1680133" y="1515351"/>
                  </a:lnTo>
                  <a:lnTo>
                    <a:pt x="1676996" y="1518500"/>
                  </a:lnTo>
                  <a:lnTo>
                    <a:pt x="1272959" y="1895729"/>
                  </a:lnTo>
                  <a:lnTo>
                    <a:pt x="1260563" y="1912874"/>
                  </a:lnTo>
                  <a:lnTo>
                    <a:pt x="1255864" y="1932749"/>
                  </a:lnTo>
                  <a:lnTo>
                    <a:pt x="1258951" y="1952929"/>
                  </a:lnTo>
                  <a:lnTo>
                    <a:pt x="1269949" y="1971001"/>
                  </a:lnTo>
                  <a:lnTo>
                    <a:pt x="1272641" y="1973922"/>
                  </a:lnTo>
                  <a:lnTo>
                    <a:pt x="1275651" y="1976526"/>
                  </a:lnTo>
                  <a:lnTo>
                    <a:pt x="1944027" y="2437409"/>
                  </a:lnTo>
                  <a:lnTo>
                    <a:pt x="2845727" y="2437409"/>
                  </a:lnTo>
                  <a:lnTo>
                    <a:pt x="2845727" y="13884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317344" y="2855536"/>
              <a:ext cx="6045200" cy="3791585"/>
            </a:xfrm>
            <a:custGeom>
              <a:avLst/>
              <a:gdLst/>
              <a:ahLst/>
              <a:cxnLst/>
              <a:rect l="l" t="t" r="r" b="b"/>
              <a:pathLst>
                <a:path w="6045200" h="3791584">
                  <a:moveTo>
                    <a:pt x="3022574" y="0"/>
                  </a:moveTo>
                  <a:lnTo>
                    <a:pt x="0" y="3791445"/>
                  </a:lnTo>
                  <a:lnTo>
                    <a:pt x="6045149" y="3791445"/>
                  </a:lnTo>
                  <a:lnTo>
                    <a:pt x="3022574" y="0"/>
                  </a:lnTo>
                  <a:close/>
                </a:path>
              </a:pathLst>
            </a:custGeom>
            <a:solidFill>
              <a:srgbClr val="9EC5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317344" y="2855539"/>
              <a:ext cx="6042660" cy="3789679"/>
            </a:xfrm>
            <a:custGeom>
              <a:avLst/>
              <a:gdLst/>
              <a:ahLst/>
              <a:cxnLst/>
              <a:rect l="l" t="t" r="r" b="b"/>
              <a:pathLst>
                <a:path w="6042659" h="3789679">
                  <a:moveTo>
                    <a:pt x="0" y="3789509"/>
                  </a:moveTo>
                  <a:lnTo>
                    <a:pt x="3021032" y="0"/>
                  </a:lnTo>
                  <a:lnTo>
                    <a:pt x="6042065" y="3789509"/>
                  </a:lnTo>
                  <a:lnTo>
                    <a:pt x="0" y="3789509"/>
                  </a:lnTo>
                  <a:close/>
                </a:path>
              </a:pathLst>
            </a:custGeom>
            <a:ln w="19040">
              <a:solidFill>
                <a:srgbClr val="73902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160688" y="4490177"/>
              <a:ext cx="2357755" cy="0"/>
            </a:xfrm>
            <a:custGeom>
              <a:avLst/>
              <a:gdLst/>
              <a:ahLst/>
              <a:cxnLst/>
              <a:rect l="l" t="t" r="r" b="b"/>
              <a:pathLst>
                <a:path w="2357754" h="0">
                  <a:moveTo>
                    <a:pt x="0" y="0"/>
                  </a:moveTo>
                  <a:lnTo>
                    <a:pt x="2357256" y="0"/>
                  </a:lnTo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296294" y="5516929"/>
              <a:ext cx="4037965" cy="0"/>
            </a:xfrm>
            <a:custGeom>
              <a:avLst/>
              <a:gdLst/>
              <a:ahLst/>
              <a:cxnLst/>
              <a:rect l="l" t="t" r="r" b="b"/>
              <a:pathLst>
                <a:path w="4037965" h="0">
                  <a:moveTo>
                    <a:pt x="0" y="0"/>
                  </a:moveTo>
                  <a:lnTo>
                    <a:pt x="4037472" y="0"/>
                  </a:lnTo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035473" y="4490179"/>
              <a:ext cx="0" cy="1026794"/>
            </a:xfrm>
            <a:custGeom>
              <a:avLst/>
              <a:gdLst/>
              <a:ahLst/>
              <a:cxnLst/>
              <a:rect l="l" t="t" r="r" b="b"/>
              <a:pathLst>
                <a:path w="0" h="1026795">
                  <a:moveTo>
                    <a:pt x="0" y="0"/>
                  </a:moveTo>
                  <a:lnTo>
                    <a:pt x="0" y="1026227"/>
                  </a:lnTo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317849" y="5516930"/>
              <a:ext cx="0" cy="996315"/>
            </a:xfrm>
            <a:custGeom>
              <a:avLst/>
              <a:gdLst/>
              <a:ahLst/>
              <a:cxnLst/>
              <a:rect l="l" t="t" r="r" b="b"/>
              <a:pathLst>
                <a:path w="0" h="996315">
                  <a:moveTo>
                    <a:pt x="0" y="0"/>
                  </a:moveTo>
                  <a:lnTo>
                    <a:pt x="0" y="995703"/>
                  </a:lnTo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839468" y="5516930"/>
              <a:ext cx="0" cy="996315"/>
            </a:xfrm>
            <a:custGeom>
              <a:avLst/>
              <a:gdLst/>
              <a:ahLst/>
              <a:cxnLst/>
              <a:rect l="l" t="t" r="r" b="b"/>
              <a:pathLst>
                <a:path w="0" h="996315">
                  <a:moveTo>
                    <a:pt x="0" y="0"/>
                  </a:moveTo>
                  <a:lnTo>
                    <a:pt x="0" y="995703"/>
                  </a:lnTo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1721144" y="1486915"/>
            <a:ext cx="5095240" cy="126492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algn="ctr" marL="12065" marR="5080">
              <a:lnSpc>
                <a:spcPct val="90000"/>
              </a:lnSpc>
              <a:spcBef>
                <a:spcPts val="315"/>
              </a:spcBef>
              <a:tabLst>
                <a:tab pos="1925320" algn="l"/>
              </a:tabLst>
            </a:pP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THE</a:t>
            </a:r>
            <a:r>
              <a:rPr dirty="0" sz="1800" spc="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b="1">
                <a:solidFill>
                  <a:srgbClr val="FFFFFF"/>
                </a:solidFill>
                <a:latin typeface="Bookman Old Style"/>
                <a:cs typeface="Bookman Old Style"/>
              </a:rPr>
              <a:t>6</a:t>
            </a:r>
            <a:r>
              <a:rPr dirty="0" sz="1800" spc="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THINGS	(VALUES, GOALS, </a:t>
            </a:r>
            <a:r>
              <a:rPr dirty="0" sz="18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BEHAVIORS</a:t>
            </a:r>
            <a:r>
              <a:rPr dirty="0" sz="1800" spc="-1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OF</a:t>
            </a:r>
            <a:r>
              <a:rPr dirty="0" sz="18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MY DESIRED </a:t>
            </a:r>
            <a:r>
              <a:rPr dirty="0" sz="1800" b="1">
                <a:solidFill>
                  <a:srgbClr val="FFFFFF"/>
                </a:solidFill>
                <a:latin typeface="Bookman Old Style"/>
                <a:cs typeface="Bookman Old Style"/>
              </a:rPr>
              <a:t>LIFE</a:t>
            </a: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b="1">
                <a:solidFill>
                  <a:srgbClr val="FFFFFF"/>
                </a:solidFill>
                <a:latin typeface="Bookman Old Style"/>
                <a:cs typeface="Bookman Old Style"/>
              </a:rPr>
              <a:t>IN</a:t>
            </a:r>
            <a:r>
              <a:rPr dirty="0" sz="1800" spc="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THE </a:t>
            </a:r>
            <a:r>
              <a:rPr dirty="0" sz="1800" spc="-6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b="1">
                <a:solidFill>
                  <a:srgbClr val="FFFFFF"/>
                </a:solidFill>
                <a:latin typeface="Bookman Old Style"/>
                <a:cs typeface="Bookman Old Style"/>
              </a:rPr>
              <a:t>NEXT</a:t>
            </a: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b="1">
                <a:solidFill>
                  <a:srgbClr val="FFFFFF"/>
                </a:solidFill>
                <a:latin typeface="Bookman Old Style"/>
                <a:cs typeface="Bookman Old Style"/>
              </a:rPr>
              <a:t>2 </a:t>
            </a: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YEARS)</a:t>
            </a:r>
            <a:endParaRPr sz="1800">
              <a:latin typeface="Bookman Old Style"/>
              <a:cs typeface="Bookman Old Style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Bookman Old Style"/>
              <a:cs typeface="Bookman Old Style"/>
            </a:endParaRPr>
          </a:p>
          <a:p>
            <a:pPr algn="ctr" marR="100965">
              <a:lnSpc>
                <a:spcPct val="100000"/>
              </a:lnSpc>
            </a:pPr>
            <a:r>
              <a:rPr dirty="0" sz="1400" spc="-40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1400" spc="-4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400" spc="-25">
                <a:solidFill>
                  <a:srgbClr val="FFFFFF"/>
                </a:solidFill>
                <a:latin typeface="Rockwell"/>
                <a:cs typeface="Rockwell"/>
              </a:rPr>
              <a:t>x</a:t>
            </a:r>
            <a:r>
              <a:rPr dirty="0" sz="1400" spc="-35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1400" spc="-50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1400" spc="-25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:</a:t>
            </a:r>
            <a:endParaRPr sz="1400">
              <a:latin typeface="Rockwell"/>
              <a:cs typeface="Rockwel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46630" y="3613480"/>
            <a:ext cx="1093470" cy="64452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12700" marR="5080">
              <a:lnSpc>
                <a:spcPct val="95000"/>
              </a:lnSpc>
              <a:spcBef>
                <a:spcPts val="185"/>
              </a:spcBef>
            </a:pP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Practicing </a:t>
            </a:r>
            <a:r>
              <a:rPr dirty="0" sz="1400" spc="-25">
                <a:solidFill>
                  <a:srgbClr val="FFFFFF"/>
                </a:solidFill>
                <a:latin typeface="Rockwell"/>
                <a:cs typeface="Rockwell"/>
              </a:rPr>
              <a:t> mindfulness </a:t>
            </a:r>
            <a:r>
              <a:rPr dirty="0" sz="1400" spc="-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dirty="0" sz="1400" spc="-4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1400" spc="-5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400" spc="-35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tit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ud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endParaRPr sz="1400">
              <a:latin typeface="Rockwell"/>
              <a:cs typeface="Rockwel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10183" y="4771669"/>
            <a:ext cx="948690" cy="44323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dirty="0" sz="1400" spc="-35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dirty="0" sz="1400" spc="-75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400" spc="-6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1400" spc="-25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g  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400" spc="-5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15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ns</a:t>
            </a:r>
            <a:r>
              <a:rPr dirty="0" sz="1400" spc="-1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1400" spc="-1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1400" spc="-1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endParaRPr sz="1400">
              <a:latin typeface="Rockwell"/>
              <a:cs typeface="Rockwel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85364" y="4704638"/>
            <a:ext cx="1666875" cy="64452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12700" marR="5080">
              <a:lnSpc>
                <a:spcPct val="95000"/>
              </a:lnSpc>
              <a:spcBef>
                <a:spcPts val="185"/>
              </a:spcBef>
            </a:pPr>
            <a:r>
              <a:rPr dirty="0" sz="1400" spc="-3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1400" spc="-1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onsh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dirty="0" sz="1400" spc="-4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1400" spc="-1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1400" spc="-4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80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y  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daughters(every </a:t>
            </a:r>
            <a:r>
              <a:rPr dirty="0" sz="1400" spc="-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dirty="0" sz="1400" spc="-6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1400" spc="-4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1400" spc="-35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ll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1400" spc="-13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sh</a:t>
            </a:r>
            <a:r>
              <a:rPr dirty="0" sz="1400" spc="-35">
                <a:solidFill>
                  <a:srgbClr val="FFFFFF"/>
                </a:solidFill>
                <a:latin typeface="Rockwell"/>
                <a:cs typeface="Rockwell"/>
              </a:rPr>
              <a:t>aba</a:t>
            </a:r>
            <a:r>
              <a:rPr dirty="0" sz="1400" spc="-1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)</a:t>
            </a:r>
            <a:endParaRPr sz="1400">
              <a:latin typeface="Rockwell"/>
              <a:cs typeface="Rockwel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46532" y="5719698"/>
            <a:ext cx="942975" cy="86423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 marR="5080">
              <a:lnSpc>
                <a:spcPct val="97600"/>
              </a:lnSpc>
              <a:spcBef>
                <a:spcPts val="140"/>
              </a:spcBef>
            </a:pP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Le</a:t>
            </a:r>
            <a:r>
              <a:rPr dirty="0" sz="1400" spc="-35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1400" spc="1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1400" spc="-4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2  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1400" spc="-55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1400" spc="-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1400" spc="-25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s  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Boo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k</a:t>
            </a:r>
            <a:r>
              <a:rPr dirty="0" sz="1400" spc="-4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1400" spc="-7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ou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p  </a:t>
            </a:r>
            <a:r>
              <a:rPr dirty="0" sz="1400" spc="-25">
                <a:solidFill>
                  <a:srgbClr val="FFFFFF"/>
                </a:solidFill>
                <a:latin typeface="Rockwell"/>
                <a:cs typeface="Rockwell"/>
              </a:rPr>
              <a:t>and</a:t>
            </a:r>
            <a:r>
              <a:rPr dirty="0" sz="1400" spc="-5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Rockwell"/>
                <a:cs typeface="Rockwell"/>
              </a:rPr>
              <a:t>film</a:t>
            </a:r>
            <a:endParaRPr sz="1400">
              <a:latin typeface="Rockwell"/>
              <a:cs typeface="Rockwel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11070" y="5716854"/>
            <a:ext cx="930275" cy="86423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 marR="5080">
              <a:lnSpc>
                <a:spcPct val="97600"/>
              </a:lnSpc>
              <a:spcBef>
                <a:spcPts val="140"/>
              </a:spcBef>
            </a:pPr>
            <a:r>
              <a:rPr dirty="0" sz="1400" spc="-25">
                <a:solidFill>
                  <a:srgbClr val="FFFFFF"/>
                </a:solidFill>
                <a:latin typeface="Rockwell"/>
                <a:cs typeface="Rockwell"/>
              </a:rPr>
              <a:t>Financial </a:t>
            </a:r>
            <a:r>
              <a:rPr dirty="0" sz="1400" spc="-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Rockwell"/>
                <a:cs typeface="Rockwell"/>
              </a:rPr>
              <a:t>Stability, 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1400" spc="-3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1400" spc="-5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k</a:t>
            </a:r>
            <a:r>
              <a:rPr dirty="0" sz="1400" spc="-4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45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1400" spc="-10">
                <a:solidFill>
                  <a:srgbClr val="FFFFFF"/>
                </a:solidFill>
                <a:latin typeface="Rockwell"/>
                <a:cs typeface="Rockwell"/>
              </a:rPr>
              <a:t>it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1400" spc="-4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>
                <a:solidFill>
                  <a:srgbClr val="FFFFFF"/>
                </a:solidFill>
                <a:latin typeface="Rockwell"/>
                <a:cs typeface="Rockwell"/>
              </a:rPr>
              <a:t>a  </a:t>
            </a:r>
            <a:r>
              <a:rPr dirty="0" sz="1400" spc="-35">
                <a:solidFill>
                  <a:srgbClr val="FFFFFF"/>
                </a:solidFill>
                <a:latin typeface="Rockwell"/>
                <a:cs typeface="Rockwell"/>
              </a:rPr>
              <a:t>coach</a:t>
            </a:r>
            <a:endParaRPr sz="1400">
              <a:latin typeface="Rockwell"/>
              <a:cs typeface="Rockwel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80232" y="5756681"/>
            <a:ext cx="12738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5">
                <a:solidFill>
                  <a:srgbClr val="FFFFFF"/>
                </a:solidFill>
                <a:latin typeface="Rockwell"/>
                <a:cs typeface="Rockwell"/>
              </a:rPr>
              <a:t>Vitality/peloton</a:t>
            </a:r>
            <a:endParaRPr sz="14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9690" rIns="0" bIns="0" rtlCol="0" vert="horz">
            <a:spAutoFit/>
          </a:bodyPr>
          <a:lstStyle/>
          <a:p>
            <a:pPr marL="782955" marR="5080" indent="-770890">
              <a:lnSpc>
                <a:spcPts val="3410"/>
              </a:lnSpc>
              <a:spcBef>
                <a:spcPts val="470"/>
              </a:spcBef>
            </a:pPr>
            <a:r>
              <a:rPr dirty="0" spc="-5"/>
              <a:t>OUR</a:t>
            </a:r>
            <a:r>
              <a:rPr dirty="0" spc="-85"/>
              <a:t> </a:t>
            </a:r>
            <a:r>
              <a:rPr dirty="0" spc="-5"/>
              <a:t>WORK/TEAM </a:t>
            </a:r>
            <a:r>
              <a:rPr dirty="0" spc="-1040"/>
              <a:t> </a:t>
            </a:r>
            <a:r>
              <a:rPr dirty="0" spc="-5"/>
              <a:t>ROADMAP: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64792" y="1283208"/>
            <a:ext cx="5943600" cy="1027430"/>
            <a:chOff x="1764792" y="1283208"/>
            <a:chExt cx="5943600" cy="10274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4792" y="1283208"/>
              <a:ext cx="5943600" cy="5303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5376" y="1536192"/>
              <a:ext cx="5742432" cy="533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3592" y="1780031"/>
              <a:ext cx="2206752" cy="53035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899737" y="1337564"/>
            <a:ext cx="5557520" cy="79375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algn="ctr" marL="12700" marR="5080">
              <a:lnSpc>
                <a:spcPct val="90000"/>
              </a:lnSpc>
              <a:spcBef>
                <a:spcPts val="315"/>
              </a:spcBef>
              <a:tabLst>
                <a:tab pos="1924685" algn="l"/>
              </a:tabLst>
            </a:pP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THE</a:t>
            </a:r>
            <a:r>
              <a:rPr dirty="0" sz="1800" spc="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b="1">
                <a:solidFill>
                  <a:srgbClr val="FFFFFF"/>
                </a:solidFill>
                <a:latin typeface="Bookman Old Style"/>
                <a:cs typeface="Bookman Old Style"/>
              </a:rPr>
              <a:t>6</a:t>
            </a:r>
            <a:r>
              <a:rPr dirty="0" sz="1800" spc="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THINGS	(VALUES, GOALS, BEHAVIORS </a:t>
            </a:r>
            <a:r>
              <a:rPr dirty="0" sz="1800" spc="-59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OF MY</a:t>
            </a:r>
            <a:r>
              <a:rPr dirty="0" sz="18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DESIRED WORK/TEAM EXPERIENCE </a:t>
            </a:r>
            <a:r>
              <a:rPr dirty="0" sz="1800" b="1">
                <a:solidFill>
                  <a:srgbClr val="FFFFFF"/>
                </a:solidFill>
                <a:latin typeface="Bookman Old Style"/>
                <a:cs typeface="Bookman Old Style"/>
              </a:rPr>
              <a:t> NEXT</a:t>
            </a: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1800" b="1">
                <a:solidFill>
                  <a:srgbClr val="FFFFFF"/>
                </a:solidFill>
                <a:latin typeface="Bookman Old Style"/>
                <a:cs typeface="Bookman Old Style"/>
              </a:rPr>
              <a:t>2 </a:t>
            </a:r>
            <a:r>
              <a:rPr dirty="0" sz="1800" spc="-5" b="1">
                <a:solidFill>
                  <a:srgbClr val="FFFFFF"/>
                </a:solidFill>
                <a:latin typeface="Bookman Old Style"/>
                <a:cs typeface="Bookman Old Style"/>
              </a:rPr>
              <a:t>YEARS)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87840" y="2442302"/>
            <a:ext cx="165735" cy="66675"/>
          </a:xfrm>
          <a:custGeom>
            <a:avLst/>
            <a:gdLst/>
            <a:ahLst/>
            <a:cxnLst/>
            <a:rect l="l" t="t" r="r" b="b"/>
            <a:pathLst>
              <a:path w="165734" h="66675">
                <a:moveTo>
                  <a:pt x="165455" y="0"/>
                </a:moveTo>
                <a:lnTo>
                  <a:pt x="0" y="0"/>
                </a:lnTo>
                <a:lnTo>
                  <a:pt x="0" y="66179"/>
                </a:lnTo>
                <a:lnTo>
                  <a:pt x="165455" y="66179"/>
                </a:lnTo>
                <a:lnTo>
                  <a:pt x="1654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1955472" y="2045223"/>
            <a:ext cx="8145780" cy="3053715"/>
            <a:chOff x="1955472" y="2045223"/>
            <a:chExt cx="8145780" cy="3053715"/>
          </a:xfrm>
        </p:grpSpPr>
        <p:sp>
          <p:nvSpPr>
            <p:cNvPr id="10" name="object 10"/>
            <p:cNvSpPr/>
            <p:nvPr/>
          </p:nvSpPr>
          <p:spPr>
            <a:xfrm>
              <a:off x="7255485" y="2045233"/>
              <a:ext cx="2846070" cy="2548255"/>
            </a:xfrm>
            <a:custGeom>
              <a:avLst/>
              <a:gdLst/>
              <a:ahLst/>
              <a:cxnLst/>
              <a:rect l="l" t="t" r="r" b="b"/>
              <a:pathLst>
                <a:path w="2846070" h="2548254">
                  <a:moveTo>
                    <a:pt x="405345" y="635990"/>
                  </a:moveTo>
                  <a:lnTo>
                    <a:pt x="358686" y="588010"/>
                  </a:lnTo>
                  <a:lnTo>
                    <a:pt x="243535" y="705815"/>
                  </a:lnTo>
                  <a:lnTo>
                    <a:pt x="290525" y="753452"/>
                  </a:lnTo>
                  <a:lnTo>
                    <a:pt x="405345" y="635990"/>
                  </a:lnTo>
                  <a:close/>
                </a:path>
                <a:path w="2846070" h="2548254">
                  <a:moveTo>
                    <a:pt x="405345" y="227990"/>
                  </a:moveTo>
                  <a:lnTo>
                    <a:pt x="290525" y="110528"/>
                  </a:lnTo>
                  <a:lnTo>
                    <a:pt x="243535" y="158496"/>
                  </a:lnTo>
                  <a:lnTo>
                    <a:pt x="358686" y="275971"/>
                  </a:lnTo>
                  <a:lnTo>
                    <a:pt x="405345" y="227990"/>
                  </a:lnTo>
                  <a:close/>
                </a:path>
                <a:path w="2846070" h="2548254">
                  <a:moveTo>
                    <a:pt x="595604" y="698855"/>
                  </a:moveTo>
                  <a:lnTo>
                    <a:pt x="529424" y="698855"/>
                  </a:lnTo>
                  <a:lnTo>
                    <a:pt x="529424" y="864311"/>
                  </a:lnTo>
                  <a:lnTo>
                    <a:pt x="595604" y="864311"/>
                  </a:lnTo>
                  <a:lnTo>
                    <a:pt x="595604" y="698855"/>
                  </a:lnTo>
                  <a:close/>
                </a:path>
                <a:path w="2846070" h="2548254">
                  <a:moveTo>
                    <a:pt x="595604" y="0"/>
                  </a:moveTo>
                  <a:lnTo>
                    <a:pt x="529424" y="0"/>
                  </a:lnTo>
                  <a:lnTo>
                    <a:pt x="529424" y="165442"/>
                  </a:lnTo>
                  <a:lnTo>
                    <a:pt x="595604" y="165442"/>
                  </a:lnTo>
                  <a:lnTo>
                    <a:pt x="595604" y="0"/>
                  </a:lnTo>
                  <a:close/>
                </a:path>
                <a:path w="2846070" h="2548254">
                  <a:moveTo>
                    <a:pt x="761060" y="434136"/>
                  </a:moveTo>
                  <a:lnTo>
                    <a:pt x="755815" y="388607"/>
                  </a:lnTo>
                  <a:lnTo>
                    <a:pt x="740879" y="346824"/>
                  </a:lnTo>
                  <a:lnTo>
                    <a:pt x="717448" y="309956"/>
                  </a:lnTo>
                  <a:lnTo>
                    <a:pt x="686701" y="279209"/>
                  </a:lnTo>
                  <a:lnTo>
                    <a:pt x="649833" y="255778"/>
                  </a:lnTo>
                  <a:lnTo>
                    <a:pt x="608037" y="240842"/>
                  </a:lnTo>
                  <a:lnTo>
                    <a:pt x="562521" y="235597"/>
                  </a:lnTo>
                  <a:lnTo>
                    <a:pt x="516991" y="240842"/>
                  </a:lnTo>
                  <a:lnTo>
                    <a:pt x="475208" y="255778"/>
                  </a:lnTo>
                  <a:lnTo>
                    <a:pt x="438340" y="279209"/>
                  </a:lnTo>
                  <a:lnTo>
                    <a:pt x="407593" y="309956"/>
                  </a:lnTo>
                  <a:lnTo>
                    <a:pt x="384162" y="346824"/>
                  </a:lnTo>
                  <a:lnTo>
                    <a:pt x="369227" y="388607"/>
                  </a:lnTo>
                  <a:lnTo>
                    <a:pt x="363982" y="434136"/>
                  </a:lnTo>
                  <a:lnTo>
                    <a:pt x="369227" y="479653"/>
                  </a:lnTo>
                  <a:lnTo>
                    <a:pt x="384162" y="521449"/>
                  </a:lnTo>
                  <a:lnTo>
                    <a:pt x="407593" y="558317"/>
                  </a:lnTo>
                  <a:lnTo>
                    <a:pt x="438340" y="589064"/>
                  </a:lnTo>
                  <a:lnTo>
                    <a:pt x="475208" y="612495"/>
                  </a:lnTo>
                  <a:lnTo>
                    <a:pt x="516991" y="627430"/>
                  </a:lnTo>
                  <a:lnTo>
                    <a:pt x="562521" y="632675"/>
                  </a:lnTo>
                  <a:lnTo>
                    <a:pt x="608037" y="627430"/>
                  </a:lnTo>
                  <a:lnTo>
                    <a:pt x="649833" y="612495"/>
                  </a:lnTo>
                  <a:lnTo>
                    <a:pt x="686701" y="589064"/>
                  </a:lnTo>
                  <a:lnTo>
                    <a:pt x="717448" y="558317"/>
                  </a:lnTo>
                  <a:lnTo>
                    <a:pt x="740879" y="521449"/>
                  </a:lnTo>
                  <a:lnTo>
                    <a:pt x="755815" y="479653"/>
                  </a:lnTo>
                  <a:lnTo>
                    <a:pt x="761060" y="434136"/>
                  </a:lnTo>
                  <a:close/>
                </a:path>
                <a:path w="2846070" h="2548254">
                  <a:moveTo>
                    <a:pt x="881507" y="705815"/>
                  </a:moveTo>
                  <a:lnTo>
                    <a:pt x="766356" y="588010"/>
                  </a:lnTo>
                  <a:lnTo>
                    <a:pt x="719696" y="635990"/>
                  </a:lnTo>
                  <a:lnTo>
                    <a:pt x="834517" y="753452"/>
                  </a:lnTo>
                  <a:lnTo>
                    <a:pt x="881507" y="705815"/>
                  </a:lnTo>
                  <a:close/>
                </a:path>
                <a:path w="2846070" h="2548254">
                  <a:moveTo>
                    <a:pt x="881507" y="158496"/>
                  </a:moveTo>
                  <a:lnTo>
                    <a:pt x="834517" y="110528"/>
                  </a:lnTo>
                  <a:lnTo>
                    <a:pt x="719696" y="227990"/>
                  </a:lnTo>
                  <a:lnTo>
                    <a:pt x="766356" y="275971"/>
                  </a:lnTo>
                  <a:lnTo>
                    <a:pt x="881507" y="158496"/>
                  </a:lnTo>
                  <a:close/>
                </a:path>
                <a:path w="2846070" h="2548254">
                  <a:moveTo>
                    <a:pt x="992695" y="397078"/>
                  </a:moveTo>
                  <a:lnTo>
                    <a:pt x="827239" y="397078"/>
                  </a:lnTo>
                  <a:lnTo>
                    <a:pt x="827239" y="463257"/>
                  </a:lnTo>
                  <a:lnTo>
                    <a:pt x="992695" y="463257"/>
                  </a:lnTo>
                  <a:lnTo>
                    <a:pt x="992695" y="397078"/>
                  </a:lnTo>
                  <a:close/>
                </a:path>
                <a:path w="2846070" h="2548254">
                  <a:moveTo>
                    <a:pt x="1527594" y="1558747"/>
                  </a:moveTo>
                  <a:lnTo>
                    <a:pt x="1524952" y="1538363"/>
                  </a:lnTo>
                  <a:lnTo>
                    <a:pt x="1514309" y="1519936"/>
                  </a:lnTo>
                  <a:lnTo>
                    <a:pt x="1511236" y="1516672"/>
                  </a:lnTo>
                  <a:lnTo>
                    <a:pt x="970521" y="1042327"/>
                  </a:lnTo>
                  <a:lnTo>
                    <a:pt x="0" y="1763026"/>
                  </a:lnTo>
                  <a:lnTo>
                    <a:pt x="0" y="2547924"/>
                  </a:lnTo>
                  <a:lnTo>
                    <a:pt x="1432128" y="2547924"/>
                  </a:lnTo>
                  <a:lnTo>
                    <a:pt x="1023137" y="2091283"/>
                  </a:lnTo>
                  <a:lnTo>
                    <a:pt x="1013917" y="2073122"/>
                  </a:lnTo>
                  <a:lnTo>
                    <a:pt x="1012139" y="2053501"/>
                  </a:lnTo>
                  <a:lnTo>
                    <a:pt x="1017600" y="2034565"/>
                  </a:lnTo>
                  <a:lnTo>
                    <a:pt x="1030084" y="2018487"/>
                  </a:lnTo>
                  <a:lnTo>
                    <a:pt x="1509560" y="1595589"/>
                  </a:lnTo>
                  <a:lnTo>
                    <a:pt x="1522412" y="1578635"/>
                  </a:lnTo>
                  <a:lnTo>
                    <a:pt x="1527594" y="1558747"/>
                  </a:lnTo>
                  <a:close/>
                </a:path>
                <a:path w="2846070" h="2548254">
                  <a:moveTo>
                    <a:pt x="2845727" y="1498968"/>
                  </a:moveTo>
                  <a:lnTo>
                    <a:pt x="1979104" y="632345"/>
                  </a:lnTo>
                  <a:lnTo>
                    <a:pt x="1389773" y="1285875"/>
                  </a:lnTo>
                  <a:lnTo>
                    <a:pt x="1676996" y="1550593"/>
                  </a:lnTo>
                  <a:lnTo>
                    <a:pt x="1689417" y="1567713"/>
                  </a:lnTo>
                  <a:lnTo>
                    <a:pt x="1694154" y="1587576"/>
                  </a:lnTo>
                  <a:lnTo>
                    <a:pt x="1691093" y="1607769"/>
                  </a:lnTo>
                  <a:lnTo>
                    <a:pt x="1680146" y="1625866"/>
                  </a:lnTo>
                  <a:lnTo>
                    <a:pt x="1676996" y="1629016"/>
                  </a:lnTo>
                  <a:lnTo>
                    <a:pt x="1272959" y="2006244"/>
                  </a:lnTo>
                  <a:lnTo>
                    <a:pt x="1260563" y="2023376"/>
                  </a:lnTo>
                  <a:lnTo>
                    <a:pt x="1255852" y="2043252"/>
                  </a:lnTo>
                  <a:lnTo>
                    <a:pt x="1258951" y="2063445"/>
                  </a:lnTo>
                  <a:lnTo>
                    <a:pt x="1269949" y="2081530"/>
                  </a:lnTo>
                  <a:lnTo>
                    <a:pt x="1272641" y="2084438"/>
                  </a:lnTo>
                  <a:lnTo>
                    <a:pt x="1275651" y="2087041"/>
                  </a:lnTo>
                  <a:lnTo>
                    <a:pt x="1944027" y="2547924"/>
                  </a:lnTo>
                  <a:lnTo>
                    <a:pt x="2845727" y="2547924"/>
                  </a:lnTo>
                  <a:lnTo>
                    <a:pt x="2845727" y="14989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964992" y="2822733"/>
              <a:ext cx="4378325" cy="2268220"/>
            </a:xfrm>
            <a:custGeom>
              <a:avLst/>
              <a:gdLst/>
              <a:ahLst/>
              <a:cxnLst/>
              <a:rect l="l" t="t" r="r" b="b"/>
              <a:pathLst>
                <a:path w="4378325" h="2268220">
                  <a:moveTo>
                    <a:pt x="2189149" y="0"/>
                  </a:moveTo>
                  <a:lnTo>
                    <a:pt x="0" y="2267775"/>
                  </a:lnTo>
                  <a:lnTo>
                    <a:pt x="4378312" y="2267775"/>
                  </a:lnTo>
                  <a:lnTo>
                    <a:pt x="2189149" y="0"/>
                  </a:lnTo>
                  <a:close/>
                </a:path>
              </a:pathLst>
            </a:custGeom>
            <a:solidFill>
              <a:srgbClr val="9EC5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964992" y="2822732"/>
              <a:ext cx="4376420" cy="2266950"/>
            </a:xfrm>
            <a:custGeom>
              <a:avLst/>
              <a:gdLst/>
              <a:ahLst/>
              <a:cxnLst/>
              <a:rect l="l" t="t" r="r" b="b"/>
              <a:pathLst>
                <a:path w="4376420" h="2266950">
                  <a:moveTo>
                    <a:pt x="0" y="2266620"/>
                  </a:moveTo>
                  <a:lnTo>
                    <a:pt x="2188039" y="0"/>
                  </a:lnTo>
                  <a:lnTo>
                    <a:pt x="4376080" y="2266620"/>
                  </a:lnTo>
                  <a:lnTo>
                    <a:pt x="0" y="2266620"/>
                  </a:lnTo>
                  <a:close/>
                </a:path>
              </a:pathLst>
            </a:custGeom>
            <a:ln w="19040">
              <a:solidFill>
                <a:srgbClr val="73902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409951" y="3580966"/>
              <a:ext cx="1464310" cy="0"/>
            </a:xfrm>
            <a:custGeom>
              <a:avLst/>
              <a:gdLst/>
              <a:ahLst/>
              <a:cxnLst/>
              <a:rect l="l" t="t" r="r" b="b"/>
              <a:pathLst>
                <a:path w="1464310" h="0">
                  <a:moveTo>
                    <a:pt x="0" y="0"/>
                  </a:moveTo>
                  <a:lnTo>
                    <a:pt x="1463722" y="0"/>
                  </a:lnTo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624138" y="4429125"/>
              <a:ext cx="3063240" cy="0"/>
            </a:xfrm>
            <a:custGeom>
              <a:avLst/>
              <a:gdLst/>
              <a:ahLst/>
              <a:cxnLst/>
              <a:rect l="l" t="t" r="r" b="b"/>
              <a:pathLst>
                <a:path w="3063240" h="0">
                  <a:moveTo>
                    <a:pt x="0" y="0"/>
                  </a:moveTo>
                  <a:lnTo>
                    <a:pt x="3063106" y="0"/>
                  </a:lnTo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056134" y="3571875"/>
              <a:ext cx="0" cy="857250"/>
            </a:xfrm>
            <a:custGeom>
              <a:avLst/>
              <a:gdLst/>
              <a:ahLst/>
              <a:cxnLst/>
              <a:rect l="l" t="t" r="r" b="b"/>
              <a:pathLst>
                <a:path w="0" h="857250">
                  <a:moveTo>
                    <a:pt x="0" y="0"/>
                  </a:moveTo>
                  <a:lnTo>
                    <a:pt x="0" y="856812"/>
                  </a:lnTo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638550" y="4429125"/>
              <a:ext cx="0" cy="642620"/>
            </a:xfrm>
            <a:custGeom>
              <a:avLst/>
              <a:gdLst/>
              <a:ahLst/>
              <a:cxnLst/>
              <a:rect l="l" t="t" r="r" b="b"/>
              <a:pathLst>
                <a:path w="0" h="642620">
                  <a:moveTo>
                    <a:pt x="0" y="0"/>
                  </a:moveTo>
                  <a:lnTo>
                    <a:pt x="0" y="642610"/>
                  </a:lnTo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695825" y="4429125"/>
              <a:ext cx="0" cy="642620"/>
            </a:xfrm>
            <a:custGeom>
              <a:avLst/>
              <a:gdLst/>
              <a:ahLst/>
              <a:cxnLst/>
              <a:rect l="l" t="t" r="r" b="b"/>
              <a:pathLst>
                <a:path w="0" h="642620">
                  <a:moveTo>
                    <a:pt x="0" y="0"/>
                  </a:moveTo>
                  <a:lnTo>
                    <a:pt x="0" y="642610"/>
                  </a:lnTo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3055" y="2017776"/>
            <a:ext cx="7552944" cy="16977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7724" y="2218435"/>
            <a:ext cx="656526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5"/>
              <a:t>THE</a:t>
            </a:r>
            <a:r>
              <a:rPr dirty="0" sz="6000" spc="-40"/>
              <a:t> </a:t>
            </a:r>
            <a:r>
              <a:rPr dirty="0" sz="6000" spc="-5"/>
              <a:t>PAST</a:t>
            </a:r>
            <a:r>
              <a:rPr dirty="0" sz="6000" spc="-35"/>
              <a:t> </a:t>
            </a:r>
            <a:r>
              <a:rPr dirty="0" sz="6000" spc="-5"/>
              <a:t>YEAR</a:t>
            </a:r>
            <a:endParaRPr sz="6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01823" y="688848"/>
            <a:ext cx="7775575" cy="1515110"/>
            <a:chOff x="2401823" y="688848"/>
            <a:chExt cx="7775575" cy="1515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1423" y="688848"/>
              <a:ext cx="6556248" cy="7772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1823" y="1054608"/>
              <a:ext cx="7775448" cy="7802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4719" y="1423416"/>
              <a:ext cx="5516880" cy="78028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02536" y="772159"/>
            <a:ext cx="7214234" cy="1174750"/>
          </a:xfrm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algn="ctr" marL="12065" marR="5080" indent="-2540">
              <a:lnSpc>
                <a:spcPts val="2900"/>
              </a:lnSpc>
              <a:spcBef>
                <a:spcPts val="480"/>
              </a:spcBef>
              <a:tabLst>
                <a:tab pos="5601335" algn="l"/>
              </a:tabLst>
            </a:pPr>
            <a:r>
              <a:rPr dirty="0" sz="2700"/>
              <a:t>5 </a:t>
            </a:r>
            <a:r>
              <a:rPr dirty="0" sz="2700" spc="-5"/>
              <a:t>FACTORS IN RECOVERY FROM </a:t>
            </a:r>
            <a:r>
              <a:rPr dirty="0" sz="2700"/>
              <a:t> </a:t>
            </a:r>
            <a:r>
              <a:rPr dirty="0" sz="2700" spc="-5"/>
              <a:t>ADVERSITY</a:t>
            </a:r>
            <a:r>
              <a:rPr dirty="0" sz="2700" spc="5"/>
              <a:t> </a:t>
            </a:r>
            <a:r>
              <a:rPr dirty="0" sz="2700"/>
              <a:t>&amp;</a:t>
            </a:r>
            <a:r>
              <a:rPr dirty="0" sz="2700" spc="10"/>
              <a:t> </a:t>
            </a:r>
            <a:r>
              <a:rPr dirty="0" sz="2700" spc="-5"/>
              <a:t>STRESS</a:t>
            </a:r>
            <a:r>
              <a:rPr dirty="0" sz="2700" spc="15"/>
              <a:t> </a:t>
            </a:r>
            <a:r>
              <a:rPr dirty="0" sz="2700" spc="-5"/>
              <a:t>(PTSD)	TO</a:t>
            </a:r>
            <a:r>
              <a:rPr dirty="0" sz="2700" spc="-85"/>
              <a:t> </a:t>
            </a:r>
            <a:r>
              <a:rPr dirty="0" sz="2700"/>
              <a:t>POST </a:t>
            </a:r>
            <a:r>
              <a:rPr dirty="0" sz="2700" spc="-900"/>
              <a:t> </a:t>
            </a:r>
            <a:r>
              <a:rPr dirty="0" sz="2700" spc="-5"/>
              <a:t>TRAUMATIC</a:t>
            </a:r>
            <a:r>
              <a:rPr dirty="0" sz="2700" spc="-10"/>
              <a:t> </a:t>
            </a:r>
            <a:r>
              <a:rPr dirty="0" sz="2700" spc="-5"/>
              <a:t>GROWTH</a:t>
            </a:r>
            <a:r>
              <a:rPr dirty="0" sz="2700" spc="-10"/>
              <a:t> </a:t>
            </a:r>
            <a:r>
              <a:rPr dirty="0" sz="2700" spc="-5"/>
              <a:t>(PTG)</a:t>
            </a:r>
            <a:endParaRPr sz="2700"/>
          </a:p>
        </p:txBody>
      </p:sp>
      <p:grpSp>
        <p:nvGrpSpPr>
          <p:cNvPr id="7" name="object 7"/>
          <p:cNvGrpSpPr/>
          <p:nvPr/>
        </p:nvGrpSpPr>
        <p:grpSpPr>
          <a:xfrm>
            <a:off x="4483608" y="2395727"/>
            <a:ext cx="3505200" cy="3508375"/>
            <a:chOff x="4483608" y="2395727"/>
            <a:chExt cx="3505200" cy="350837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69152" y="2395727"/>
              <a:ext cx="1737359" cy="16123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5392" y="3560063"/>
              <a:ext cx="1423416" cy="20208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78552" y="4626863"/>
              <a:ext cx="2115311" cy="12771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83608" y="3560063"/>
              <a:ext cx="1423415" cy="20208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65904" y="2395727"/>
              <a:ext cx="1737360" cy="161239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208542" y="2437310"/>
              <a:ext cx="1603375" cy="1477010"/>
            </a:xfrm>
            <a:custGeom>
              <a:avLst/>
              <a:gdLst/>
              <a:ahLst/>
              <a:cxnLst/>
              <a:rect l="l" t="t" r="r" b="b"/>
              <a:pathLst>
                <a:path w="1603375" h="1477010">
                  <a:moveTo>
                    <a:pt x="0" y="0"/>
                  </a:moveTo>
                  <a:lnTo>
                    <a:pt x="0" y="1011186"/>
                  </a:lnTo>
                  <a:lnTo>
                    <a:pt x="48344" y="1012911"/>
                  </a:lnTo>
                  <a:lnTo>
                    <a:pt x="95934" y="1018017"/>
                  </a:lnTo>
                  <a:lnTo>
                    <a:pt x="142630" y="1026403"/>
                  </a:lnTo>
                  <a:lnTo>
                    <a:pt x="188293" y="1037968"/>
                  </a:lnTo>
                  <a:lnTo>
                    <a:pt x="232785" y="1052611"/>
                  </a:lnTo>
                  <a:lnTo>
                    <a:pt x="275964" y="1070230"/>
                  </a:lnTo>
                  <a:lnTo>
                    <a:pt x="317694" y="1090725"/>
                  </a:lnTo>
                  <a:lnTo>
                    <a:pt x="357833" y="1113995"/>
                  </a:lnTo>
                  <a:lnTo>
                    <a:pt x="396243" y="1139937"/>
                  </a:lnTo>
                  <a:lnTo>
                    <a:pt x="432784" y="1168451"/>
                  </a:lnTo>
                  <a:lnTo>
                    <a:pt x="467318" y="1199436"/>
                  </a:lnTo>
                  <a:lnTo>
                    <a:pt x="499704" y="1232791"/>
                  </a:lnTo>
                  <a:lnTo>
                    <a:pt x="529804" y="1268414"/>
                  </a:lnTo>
                  <a:lnTo>
                    <a:pt x="557478" y="1306203"/>
                  </a:lnTo>
                  <a:lnTo>
                    <a:pt x="582588" y="1346059"/>
                  </a:lnTo>
                  <a:lnTo>
                    <a:pt x="604993" y="1387879"/>
                  </a:lnTo>
                  <a:lnTo>
                    <a:pt x="624555" y="1431563"/>
                  </a:lnTo>
                  <a:lnTo>
                    <a:pt x="641134" y="1477010"/>
                  </a:lnTo>
                  <a:lnTo>
                    <a:pt x="1602841" y="1164526"/>
                  </a:lnTo>
                  <a:lnTo>
                    <a:pt x="1586808" y="1117532"/>
                  </a:lnTo>
                  <a:lnTo>
                    <a:pt x="1569493" y="1071250"/>
                  </a:lnTo>
                  <a:lnTo>
                    <a:pt x="1550919" y="1025698"/>
                  </a:lnTo>
                  <a:lnTo>
                    <a:pt x="1531111" y="980893"/>
                  </a:lnTo>
                  <a:lnTo>
                    <a:pt x="1510092" y="936852"/>
                  </a:lnTo>
                  <a:lnTo>
                    <a:pt x="1487885" y="893592"/>
                  </a:lnTo>
                  <a:lnTo>
                    <a:pt x="1464516" y="851132"/>
                  </a:lnTo>
                  <a:lnTo>
                    <a:pt x="1440007" y="809487"/>
                  </a:lnTo>
                  <a:lnTo>
                    <a:pt x="1414383" y="768677"/>
                  </a:lnTo>
                  <a:lnTo>
                    <a:pt x="1387667" y="728717"/>
                  </a:lnTo>
                  <a:lnTo>
                    <a:pt x="1359884" y="689625"/>
                  </a:lnTo>
                  <a:lnTo>
                    <a:pt x="1331056" y="651419"/>
                  </a:lnTo>
                  <a:lnTo>
                    <a:pt x="1301208" y="614115"/>
                  </a:lnTo>
                  <a:lnTo>
                    <a:pt x="1270364" y="577732"/>
                  </a:lnTo>
                  <a:lnTo>
                    <a:pt x="1238548" y="542286"/>
                  </a:lnTo>
                  <a:lnTo>
                    <a:pt x="1205783" y="507795"/>
                  </a:lnTo>
                  <a:lnTo>
                    <a:pt x="1172093" y="474276"/>
                  </a:lnTo>
                  <a:lnTo>
                    <a:pt x="1137502" y="441746"/>
                  </a:lnTo>
                  <a:lnTo>
                    <a:pt x="1102034" y="410223"/>
                  </a:lnTo>
                  <a:lnTo>
                    <a:pt x="1065713" y="379725"/>
                  </a:lnTo>
                  <a:lnTo>
                    <a:pt x="1028562" y="350267"/>
                  </a:lnTo>
                  <a:lnTo>
                    <a:pt x="990606" y="321868"/>
                  </a:lnTo>
                  <a:lnTo>
                    <a:pt x="951868" y="294546"/>
                  </a:lnTo>
                  <a:lnTo>
                    <a:pt x="912372" y="268316"/>
                  </a:lnTo>
                  <a:lnTo>
                    <a:pt x="872142" y="243197"/>
                  </a:lnTo>
                  <a:lnTo>
                    <a:pt x="831202" y="219207"/>
                  </a:lnTo>
                  <a:lnTo>
                    <a:pt x="789575" y="196361"/>
                  </a:lnTo>
                  <a:lnTo>
                    <a:pt x="747286" y="174678"/>
                  </a:lnTo>
                  <a:lnTo>
                    <a:pt x="704358" y="154175"/>
                  </a:lnTo>
                  <a:lnTo>
                    <a:pt x="660815" y="134869"/>
                  </a:lnTo>
                  <a:lnTo>
                    <a:pt x="616681" y="116778"/>
                  </a:lnTo>
                  <a:lnTo>
                    <a:pt x="571980" y="99919"/>
                  </a:lnTo>
                  <a:lnTo>
                    <a:pt x="526735" y="84309"/>
                  </a:lnTo>
                  <a:lnTo>
                    <a:pt x="480971" y="69965"/>
                  </a:lnTo>
                  <a:lnTo>
                    <a:pt x="434711" y="56906"/>
                  </a:lnTo>
                  <a:lnTo>
                    <a:pt x="387980" y="45147"/>
                  </a:lnTo>
                  <a:lnTo>
                    <a:pt x="340800" y="34707"/>
                  </a:lnTo>
                  <a:lnTo>
                    <a:pt x="293196" y="25603"/>
                  </a:lnTo>
                  <a:lnTo>
                    <a:pt x="245192" y="17852"/>
                  </a:lnTo>
                  <a:lnTo>
                    <a:pt x="196811" y="11471"/>
                  </a:lnTo>
                  <a:lnTo>
                    <a:pt x="148078" y="6478"/>
                  </a:lnTo>
                  <a:lnTo>
                    <a:pt x="99015" y="2891"/>
                  </a:lnTo>
                  <a:lnTo>
                    <a:pt x="49648" y="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9C3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207682" y="2437310"/>
              <a:ext cx="1602105" cy="1476375"/>
            </a:xfrm>
            <a:custGeom>
              <a:avLst/>
              <a:gdLst/>
              <a:ahLst/>
              <a:cxnLst/>
              <a:rect l="l" t="t" r="r" b="b"/>
              <a:pathLst>
                <a:path w="1602104" h="1476375">
                  <a:moveTo>
                    <a:pt x="0" y="0"/>
                  </a:moveTo>
                  <a:lnTo>
                    <a:pt x="49624" y="725"/>
                  </a:lnTo>
                  <a:lnTo>
                    <a:pt x="98966" y="2889"/>
                  </a:lnTo>
                  <a:lnTo>
                    <a:pt x="148004" y="6475"/>
                  </a:lnTo>
                  <a:lnTo>
                    <a:pt x="196712" y="11465"/>
                  </a:lnTo>
                  <a:lnTo>
                    <a:pt x="245069" y="17843"/>
                  </a:lnTo>
                  <a:lnTo>
                    <a:pt x="293049" y="25590"/>
                  </a:lnTo>
                  <a:lnTo>
                    <a:pt x="340628" y="34689"/>
                  </a:lnTo>
                  <a:lnTo>
                    <a:pt x="387784" y="45124"/>
                  </a:lnTo>
                  <a:lnTo>
                    <a:pt x="434492" y="56876"/>
                  </a:lnTo>
                  <a:lnTo>
                    <a:pt x="480728" y="69929"/>
                  </a:lnTo>
                  <a:lnTo>
                    <a:pt x="526469" y="84265"/>
                  </a:lnTo>
                  <a:lnTo>
                    <a:pt x="571690" y="99867"/>
                  </a:lnTo>
                  <a:lnTo>
                    <a:pt x="616369" y="116718"/>
                  </a:lnTo>
                  <a:lnTo>
                    <a:pt x="660480" y="134800"/>
                  </a:lnTo>
                  <a:lnTo>
                    <a:pt x="704001" y="154096"/>
                  </a:lnTo>
                  <a:lnTo>
                    <a:pt x="746907" y="174588"/>
                  </a:lnTo>
                  <a:lnTo>
                    <a:pt x="789175" y="196260"/>
                  </a:lnTo>
                  <a:lnTo>
                    <a:pt x="830780" y="219094"/>
                  </a:lnTo>
                  <a:lnTo>
                    <a:pt x="871699" y="243072"/>
                  </a:lnTo>
                  <a:lnTo>
                    <a:pt x="911909" y="268178"/>
                  </a:lnTo>
                  <a:lnTo>
                    <a:pt x="951385" y="294394"/>
                  </a:lnTo>
                  <a:lnTo>
                    <a:pt x="990103" y="321703"/>
                  </a:lnTo>
                  <a:lnTo>
                    <a:pt x="1028040" y="350088"/>
                  </a:lnTo>
                  <a:lnTo>
                    <a:pt x="1065171" y="379530"/>
                  </a:lnTo>
                  <a:lnTo>
                    <a:pt x="1101474" y="410013"/>
                  </a:lnTo>
                  <a:lnTo>
                    <a:pt x="1136924" y="441520"/>
                  </a:lnTo>
                  <a:lnTo>
                    <a:pt x="1171497" y="474033"/>
                  </a:lnTo>
                  <a:lnTo>
                    <a:pt x="1205169" y="507535"/>
                  </a:lnTo>
                  <a:lnTo>
                    <a:pt x="1237917" y="542009"/>
                  </a:lnTo>
                  <a:lnTo>
                    <a:pt x="1269717" y="577437"/>
                  </a:lnTo>
                  <a:lnTo>
                    <a:pt x="1300545" y="613801"/>
                  </a:lnTo>
                  <a:lnTo>
                    <a:pt x="1330378" y="651086"/>
                  </a:lnTo>
                  <a:lnTo>
                    <a:pt x="1359190" y="689273"/>
                  </a:lnTo>
                  <a:lnTo>
                    <a:pt x="1386960" y="728345"/>
                  </a:lnTo>
                  <a:lnTo>
                    <a:pt x="1413662" y="768285"/>
                  </a:lnTo>
                  <a:lnTo>
                    <a:pt x="1439272" y="809075"/>
                  </a:lnTo>
                  <a:lnTo>
                    <a:pt x="1463768" y="850698"/>
                  </a:lnTo>
                  <a:lnTo>
                    <a:pt x="1487125" y="893137"/>
                  </a:lnTo>
                  <a:lnTo>
                    <a:pt x="1509320" y="936375"/>
                  </a:lnTo>
                  <a:lnTo>
                    <a:pt x="1530328" y="980394"/>
                  </a:lnTo>
                  <a:lnTo>
                    <a:pt x="1550126" y="1025176"/>
                  </a:lnTo>
                  <a:lnTo>
                    <a:pt x="1568690" y="1070706"/>
                  </a:lnTo>
                  <a:lnTo>
                    <a:pt x="1585996" y="1116964"/>
                  </a:lnTo>
                  <a:lnTo>
                    <a:pt x="1602020" y="1163935"/>
                  </a:lnTo>
                  <a:lnTo>
                    <a:pt x="640808" y="1476251"/>
                  </a:lnTo>
                  <a:lnTo>
                    <a:pt x="624237" y="1430829"/>
                  </a:lnTo>
                  <a:lnTo>
                    <a:pt x="604685" y="1387168"/>
                  </a:lnTo>
                  <a:lnTo>
                    <a:pt x="582291" y="1345370"/>
                  </a:lnTo>
                  <a:lnTo>
                    <a:pt x="557194" y="1305536"/>
                  </a:lnTo>
                  <a:lnTo>
                    <a:pt x="529534" y="1267766"/>
                  </a:lnTo>
                  <a:lnTo>
                    <a:pt x="499449" y="1232162"/>
                  </a:lnTo>
                  <a:lnTo>
                    <a:pt x="467079" y="1198826"/>
                  </a:lnTo>
                  <a:lnTo>
                    <a:pt x="432563" y="1167857"/>
                  </a:lnTo>
                  <a:lnTo>
                    <a:pt x="396040" y="1139358"/>
                  </a:lnTo>
                  <a:lnTo>
                    <a:pt x="357650" y="1113430"/>
                  </a:lnTo>
                  <a:lnTo>
                    <a:pt x="317531" y="1090173"/>
                  </a:lnTo>
                  <a:lnTo>
                    <a:pt x="275824" y="1069689"/>
                  </a:lnTo>
                  <a:lnTo>
                    <a:pt x="232666" y="1052079"/>
                  </a:lnTo>
                  <a:lnTo>
                    <a:pt x="188197" y="1037444"/>
                  </a:lnTo>
                  <a:lnTo>
                    <a:pt x="142557" y="1025885"/>
                  </a:lnTo>
                  <a:lnTo>
                    <a:pt x="95885" y="1017503"/>
                  </a:lnTo>
                  <a:lnTo>
                    <a:pt x="48319" y="1012400"/>
                  </a:lnTo>
                  <a:lnTo>
                    <a:pt x="0" y="1010677"/>
                  </a:lnTo>
                  <a:lnTo>
                    <a:pt x="0" y="0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604788" y="3601836"/>
              <a:ext cx="1289685" cy="1884680"/>
            </a:xfrm>
            <a:custGeom>
              <a:avLst/>
              <a:gdLst/>
              <a:ahLst/>
              <a:cxnLst/>
              <a:rect l="l" t="t" r="r" b="b"/>
              <a:pathLst>
                <a:path w="1289684" h="1884679">
                  <a:moveTo>
                    <a:pt x="1206588" y="0"/>
                  </a:moveTo>
                  <a:lnTo>
                    <a:pt x="244894" y="312483"/>
                  </a:lnTo>
                  <a:lnTo>
                    <a:pt x="258192" y="358993"/>
                  </a:lnTo>
                  <a:lnTo>
                    <a:pt x="268042" y="405830"/>
                  </a:lnTo>
                  <a:lnTo>
                    <a:pt x="274496" y="452832"/>
                  </a:lnTo>
                  <a:lnTo>
                    <a:pt x="277608" y="499833"/>
                  </a:lnTo>
                  <a:lnTo>
                    <a:pt x="277430" y="546671"/>
                  </a:lnTo>
                  <a:lnTo>
                    <a:pt x="274017" y="593181"/>
                  </a:lnTo>
                  <a:lnTo>
                    <a:pt x="267420" y="639201"/>
                  </a:lnTo>
                  <a:lnTo>
                    <a:pt x="257693" y="684565"/>
                  </a:lnTo>
                  <a:lnTo>
                    <a:pt x="244890" y="729111"/>
                  </a:lnTo>
                  <a:lnTo>
                    <a:pt x="229064" y="772675"/>
                  </a:lnTo>
                  <a:lnTo>
                    <a:pt x="210268" y="815093"/>
                  </a:lnTo>
                  <a:lnTo>
                    <a:pt x="188555" y="856201"/>
                  </a:lnTo>
                  <a:lnTo>
                    <a:pt x="163978" y="895836"/>
                  </a:lnTo>
                  <a:lnTo>
                    <a:pt x="136590" y="933833"/>
                  </a:lnTo>
                  <a:lnTo>
                    <a:pt x="106445" y="970030"/>
                  </a:lnTo>
                  <a:lnTo>
                    <a:pt x="73597" y="1004262"/>
                  </a:lnTo>
                  <a:lnTo>
                    <a:pt x="38097" y="1036366"/>
                  </a:lnTo>
                  <a:lnTo>
                    <a:pt x="0" y="1066177"/>
                  </a:lnTo>
                  <a:lnTo>
                    <a:pt x="594359" y="1884248"/>
                  </a:lnTo>
                  <a:lnTo>
                    <a:pt x="634100" y="1854478"/>
                  </a:lnTo>
                  <a:lnTo>
                    <a:pt x="672767" y="1823709"/>
                  </a:lnTo>
                  <a:lnTo>
                    <a:pt x="710351" y="1791968"/>
                  </a:lnTo>
                  <a:lnTo>
                    <a:pt x="746842" y="1759284"/>
                  </a:lnTo>
                  <a:lnTo>
                    <a:pt x="782233" y="1725684"/>
                  </a:lnTo>
                  <a:lnTo>
                    <a:pt x="816514" y="1691197"/>
                  </a:lnTo>
                  <a:lnTo>
                    <a:pt x="849675" y="1655851"/>
                  </a:lnTo>
                  <a:lnTo>
                    <a:pt x="881709" y="1619673"/>
                  </a:lnTo>
                  <a:lnTo>
                    <a:pt x="912604" y="1582692"/>
                  </a:lnTo>
                  <a:lnTo>
                    <a:pt x="942353" y="1544936"/>
                  </a:lnTo>
                  <a:lnTo>
                    <a:pt x="970946" y="1506432"/>
                  </a:lnTo>
                  <a:lnTo>
                    <a:pt x="998375" y="1467210"/>
                  </a:lnTo>
                  <a:lnTo>
                    <a:pt x="1024630" y="1427296"/>
                  </a:lnTo>
                  <a:lnTo>
                    <a:pt x="1049701" y="1386719"/>
                  </a:lnTo>
                  <a:lnTo>
                    <a:pt x="1073581" y="1345506"/>
                  </a:lnTo>
                  <a:lnTo>
                    <a:pt x="1096259" y="1303687"/>
                  </a:lnTo>
                  <a:lnTo>
                    <a:pt x="1117727" y="1261288"/>
                  </a:lnTo>
                  <a:lnTo>
                    <a:pt x="1137975" y="1218338"/>
                  </a:lnTo>
                  <a:lnTo>
                    <a:pt x="1156995" y="1174865"/>
                  </a:lnTo>
                  <a:lnTo>
                    <a:pt x="1174778" y="1130897"/>
                  </a:lnTo>
                  <a:lnTo>
                    <a:pt x="1191313" y="1086462"/>
                  </a:lnTo>
                  <a:lnTo>
                    <a:pt x="1206593" y="1041588"/>
                  </a:lnTo>
                  <a:lnTo>
                    <a:pt x="1220608" y="996303"/>
                  </a:lnTo>
                  <a:lnTo>
                    <a:pt x="1233349" y="950635"/>
                  </a:lnTo>
                  <a:lnTo>
                    <a:pt x="1244806" y="904612"/>
                  </a:lnTo>
                  <a:lnTo>
                    <a:pt x="1254972" y="858262"/>
                  </a:lnTo>
                  <a:lnTo>
                    <a:pt x="1263836" y="811614"/>
                  </a:lnTo>
                  <a:lnTo>
                    <a:pt x="1271389" y="764694"/>
                  </a:lnTo>
                  <a:lnTo>
                    <a:pt x="1277623" y="717531"/>
                  </a:lnTo>
                  <a:lnTo>
                    <a:pt x="1282528" y="670154"/>
                  </a:lnTo>
                  <a:lnTo>
                    <a:pt x="1286095" y="622589"/>
                  </a:lnTo>
                  <a:lnTo>
                    <a:pt x="1288316" y="574866"/>
                  </a:lnTo>
                  <a:lnTo>
                    <a:pt x="1289180" y="527012"/>
                  </a:lnTo>
                  <a:lnTo>
                    <a:pt x="1288680" y="479055"/>
                  </a:lnTo>
                  <a:lnTo>
                    <a:pt x="1286805" y="431024"/>
                  </a:lnTo>
                  <a:lnTo>
                    <a:pt x="1283547" y="382945"/>
                  </a:lnTo>
                  <a:lnTo>
                    <a:pt x="1278896" y="334848"/>
                  </a:lnTo>
                  <a:lnTo>
                    <a:pt x="1272844" y="286761"/>
                  </a:lnTo>
                  <a:lnTo>
                    <a:pt x="1265381" y="238710"/>
                  </a:lnTo>
                  <a:lnTo>
                    <a:pt x="1256498" y="190726"/>
                  </a:lnTo>
                  <a:lnTo>
                    <a:pt x="1246187" y="142834"/>
                  </a:lnTo>
                  <a:lnTo>
                    <a:pt x="1234437" y="95064"/>
                  </a:lnTo>
                  <a:lnTo>
                    <a:pt x="1221241" y="47443"/>
                  </a:lnTo>
                  <a:lnTo>
                    <a:pt x="1206588" y="0"/>
                  </a:lnTo>
                  <a:close/>
                </a:path>
              </a:pathLst>
            </a:custGeom>
            <a:solidFill>
              <a:srgbClr val="C54F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603723" y="3601243"/>
              <a:ext cx="1289050" cy="1883410"/>
            </a:xfrm>
            <a:custGeom>
              <a:avLst/>
              <a:gdLst/>
              <a:ahLst/>
              <a:cxnLst/>
              <a:rect l="l" t="t" r="r" b="b"/>
              <a:pathLst>
                <a:path w="1289050" h="1883410">
                  <a:moveTo>
                    <a:pt x="1205978" y="0"/>
                  </a:moveTo>
                  <a:lnTo>
                    <a:pt x="1220623" y="47418"/>
                  </a:lnTo>
                  <a:lnTo>
                    <a:pt x="1233812" y="95014"/>
                  </a:lnTo>
                  <a:lnTo>
                    <a:pt x="1245555" y="142760"/>
                  </a:lnTo>
                  <a:lnTo>
                    <a:pt x="1255861" y="190627"/>
                  </a:lnTo>
                  <a:lnTo>
                    <a:pt x="1264739" y="238587"/>
                  </a:lnTo>
                  <a:lnTo>
                    <a:pt x="1272198" y="286612"/>
                  </a:lnTo>
                  <a:lnTo>
                    <a:pt x="1278246" y="334675"/>
                  </a:lnTo>
                  <a:lnTo>
                    <a:pt x="1282894" y="382748"/>
                  </a:lnTo>
                  <a:lnTo>
                    <a:pt x="1286151" y="430801"/>
                  </a:lnTo>
                  <a:lnTo>
                    <a:pt x="1288024" y="478808"/>
                  </a:lnTo>
                  <a:lnTo>
                    <a:pt x="1288524" y="526740"/>
                  </a:lnTo>
                  <a:lnTo>
                    <a:pt x="1287660" y="574570"/>
                  </a:lnTo>
                  <a:lnTo>
                    <a:pt x="1285441" y="622269"/>
                  </a:lnTo>
                  <a:lnTo>
                    <a:pt x="1281875" y="669809"/>
                  </a:lnTo>
                  <a:lnTo>
                    <a:pt x="1276972" y="717162"/>
                  </a:lnTo>
                  <a:lnTo>
                    <a:pt x="1270741" y="764301"/>
                  </a:lnTo>
                  <a:lnTo>
                    <a:pt x="1263192" y="811197"/>
                  </a:lnTo>
                  <a:lnTo>
                    <a:pt x="1254332" y="857822"/>
                  </a:lnTo>
                  <a:lnTo>
                    <a:pt x="1244172" y="904148"/>
                  </a:lnTo>
                  <a:lnTo>
                    <a:pt x="1232720" y="950148"/>
                  </a:lnTo>
                  <a:lnTo>
                    <a:pt x="1219986" y="995793"/>
                  </a:lnTo>
                  <a:lnTo>
                    <a:pt x="1205978" y="1041055"/>
                  </a:lnTo>
                  <a:lnTo>
                    <a:pt x="1190706" y="1085906"/>
                  </a:lnTo>
                  <a:lnTo>
                    <a:pt x="1174179" y="1130318"/>
                  </a:lnTo>
                  <a:lnTo>
                    <a:pt x="1156406" y="1174264"/>
                  </a:lnTo>
                  <a:lnTo>
                    <a:pt x="1137396" y="1217715"/>
                  </a:lnTo>
                  <a:lnTo>
                    <a:pt x="1117158" y="1260643"/>
                  </a:lnTo>
                  <a:lnTo>
                    <a:pt x="1095701" y="1303020"/>
                  </a:lnTo>
                  <a:lnTo>
                    <a:pt x="1073034" y="1344818"/>
                  </a:lnTo>
                  <a:lnTo>
                    <a:pt x="1049167" y="1386010"/>
                  </a:lnTo>
                  <a:lnTo>
                    <a:pt x="1024108" y="1426566"/>
                  </a:lnTo>
                  <a:lnTo>
                    <a:pt x="997867" y="1466460"/>
                  </a:lnTo>
                  <a:lnTo>
                    <a:pt x="970453" y="1505663"/>
                  </a:lnTo>
                  <a:lnTo>
                    <a:pt x="941875" y="1544147"/>
                  </a:lnTo>
                  <a:lnTo>
                    <a:pt x="912141" y="1581884"/>
                  </a:lnTo>
                  <a:lnTo>
                    <a:pt x="881261" y="1618846"/>
                  </a:lnTo>
                  <a:lnTo>
                    <a:pt x="849245" y="1655005"/>
                  </a:lnTo>
                  <a:lnTo>
                    <a:pt x="816101" y="1690334"/>
                  </a:lnTo>
                  <a:lnTo>
                    <a:pt x="781838" y="1724803"/>
                  </a:lnTo>
                  <a:lnTo>
                    <a:pt x="746465" y="1758385"/>
                  </a:lnTo>
                  <a:lnTo>
                    <a:pt x="709992" y="1791053"/>
                  </a:lnTo>
                  <a:lnTo>
                    <a:pt x="672428" y="1822777"/>
                  </a:lnTo>
                  <a:lnTo>
                    <a:pt x="633781" y="1853531"/>
                  </a:lnTo>
                  <a:lnTo>
                    <a:pt x="594061" y="1883286"/>
                  </a:lnTo>
                  <a:lnTo>
                    <a:pt x="0" y="1065633"/>
                  </a:lnTo>
                  <a:lnTo>
                    <a:pt x="38078" y="1035837"/>
                  </a:lnTo>
                  <a:lnTo>
                    <a:pt x="73560" y="1003750"/>
                  </a:lnTo>
                  <a:lnTo>
                    <a:pt x="106392" y="969536"/>
                  </a:lnTo>
                  <a:lnTo>
                    <a:pt x="136522" y="933358"/>
                  </a:lnTo>
                  <a:lnTo>
                    <a:pt x="163895" y="895380"/>
                  </a:lnTo>
                  <a:lnTo>
                    <a:pt x="188460" y="855765"/>
                  </a:lnTo>
                  <a:lnTo>
                    <a:pt x="210162" y="814678"/>
                  </a:lnTo>
                  <a:lnTo>
                    <a:pt x="228949" y="772282"/>
                  </a:lnTo>
                  <a:lnTo>
                    <a:pt x="244767" y="728740"/>
                  </a:lnTo>
                  <a:lnTo>
                    <a:pt x="257563" y="684216"/>
                  </a:lnTo>
                  <a:lnTo>
                    <a:pt x="267284" y="638875"/>
                  </a:lnTo>
                  <a:lnTo>
                    <a:pt x="273877" y="592878"/>
                  </a:lnTo>
                  <a:lnTo>
                    <a:pt x="277289" y="546391"/>
                  </a:lnTo>
                  <a:lnTo>
                    <a:pt x="277466" y="499576"/>
                  </a:lnTo>
                  <a:lnTo>
                    <a:pt x="274356" y="452598"/>
                  </a:lnTo>
                  <a:lnTo>
                    <a:pt x="267904" y="405620"/>
                  </a:lnTo>
                  <a:lnTo>
                    <a:pt x="258059" y="358805"/>
                  </a:lnTo>
                  <a:lnTo>
                    <a:pt x="244767" y="312318"/>
                  </a:lnTo>
                  <a:lnTo>
                    <a:pt x="1205978" y="0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217934" y="4668017"/>
              <a:ext cx="1981835" cy="1140460"/>
            </a:xfrm>
            <a:custGeom>
              <a:avLst/>
              <a:gdLst/>
              <a:ahLst/>
              <a:cxnLst/>
              <a:rect l="l" t="t" r="r" b="b"/>
              <a:pathLst>
                <a:path w="1981834" h="1140460">
                  <a:moveTo>
                    <a:pt x="1386852" y="0"/>
                  </a:moveTo>
                  <a:lnTo>
                    <a:pt x="1346728" y="27021"/>
                  </a:lnTo>
                  <a:lnTo>
                    <a:pt x="1305226" y="50863"/>
                  </a:lnTo>
                  <a:lnTo>
                    <a:pt x="1262519" y="71527"/>
                  </a:lnTo>
                  <a:lnTo>
                    <a:pt x="1218779" y="89011"/>
                  </a:lnTo>
                  <a:lnTo>
                    <a:pt x="1174179" y="103317"/>
                  </a:lnTo>
                  <a:lnTo>
                    <a:pt x="1128889" y="114443"/>
                  </a:lnTo>
                  <a:lnTo>
                    <a:pt x="1083083" y="122391"/>
                  </a:lnTo>
                  <a:lnTo>
                    <a:pt x="1036933" y="127159"/>
                  </a:lnTo>
                  <a:lnTo>
                    <a:pt x="990611" y="128749"/>
                  </a:lnTo>
                  <a:lnTo>
                    <a:pt x="944288" y="127159"/>
                  </a:lnTo>
                  <a:lnTo>
                    <a:pt x="898137" y="122391"/>
                  </a:lnTo>
                  <a:lnTo>
                    <a:pt x="852331" y="114443"/>
                  </a:lnTo>
                  <a:lnTo>
                    <a:pt x="807041" y="103317"/>
                  </a:lnTo>
                  <a:lnTo>
                    <a:pt x="762439" y="89011"/>
                  </a:lnTo>
                  <a:lnTo>
                    <a:pt x="718698" y="71527"/>
                  </a:lnTo>
                  <a:lnTo>
                    <a:pt x="675989" y="50863"/>
                  </a:lnTo>
                  <a:lnTo>
                    <a:pt x="634486" y="27021"/>
                  </a:lnTo>
                  <a:lnTo>
                    <a:pt x="594359" y="0"/>
                  </a:lnTo>
                  <a:lnTo>
                    <a:pt x="0" y="818070"/>
                  </a:lnTo>
                  <a:lnTo>
                    <a:pt x="40592" y="846666"/>
                  </a:lnTo>
                  <a:lnTo>
                    <a:pt x="81804" y="873932"/>
                  </a:lnTo>
                  <a:lnTo>
                    <a:pt x="123604" y="899867"/>
                  </a:lnTo>
                  <a:lnTo>
                    <a:pt x="165965" y="924473"/>
                  </a:lnTo>
                  <a:lnTo>
                    <a:pt x="208856" y="947749"/>
                  </a:lnTo>
                  <a:lnTo>
                    <a:pt x="252248" y="969694"/>
                  </a:lnTo>
                  <a:lnTo>
                    <a:pt x="296112" y="990310"/>
                  </a:lnTo>
                  <a:lnTo>
                    <a:pt x="340418" y="1009595"/>
                  </a:lnTo>
                  <a:lnTo>
                    <a:pt x="385136" y="1027551"/>
                  </a:lnTo>
                  <a:lnTo>
                    <a:pt x="430237" y="1044176"/>
                  </a:lnTo>
                  <a:lnTo>
                    <a:pt x="475692" y="1059472"/>
                  </a:lnTo>
                  <a:lnTo>
                    <a:pt x="521471" y="1073437"/>
                  </a:lnTo>
                  <a:lnTo>
                    <a:pt x="567545" y="1086072"/>
                  </a:lnTo>
                  <a:lnTo>
                    <a:pt x="613883" y="1097378"/>
                  </a:lnTo>
                  <a:lnTo>
                    <a:pt x="660458" y="1107353"/>
                  </a:lnTo>
                  <a:lnTo>
                    <a:pt x="707239" y="1115998"/>
                  </a:lnTo>
                  <a:lnTo>
                    <a:pt x="754197" y="1123313"/>
                  </a:lnTo>
                  <a:lnTo>
                    <a:pt x="801302" y="1129299"/>
                  </a:lnTo>
                  <a:lnTo>
                    <a:pt x="848525" y="1133954"/>
                  </a:lnTo>
                  <a:lnTo>
                    <a:pt x="895836" y="1137279"/>
                  </a:lnTo>
                  <a:lnTo>
                    <a:pt x="943206" y="1139274"/>
                  </a:lnTo>
                  <a:lnTo>
                    <a:pt x="990606" y="1139939"/>
                  </a:lnTo>
                  <a:lnTo>
                    <a:pt x="1038006" y="1139274"/>
                  </a:lnTo>
                  <a:lnTo>
                    <a:pt x="1085376" y="1137279"/>
                  </a:lnTo>
                  <a:lnTo>
                    <a:pt x="1132687" y="1133954"/>
                  </a:lnTo>
                  <a:lnTo>
                    <a:pt x="1179910" y="1129299"/>
                  </a:lnTo>
                  <a:lnTo>
                    <a:pt x="1227015" y="1123313"/>
                  </a:lnTo>
                  <a:lnTo>
                    <a:pt x="1273973" y="1115998"/>
                  </a:lnTo>
                  <a:lnTo>
                    <a:pt x="1320754" y="1107353"/>
                  </a:lnTo>
                  <a:lnTo>
                    <a:pt x="1367328" y="1097378"/>
                  </a:lnTo>
                  <a:lnTo>
                    <a:pt x="1413667" y="1086072"/>
                  </a:lnTo>
                  <a:lnTo>
                    <a:pt x="1459741" y="1073437"/>
                  </a:lnTo>
                  <a:lnTo>
                    <a:pt x="1505520" y="1059472"/>
                  </a:lnTo>
                  <a:lnTo>
                    <a:pt x="1550975" y="1044176"/>
                  </a:lnTo>
                  <a:lnTo>
                    <a:pt x="1596076" y="1027551"/>
                  </a:lnTo>
                  <a:lnTo>
                    <a:pt x="1640794" y="1009595"/>
                  </a:lnTo>
                  <a:lnTo>
                    <a:pt x="1685100" y="990310"/>
                  </a:lnTo>
                  <a:lnTo>
                    <a:pt x="1728963" y="969694"/>
                  </a:lnTo>
                  <a:lnTo>
                    <a:pt x="1772355" y="947749"/>
                  </a:lnTo>
                  <a:lnTo>
                    <a:pt x="1815246" y="924473"/>
                  </a:lnTo>
                  <a:lnTo>
                    <a:pt x="1857607" y="899867"/>
                  </a:lnTo>
                  <a:lnTo>
                    <a:pt x="1899408" y="873932"/>
                  </a:lnTo>
                  <a:lnTo>
                    <a:pt x="1940620" y="846666"/>
                  </a:lnTo>
                  <a:lnTo>
                    <a:pt x="1981212" y="818070"/>
                  </a:lnTo>
                  <a:lnTo>
                    <a:pt x="1386852" y="0"/>
                  </a:lnTo>
                  <a:close/>
                </a:path>
              </a:pathLst>
            </a:custGeom>
            <a:solidFill>
              <a:srgbClr val="9A66C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217579" y="4666876"/>
              <a:ext cx="1980564" cy="1139825"/>
            </a:xfrm>
            <a:custGeom>
              <a:avLst/>
              <a:gdLst/>
              <a:ahLst/>
              <a:cxnLst/>
              <a:rect l="l" t="t" r="r" b="b"/>
              <a:pathLst>
                <a:path w="1980565" h="1139825">
                  <a:moveTo>
                    <a:pt x="1980204" y="817656"/>
                  </a:moveTo>
                  <a:lnTo>
                    <a:pt x="1939632" y="846237"/>
                  </a:lnTo>
                  <a:lnTo>
                    <a:pt x="1898441" y="873489"/>
                  </a:lnTo>
                  <a:lnTo>
                    <a:pt x="1856661" y="899412"/>
                  </a:lnTo>
                  <a:lnTo>
                    <a:pt x="1814321" y="924005"/>
                  </a:lnTo>
                  <a:lnTo>
                    <a:pt x="1771452" y="947268"/>
                  </a:lnTo>
                  <a:lnTo>
                    <a:pt x="1728082" y="969203"/>
                  </a:lnTo>
                  <a:lnTo>
                    <a:pt x="1684240" y="989808"/>
                  </a:lnTo>
                  <a:lnTo>
                    <a:pt x="1639957" y="1009083"/>
                  </a:lnTo>
                  <a:lnTo>
                    <a:pt x="1595262" y="1027030"/>
                  </a:lnTo>
                  <a:lnTo>
                    <a:pt x="1550184" y="1043646"/>
                  </a:lnTo>
                  <a:lnTo>
                    <a:pt x="1504752" y="1058934"/>
                  </a:lnTo>
                  <a:lnTo>
                    <a:pt x="1458996" y="1072892"/>
                  </a:lnTo>
                  <a:lnTo>
                    <a:pt x="1412946" y="1085521"/>
                  </a:lnTo>
                  <a:lnTo>
                    <a:pt x="1366631" y="1096821"/>
                  </a:lnTo>
                  <a:lnTo>
                    <a:pt x="1320080" y="1106791"/>
                  </a:lnTo>
                  <a:lnTo>
                    <a:pt x="1273323" y="1115432"/>
                  </a:lnTo>
                  <a:lnTo>
                    <a:pt x="1226390" y="1122743"/>
                  </a:lnTo>
                  <a:lnTo>
                    <a:pt x="1179309" y="1128725"/>
                  </a:lnTo>
                  <a:lnTo>
                    <a:pt x="1132110" y="1133378"/>
                  </a:lnTo>
                  <a:lnTo>
                    <a:pt x="1084823" y="1136701"/>
                  </a:lnTo>
                  <a:lnTo>
                    <a:pt x="1037477" y="1138695"/>
                  </a:lnTo>
                  <a:lnTo>
                    <a:pt x="990102" y="1139360"/>
                  </a:lnTo>
                  <a:lnTo>
                    <a:pt x="942726" y="1138695"/>
                  </a:lnTo>
                  <a:lnTo>
                    <a:pt x="895380" y="1136701"/>
                  </a:lnTo>
                  <a:lnTo>
                    <a:pt x="848093" y="1133378"/>
                  </a:lnTo>
                  <a:lnTo>
                    <a:pt x="800895" y="1128725"/>
                  </a:lnTo>
                  <a:lnTo>
                    <a:pt x="753814" y="1122743"/>
                  </a:lnTo>
                  <a:lnTo>
                    <a:pt x="706880" y="1115432"/>
                  </a:lnTo>
                  <a:lnTo>
                    <a:pt x="660123" y="1106791"/>
                  </a:lnTo>
                  <a:lnTo>
                    <a:pt x="613572" y="1096821"/>
                  </a:lnTo>
                  <a:lnTo>
                    <a:pt x="567257" y="1085521"/>
                  </a:lnTo>
                  <a:lnTo>
                    <a:pt x="521207" y="1072892"/>
                  </a:lnTo>
                  <a:lnTo>
                    <a:pt x="475452" y="1058934"/>
                  </a:lnTo>
                  <a:lnTo>
                    <a:pt x="430020" y="1043646"/>
                  </a:lnTo>
                  <a:lnTo>
                    <a:pt x="384942" y="1027030"/>
                  </a:lnTo>
                  <a:lnTo>
                    <a:pt x="340246" y="1009083"/>
                  </a:lnTo>
                  <a:lnTo>
                    <a:pt x="295963" y="989808"/>
                  </a:lnTo>
                  <a:lnTo>
                    <a:pt x="252122" y="969203"/>
                  </a:lnTo>
                  <a:lnTo>
                    <a:pt x="208752" y="947268"/>
                  </a:lnTo>
                  <a:lnTo>
                    <a:pt x="165882" y="924005"/>
                  </a:lnTo>
                  <a:lnTo>
                    <a:pt x="123543" y="899412"/>
                  </a:lnTo>
                  <a:lnTo>
                    <a:pt x="81763" y="873489"/>
                  </a:lnTo>
                  <a:lnTo>
                    <a:pt x="40572" y="846237"/>
                  </a:lnTo>
                  <a:lnTo>
                    <a:pt x="0" y="817656"/>
                  </a:lnTo>
                  <a:lnTo>
                    <a:pt x="594063" y="0"/>
                  </a:lnTo>
                  <a:lnTo>
                    <a:pt x="634168" y="27007"/>
                  </a:lnTo>
                  <a:lnTo>
                    <a:pt x="675649" y="50836"/>
                  </a:lnTo>
                  <a:lnTo>
                    <a:pt x="718334" y="71489"/>
                  </a:lnTo>
                  <a:lnTo>
                    <a:pt x="762052" y="88964"/>
                  </a:lnTo>
                  <a:lnTo>
                    <a:pt x="806630" y="103262"/>
                  </a:lnTo>
                  <a:lnTo>
                    <a:pt x="851896" y="114382"/>
                  </a:lnTo>
                  <a:lnTo>
                    <a:pt x="897678" y="122326"/>
                  </a:lnTo>
                  <a:lnTo>
                    <a:pt x="943805" y="127092"/>
                  </a:lnTo>
                  <a:lnTo>
                    <a:pt x="990104" y="128680"/>
                  </a:lnTo>
                  <a:lnTo>
                    <a:pt x="1036402" y="127092"/>
                  </a:lnTo>
                  <a:lnTo>
                    <a:pt x="1082529" y="122326"/>
                  </a:lnTo>
                  <a:lnTo>
                    <a:pt x="1128311" y="114382"/>
                  </a:lnTo>
                  <a:lnTo>
                    <a:pt x="1173578" y="103262"/>
                  </a:lnTo>
                  <a:lnTo>
                    <a:pt x="1218156" y="88964"/>
                  </a:lnTo>
                  <a:lnTo>
                    <a:pt x="1261874" y="71489"/>
                  </a:lnTo>
                  <a:lnTo>
                    <a:pt x="1304559" y="50836"/>
                  </a:lnTo>
                  <a:lnTo>
                    <a:pt x="1346040" y="27007"/>
                  </a:lnTo>
                  <a:lnTo>
                    <a:pt x="1386144" y="0"/>
                  </a:lnTo>
                  <a:lnTo>
                    <a:pt x="1980204" y="817656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523115" y="3601839"/>
              <a:ext cx="1289685" cy="1884680"/>
            </a:xfrm>
            <a:custGeom>
              <a:avLst/>
              <a:gdLst/>
              <a:ahLst/>
              <a:cxnLst/>
              <a:rect l="l" t="t" r="r" b="b"/>
              <a:pathLst>
                <a:path w="1289685" h="1884679">
                  <a:moveTo>
                    <a:pt x="82591" y="0"/>
                  </a:moveTo>
                  <a:lnTo>
                    <a:pt x="67939" y="47443"/>
                  </a:lnTo>
                  <a:lnTo>
                    <a:pt x="54742" y="95064"/>
                  </a:lnTo>
                  <a:lnTo>
                    <a:pt x="42993" y="142834"/>
                  </a:lnTo>
                  <a:lnTo>
                    <a:pt x="32681" y="190726"/>
                  </a:lnTo>
                  <a:lnTo>
                    <a:pt x="23799" y="238710"/>
                  </a:lnTo>
                  <a:lnTo>
                    <a:pt x="16336" y="286761"/>
                  </a:lnTo>
                  <a:lnTo>
                    <a:pt x="10284" y="334848"/>
                  </a:lnTo>
                  <a:lnTo>
                    <a:pt x="5633" y="382945"/>
                  </a:lnTo>
                  <a:lnTo>
                    <a:pt x="2375" y="431024"/>
                  </a:lnTo>
                  <a:lnTo>
                    <a:pt x="500" y="479055"/>
                  </a:lnTo>
                  <a:lnTo>
                    <a:pt x="0" y="527012"/>
                  </a:lnTo>
                  <a:lnTo>
                    <a:pt x="864" y="574866"/>
                  </a:lnTo>
                  <a:lnTo>
                    <a:pt x="3084" y="622589"/>
                  </a:lnTo>
                  <a:lnTo>
                    <a:pt x="6652" y="670154"/>
                  </a:lnTo>
                  <a:lnTo>
                    <a:pt x="11557" y="717531"/>
                  </a:lnTo>
                  <a:lnTo>
                    <a:pt x="17791" y="764694"/>
                  </a:lnTo>
                  <a:lnTo>
                    <a:pt x="25344" y="811614"/>
                  </a:lnTo>
                  <a:lnTo>
                    <a:pt x="34208" y="858262"/>
                  </a:lnTo>
                  <a:lnTo>
                    <a:pt x="44373" y="904612"/>
                  </a:lnTo>
                  <a:lnTo>
                    <a:pt x="55831" y="950635"/>
                  </a:lnTo>
                  <a:lnTo>
                    <a:pt x="68572" y="996303"/>
                  </a:lnTo>
                  <a:lnTo>
                    <a:pt x="82587" y="1041588"/>
                  </a:lnTo>
                  <a:lnTo>
                    <a:pt x="97866" y="1086462"/>
                  </a:lnTo>
                  <a:lnTo>
                    <a:pt x="114402" y="1130897"/>
                  </a:lnTo>
                  <a:lnTo>
                    <a:pt x="132184" y="1174865"/>
                  </a:lnTo>
                  <a:lnTo>
                    <a:pt x="151204" y="1218338"/>
                  </a:lnTo>
                  <a:lnTo>
                    <a:pt x="171453" y="1261288"/>
                  </a:lnTo>
                  <a:lnTo>
                    <a:pt x="192921" y="1303687"/>
                  </a:lnTo>
                  <a:lnTo>
                    <a:pt x="215599" y="1345506"/>
                  </a:lnTo>
                  <a:lnTo>
                    <a:pt x="239479" y="1386719"/>
                  </a:lnTo>
                  <a:lnTo>
                    <a:pt x="264550" y="1427296"/>
                  </a:lnTo>
                  <a:lnTo>
                    <a:pt x="290805" y="1467210"/>
                  </a:lnTo>
                  <a:lnTo>
                    <a:pt x="318233" y="1506432"/>
                  </a:lnTo>
                  <a:lnTo>
                    <a:pt x="346827" y="1544936"/>
                  </a:lnTo>
                  <a:lnTo>
                    <a:pt x="376576" y="1582692"/>
                  </a:lnTo>
                  <a:lnTo>
                    <a:pt x="407471" y="1619673"/>
                  </a:lnTo>
                  <a:lnTo>
                    <a:pt x="439504" y="1655851"/>
                  </a:lnTo>
                  <a:lnTo>
                    <a:pt x="472666" y="1691197"/>
                  </a:lnTo>
                  <a:lnTo>
                    <a:pt x="506946" y="1725684"/>
                  </a:lnTo>
                  <a:lnTo>
                    <a:pt x="542337" y="1759284"/>
                  </a:lnTo>
                  <a:lnTo>
                    <a:pt x="578829" y="1791968"/>
                  </a:lnTo>
                  <a:lnTo>
                    <a:pt x="616413" y="1823709"/>
                  </a:lnTo>
                  <a:lnTo>
                    <a:pt x="655080" y="1854478"/>
                  </a:lnTo>
                  <a:lnTo>
                    <a:pt x="694820" y="1884248"/>
                  </a:lnTo>
                  <a:lnTo>
                    <a:pt x="1289180" y="1066177"/>
                  </a:lnTo>
                  <a:lnTo>
                    <a:pt x="1251083" y="1036366"/>
                  </a:lnTo>
                  <a:lnTo>
                    <a:pt x="1215583" y="1004262"/>
                  </a:lnTo>
                  <a:lnTo>
                    <a:pt x="1182734" y="970030"/>
                  </a:lnTo>
                  <a:lnTo>
                    <a:pt x="1152590" y="933833"/>
                  </a:lnTo>
                  <a:lnTo>
                    <a:pt x="1125202" y="895835"/>
                  </a:lnTo>
                  <a:lnTo>
                    <a:pt x="1100625" y="856201"/>
                  </a:lnTo>
                  <a:lnTo>
                    <a:pt x="1078912" y="815092"/>
                  </a:lnTo>
                  <a:lnTo>
                    <a:pt x="1060116" y="772674"/>
                  </a:lnTo>
                  <a:lnTo>
                    <a:pt x="1044289" y="729110"/>
                  </a:lnTo>
                  <a:lnTo>
                    <a:pt x="1031486" y="684563"/>
                  </a:lnTo>
                  <a:lnTo>
                    <a:pt x="1021760" y="639198"/>
                  </a:lnTo>
                  <a:lnTo>
                    <a:pt x="1015163" y="593177"/>
                  </a:lnTo>
                  <a:lnTo>
                    <a:pt x="1011749" y="546666"/>
                  </a:lnTo>
                  <a:lnTo>
                    <a:pt x="1011572" y="499827"/>
                  </a:lnTo>
                  <a:lnTo>
                    <a:pt x="1014683" y="452824"/>
                  </a:lnTo>
                  <a:lnTo>
                    <a:pt x="1021137" y="405821"/>
                  </a:lnTo>
                  <a:lnTo>
                    <a:pt x="1030987" y="358982"/>
                  </a:lnTo>
                  <a:lnTo>
                    <a:pt x="1044286" y="312470"/>
                  </a:lnTo>
                  <a:lnTo>
                    <a:pt x="82591" y="0"/>
                  </a:lnTo>
                  <a:close/>
                </a:path>
              </a:pathLst>
            </a:custGeom>
            <a:solidFill>
              <a:srgbClr val="9160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523119" y="3601246"/>
              <a:ext cx="1289050" cy="1883410"/>
            </a:xfrm>
            <a:custGeom>
              <a:avLst/>
              <a:gdLst/>
              <a:ahLst/>
              <a:cxnLst/>
              <a:rect l="l" t="t" r="r" b="b"/>
              <a:pathLst>
                <a:path w="1289050" h="1883410">
                  <a:moveTo>
                    <a:pt x="694462" y="1883287"/>
                  </a:moveTo>
                  <a:lnTo>
                    <a:pt x="654743" y="1853532"/>
                  </a:lnTo>
                  <a:lnTo>
                    <a:pt x="616096" y="1822778"/>
                  </a:lnTo>
                  <a:lnTo>
                    <a:pt x="578532" y="1791054"/>
                  </a:lnTo>
                  <a:lnTo>
                    <a:pt x="542059" y="1758386"/>
                  </a:lnTo>
                  <a:lnTo>
                    <a:pt x="506686" y="1724804"/>
                  </a:lnTo>
                  <a:lnTo>
                    <a:pt x="472423" y="1690334"/>
                  </a:lnTo>
                  <a:lnTo>
                    <a:pt x="439279" y="1655006"/>
                  </a:lnTo>
                  <a:lnTo>
                    <a:pt x="407262" y="1618847"/>
                  </a:lnTo>
                  <a:lnTo>
                    <a:pt x="376383" y="1581885"/>
                  </a:lnTo>
                  <a:lnTo>
                    <a:pt x="346649" y="1544148"/>
                  </a:lnTo>
                  <a:lnTo>
                    <a:pt x="318071" y="1505664"/>
                  </a:lnTo>
                  <a:lnTo>
                    <a:pt x="290656" y="1466461"/>
                  </a:lnTo>
                  <a:lnTo>
                    <a:pt x="264415" y="1426567"/>
                  </a:lnTo>
                  <a:lnTo>
                    <a:pt x="239357" y="1386010"/>
                  </a:lnTo>
                  <a:lnTo>
                    <a:pt x="215490" y="1344819"/>
                  </a:lnTo>
                  <a:lnTo>
                    <a:pt x="192823" y="1303021"/>
                  </a:lnTo>
                  <a:lnTo>
                    <a:pt x="171366" y="1260643"/>
                  </a:lnTo>
                  <a:lnTo>
                    <a:pt x="151128" y="1217715"/>
                  </a:lnTo>
                  <a:lnTo>
                    <a:pt x="132118" y="1174265"/>
                  </a:lnTo>
                  <a:lnTo>
                    <a:pt x="114345" y="1130319"/>
                  </a:lnTo>
                  <a:lnTo>
                    <a:pt x="97817" y="1085906"/>
                  </a:lnTo>
                  <a:lnTo>
                    <a:pt x="82546" y="1041055"/>
                  </a:lnTo>
                  <a:lnTo>
                    <a:pt x="68538" y="995793"/>
                  </a:lnTo>
                  <a:lnTo>
                    <a:pt x="55804" y="950148"/>
                  </a:lnTo>
                  <a:lnTo>
                    <a:pt x="44352" y="904148"/>
                  </a:lnTo>
                  <a:lnTo>
                    <a:pt x="34192" y="857822"/>
                  </a:lnTo>
                  <a:lnTo>
                    <a:pt x="25332" y="811197"/>
                  </a:lnTo>
                  <a:lnTo>
                    <a:pt x="17783" y="764301"/>
                  </a:lnTo>
                  <a:lnTo>
                    <a:pt x="11552" y="717162"/>
                  </a:lnTo>
                  <a:lnTo>
                    <a:pt x="6649" y="669809"/>
                  </a:lnTo>
                  <a:lnTo>
                    <a:pt x="3083" y="622269"/>
                  </a:lnTo>
                  <a:lnTo>
                    <a:pt x="864" y="574570"/>
                  </a:lnTo>
                  <a:lnTo>
                    <a:pt x="0" y="526740"/>
                  </a:lnTo>
                  <a:lnTo>
                    <a:pt x="500" y="478808"/>
                  </a:lnTo>
                  <a:lnTo>
                    <a:pt x="2373" y="430801"/>
                  </a:lnTo>
                  <a:lnTo>
                    <a:pt x="5630" y="382748"/>
                  </a:lnTo>
                  <a:lnTo>
                    <a:pt x="10278" y="334675"/>
                  </a:lnTo>
                  <a:lnTo>
                    <a:pt x="16326" y="286613"/>
                  </a:lnTo>
                  <a:lnTo>
                    <a:pt x="23785" y="238587"/>
                  </a:lnTo>
                  <a:lnTo>
                    <a:pt x="32663" y="190627"/>
                  </a:lnTo>
                  <a:lnTo>
                    <a:pt x="42969" y="142760"/>
                  </a:lnTo>
                  <a:lnTo>
                    <a:pt x="54712" y="95014"/>
                  </a:lnTo>
                  <a:lnTo>
                    <a:pt x="67901" y="47418"/>
                  </a:lnTo>
                  <a:lnTo>
                    <a:pt x="82546" y="0"/>
                  </a:lnTo>
                  <a:lnTo>
                    <a:pt x="1043756" y="312315"/>
                  </a:lnTo>
                  <a:lnTo>
                    <a:pt x="1030464" y="358802"/>
                  </a:lnTo>
                  <a:lnTo>
                    <a:pt x="1020618" y="405617"/>
                  </a:lnTo>
                  <a:lnTo>
                    <a:pt x="1014167" y="452595"/>
                  </a:lnTo>
                  <a:lnTo>
                    <a:pt x="1011057" y="499573"/>
                  </a:lnTo>
                  <a:lnTo>
                    <a:pt x="1011234" y="546388"/>
                  </a:lnTo>
                  <a:lnTo>
                    <a:pt x="1014646" y="592875"/>
                  </a:lnTo>
                  <a:lnTo>
                    <a:pt x="1021239" y="638872"/>
                  </a:lnTo>
                  <a:lnTo>
                    <a:pt x="1030960" y="684213"/>
                  </a:lnTo>
                  <a:lnTo>
                    <a:pt x="1043756" y="728737"/>
                  </a:lnTo>
                  <a:lnTo>
                    <a:pt x="1059574" y="772279"/>
                  </a:lnTo>
                  <a:lnTo>
                    <a:pt x="1078361" y="814675"/>
                  </a:lnTo>
                  <a:lnTo>
                    <a:pt x="1100063" y="855762"/>
                  </a:lnTo>
                  <a:lnTo>
                    <a:pt x="1124627" y="895377"/>
                  </a:lnTo>
                  <a:lnTo>
                    <a:pt x="1152001" y="933355"/>
                  </a:lnTo>
                  <a:lnTo>
                    <a:pt x="1182130" y="969533"/>
                  </a:lnTo>
                  <a:lnTo>
                    <a:pt x="1214963" y="1003747"/>
                  </a:lnTo>
                  <a:lnTo>
                    <a:pt x="1250445" y="1035834"/>
                  </a:lnTo>
                  <a:lnTo>
                    <a:pt x="1288523" y="1065630"/>
                  </a:lnTo>
                  <a:lnTo>
                    <a:pt x="694462" y="1883287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605705" y="2437310"/>
              <a:ext cx="1603375" cy="1477010"/>
            </a:xfrm>
            <a:custGeom>
              <a:avLst/>
              <a:gdLst/>
              <a:ahLst/>
              <a:cxnLst/>
              <a:rect l="l" t="t" r="r" b="b"/>
              <a:pathLst>
                <a:path w="1603375" h="1477010">
                  <a:moveTo>
                    <a:pt x="1602841" y="0"/>
                  </a:moveTo>
                  <a:lnTo>
                    <a:pt x="1553192" y="725"/>
                  </a:lnTo>
                  <a:lnTo>
                    <a:pt x="1503824" y="2891"/>
                  </a:lnTo>
                  <a:lnTo>
                    <a:pt x="1454761" y="6478"/>
                  </a:lnTo>
                  <a:lnTo>
                    <a:pt x="1406026" y="11471"/>
                  </a:lnTo>
                  <a:lnTo>
                    <a:pt x="1357645" y="17852"/>
                  </a:lnTo>
                  <a:lnTo>
                    <a:pt x="1309640" y="25603"/>
                  </a:lnTo>
                  <a:lnTo>
                    <a:pt x="1262036" y="34707"/>
                  </a:lnTo>
                  <a:lnTo>
                    <a:pt x="1214855" y="45147"/>
                  </a:lnTo>
                  <a:lnTo>
                    <a:pt x="1168123" y="56906"/>
                  </a:lnTo>
                  <a:lnTo>
                    <a:pt x="1121863" y="69965"/>
                  </a:lnTo>
                  <a:lnTo>
                    <a:pt x="1076098" y="84309"/>
                  </a:lnTo>
                  <a:lnTo>
                    <a:pt x="1030853" y="99919"/>
                  </a:lnTo>
                  <a:lnTo>
                    <a:pt x="986152" y="116778"/>
                  </a:lnTo>
                  <a:lnTo>
                    <a:pt x="942018" y="134869"/>
                  </a:lnTo>
                  <a:lnTo>
                    <a:pt x="898474" y="154175"/>
                  </a:lnTo>
                  <a:lnTo>
                    <a:pt x="855546" y="174678"/>
                  </a:lnTo>
                  <a:lnTo>
                    <a:pt x="813257" y="196361"/>
                  </a:lnTo>
                  <a:lnTo>
                    <a:pt x="771630" y="219207"/>
                  </a:lnTo>
                  <a:lnTo>
                    <a:pt x="730689" y="243197"/>
                  </a:lnTo>
                  <a:lnTo>
                    <a:pt x="690459" y="268316"/>
                  </a:lnTo>
                  <a:lnTo>
                    <a:pt x="650963" y="294546"/>
                  </a:lnTo>
                  <a:lnTo>
                    <a:pt x="612225" y="321868"/>
                  </a:lnTo>
                  <a:lnTo>
                    <a:pt x="574269" y="350267"/>
                  </a:lnTo>
                  <a:lnTo>
                    <a:pt x="537118" y="379725"/>
                  </a:lnTo>
                  <a:lnTo>
                    <a:pt x="500797" y="410223"/>
                  </a:lnTo>
                  <a:lnTo>
                    <a:pt x="465329" y="441746"/>
                  </a:lnTo>
                  <a:lnTo>
                    <a:pt x="430739" y="474276"/>
                  </a:lnTo>
                  <a:lnTo>
                    <a:pt x="397049" y="507795"/>
                  </a:lnTo>
                  <a:lnTo>
                    <a:pt x="364284" y="542286"/>
                  </a:lnTo>
                  <a:lnTo>
                    <a:pt x="332468" y="577732"/>
                  </a:lnTo>
                  <a:lnTo>
                    <a:pt x="301624" y="614115"/>
                  </a:lnTo>
                  <a:lnTo>
                    <a:pt x="271777" y="651419"/>
                  </a:lnTo>
                  <a:lnTo>
                    <a:pt x="242950" y="689625"/>
                  </a:lnTo>
                  <a:lnTo>
                    <a:pt x="215167" y="728717"/>
                  </a:lnTo>
                  <a:lnTo>
                    <a:pt x="188451" y="768677"/>
                  </a:lnTo>
                  <a:lnTo>
                    <a:pt x="162828" y="809487"/>
                  </a:lnTo>
                  <a:lnTo>
                    <a:pt x="138319" y="851132"/>
                  </a:lnTo>
                  <a:lnTo>
                    <a:pt x="114951" y="893592"/>
                  </a:lnTo>
                  <a:lnTo>
                    <a:pt x="92745" y="936852"/>
                  </a:lnTo>
                  <a:lnTo>
                    <a:pt x="71727" y="980893"/>
                  </a:lnTo>
                  <a:lnTo>
                    <a:pt x="51919" y="1025698"/>
                  </a:lnTo>
                  <a:lnTo>
                    <a:pt x="33346" y="1071250"/>
                  </a:lnTo>
                  <a:lnTo>
                    <a:pt x="16032" y="1117532"/>
                  </a:lnTo>
                  <a:lnTo>
                    <a:pt x="0" y="1164526"/>
                  </a:lnTo>
                  <a:lnTo>
                    <a:pt x="961707" y="1477010"/>
                  </a:lnTo>
                  <a:lnTo>
                    <a:pt x="978286" y="1431563"/>
                  </a:lnTo>
                  <a:lnTo>
                    <a:pt x="997848" y="1387880"/>
                  </a:lnTo>
                  <a:lnTo>
                    <a:pt x="1020253" y="1346060"/>
                  </a:lnTo>
                  <a:lnTo>
                    <a:pt x="1045362" y="1306205"/>
                  </a:lnTo>
                  <a:lnTo>
                    <a:pt x="1073037" y="1268416"/>
                  </a:lnTo>
                  <a:lnTo>
                    <a:pt x="1103137" y="1232794"/>
                  </a:lnTo>
                  <a:lnTo>
                    <a:pt x="1135523" y="1199441"/>
                  </a:lnTo>
                  <a:lnTo>
                    <a:pt x="1170057" y="1168457"/>
                  </a:lnTo>
                  <a:lnTo>
                    <a:pt x="1206598" y="1139944"/>
                  </a:lnTo>
                  <a:lnTo>
                    <a:pt x="1245008" y="1114002"/>
                  </a:lnTo>
                  <a:lnTo>
                    <a:pt x="1285147" y="1090734"/>
                  </a:lnTo>
                  <a:lnTo>
                    <a:pt x="1326876" y="1070240"/>
                  </a:lnTo>
                  <a:lnTo>
                    <a:pt x="1370056" y="1052621"/>
                  </a:lnTo>
                  <a:lnTo>
                    <a:pt x="1414547" y="1037979"/>
                  </a:lnTo>
                  <a:lnTo>
                    <a:pt x="1460211" y="1026414"/>
                  </a:lnTo>
                  <a:lnTo>
                    <a:pt x="1506907" y="1018029"/>
                  </a:lnTo>
                  <a:lnTo>
                    <a:pt x="1554497" y="1012923"/>
                  </a:lnTo>
                  <a:lnTo>
                    <a:pt x="1602841" y="1011199"/>
                  </a:lnTo>
                  <a:lnTo>
                    <a:pt x="1602841" y="0"/>
                  </a:lnTo>
                  <a:close/>
                </a:path>
              </a:pathLst>
            </a:custGeom>
            <a:solidFill>
              <a:srgbClr val="7D29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605664" y="2437308"/>
              <a:ext cx="1602105" cy="1476375"/>
            </a:xfrm>
            <a:custGeom>
              <a:avLst/>
              <a:gdLst/>
              <a:ahLst/>
              <a:cxnLst/>
              <a:rect l="l" t="t" r="r" b="b"/>
              <a:pathLst>
                <a:path w="1602104" h="1476375">
                  <a:moveTo>
                    <a:pt x="0" y="1163934"/>
                  </a:moveTo>
                  <a:lnTo>
                    <a:pt x="16024" y="1116964"/>
                  </a:lnTo>
                  <a:lnTo>
                    <a:pt x="33330" y="1070705"/>
                  </a:lnTo>
                  <a:lnTo>
                    <a:pt x="51893" y="1025176"/>
                  </a:lnTo>
                  <a:lnTo>
                    <a:pt x="71691" y="980393"/>
                  </a:lnTo>
                  <a:lnTo>
                    <a:pt x="92699" y="936375"/>
                  </a:lnTo>
                  <a:lnTo>
                    <a:pt x="114894" y="893137"/>
                  </a:lnTo>
                  <a:lnTo>
                    <a:pt x="138251" y="850698"/>
                  </a:lnTo>
                  <a:lnTo>
                    <a:pt x="162747" y="809075"/>
                  </a:lnTo>
                  <a:lnTo>
                    <a:pt x="188358" y="768284"/>
                  </a:lnTo>
                  <a:lnTo>
                    <a:pt x="215060" y="728345"/>
                  </a:lnTo>
                  <a:lnTo>
                    <a:pt x="242829" y="689273"/>
                  </a:lnTo>
                  <a:lnTo>
                    <a:pt x="271641" y="651086"/>
                  </a:lnTo>
                  <a:lnTo>
                    <a:pt x="301474" y="613801"/>
                  </a:lnTo>
                  <a:lnTo>
                    <a:pt x="332302" y="577436"/>
                  </a:lnTo>
                  <a:lnTo>
                    <a:pt x="364102" y="542009"/>
                  </a:lnTo>
                  <a:lnTo>
                    <a:pt x="396850" y="507535"/>
                  </a:lnTo>
                  <a:lnTo>
                    <a:pt x="430523" y="474033"/>
                  </a:lnTo>
                  <a:lnTo>
                    <a:pt x="465096" y="441520"/>
                  </a:lnTo>
                  <a:lnTo>
                    <a:pt x="500545" y="410013"/>
                  </a:lnTo>
                  <a:lnTo>
                    <a:pt x="536848" y="379530"/>
                  </a:lnTo>
                  <a:lnTo>
                    <a:pt x="573980" y="350087"/>
                  </a:lnTo>
                  <a:lnTo>
                    <a:pt x="611916" y="321703"/>
                  </a:lnTo>
                  <a:lnTo>
                    <a:pt x="650634" y="294394"/>
                  </a:lnTo>
                  <a:lnTo>
                    <a:pt x="690110" y="268178"/>
                  </a:lnTo>
                  <a:lnTo>
                    <a:pt x="730320" y="243072"/>
                  </a:lnTo>
                  <a:lnTo>
                    <a:pt x="771239" y="219094"/>
                  </a:lnTo>
                  <a:lnTo>
                    <a:pt x="812844" y="196260"/>
                  </a:lnTo>
                  <a:lnTo>
                    <a:pt x="855112" y="174588"/>
                  </a:lnTo>
                  <a:lnTo>
                    <a:pt x="898018" y="154096"/>
                  </a:lnTo>
                  <a:lnTo>
                    <a:pt x="941539" y="134800"/>
                  </a:lnTo>
                  <a:lnTo>
                    <a:pt x="985650" y="116718"/>
                  </a:lnTo>
                  <a:lnTo>
                    <a:pt x="1030329" y="99867"/>
                  </a:lnTo>
                  <a:lnTo>
                    <a:pt x="1075550" y="84265"/>
                  </a:lnTo>
                  <a:lnTo>
                    <a:pt x="1121291" y="69929"/>
                  </a:lnTo>
                  <a:lnTo>
                    <a:pt x="1167527" y="56876"/>
                  </a:lnTo>
                  <a:lnTo>
                    <a:pt x="1214235" y="45124"/>
                  </a:lnTo>
                  <a:lnTo>
                    <a:pt x="1261391" y="34689"/>
                  </a:lnTo>
                  <a:lnTo>
                    <a:pt x="1308971" y="25590"/>
                  </a:lnTo>
                  <a:lnTo>
                    <a:pt x="1356950" y="17843"/>
                  </a:lnTo>
                  <a:lnTo>
                    <a:pt x="1405307" y="11465"/>
                  </a:lnTo>
                  <a:lnTo>
                    <a:pt x="1454015" y="6475"/>
                  </a:lnTo>
                  <a:lnTo>
                    <a:pt x="1503053" y="2889"/>
                  </a:lnTo>
                  <a:lnTo>
                    <a:pt x="1552395" y="725"/>
                  </a:lnTo>
                  <a:lnTo>
                    <a:pt x="1602018" y="0"/>
                  </a:lnTo>
                  <a:lnTo>
                    <a:pt x="1602018" y="1010678"/>
                  </a:lnTo>
                  <a:lnTo>
                    <a:pt x="1553699" y="1012402"/>
                  </a:lnTo>
                  <a:lnTo>
                    <a:pt x="1506133" y="1017505"/>
                  </a:lnTo>
                  <a:lnTo>
                    <a:pt x="1459461" y="1025887"/>
                  </a:lnTo>
                  <a:lnTo>
                    <a:pt x="1413821" y="1037445"/>
                  </a:lnTo>
                  <a:lnTo>
                    <a:pt x="1369352" y="1052081"/>
                  </a:lnTo>
                  <a:lnTo>
                    <a:pt x="1326194" y="1069691"/>
                  </a:lnTo>
                  <a:lnTo>
                    <a:pt x="1284487" y="1090175"/>
                  </a:lnTo>
                  <a:lnTo>
                    <a:pt x="1244368" y="1113431"/>
                  </a:lnTo>
                  <a:lnTo>
                    <a:pt x="1205978" y="1139360"/>
                  </a:lnTo>
                  <a:lnTo>
                    <a:pt x="1169455" y="1167859"/>
                  </a:lnTo>
                  <a:lnTo>
                    <a:pt x="1134939" y="1198827"/>
                  </a:lnTo>
                  <a:lnTo>
                    <a:pt x="1102569" y="1232164"/>
                  </a:lnTo>
                  <a:lnTo>
                    <a:pt x="1072484" y="1267768"/>
                  </a:lnTo>
                  <a:lnTo>
                    <a:pt x="1044824" y="1305537"/>
                  </a:lnTo>
                  <a:lnTo>
                    <a:pt x="1019727" y="1345372"/>
                  </a:lnTo>
                  <a:lnTo>
                    <a:pt x="997333" y="1387170"/>
                  </a:lnTo>
                  <a:lnTo>
                    <a:pt x="977781" y="1430831"/>
                  </a:lnTo>
                  <a:lnTo>
                    <a:pt x="961210" y="1476253"/>
                  </a:lnTo>
                  <a:lnTo>
                    <a:pt x="0" y="1163934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6364380" y="2632964"/>
            <a:ext cx="868044" cy="880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1.</a:t>
            </a:r>
            <a:endParaRPr sz="2400">
              <a:latin typeface="Arial"/>
              <a:cs typeface="Arial"/>
            </a:endParaRPr>
          </a:p>
          <a:p>
            <a:pPr algn="ctr" marL="12700" marR="5080">
              <a:lnSpc>
                <a:spcPts val="1900"/>
              </a:lnSpc>
              <a:spcBef>
                <a:spcPts val="110"/>
              </a:spcBef>
            </a:pP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Sense</a:t>
            </a:r>
            <a:r>
              <a:rPr dirty="0" sz="1600" spc="-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600" spc="-4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Safety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77415" y="4067555"/>
            <a:ext cx="826135" cy="576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2.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Calming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08091" y="4915916"/>
            <a:ext cx="949325" cy="653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ts val="283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3.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2110"/>
              </a:lnSpc>
            </a:pPr>
            <a:r>
              <a:rPr dirty="0" sz="1800" spc="5" b="1">
                <a:solidFill>
                  <a:srgbClr val="FFFFFF"/>
                </a:solidFill>
                <a:latin typeface="Arial"/>
                <a:cs typeface="Arial"/>
              </a:rPr>
              <a:t>Connect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05189" y="3891788"/>
            <a:ext cx="899160" cy="9340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ts val="2845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4.</a:t>
            </a:r>
            <a:endParaRPr sz="2400">
              <a:latin typeface="Arial"/>
              <a:cs typeface="Arial"/>
            </a:endParaRPr>
          </a:p>
          <a:p>
            <a:pPr algn="ctr" marL="12700" marR="5080" indent="-1270">
              <a:lnSpc>
                <a:spcPts val="2180"/>
              </a:lnSpc>
              <a:spcBef>
                <a:spcPts val="20"/>
              </a:spcBef>
            </a:pPr>
            <a:r>
              <a:rPr dirty="0" sz="1800" spc="15" b="1">
                <a:solidFill>
                  <a:srgbClr val="FFFFFF"/>
                </a:solidFill>
                <a:latin typeface="Arial"/>
                <a:cs typeface="Arial"/>
              </a:rPr>
              <a:t>Self- </a:t>
            </a:r>
            <a:r>
              <a:rPr dirty="0" sz="18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1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4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35" b="1">
                <a:solidFill>
                  <a:srgbClr val="FFFFFF"/>
                </a:solidFill>
                <a:latin typeface="Arial"/>
                <a:cs typeface="Arial"/>
              </a:rPr>
              <a:t>cac</a:t>
            </a:r>
            <a:r>
              <a:rPr dirty="0" sz="1800" spc="-70" b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20059" y="2757932"/>
            <a:ext cx="797560" cy="748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ts val="2845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5.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2845"/>
              </a:lnSpc>
            </a:pPr>
            <a:r>
              <a:rPr dirty="0" sz="2400" spc="15" b="1">
                <a:solidFill>
                  <a:srgbClr val="FFFFFF"/>
                </a:solidFill>
                <a:latin typeface="Arial"/>
                <a:cs typeface="Arial"/>
              </a:rPr>
              <a:t>Hope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51648" y="6184900"/>
            <a:ext cx="30168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68300">
              <a:lnSpc>
                <a:spcPct val="100000"/>
              </a:lnSpc>
              <a:spcBef>
                <a:spcPts val="100"/>
              </a:spcBef>
            </a:pPr>
            <a:r>
              <a:rPr dirty="0" sz="1000" spc="-5" i="1">
                <a:solidFill>
                  <a:srgbClr val="898989"/>
                </a:solidFill>
                <a:latin typeface="Arial"/>
                <a:cs typeface="Arial"/>
              </a:rPr>
              <a:t>Dr.</a:t>
            </a:r>
            <a:r>
              <a:rPr dirty="0" sz="1000" spc="15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898989"/>
                </a:solidFill>
                <a:latin typeface="Arial"/>
                <a:cs typeface="Arial"/>
              </a:rPr>
              <a:t>Patricia</a:t>
            </a:r>
            <a:r>
              <a:rPr dirty="0" sz="1000" spc="15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898989"/>
                </a:solidFill>
                <a:latin typeface="Arial"/>
                <a:cs typeface="Arial"/>
              </a:rPr>
              <a:t>Watson,</a:t>
            </a:r>
            <a:r>
              <a:rPr dirty="0" sz="1000" spc="15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898989"/>
                </a:solidFill>
                <a:latin typeface="Arial"/>
                <a:cs typeface="Arial"/>
              </a:rPr>
              <a:t>Material</a:t>
            </a:r>
            <a:r>
              <a:rPr dirty="0" sz="1000" spc="10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spc="5" i="1">
                <a:solidFill>
                  <a:srgbClr val="898989"/>
                </a:solidFill>
                <a:latin typeface="Arial"/>
                <a:cs typeface="Arial"/>
              </a:rPr>
              <a:t>Center</a:t>
            </a:r>
            <a:r>
              <a:rPr dirty="0" sz="1000" spc="10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spc="15" i="1">
                <a:solidFill>
                  <a:srgbClr val="898989"/>
                </a:solidFill>
                <a:latin typeface="Arial"/>
                <a:cs typeface="Arial"/>
              </a:rPr>
              <a:t>for </a:t>
            </a:r>
            <a:r>
              <a:rPr dirty="0" sz="1000" spc="-20" i="1">
                <a:solidFill>
                  <a:srgbClr val="898989"/>
                </a:solidFill>
                <a:latin typeface="Arial"/>
                <a:cs typeface="Arial"/>
              </a:rPr>
              <a:t>PTSD </a:t>
            </a:r>
            <a:r>
              <a:rPr dirty="0" sz="1000" spc="-265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spc="-15" i="1">
                <a:solidFill>
                  <a:srgbClr val="898989"/>
                </a:solidFill>
                <a:latin typeface="Arial"/>
                <a:cs typeface="Arial"/>
              </a:rPr>
              <a:t>The</a:t>
            </a:r>
            <a:r>
              <a:rPr dirty="0" sz="1000" spc="10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spc="5" i="1">
                <a:solidFill>
                  <a:srgbClr val="898989"/>
                </a:solidFill>
                <a:latin typeface="Arial"/>
                <a:cs typeface="Arial"/>
              </a:rPr>
              <a:t>Schwartz Center </a:t>
            </a:r>
            <a:r>
              <a:rPr dirty="0" sz="1000" spc="15" i="1">
                <a:solidFill>
                  <a:srgbClr val="898989"/>
                </a:solidFill>
                <a:latin typeface="Arial"/>
                <a:cs typeface="Arial"/>
              </a:rPr>
              <a:t>for</a:t>
            </a:r>
            <a:r>
              <a:rPr dirty="0" sz="1000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spc="5" i="1">
                <a:solidFill>
                  <a:srgbClr val="898989"/>
                </a:solidFill>
                <a:latin typeface="Arial"/>
                <a:cs typeface="Arial"/>
              </a:rPr>
              <a:t>Compassionate</a:t>
            </a:r>
            <a:r>
              <a:rPr dirty="0" sz="1000" spc="10" i="1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898989"/>
                </a:solidFill>
                <a:latin typeface="Arial"/>
                <a:cs typeface="Arial"/>
              </a:rPr>
              <a:t>Healthcare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31535" y="1563624"/>
            <a:ext cx="4737100" cy="3011805"/>
            <a:chOff x="5431535" y="1563624"/>
            <a:chExt cx="4737100" cy="30118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6919" y="1563624"/>
              <a:ext cx="4014216" cy="15361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9927" y="2301240"/>
              <a:ext cx="4648200" cy="15361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1535" y="3038856"/>
              <a:ext cx="4590288" cy="153619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39966" y="1742947"/>
            <a:ext cx="3703320" cy="2320925"/>
          </a:xfrm>
          <a:prstGeom prst="rect"/>
        </p:spPr>
        <p:txBody>
          <a:bodyPr wrap="square" lIns="0" tIns="99695" rIns="0" bIns="0" rtlCol="0" vert="horz">
            <a:spAutoFit/>
          </a:bodyPr>
          <a:lstStyle/>
          <a:p>
            <a:pPr algn="ctr" marL="12700" marR="5080" indent="-2540">
              <a:lnSpc>
                <a:spcPct val="89400"/>
              </a:lnSpc>
              <a:spcBef>
                <a:spcPts val="785"/>
              </a:spcBef>
            </a:pPr>
            <a:r>
              <a:rPr dirty="0" sz="5400" spc="-5"/>
              <a:t>STRESS </a:t>
            </a:r>
            <a:r>
              <a:rPr dirty="0" sz="5400"/>
              <a:t> </a:t>
            </a:r>
            <a:r>
              <a:rPr dirty="0" sz="5400" spc="-5"/>
              <a:t>WITHOUT </a:t>
            </a:r>
            <a:r>
              <a:rPr dirty="0" sz="5400" spc="-1825"/>
              <a:t> </a:t>
            </a:r>
            <a:r>
              <a:rPr dirty="0" sz="5400"/>
              <a:t>DIS</a:t>
            </a:r>
            <a:r>
              <a:rPr dirty="0" sz="5400" spc="-5"/>
              <a:t>T</a:t>
            </a:r>
            <a:r>
              <a:rPr dirty="0" sz="5400"/>
              <a:t>RESS</a:t>
            </a:r>
            <a:endParaRPr sz="5400"/>
          </a:p>
        </p:txBody>
      </p:sp>
      <p:grpSp>
        <p:nvGrpSpPr>
          <p:cNvPr id="7" name="object 7"/>
          <p:cNvGrpSpPr/>
          <p:nvPr/>
        </p:nvGrpSpPr>
        <p:grpSpPr>
          <a:xfrm>
            <a:off x="2380389" y="1878380"/>
            <a:ext cx="2226310" cy="3108325"/>
            <a:chOff x="2380389" y="1878380"/>
            <a:chExt cx="2226310" cy="3108325"/>
          </a:xfrm>
        </p:grpSpPr>
        <p:sp>
          <p:nvSpPr>
            <p:cNvPr id="8" name="object 8"/>
            <p:cNvSpPr/>
            <p:nvPr/>
          </p:nvSpPr>
          <p:spPr>
            <a:xfrm>
              <a:off x="2381973" y="3514674"/>
              <a:ext cx="2137410" cy="1472565"/>
            </a:xfrm>
            <a:custGeom>
              <a:avLst/>
              <a:gdLst/>
              <a:ahLst/>
              <a:cxnLst/>
              <a:rect l="l" t="t" r="r" b="b"/>
              <a:pathLst>
                <a:path w="2137410" h="1472564">
                  <a:moveTo>
                    <a:pt x="2136787" y="0"/>
                  </a:moveTo>
                  <a:lnTo>
                    <a:pt x="0" y="0"/>
                  </a:lnTo>
                  <a:lnTo>
                    <a:pt x="0" y="1472006"/>
                  </a:lnTo>
                  <a:lnTo>
                    <a:pt x="2136787" y="1472006"/>
                  </a:lnTo>
                  <a:lnTo>
                    <a:pt x="2136787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0389" y="1878380"/>
              <a:ext cx="2225883" cy="3084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82055" y="573023"/>
            <a:ext cx="5135880" cy="1539240"/>
            <a:chOff x="5782055" y="573023"/>
            <a:chExt cx="5135880" cy="1539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66687" y="573023"/>
              <a:ext cx="4322064" cy="10424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2055" y="1069847"/>
              <a:ext cx="5135880" cy="104241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15239" rIns="0" bIns="0" rtlCol="0" vert="horz">
            <a:spAutoFit/>
          </a:bodyPr>
          <a:lstStyle/>
          <a:p>
            <a:pPr marL="5149850" marR="5080" indent="483870">
              <a:lnSpc>
                <a:spcPts val="3890"/>
              </a:lnSpc>
              <a:spcBef>
                <a:spcPts val="585"/>
              </a:spcBef>
            </a:pPr>
            <a:r>
              <a:rPr dirty="0" sz="3600" spc="-5"/>
              <a:t>SYMPATHETIC </a:t>
            </a:r>
            <a:r>
              <a:rPr dirty="0" sz="3600"/>
              <a:t> </a:t>
            </a:r>
            <a:r>
              <a:rPr dirty="0" sz="3600" spc="-5"/>
              <a:t>NERVOUS</a:t>
            </a:r>
            <a:r>
              <a:rPr dirty="0" sz="3600" spc="-65"/>
              <a:t> </a:t>
            </a:r>
            <a:r>
              <a:rPr dirty="0" sz="3600" spc="-5"/>
              <a:t>SYSTEM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9735" y="2096063"/>
            <a:ext cx="3337839" cy="267293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385815" y="2057400"/>
            <a:ext cx="4810125" cy="3389629"/>
            <a:chOff x="5385815" y="2057400"/>
            <a:chExt cx="4810125" cy="3389629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5815" y="2090928"/>
              <a:ext cx="585215" cy="7559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6127" y="2057400"/>
              <a:ext cx="4599432" cy="8229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85815" y="2740151"/>
              <a:ext cx="585215" cy="7559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96127" y="2703576"/>
              <a:ext cx="3782568" cy="8229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85815" y="3374136"/>
              <a:ext cx="585215" cy="7559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96127" y="3340608"/>
              <a:ext cx="3657600" cy="8229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85815" y="4011167"/>
              <a:ext cx="585215" cy="7559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96127" y="3974592"/>
              <a:ext cx="3870960" cy="8229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85815" y="4657344"/>
              <a:ext cx="585215" cy="7559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96127" y="4623816"/>
              <a:ext cx="4410456" cy="82296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588401" y="1939035"/>
            <a:ext cx="4355465" cy="3238500"/>
          </a:xfrm>
          <a:prstGeom prst="rect">
            <a:avLst/>
          </a:prstGeom>
        </p:spPr>
        <p:txBody>
          <a:bodyPr wrap="square" lIns="0" tIns="23177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82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Increases blood</a:t>
            </a:r>
            <a:r>
              <a:rPr dirty="0" sz="2800" spc="-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40">
                <a:solidFill>
                  <a:srgbClr val="FFFFFF"/>
                </a:solidFill>
                <a:latin typeface="Rockwell"/>
                <a:cs typeface="Rockwell"/>
              </a:rPr>
              <a:t>pressure</a:t>
            </a:r>
            <a:endParaRPr sz="2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73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Increased</a:t>
            </a:r>
            <a:r>
              <a:rPr dirty="0" sz="2800" spc="-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heart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rate</a:t>
            </a:r>
            <a:endParaRPr sz="2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65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Increased</a:t>
            </a:r>
            <a:r>
              <a:rPr dirty="0" sz="2800" spc="-3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sweating</a:t>
            </a:r>
            <a:endParaRPr sz="2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63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Decreased</a:t>
            </a:r>
            <a:r>
              <a:rPr dirty="0" sz="2800" spc="-4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digestion</a:t>
            </a:r>
            <a:endParaRPr sz="2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75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Real</a:t>
            </a: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or</a:t>
            </a: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imagined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30">
                <a:solidFill>
                  <a:srgbClr val="FFFFFF"/>
                </a:solidFill>
                <a:latin typeface="Rockwell"/>
                <a:cs typeface="Rockwell"/>
              </a:rPr>
              <a:t>threat</a:t>
            </a:r>
            <a:endParaRPr sz="28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9903" y="801623"/>
            <a:ext cx="5157470" cy="1369060"/>
            <a:chOff x="6089903" y="801623"/>
            <a:chExt cx="5157470" cy="13690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9903" y="801623"/>
              <a:ext cx="1719072" cy="9235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60335" y="801623"/>
              <a:ext cx="694944" cy="9235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6639" y="801623"/>
              <a:ext cx="3840479" cy="9235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18503" y="1243583"/>
              <a:ext cx="4562856" cy="92659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326756" y="903732"/>
            <a:ext cx="4493260" cy="958215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239395" marR="5080" indent="-227329">
              <a:lnSpc>
                <a:spcPts val="3500"/>
              </a:lnSpc>
              <a:spcBef>
                <a:spcPts val="500"/>
              </a:spcBef>
            </a:pPr>
            <a:r>
              <a:rPr dirty="0"/>
              <a:t>P</a:t>
            </a:r>
            <a:r>
              <a:rPr dirty="0" spc="-10"/>
              <a:t>A</a:t>
            </a:r>
            <a:r>
              <a:rPr dirty="0"/>
              <a:t>R</a:t>
            </a:r>
            <a:r>
              <a:rPr dirty="0" spc="-5"/>
              <a:t>A-</a:t>
            </a:r>
            <a:r>
              <a:rPr dirty="0"/>
              <a:t>S</a:t>
            </a:r>
            <a:r>
              <a:rPr dirty="0" spc="-5"/>
              <a:t>Y</a:t>
            </a:r>
            <a:r>
              <a:rPr dirty="0"/>
              <a:t>MP</a:t>
            </a:r>
            <a:r>
              <a:rPr dirty="0" spc="-10"/>
              <a:t>A</a:t>
            </a:r>
            <a:r>
              <a:rPr dirty="0" spc="-5"/>
              <a:t>T</a:t>
            </a:r>
            <a:r>
              <a:rPr dirty="0"/>
              <a:t>H</a:t>
            </a:r>
            <a:r>
              <a:rPr dirty="0" spc="-10"/>
              <a:t>E</a:t>
            </a:r>
            <a:r>
              <a:rPr dirty="0" spc="-5"/>
              <a:t>T</a:t>
            </a:r>
            <a:r>
              <a:rPr dirty="0" spc="-10"/>
              <a:t>I</a:t>
            </a:r>
            <a:r>
              <a:rPr dirty="0"/>
              <a:t>C  </a:t>
            </a:r>
            <a:r>
              <a:rPr dirty="0" spc="-5"/>
              <a:t>NERVOUS</a:t>
            </a:r>
            <a:r>
              <a:rPr dirty="0" spc="-30"/>
              <a:t> </a:t>
            </a:r>
            <a:r>
              <a:rPr dirty="0" spc="-5"/>
              <a:t>SYSTEM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5224271" y="2197607"/>
            <a:ext cx="6440805" cy="4023360"/>
            <a:chOff x="5224271" y="2197607"/>
            <a:chExt cx="6440805" cy="402336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4271" y="2234183"/>
              <a:ext cx="585215" cy="7559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34583" y="2197607"/>
              <a:ext cx="5760720" cy="8229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4271" y="2880359"/>
              <a:ext cx="585215" cy="7559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34583" y="2846831"/>
              <a:ext cx="6230112" cy="8229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24271" y="3517391"/>
              <a:ext cx="585215" cy="7559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34583" y="3480815"/>
              <a:ext cx="3819144" cy="8229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24271" y="4151375"/>
              <a:ext cx="585215" cy="7559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34583" y="4117847"/>
              <a:ext cx="4803648" cy="8199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24271" y="4800600"/>
              <a:ext cx="585215" cy="7559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34583" y="4764023"/>
              <a:ext cx="3730752" cy="8229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24271" y="5434583"/>
              <a:ext cx="585215" cy="7559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34583" y="5398007"/>
              <a:ext cx="4233671" cy="82296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426168" y="2076196"/>
            <a:ext cx="5985510" cy="3875404"/>
          </a:xfrm>
          <a:prstGeom prst="rect">
            <a:avLst/>
          </a:prstGeom>
        </p:spPr>
        <p:txBody>
          <a:bodyPr wrap="square" lIns="0" tIns="23495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85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Promotes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relaxation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healing</a:t>
            </a:r>
            <a:endParaRPr sz="2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75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800" spc="-9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800" spc="-6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 o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ma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2800" spc="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en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800" spc="-65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2800" spc="-229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35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800" spc="5">
                <a:solidFill>
                  <a:srgbClr val="FFFFFF"/>
                </a:solidFill>
                <a:latin typeface="Rockwell"/>
                <a:cs typeface="Rockwell"/>
              </a:rPr>
              <a:t>x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dirty="0" sz="2800" spc="-229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2800" spc="-10">
                <a:solidFill>
                  <a:srgbClr val="FFFFFF"/>
                </a:solidFill>
                <a:latin typeface="Rockwell"/>
                <a:cs typeface="Rockwell"/>
              </a:rPr>
              <a:t>ee</a:t>
            </a: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endParaRPr sz="2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63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45">
                <a:solidFill>
                  <a:srgbClr val="FFFFFF"/>
                </a:solidFill>
                <a:latin typeface="Rockwell"/>
                <a:cs typeface="Rockwell"/>
              </a:rPr>
              <a:t>Improves</a:t>
            </a: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circulation</a:t>
            </a:r>
            <a:endParaRPr sz="2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63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Decreased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blood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40">
                <a:solidFill>
                  <a:srgbClr val="FFFFFF"/>
                </a:solidFill>
                <a:latin typeface="Rockwell"/>
                <a:cs typeface="Rockwell"/>
              </a:rPr>
              <a:t>pressure</a:t>
            </a:r>
            <a:endParaRPr sz="2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75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Increased</a:t>
            </a:r>
            <a:r>
              <a:rPr dirty="0" sz="2800" spc="-3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Rockwell"/>
                <a:cs typeface="Rockwell"/>
              </a:rPr>
              <a:t>immunity</a:t>
            </a:r>
            <a:endParaRPr sz="2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63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>
                <a:solidFill>
                  <a:srgbClr val="FFFFFF"/>
                </a:solidFill>
                <a:latin typeface="Rockwell"/>
                <a:cs typeface="Rockwell"/>
              </a:rPr>
              <a:t>Offsets</a:t>
            </a: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Rockwell"/>
                <a:cs typeface="Rockwell"/>
              </a:rPr>
              <a:t>stress</a:t>
            </a:r>
            <a:r>
              <a:rPr dirty="0" sz="2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Rockwell"/>
                <a:cs typeface="Rockwell"/>
              </a:rPr>
              <a:t>response</a:t>
            </a:r>
            <a:endParaRPr sz="2800">
              <a:latin typeface="Rockwell"/>
              <a:cs typeface="Rockwel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377501" y="2096060"/>
            <a:ext cx="3338195" cy="2956560"/>
            <a:chOff x="1377501" y="2096060"/>
            <a:chExt cx="3338195" cy="2956560"/>
          </a:xfrm>
        </p:grpSpPr>
        <p:sp>
          <p:nvSpPr>
            <p:cNvPr id="23" name="object 23"/>
            <p:cNvSpPr/>
            <p:nvPr/>
          </p:nvSpPr>
          <p:spPr>
            <a:xfrm>
              <a:off x="1377505" y="2096084"/>
              <a:ext cx="3338195" cy="2956560"/>
            </a:xfrm>
            <a:custGeom>
              <a:avLst/>
              <a:gdLst/>
              <a:ahLst/>
              <a:cxnLst/>
              <a:rect l="l" t="t" r="r" b="b"/>
              <a:pathLst>
                <a:path w="3338195" h="2956560">
                  <a:moveTo>
                    <a:pt x="3337839" y="0"/>
                  </a:moveTo>
                  <a:lnTo>
                    <a:pt x="0" y="0"/>
                  </a:lnTo>
                  <a:lnTo>
                    <a:pt x="0" y="2956217"/>
                  </a:lnTo>
                  <a:lnTo>
                    <a:pt x="3337839" y="2956217"/>
                  </a:lnTo>
                  <a:lnTo>
                    <a:pt x="33378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443545" y="2153259"/>
              <a:ext cx="3208020" cy="2844800"/>
            </a:xfrm>
            <a:custGeom>
              <a:avLst/>
              <a:gdLst/>
              <a:ahLst/>
              <a:cxnLst/>
              <a:rect l="l" t="t" r="r" b="b"/>
              <a:pathLst>
                <a:path w="3208020" h="2844800">
                  <a:moveTo>
                    <a:pt x="3207410" y="0"/>
                  </a:moveTo>
                  <a:lnTo>
                    <a:pt x="0" y="0"/>
                  </a:lnTo>
                  <a:lnTo>
                    <a:pt x="0" y="2844622"/>
                  </a:lnTo>
                  <a:lnTo>
                    <a:pt x="3207410" y="2844622"/>
                  </a:lnTo>
                  <a:lnTo>
                    <a:pt x="32074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77501" y="2096060"/>
              <a:ext cx="3293135" cy="29286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8088" y="4748783"/>
            <a:ext cx="7903845" cy="1249680"/>
            <a:chOff x="2228088" y="4748783"/>
            <a:chExt cx="7903845" cy="1249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8088" y="4748783"/>
              <a:ext cx="7903463" cy="8442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9120" y="5154167"/>
              <a:ext cx="3456431" cy="84429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446312" y="4843271"/>
            <a:ext cx="7292340" cy="87312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172335" marR="5080" indent="-2160270">
              <a:lnSpc>
                <a:spcPts val="3190"/>
              </a:lnSpc>
              <a:spcBef>
                <a:spcPts val="445"/>
              </a:spcBef>
            </a:pPr>
            <a:r>
              <a:rPr dirty="0" sz="2900" spc="-5" b="1">
                <a:solidFill>
                  <a:srgbClr val="FFFFFF"/>
                </a:solidFill>
                <a:latin typeface="Bookman Old Style"/>
                <a:cs typeface="Bookman Old Style"/>
              </a:rPr>
              <a:t>THE HOLMES </a:t>
            </a:r>
            <a:r>
              <a:rPr dirty="0" sz="2900" b="1">
                <a:solidFill>
                  <a:srgbClr val="FFFFFF"/>
                </a:solidFill>
                <a:latin typeface="Bookman Old Style"/>
                <a:cs typeface="Bookman Old Style"/>
              </a:rPr>
              <a:t>AND </a:t>
            </a:r>
            <a:r>
              <a:rPr dirty="0" sz="2900" spc="-5" b="1">
                <a:solidFill>
                  <a:srgbClr val="FFFFFF"/>
                </a:solidFill>
                <a:latin typeface="Bookman Old Style"/>
                <a:cs typeface="Bookman Old Style"/>
              </a:rPr>
              <a:t>RAHE </a:t>
            </a:r>
            <a:r>
              <a:rPr dirty="0" sz="2900" b="1">
                <a:solidFill>
                  <a:srgbClr val="FFFFFF"/>
                </a:solidFill>
                <a:latin typeface="Bookman Old Style"/>
                <a:cs typeface="Bookman Old Style"/>
              </a:rPr>
              <a:t>SCALE LIFE </a:t>
            </a:r>
            <a:r>
              <a:rPr dirty="0" sz="2900" spc="-97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900" spc="-5" b="1">
                <a:solidFill>
                  <a:srgbClr val="FFFFFF"/>
                </a:solidFill>
                <a:latin typeface="Bookman Old Style"/>
                <a:cs typeface="Bookman Old Style"/>
              </a:rPr>
              <a:t>STRESS</a:t>
            </a:r>
            <a:r>
              <a:rPr dirty="0" sz="2900" spc="-1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900" spc="-5" b="1">
                <a:solidFill>
                  <a:srgbClr val="FFFFFF"/>
                </a:solidFill>
                <a:latin typeface="Bookman Old Style"/>
                <a:cs typeface="Bookman Old Style"/>
              </a:rPr>
              <a:t>SCALE</a:t>
            </a:r>
            <a:endParaRPr sz="2900">
              <a:latin typeface="Bookman Old Style"/>
              <a:cs typeface="Bookman Old Style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16679" y="5757671"/>
            <a:ext cx="4373880" cy="46939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037304" y="5803900"/>
            <a:ext cx="410972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5" i="1">
                <a:solidFill>
                  <a:srgbClr val="FFFFFF"/>
                </a:solidFill>
                <a:latin typeface="Rockwell"/>
                <a:cs typeface="Rockwell"/>
              </a:rPr>
              <a:t>Within</a:t>
            </a:r>
            <a:r>
              <a:rPr dirty="0" sz="1600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600" spc="-5" i="1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1600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600" spc="-5" i="1">
                <a:solidFill>
                  <a:srgbClr val="FFFFFF"/>
                </a:solidFill>
                <a:latin typeface="Rockwell"/>
                <a:cs typeface="Rockwell"/>
              </a:rPr>
              <a:t>past </a:t>
            </a:r>
            <a:r>
              <a:rPr dirty="0" sz="1600" spc="-30" i="1">
                <a:solidFill>
                  <a:srgbClr val="FFFFFF"/>
                </a:solidFill>
                <a:latin typeface="Rockwell"/>
                <a:cs typeface="Rockwell"/>
              </a:rPr>
              <a:t>year,</a:t>
            </a:r>
            <a:r>
              <a:rPr dirty="0" sz="1600" spc="-15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600" spc="-15" i="1">
                <a:solidFill>
                  <a:srgbClr val="FFFFFF"/>
                </a:solidFill>
                <a:latin typeface="Rockwell"/>
                <a:cs typeface="Rockwell"/>
              </a:rPr>
              <a:t>have</a:t>
            </a:r>
            <a:r>
              <a:rPr dirty="0" sz="1600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600" spc="-20" i="1">
                <a:solidFill>
                  <a:srgbClr val="FFFFFF"/>
                </a:solidFill>
                <a:latin typeface="Rockwell"/>
                <a:cs typeface="Rockwell"/>
              </a:rPr>
              <a:t>you</a:t>
            </a:r>
            <a:r>
              <a:rPr dirty="0" sz="1600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600" spc="-5" i="1">
                <a:solidFill>
                  <a:srgbClr val="FFFFFF"/>
                </a:solidFill>
                <a:latin typeface="Rockwell"/>
                <a:cs typeface="Rockwell"/>
              </a:rPr>
              <a:t>experienced…</a:t>
            </a:r>
            <a:endParaRPr sz="1600">
              <a:latin typeface="Rockwell"/>
              <a:cs typeface="Rockwel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6600" y="975884"/>
            <a:ext cx="8172538" cy="326366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4127" y="1984248"/>
            <a:ext cx="8958580" cy="1652270"/>
            <a:chOff x="1024127" y="1984248"/>
            <a:chExt cx="8958580" cy="1652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127" y="2036064"/>
              <a:ext cx="1179575" cy="15422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79" y="1984248"/>
              <a:ext cx="8732520" cy="165201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449735" y="2192020"/>
            <a:ext cx="8030209" cy="9093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1145" indent="-259079">
              <a:lnSpc>
                <a:spcPct val="100000"/>
              </a:lnSpc>
              <a:spcBef>
                <a:spcPts val="100"/>
              </a:spcBef>
              <a:buSzPct val="98275"/>
              <a:buFont typeface="Arial"/>
              <a:buChar char="•"/>
              <a:tabLst>
                <a:tab pos="271780" algn="l"/>
                <a:tab pos="3399154" algn="l"/>
              </a:tabLst>
            </a:pPr>
            <a:r>
              <a:rPr dirty="0" sz="5800" spc="-5">
                <a:solidFill>
                  <a:srgbClr val="FFFFFF"/>
                </a:solidFill>
                <a:latin typeface="Rockwell"/>
                <a:cs typeface="Rockwell"/>
              </a:rPr>
              <a:t>SOURCE	</a:t>
            </a:r>
            <a:r>
              <a:rPr dirty="0" sz="5800">
                <a:solidFill>
                  <a:srgbClr val="FFFFFF"/>
                </a:solidFill>
                <a:latin typeface="Rockwell"/>
                <a:cs typeface="Rockwell"/>
              </a:rPr>
              <a:t>OF</a:t>
            </a:r>
            <a:r>
              <a:rPr dirty="0" sz="5800" spc="-7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5800" spc="-25">
                <a:solidFill>
                  <a:srgbClr val="FFFFFF"/>
                </a:solidFill>
                <a:latin typeface="Rockwell"/>
                <a:cs typeface="Rockwell"/>
              </a:rPr>
              <a:t>CALMING</a:t>
            </a:r>
            <a:endParaRPr sz="58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2848" y="170687"/>
            <a:ext cx="8610600" cy="1356360"/>
            <a:chOff x="2212848" y="170687"/>
            <a:chExt cx="8610600" cy="1356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2848" y="170687"/>
              <a:ext cx="8610600" cy="9113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5688" y="615696"/>
              <a:ext cx="1170432" cy="91135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47956" y="260603"/>
            <a:ext cx="7995284" cy="955040"/>
          </a:xfrm>
          <a:prstGeom prst="rect"/>
        </p:spPr>
        <p:txBody>
          <a:bodyPr wrap="square" lIns="0" tIns="65405" rIns="0" bIns="0" rtlCol="0" vert="horz">
            <a:spAutoFit/>
          </a:bodyPr>
          <a:lstStyle/>
          <a:p>
            <a:pPr marL="3687445" marR="5080" indent="-3675379">
              <a:lnSpc>
                <a:spcPts val="3479"/>
              </a:lnSpc>
              <a:spcBef>
                <a:spcPts val="515"/>
              </a:spcBef>
            </a:pPr>
            <a:r>
              <a:rPr dirty="0" spc="-25" b="1">
                <a:solidFill>
                  <a:srgbClr val="FF0000"/>
                </a:solidFill>
                <a:latin typeface="Calibri"/>
                <a:cs typeface="Calibri"/>
              </a:rPr>
              <a:t>BLUE</a:t>
            </a:r>
            <a:r>
              <a:rPr dirty="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pc="-15" b="1">
                <a:solidFill>
                  <a:srgbClr val="FF0000"/>
                </a:solidFill>
                <a:latin typeface="Calibri"/>
                <a:cs typeface="Calibri"/>
              </a:rPr>
              <a:t>ZONE</a:t>
            </a:r>
            <a:r>
              <a:rPr dirty="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pc="-60" b="1">
                <a:solidFill>
                  <a:srgbClr val="FF0000"/>
                </a:solidFill>
                <a:latin typeface="Calibri"/>
                <a:cs typeface="Calibri"/>
              </a:rPr>
              <a:t>STUDY:</a:t>
            </a:r>
            <a:r>
              <a:rPr dirty="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b="1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dirty="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b="1">
                <a:solidFill>
                  <a:srgbClr val="FF0000"/>
                </a:solidFill>
                <a:latin typeface="Calibri"/>
                <a:cs typeface="Calibri"/>
              </a:rPr>
              <a:t>“SECRET”</a:t>
            </a:r>
            <a:r>
              <a:rPr dirty="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pc="-5" b="1">
                <a:solidFill>
                  <a:srgbClr val="FF0000"/>
                </a:solidFill>
                <a:latin typeface="Calibri"/>
                <a:cs typeface="Calibri"/>
              </a:rPr>
              <a:t>LIVING</a:t>
            </a:r>
            <a:r>
              <a:rPr dirty="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pc="-5" b="1">
                <a:solidFill>
                  <a:srgbClr val="FF0000"/>
                </a:solidFill>
                <a:latin typeface="Calibri"/>
                <a:cs typeface="Calibri"/>
              </a:rPr>
              <a:t>UP</a:t>
            </a:r>
            <a:r>
              <a:rPr dirty="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pc="-45" b="1">
                <a:solidFill>
                  <a:srgbClr val="FF0000"/>
                </a:solidFill>
                <a:latin typeface="Calibri"/>
                <a:cs typeface="Calibri"/>
              </a:rPr>
              <a:t>TO </a:t>
            </a:r>
            <a:r>
              <a:rPr dirty="0" spc="-7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b="1">
                <a:solidFill>
                  <a:srgbClr val="FF0000"/>
                </a:solidFill>
                <a:latin typeface="Calibri"/>
                <a:cs typeface="Calibri"/>
              </a:rPr>
              <a:t>100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32852" y="1218691"/>
            <a:ext cx="4389755" cy="1371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solidFill>
                  <a:srgbClr val="ABDAFC"/>
                </a:solidFill>
                <a:latin typeface="Calibri"/>
                <a:cs typeface="Calibri"/>
              </a:rPr>
              <a:t>It’s</a:t>
            </a:r>
            <a:r>
              <a:rPr dirty="0" sz="2400" b="1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ABDAFC"/>
                </a:solidFill>
                <a:latin typeface="Calibri"/>
                <a:cs typeface="Calibri"/>
              </a:rPr>
              <a:t>all</a:t>
            </a:r>
            <a:r>
              <a:rPr dirty="0" sz="2400" spc="-10" b="1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ABDAFC"/>
                </a:solidFill>
                <a:latin typeface="Calibri"/>
                <a:cs typeface="Calibri"/>
              </a:rPr>
              <a:t>about: IKIGAI,</a:t>
            </a:r>
            <a:r>
              <a:rPr dirty="0" sz="2400" b="1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ABDAFC"/>
                </a:solidFill>
                <a:latin typeface="Calibri"/>
                <a:cs typeface="Calibri"/>
              </a:rPr>
              <a:t>relationships, </a:t>
            </a:r>
            <a:r>
              <a:rPr dirty="0" sz="2400" spc="-525" b="1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ABDAFC"/>
                </a:solidFill>
                <a:latin typeface="Calibri"/>
                <a:cs typeface="Calibri"/>
              </a:rPr>
              <a:t>meaning</a:t>
            </a:r>
            <a:r>
              <a:rPr dirty="0" sz="2400" spc="-15" b="1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ABDAFC"/>
                </a:solidFill>
                <a:latin typeface="Calibri"/>
                <a:cs typeface="Calibri"/>
              </a:rPr>
              <a:t>and</a:t>
            </a:r>
            <a:r>
              <a:rPr dirty="0" sz="2400" spc="-10" b="1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ABDAFC"/>
                </a:solidFill>
                <a:latin typeface="Calibri"/>
                <a:cs typeface="Calibri"/>
              </a:rPr>
              <a:t>connection!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40"/>
              </a:spcBef>
            </a:pPr>
            <a:r>
              <a:rPr dirty="0" sz="2000" spc="-5">
                <a:solidFill>
                  <a:srgbClr val="ABDAFC"/>
                </a:solidFill>
                <a:latin typeface="Arial"/>
                <a:cs typeface="Arial"/>
              </a:rPr>
              <a:t>5</a:t>
            </a:r>
            <a:r>
              <a:rPr dirty="0" sz="2000" spc="-30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 spc="-15">
                <a:solidFill>
                  <a:srgbClr val="ABDAFC"/>
                </a:solidFill>
                <a:latin typeface="Arial"/>
                <a:cs typeface="Arial"/>
              </a:rPr>
              <a:t>Blue</a:t>
            </a:r>
            <a:r>
              <a:rPr dirty="0" sz="2000" spc="-30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 spc="-40">
                <a:solidFill>
                  <a:srgbClr val="ABDAFC"/>
                </a:solidFill>
                <a:latin typeface="Arial"/>
                <a:cs typeface="Arial"/>
              </a:rPr>
              <a:t>zones: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32852" y="2564891"/>
            <a:ext cx="23749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ABDAFC"/>
                </a:solidFill>
                <a:latin typeface="Arial"/>
                <a:cs typeface="Arial"/>
              </a:rPr>
              <a:t>1.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ABDAFC"/>
                </a:solidFill>
                <a:latin typeface="Arial"/>
                <a:cs typeface="Arial"/>
              </a:rPr>
              <a:t>2.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ABDAFC"/>
                </a:solidFill>
                <a:latin typeface="Arial"/>
                <a:cs typeface="Arial"/>
              </a:rPr>
              <a:t>3.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ABDAFC"/>
                </a:solidFill>
                <a:latin typeface="Arial"/>
                <a:cs typeface="Arial"/>
              </a:rPr>
              <a:t>4.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ABDAFC"/>
                </a:solidFill>
                <a:latin typeface="Arial"/>
                <a:cs typeface="Arial"/>
              </a:rPr>
              <a:t>5.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32852" y="2564891"/>
            <a:ext cx="3053080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20750" marR="5080" indent="635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solidFill>
                  <a:srgbClr val="ABDAFC"/>
                </a:solidFill>
                <a:latin typeface="Arial"/>
                <a:cs typeface="Arial"/>
              </a:rPr>
              <a:t>Okinawa, </a:t>
            </a:r>
            <a:r>
              <a:rPr dirty="0" sz="2000" spc="-20">
                <a:solidFill>
                  <a:srgbClr val="ABDAFC"/>
                </a:solidFill>
                <a:latin typeface="Arial"/>
                <a:cs typeface="Arial"/>
              </a:rPr>
              <a:t>Japan </a:t>
            </a:r>
            <a:r>
              <a:rPr dirty="0" sz="2000" spc="-1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 spc="-30">
                <a:solidFill>
                  <a:srgbClr val="ABDAFC"/>
                </a:solidFill>
                <a:latin typeface="Arial"/>
                <a:cs typeface="Arial"/>
              </a:rPr>
              <a:t>Sardinia,</a:t>
            </a:r>
            <a:r>
              <a:rPr dirty="0" sz="2000" spc="-2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ABDAFC"/>
                </a:solidFill>
                <a:latin typeface="Arial"/>
                <a:cs typeface="Arial"/>
              </a:rPr>
              <a:t>Italy </a:t>
            </a:r>
            <a:r>
              <a:rPr dirty="0" sz="2000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 spc="-30">
                <a:solidFill>
                  <a:srgbClr val="ABDAFC"/>
                </a:solidFill>
                <a:latin typeface="Arial"/>
                <a:cs typeface="Arial"/>
              </a:rPr>
              <a:t>Ikaria,</a:t>
            </a:r>
            <a:r>
              <a:rPr dirty="0" sz="2000" spc="-2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ABDAFC"/>
                </a:solidFill>
                <a:latin typeface="Arial"/>
                <a:cs typeface="Arial"/>
              </a:rPr>
              <a:t>Greece </a:t>
            </a:r>
            <a:r>
              <a:rPr dirty="0" sz="2000" spc="-1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 spc="5">
                <a:solidFill>
                  <a:srgbClr val="ABDAFC"/>
                </a:solidFill>
                <a:latin typeface="Arial"/>
                <a:cs typeface="Arial"/>
              </a:rPr>
              <a:t>Nicoya, </a:t>
            </a:r>
            <a:r>
              <a:rPr dirty="0" sz="2000" spc="-20">
                <a:solidFill>
                  <a:srgbClr val="ABDAFC"/>
                </a:solidFill>
                <a:latin typeface="Arial"/>
                <a:cs typeface="Arial"/>
              </a:rPr>
              <a:t>Costa </a:t>
            </a:r>
            <a:r>
              <a:rPr dirty="0" sz="2000" spc="-90">
                <a:solidFill>
                  <a:srgbClr val="ABDAFC"/>
                </a:solidFill>
                <a:latin typeface="Arial"/>
                <a:cs typeface="Arial"/>
              </a:rPr>
              <a:t>Rica </a:t>
            </a:r>
            <a:r>
              <a:rPr dirty="0" sz="2000" spc="-54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ABDAFC"/>
                </a:solidFill>
                <a:latin typeface="Arial"/>
                <a:cs typeface="Arial"/>
              </a:rPr>
              <a:t>Loma </a:t>
            </a:r>
            <a:r>
              <a:rPr dirty="0" sz="2000" spc="-10">
                <a:solidFill>
                  <a:srgbClr val="ABDAFC"/>
                </a:solidFill>
                <a:latin typeface="Arial"/>
                <a:cs typeface="Arial"/>
              </a:rPr>
              <a:t>Linda, </a:t>
            </a:r>
            <a:r>
              <a:rPr dirty="0" sz="2000" spc="-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ABDAFC"/>
                </a:solidFill>
                <a:latin typeface="Arial"/>
                <a:cs typeface="Arial"/>
              </a:rPr>
              <a:t>California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40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000" spc="-30">
                <a:solidFill>
                  <a:srgbClr val="ABDAFC"/>
                </a:solidFill>
                <a:latin typeface="Arial"/>
                <a:cs typeface="Arial"/>
              </a:rPr>
              <a:t>Plant</a:t>
            </a:r>
            <a:r>
              <a:rPr dirty="0" sz="2000" spc="-50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 spc="-30">
                <a:solidFill>
                  <a:srgbClr val="ABDAFC"/>
                </a:solidFill>
                <a:latin typeface="Arial"/>
                <a:cs typeface="Arial"/>
              </a:rPr>
              <a:t>base</a:t>
            </a:r>
            <a:r>
              <a:rPr dirty="0" sz="2000" spc="-4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 spc="60">
                <a:solidFill>
                  <a:srgbClr val="ABDAFC"/>
                </a:solidFill>
                <a:latin typeface="Arial"/>
                <a:cs typeface="Arial"/>
              </a:rPr>
              <a:t>diet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dirty="0" sz="2000" spc="10">
                <a:solidFill>
                  <a:srgbClr val="ABDAFC"/>
                </a:solidFill>
                <a:latin typeface="Arial"/>
                <a:cs typeface="Arial"/>
              </a:rPr>
              <a:t>Portion</a:t>
            </a:r>
            <a:r>
              <a:rPr dirty="0" sz="2000" spc="-70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 spc="25">
                <a:solidFill>
                  <a:srgbClr val="ABDAFC"/>
                </a:solidFill>
                <a:latin typeface="Arial"/>
                <a:cs typeface="Arial"/>
              </a:rPr>
              <a:t>control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dirty="0" sz="2000" spc="15">
                <a:solidFill>
                  <a:srgbClr val="ABDAFC"/>
                </a:solidFill>
                <a:latin typeface="Arial"/>
                <a:cs typeface="Arial"/>
              </a:rPr>
              <a:t>Body</a:t>
            </a:r>
            <a:r>
              <a:rPr dirty="0" sz="2000" spc="-50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 spc="25">
                <a:solidFill>
                  <a:srgbClr val="ABDAFC"/>
                </a:solidFill>
                <a:latin typeface="Arial"/>
                <a:cs typeface="Arial"/>
              </a:rPr>
              <a:t>movement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ABDAFC"/>
                </a:solidFill>
                <a:latin typeface="Arial"/>
                <a:cs typeface="Arial"/>
              </a:rPr>
              <a:t>Ikigai-</a:t>
            </a:r>
            <a:r>
              <a:rPr dirty="0" sz="2000" spc="-40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000" spc="120">
                <a:solidFill>
                  <a:srgbClr val="ABDAFC"/>
                </a:solidFill>
                <a:latin typeface="Arial"/>
                <a:cs typeface="Arial"/>
              </a:rPr>
              <a:t>“Flow”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dirty="0" sz="2000" spc="15">
                <a:solidFill>
                  <a:srgbClr val="ABDAFC"/>
                </a:solidFill>
                <a:latin typeface="Arial"/>
                <a:cs typeface="Arial"/>
              </a:rPr>
              <a:t>Connection-community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72761" y="2108200"/>
            <a:ext cx="4287832" cy="334803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726940" y="6541516"/>
            <a:ext cx="8928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9A66CA"/>
                </a:solidFill>
                <a:latin typeface="Rockwell"/>
                <a:cs typeface="Rockwell"/>
              </a:rPr>
              <a:t>©</a:t>
            </a:r>
            <a:r>
              <a:rPr dirty="0" sz="1000" spc="-35">
                <a:solidFill>
                  <a:srgbClr val="9A66CA"/>
                </a:solidFill>
                <a:latin typeface="Rockwell"/>
                <a:cs typeface="Rockwell"/>
              </a:rPr>
              <a:t> </a:t>
            </a:r>
            <a:r>
              <a:rPr dirty="0" sz="1000" spc="-5">
                <a:solidFill>
                  <a:srgbClr val="9A66CA"/>
                </a:solidFill>
                <a:latin typeface="Rockwell"/>
                <a:cs typeface="Rockwell"/>
              </a:rPr>
              <a:t>Bashert</a:t>
            </a:r>
            <a:r>
              <a:rPr dirty="0" sz="1000" spc="-35">
                <a:solidFill>
                  <a:srgbClr val="9A66CA"/>
                </a:solidFill>
                <a:latin typeface="Rockwell"/>
                <a:cs typeface="Rockwell"/>
              </a:rPr>
              <a:t> </a:t>
            </a:r>
            <a:r>
              <a:rPr dirty="0" sz="1000" spc="-5">
                <a:solidFill>
                  <a:srgbClr val="9A66CA"/>
                </a:solidFill>
                <a:latin typeface="Rockwell"/>
                <a:cs typeface="Rockwell"/>
              </a:rPr>
              <a:t>2020</a:t>
            </a:r>
            <a:endParaRPr sz="1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00471" y="2493264"/>
            <a:ext cx="6339840" cy="2082164"/>
            <a:chOff x="5300471" y="2493264"/>
            <a:chExt cx="6339840" cy="208216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7023" y="2493264"/>
              <a:ext cx="5382768" cy="12466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0471" y="3038856"/>
              <a:ext cx="6047232" cy="15361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06455" y="3203448"/>
              <a:ext cx="1133855" cy="12588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10828" y="2631947"/>
            <a:ext cx="5523865" cy="14351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ts val="4950"/>
              </a:lnSpc>
              <a:spcBef>
                <a:spcPts val="100"/>
              </a:spcBef>
            </a:pPr>
            <a:r>
              <a:rPr dirty="0" sz="4400"/>
              <a:t>WHAT</a:t>
            </a:r>
            <a:r>
              <a:rPr dirty="0" sz="4400" spc="-30"/>
              <a:t> </a:t>
            </a:r>
            <a:r>
              <a:rPr dirty="0" sz="4400"/>
              <a:t>IS</a:t>
            </a:r>
            <a:r>
              <a:rPr dirty="0" sz="4400" spc="-30"/>
              <a:t> </a:t>
            </a:r>
            <a:r>
              <a:rPr dirty="0" sz="4400" spc="-5"/>
              <a:t>YOUR</a:t>
            </a:r>
            <a:endParaRPr sz="4400"/>
          </a:p>
          <a:p>
            <a:pPr algn="ctr">
              <a:lnSpc>
                <a:spcPts val="6150"/>
              </a:lnSpc>
            </a:pPr>
            <a:r>
              <a:rPr dirty="0" sz="5400" spc="-5"/>
              <a:t>CHATTERBOX</a:t>
            </a:r>
            <a:r>
              <a:rPr dirty="0" sz="4400" spc="-5"/>
              <a:t>?</a:t>
            </a:r>
            <a:endParaRPr sz="4400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80392" y="1859965"/>
            <a:ext cx="2223420" cy="313806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1966" y="2265429"/>
            <a:ext cx="2223420" cy="232714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547359" y="350520"/>
            <a:ext cx="6090285" cy="1584960"/>
            <a:chOff x="5547359" y="350520"/>
            <a:chExt cx="6090285" cy="15849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47359" y="350520"/>
              <a:ext cx="6089903" cy="8229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89191" y="731520"/>
              <a:ext cx="4090416" cy="8229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9023" y="1112520"/>
              <a:ext cx="3727704" cy="82296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2476" rIns="0" bIns="0" rtlCol="0" vert="horz">
            <a:spAutoFit/>
          </a:bodyPr>
          <a:lstStyle/>
          <a:p>
            <a:pPr marL="5798185" marR="5080" indent="-939165">
              <a:lnSpc>
                <a:spcPts val="3000"/>
              </a:lnSpc>
              <a:spcBef>
                <a:spcPts val="500"/>
              </a:spcBef>
            </a:pPr>
            <a:r>
              <a:rPr dirty="0" sz="2800" spc="-5"/>
              <a:t>POWER</a:t>
            </a:r>
            <a:r>
              <a:rPr dirty="0" sz="2800" spc="-10"/>
              <a:t> </a:t>
            </a:r>
            <a:r>
              <a:rPr dirty="0" sz="2800" spc="-5"/>
              <a:t>OF</a:t>
            </a:r>
            <a:r>
              <a:rPr dirty="0" sz="2800" spc="-20"/>
              <a:t> </a:t>
            </a:r>
            <a:r>
              <a:rPr dirty="0" sz="2800"/>
              <a:t>THE</a:t>
            </a:r>
            <a:r>
              <a:rPr dirty="0" sz="2800" spc="-25"/>
              <a:t> </a:t>
            </a:r>
            <a:r>
              <a:rPr dirty="0" sz="2800"/>
              <a:t>MIND:</a:t>
            </a:r>
            <a:r>
              <a:rPr dirty="0" sz="2800" spc="-15"/>
              <a:t> </a:t>
            </a:r>
            <a:r>
              <a:rPr dirty="0" sz="2800" spc="-5"/>
              <a:t>FROM </a:t>
            </a:r>
            <a:r>
              <a:rPr dirty="0" sz="2800" spc="-940"/>
              <a:t> </a:t>
            </a:r>
            <a:r>
              <a:rPr dirty="0" sz="2800"/>
              <a:t>HOMO </a:t>
            </a:r>
            <a:r>
              <a:rPr dirty="0" sz="2800" spc="-5"/>
              <a:t>SAPIENS </a:t>
            </a:r>
            <a:r>
              <a:rPr dirty="0" sz="2800"/>
              <a:t>TO </a:t>
            </a:r>
            <a:r>
              <a:rPr dirty="0" sz="2800" spc="5"/>
              <a:t> </a:t>
            </a:r>
            <a:r>
              <a:rPr dirty="0" sz="2800"/>
              <a:t>HOMO</a:t>
            </a:r>
            <a:r>
              <a:rPr dirty="0" sz="2800" spc="-15"/>
              <a:t> </a:t>
            </a:r>
            <a:r>
              <a:rPr dirty="0" sz="2800"/>
              <a:t>NARRAN'S</a:t>
            </a:r>
            <a:endParaRPr sz="2800"/>
          </a:p>
        </p:txBody>
      </p:sp>
      <p:grpSp>
        <p:nvGrpSpPr>
          <p:cNvPr id="8" name="object 8"/>
          <p:cNvGrpSpPr/>
          <p:nvPr/>
        </p:nvGrpSpPr>
        <p:grpSpPr>
          <a:xfrm>
            <a:off x="5004815" y="1493519"/>
            <a:ext cx="6278880" cy="3996054"/>
            <a:chOff x="5004815" y="1493519"/>
            <a:chExt cx="6278880" cy="3996054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85103" y="1493519"/>
              <a:ext cx="3526536" cy="8229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14815" y="1493519"/>
              <a:ext cx="627887" cy="8229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42831" y="1493519"/>
              <a:ext cx="2340864" cy="8229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4815" y="2066543"/>
              <a:ext cx="829056" cy="10668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99887" y="2020823"/>
              <a:ext cx="5724144" cy="11460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35183" y="2020823"/>
              <a:ext cx="868679" cy="11460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99887" y="2755391"/>
              <a:ext cx="1905000" cy="11460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4815" y="3654552"/>
              <a:ext cx="829056" cy="10668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99887" y="3605784"/>
              <a:ext cx="5818632" cy="114604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99887" y="4343399"/>
              <a:ext cx="2849880" cy="114604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5298342" y="1476654"/>
            <a:ext cx="5723890" cy="3648710"/>
          </a:xfrm>
          <a:prstGeom prst="rect">
            <a:avLst/>
          </a:prstGeom>
        </p:spPr>
        <p:txBody>
          <a:bodyPr wrap="square" lIns="0" tIns="121285" rIns="0" bIns="0" rtlCol="0" vert="horz">
            <a:spAutoFit/>
          </a:bodyPr>
          <a:lstStyle/>
          <a:p>
            <a:pPr marL="709930">
              <a:lnSpc>
                <a:spcPct val="100000"/>
              </a:lnSpc>
              <a:spcBef>
                <a:spcPts val="955"/>
              </a:spcBef>
            </a:pPr>
            <a:r>
              <a:rPr dirty="0" sz="2800" b="1">
                <a:solidFill>
                  <a:srgbClr val="FFFFFF"/>
                </a:solidFill>
                <a:latin typeface="Bookman Old Style"/>
                <a:cs typeface="Bookman Old Style"/>
              </a:rPr>
              <a:t>(WE</a:t>
            </a:r>
            <a:r>
              <a:rPr dirty="0" sz="2800" spc="-4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Bookman Old Style"/>
                <a:cs typeface="Bookman Old Style"/>
              </a:rPr>
              <a:t>ARE</a:t>
            </a:r>
            <a:r>
              <a:rPr dirty="0" sz="2800" spc="-3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Bookman Old Style"/>
                <a:cs typeface="Bookman Old Style"/>
              </a:rPr>
              <a:t>STORY-TELLERS)</a:t>
            </a:r>
            <a:endParaRPr sz="2800">
              <a:latin typeface="Bookman Old Style"/>
              <a:cs typeface="Bookman Old Style"/>
            </a:endParaRPr>
          </a:p>
          <a:p>
            <a:pPr marL="227329" marR="273685" indent="-214629">
              <a:lnSpc>
                <a:spcPct val="121000"/>
              </a:lnSpc>
              <a:spcBef>
                <a:spcPts val="215"/>
              </a:spcBef>
              <a:buFont typeface="Arial"/>
              <a:buChar char="•"/>
              <a:tabLst>
                <a:tab pos="227329" algn="l"/>
              </a:tabLst>
            </a:pPr>
            <a:r>
              <a:rPr dirty="0" sz="4000" spc="5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4000" spc="-5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400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40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 spc="-5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4000" spc="-10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40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4000" spc="5">
                <a:solidFill>
                  <a:srgbClr val="FFFFFF"/>
                </a:solidFill>
                <a:latin typeface="Rockwell"/>
                <a:cs typeface="Rockwell"/>
              </a:rPr>
              <a:t>tt</a:t>
            </a:r>
            <a:r>
              <a:rPr dirty="0" sz="4000" spc="-10">
                <a:solidFill>
                  <a:srgbClr val="FFFFFF"/>
                </a:solidFill>
                <a:latin typeface="Rockwell"/>
                <a:cs typeface="Rockwell"/>
              </a:rPr>
              <a:t>er</a:t>
            </a:r>
            <a:r>
              <a:rPr dirty="0" sz="4000">
                <a:solidFill>
                  <a:srgbClr val="FFFFFF"/>
                </a:solidFill>
                <a:latin typeface="Rockwell"/>
                <a:cs typeface="Rockwell"/>
              </a:rPr>
              <a:t>b</a:t>
            </a:r>
            <a:r>
              <a:rPr dirty="0" sz="4000" spc="-17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4000" spc="5">
                <a:solidFill>
                  <a:srgbClr val="FFFFFF"/>
                </a:solidFill>
                <a:latin typeface="Rockwell"/>
                <a:cs typeface="Rockwell"/>
              </a:rPr>
              <a:t>x</a:t>
            </a:r>
            <a:r>
              <a:rPr dirty="0" sz="4000">
                <a:solidFill>
                  <a:srgbClr val="FFFFFF"/>
                </a:solidFill>
                <a:latin typeface="Rockwell"/>
                <a:cs typeface="Rockwell"/>
              </a:rPr>
              <a:t>:</a:t>
            </a:r>
            <a:r>
              <a:rPr dirty="0" sz="4000" spc="-33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>
                <a:solidFill>
                  <a:srgbClr val="FFFFFF"/>
                </a:solidFill>
                <a:latin typeface="Rockwell"/>
                <a:cs typeface="Rockwell"/>
              </a:rPr>
              <a:t>SEL</a:t>
            </a:r>
            <a:r>
              <a:rPr dirty="0" sz="4000" spc="5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4000">
                <a:solidFill>
                  <a:srgbClr val="FFFFFF"/>
                </a:solidFill>
                <a:latin typeface="Rockwell"/>
                <a:cs typeface="Rockwell"/>
              </a:rPr>
              <a:t>-  </a:t>
            </a:r>
            <a:r>
              <a:rPr dirty="0" sz="4000" spc="-30">
                <a:solidFill>
                  <a:srgbClr val="FFFFFF"/>
                </a:solidFill>
                <a:latin typeface="Rockwell"/>
                <a:cs typeface="Rockwell"/>
              </a:rPr>
              <a:t>TALK</a:t>
            </a:r>
            <a:endParaRPr sz="4000">
              <a:latin typeface="Rockwell"/>
              <a:cs typeface="Rockwell"/>
            </a:endParaRPr>
          </a:p>
          <a:p>
            <a:pPr marL="227329" marR="485775" indent="-214629">
              <a:lnSpc>
                <a:spcPct val="120500"/>
              </a:lnSpc>
              <a:spcBef>
                <a:spcPts val="915"/>
              </a:spcBef>
              <a:buFont typeface="Arial"/>
              <a:buChar char="•"/>
              <a:tabLst>
                <a:tab pos="227329" algn="l"/>
              </a:tabLst>
            </a:pPr>
            <a:r>
              <a:rPr dirty="0" sz="4000" spc="-45">
                <a:solidFill>
                  <a:srgbClr val="FFFFFF"/>
                </a:solidFill>
                <a:latin typeface="Rockwell"/>
                <a:cs typeface="Rockwell"/>
              </a:rPr>
              <a:t>Positive </a:t>
            </a:r>
            <a:r>
              <a:rPr dirty="0" sz="4000" spc="-5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4000" spc="-35">
                <a:solidFill>
                  <a:srgbClr val="FFFFFF"/>
                </a:solidFill>
                <a:latin typeface="Rockwell"/>
                <a:cs typeface="Rockwell"/>
              </a:rPr>
              <a:t>Negative </a:t>
            </a:r>
            <a:r>
              <a:rPr dirty="0" sz="4000" spc="-98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>
                <a:solidFill>
                  <a:srgbClr val="FFFFFF"/>
                </a:solidFill>
                <a:latin typeface="Rockwell"/>
                <a:cs typeface="Rockwell"/>
              </a:rPr>
              <a:t>Thoughts</a:t>
            </a:r>
            <a:endParaRPr sz="4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3439" y="2560320"/>
            <a:ext cx="4907280" cy="2033270"/>
            <a:chOff x="853439" y="2560320"/>
            <a:chExt cx="4907280" cy="2033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9575" y="2560320"/>
              <a:ext cx="4258056" cy="10424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439" y="3057144"/>
              <a:ext cx="4907280" cy="10424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6671" y="3550920"/>
              <a:ext cx="1853183" cy="1042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01111" y="3550920"/>
              <a:ext cx="786384" cy="10424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65704" y="3550920"/>
              <a:ext cx="1926336" cy="104241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23346" y="2681732"/>
            <a:ext cx="4156710" cy="156464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ctr" marL="12065" marR="5080" indent="635">
              <a:lnSpc>
                <a:spcPct val="90300"/>
              </a:lnSpc>
              <a:spcBef>
                <a:spcPts val="520"/>
              </a:spcBef>
            </a:pP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CALMING OUR </a:t>
            </a:r>
            <a:r>
              <a:rPr dirty="0" sz="36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3600" spc="5" b="1">
                <a:solidFill>
                  <a:srgbClr val="FFFFFF"/>
                </a:solidFill>
                <a:latin typeface="Bookman Old Style"/>
                <a:cs typeface="Bookman Old Style"/>
              </a:rPr>
              <a:t>DY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S</a:t>
            </a:r>
            <a:r>
              <a:rPr dirty="0" sz="3600" b="1">
                <a:solidFill>
                  <a:srgbClr val="FFFFFF"/>
                </a:solidFill>
                <a:latin typeface="Bookman Old Style"/>
                <a:cs typeface="Bookman Old Style"/>
              </a:rPr>
              <a:t>F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UNC</a:t>
            </a:r>
            <a:r>
              <a:rPr dirty="0" sz="3600" b="1">
                <a:solidFill>
                  <a:srgbClr val="FFFFFF"/>
                </a:solidFill>
                <a:latin typeface="Bookman Old Style"/>
                <a:cs typeface="Bookman Old Style"/>
              </a:rPr>
              <a:t>T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I</a:t>
            </a:r>
            <a:r>
              <a:rPr dirty="0" sz="3600" spc="-10" b="1">
                <a:solidFill>
                  <a:srgbClr val="FFFFFF"/>
                </a:solidFill>
                <a:latin typeface="Bookman Old Style"/>
                <a:cs typeface="Bookman Old Style"/>
              </a:rPr>
              <a:t>O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N</a:t>
            </a:r>
            <a:r>
              <a:rPr dirty="0" sz="3600" spc="-10" b="1">
                <a:solidFill>
                  <a:srgbClr val="FFFFFF"/>
                </a:solidFill>
                <a:latin typeface="Bookman Old Style"/>
                <a:cs typeface="Bookman Old Style"/>
              </a:rPr>
              <a:t>A</a:t>
            </a:r>
            <a:r>
              <a:rPr dirty="0" sz="3600" b="1">
                <a:solidFill>
                  <a:srgbClr val="FFFFFF"/>
                </a:solidFill>
                <a:latin typeface="Bookman Old Style"/>
                <a:cs typeface="Bookman Old Style"/>
              </a:rPr>
              <a:t>L  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SELF-TALK</a:t>
            </a:r>
            <a:endParaRPr sz="3600">
              <a:latin typeface="Bookman Old Style"/>
              <a:cs typeface="Bookman Old Style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63398" y="1207656"/>
            <a:ext cx="3860692" cy="4442687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9016" y="1545336"/>
            <a:ext cx="4569460" cy="3517900"/>
            <a:chOff x="509016" y="1545336"/>
            <a:chExt cx="4569460" cy="3517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8368" y="1545336"/>
              <a:ext cx="4273296" cy="10424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4336" y="2042159"/>
              <a:ext cx="3261360" cy="1039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7112" y="2535936"/>
              <a:ext cx="3035808" cy="1042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984" y="3032760"/>
              <a:ext cx="4322064" cy="10393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016" y="3526536"/>
              <a:ext cx="4568952" cy="10424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7304" y="4023359"/>
              <a:ext cx="4376928" cy="103936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79289" y="1663700"/>
            <a:ext cx="3819525" cy="3052445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ctr" marL="12700" marR="5080" indent="-635">
              <a:lnSpc>
                <a:spcPct val="90300"/>
              </a:lnSpc>
              <a:spcBef>
                <a:spcPts val="520"/>
              </a:spcBef>
            </a:pP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EXAMPLES OF </a:t>
            </a:r>
            <a:r>
              <a:rPr dirty="0" sz="36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INTERNAL </a:t>
            </a:r>
            <a:r>
              <a:rPr dirty="0" sz="36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MINDSET </a:t>
            </a:r>
            <a:r>
              <a:rPr dirty="0" sz="36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SHIFTING AND </a:t>
            </a:r>
            <a:r>
              <a:rPr dirty="0" sz="36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THE</a:t>
            </a:r>
            <a:r>
              <a:rPr dirty="0" sz="3600" spc="-5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POWER</a:t>
            </a:r>
            <a:r>
              <a:rPr dirty="0" sz="3600" spc="-3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OF </a:t>
            </a:r>
            <a:r>
              <a:rPr dirty="0" sz="3600" spc="-121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Bookman Old Style"/>
                <a:cs typeface="Bookman Old Style"/>
              </a:rPr>
              <a:t>AFFIRMATIONS</a:t>
            </a:r>
            <a:endParaRPr sz="3600">
              <a:latin typeface="Bookman Old Style"/>
              <a:cs typeface="Bookman Old Styl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160264" y="158495"/>
            <a:ext cx="6992620" cy="3157855"/>
            <a:chOff x="5160264" y="158495"/>
            <a:chExt cx="6992620" cy="315785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0264" y="176783"/>
              <a:ext cx="509015" cy="6614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76672" y="158495"/>
              <a:ext cx="6775704" cy="7071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06568" y="551687"/>
              <a:ext cx="4538472" cy="7071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0264" y="1014984"/>
              <a:ext cx="509015" cy="66141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76672" y="996695"/>
              <a:ext cx="6041135" cy="7071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06568" y="1402079"/>
              <a:ext cx="1194815" cy="7071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74664" y="1402079"/>
              <a:ext cx="5672328" cy="7071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06568" y="1798319"/>
              <a:ext cx="6458712" cy="7040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06568" y="2203703"/>
              <a:ext cx="6556248" cy="70408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06568" y="2609088"/>
              <a:ext cx="3496055" cy="70713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334759" y="215900"/>
            <a:ext cx="6551930" cy="2869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2720" marR="5080" indent="-160655">
              <a:lnSpc>
                <a:spcPct val="107500"/>
              </a:lnSpc>
              <a:spcBef>
                <a:spcPts val="100"/>
              </a:spcBef>
              <a:buClr>
                <a:srgbClr val="FFFFFF"/>
              </a:buClr>
              <a:buFont typeface="Arial"/>
              <a:buChar char="•"/>
              <a:tabLst>
                <a:tab pos="241300" algn="l"/>
              </a:tabLst>
            </a:pPr>
            <a:r>
              <a:rPr dirty="0"/>
              <a:t>	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“I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do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no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h</a:t>
            </a:r>
            <a:r>
              <a:rPr dirty="0" sz="2400" spc="-5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400" spc="-65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time to ta</a:t>
            </a:r>
            <a:r>
              <a:rPr dirty="0" sz="2400" spc="-75">
                <a:solidFill>
                  <a:srgbClr val="FFFFFF"/>
                </a:solidFill>
                <a:latin typeface="Rockwell"/>
                <a:cs typeface="Rockwell"/>
              </a:rPr>
              <a:t>k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ca</a:t>
            </a:r>
            <a:r>
              <a:rPr dirty="0" sz="2400" spc="-12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o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sel</a:t>
            </a:r>
            <a:r>
              <a:rPr dirty="0" sz="2400" spc="95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”</a:t>
            </a:r>
            <a:r>
              <a:rPr dirty="0" sz="2400" spc="-19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vs.  “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f I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am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no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OK,</a:t>
            </a:r>
            <a:r>
              <a:rPr dirty="0" sz="2400" spc="-19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on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is OK”</a:t>
            </a:r>
            <a:endParaRPr sz="2400">
              <a:latin typeface="Rockwell"/>
              <a:cs typeface="Rockwell"/>
            </a:endParaRPr>
          </a:p>
          <a:p>
            <a:pPr marL="172720" marR="317500" indent="-160655">
              <a:lnSpc>
                <a:spcPct val="110200"/>
              </a:lnSpc>
              <a:spcBef>
                <a:spcPts val="330"/>
              </a:spcBef>
              <a:buClr>
                <a:srgbClr val="FFFFFF"/>
              </a:buClr>
              <a:buFont typeface="Arial"/>
              <a:buChar char="•"/>
              <a:tabLst>
                <a:tab pos="241300" algn="l"/>
              </a:tabLst>
            </a:pPr>
            <a:r>
              <a:rPr dirty="0"/>
              <a:t>	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”</a:t>
            </a:r>
            <a:r>
              <a:rPr dirty="0" sz="2400" spc="-19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can beli</a:t>
            </a:r>
            <a:r>
              <a:rPr dirty="0" sz="2400" spc="-85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400" spc="-65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2400" spc="-12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is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2400" spc="-5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w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mu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tations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of  c</a:t>
            </a:r>
            <a:r>
              <a:rPr dirty="0" sz="2400" spc="-1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vid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2400" spc="-19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tho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ght </a:t>
            </a:r>
            <a:r>
              <a:rPr dirty="0" sz="2400" spc="-65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ha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it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unde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cont</a:t>
            </a:r>
            <a:r>
              <a:rPr dirty="0" sz="2400" spc="-10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ol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”</a:t>
            </a:r>
            <a:r>
              <a:rPr dirty="0" sz="2400" spc="-19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to  “</a:t>
            </a:r>
            <a:r>
              <a:rPr dirty="0" sz="2400" spc="-22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400" spc="-12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makin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dirty="0" sz="2400" spc="-10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og</a:t>
            </a:r>
            <a:r>
              <a:rPr dirty="0" sz="2400" spc="-12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ess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2400" spc="-19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am g</a:t>
            </a:r>
            <a:r>
              <a:rPr dirty="0" sz="2400" spc="-6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atef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l </a:t>
            </a:r>
            <a:r>
              <a:rPr dirty="0" sz="2400" spc="45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or 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science that can </a:t>
            </a:r>
            <a:r>
              <a:rPr dirty="0" sz="2400" spc="-20">
                <a:solidFill>
                  <a:srgbClr val="FFFFFF"/>
                </a:solidFill>
                <a:latin typeface="Rockwell"/>
                <a:cs typeface="Rockwell"/>
              </a:rPr>
              <a:t>produce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a 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vaccine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that can </a:t>
            </a:r>
            <a:r>
              <a:rPr dirty="0" sz="2400" spc="-58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Rockwell"/>
                <a:cs typeface="Rockwell"/>
              </a:rPr>
              <a:t>keep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me </a:t>
            </a:r>
            <a:r>
              <a:rPr dirty="0" sz="2400" spc="-30">
                <a:solidFill>
                  <a:srgbClr val="FFFFFF"/>
                </a:solidFill>
                <a:latin typeface="Rockwell"/>
                <a:cs typeface="Rockwell"/>
              </a:rPr>
              <a:t>from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ER”</a:t>
            </a:r>
            <a:endParaRPr sz="2400">
              <a:latin typeface="Rockwell"/>
              <a:cs typeface="Rockwel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160264" y="3486911"/>
            <a:ext cx="5047615" cy="3347085"/>
            <a:chOff x="5160264" y="3486911"/>
            <a:chExt cx="5047615" cy="3347085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0264" y="3505199"/>
              <a:ext cx="509015" cy="66141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76672" y="3486911"/>
              <a:ext cx="4831080" cy="70408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0264" y="3950207"/>
              <a:ext cx="509015" cy="66141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76672" y="3931919"/>
              <a:ext cx="3075431" cy="70408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0264" y="4395215"/>
              <a:ext cx="509015" cy="66141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76672" y="4373879"/>
              <a:ext cx="1996439" cy="70713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0264" y="4824983"/>
              <a:ext cx="509015" cy="66141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76672" y="4806695"/>
              <a:ext cx="1624583" cy="70713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0264" y="5269991"/>
              <a:ext cx="509015" cy="66141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76672" y="5251703"/>
              <a:ext cx="2087879" cy="70408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0264" y="5714999"/>
              <a:ext cx="509015" cy="66141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76672" y="5696711"/>
              <a:ext cx="4163568" cy="70408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0264" y="6147815"/>
              <a:ext cx="509015" cy="66141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76672" y="6126479"/>
              <a:ext cx="3264408" cy="707136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5334759" y="3489452"/>
            <a:ext cx="4658360" cy="3113405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3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400" spc="-19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“mi</a:t>
            </a:r>
            <a:r>
              <a:rPr dirty="0" sz="2400" spc="-6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acle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mo</a:t>
            </a:r>
            <a:r>
              <a:rPr dirty="0" sz="2400" spc="7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nin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5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habits”</a:t>
            </a:r>
            <a:endParaRPr sz="24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Mindful</a:t>
            </a:r>
            <a:r>
              <a:rPr dirty="0" sz="2400" spc="-3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meditation</a:t>
            </a:r>
            <a:endParaRPr sz="24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Affirmation</a:t>
            </a:r>
            <a:endParaRPr sz="24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30">
                <a:solidFill>
                  <a:srgbClr val="FFFFFF"/>
                </a:solidFill>
                <a:latin typeface="Rockwell"/>
                <a:cs typeface="Rockwell"/>
              </a:rPr>
              <a:t>Exercise</a:t>
            </a:r>
            <a:endParaRPr sz="24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Music/Book</a:t>
            </a:r>
            <a:endParaRPr sz="24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Set</a:t>
            </a:r>
            <a:r>
              <a:rPr dirty="0" sz="24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an</a:t>
            </a:r>
            <a:r>
              <a:rPr dirty="0" sz="24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intention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Rockwell"/>
                <a:cs typeface="Rockwell"/>
              </a:rPr>
              <a:t>for</a:t>
            </a:r>
            <a:r>
              <a:rPr dirty="0" sz="2400" spc="-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Rockwell"/>
                <a:cs typeface="Rockwell"/>
              </a:rPr>
              <a:t>day</a:t>
            </a:r>
            <a:endParaRPr sz="24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Gratefulness</a:t>
            </a:r>
            <a:r>
              <a:rPr dirty="0" sz="24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Journal</a:t>
            </a:r>
            <a:endParaRPr sz="24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2936" y="762000"/>
            <a:ext cx="9933940" cy="2033270"/>
            <a:chOff x="1392936" y="762000"/>
            <a:chExt cx="9933940" cy="2033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7048" y="762000"/>
              <a:ext cx="9665208" cy="10424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2936" y="1258823"/>
              <a:ext cx="9933431" cy="10424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0120" y="1752600"/>
              <a:ext cx="3023616" cy="104241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95960" rIns="0" bIns="0" rtlCol="0" vert="horz">
            <a:spAutoFit/>
          </a:bodyPr>
          <a:lstStyle/>
          <a:p>
            <a:pPr algn="ctr" marL="326390" marR="5080" indent="3175">
              <a:lnSpc>
                <a:spcPct val="90300"/>
              </a:lnSpc>
              <a:spcBef>
                <a:spcPts val="520"/>
              </a:spcBef>
            </a:pPr>
            <a:r>
              <a:rPr dirty="0" sz="3600" spc="-5"/>
              <a:t>UNDERSTANDING </a:t>
            </a:r>
            <a:r>
              <a:rPr dirty="0" sz="3600"/>
              <a:t>YOUR </a:t>
            </a:r>
            <a:r>
              <a:rPr dirty="0" sz="3600" spc="-5"/>
              <a:t>FORMATIVE </a:t>
            </a:r>
            <a:r>
              <a:rPr dirty="0" sz="3600"/>
              <a:t> </a:t>
            </a:r>
            <a:r>
              <a:rPr dirty="0" sz="3600" spc="-5"/>
              <a:t>EXPERIENCES, PERSONAL AND </a:t>
            </a:r>
            <a:r>
              <a:rPr dirty="0" sz="3600" spc="-10"/>
              <a:t>TEAM </a:t>
            </a:r>
            <a:r>
              <a:rPr dirty="0" sz="3600" spc="-1210"/>
              <a:t> </a:t>
            </a:r>
            <a:r>
              <a:rPr dirty="0" sz="3600" spc="-5"/>
              <a:t>SCHEMAS</a:t>
            </a:r>
            <a:endParaRPr sz="3600"/>
          </a:p>
        </p:txBody>
      </p:sp>
      <p:grpSp>
        <p:nvGrpSpPr>
          <p:cNvPr id="7" name="object 7"/>
          <p:cNvGrpSpPr/>
          <p:nvPr/>
        </p:nvGrpSpPr>
        <p:grpSpPr>
          <a:xfrm>
            <a:off x="3246120" y="2877311"/>
            <a:ext cx="5834380" cy="2670175"/>
            <a:chOff x="3246120" y="2877311"/>
            <a:chExt cx="5834380" cy="267017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0712" y="2877311"/>
              <a:ext cx="941832" cy="9174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60" y="2877311"/>
              <a:ext cx="2121408" cy="9174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2016" y="2877311"/>
              <a:ext cx="3453384" cy="9174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46120" y="3459479"/>
              <a:ext cx="5833872" cy="9204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67456" y="4044695"/>
              <a:ext cx="5794248" cy="9174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70376" y="4629911"/>
              <a:ext cx="4684776" cy="91744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494977" y="2894075"/>
            <a:ext cx="5201920" cy="2363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19800"/>
              </a:lnSpc>
              <a:spcBef>
                <a:spcPts val="105"/>
              </a:spcBef>
            </a:pP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A </a:t>
            </a:r>
            <a:r>
              <a:rPr dirty="0" sz="3200" spc="5" b="1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3200" spc="-5" b="1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3200" b="1">
                <a:solidFill>
                  <a:srgbClr val="FFFFFF"/>
                </a:solidFill>
                <a:latin typeface="Rockwell"/>
                <a:cs typeface="Rockwell"/>
              </a:rPr>
              <a:t>he</a:t>
            </a:r>
            <a:r>
              <a:rPr dirty="0" sz="3200" spc="5" b="1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3200" b="1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3200" spc="-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is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a na</a:t>
            </a:r>
            <a:r>
              <a:rPr dirty="0" sz="3200" spc="5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3200" spc="-8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3200" spc="-65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3200" spc="-8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3200" spc="-65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3200" spc="-254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a 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st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3200" spc="5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;</a:t>
            </a:r>
            <a:r>
              <a:rPr dirty="0" sz="3200" spc="-254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3200" spc="5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hing po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3200" spc="-65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3200" spc="-8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e or  </a:t>
            </a:r>
            <a:r>
              <a:rPr dirty="0" sz="3200" spc="-25">
                <a:solidFill>
                  <a:srgbClr val="FFFFFF"/>
                </a:solidFill>
                <a:latin typeface="Rockwell"/>
                <a:cs typeface="Rockwell"/>
              </a:rPr>
              <a:t>negative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aspect that shapes </a:t>
            </a:r>
            <a:r>
              <a:rPr dirty="0" sz="3200" spc="-78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0">
                <a:solidFill>
                  <a:srgbClr val="FFFFFF"/>
                </a:solidFill>
                <a:latin typeface="Rockwell"/>
                <a:cs typeface="Rockwell"/>
              </a:rPr>
              <a:t>how</a:t>
            </a:r>
            <a:r>
              <a:rPr dirty="0" sz="3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45">
                <a:solidFill>
                  <a:srgbClr val="FFFFFF"/>
                </a:solidFill>
                <a:latin typeface="Rockwell"/>
                <a:cs typeface="Rockwell"/>
              </a:rPr>
              <a:t>we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 see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the </a:t>
            </a:r>
            <a:r>
              <a:rPr dirty="0" sz="3200" spc="-35">
                <a:solidFill>
                  <a:srgbClr val="FFFFFF"/>
                </a:solidFill>
                <a:latin typeface="Rockwell"/>
                <a:cs typeface="Rockwell"/>
              </a:rPr>
              <a:t>world.</a:t>
            </a:r>
            <a:endParaRPr sz="32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4835" y="252476"/>
            <a:ext cx="5454650" cy="1119505"/>
          </a:xfrm>
          <a:prstGeom prst="rect"/>
        </p:spPr>
        <p:txBody>
          <a:bodyPr wrap="square" lIns="0" tIns="29844" rIns="0" bIns="0" rtlCol="0" vert="horz">
            <a:spAutoFit/>
          </a:bodyPr>
          <a:lstStyle/>
          <a:p>
            <a:pPr marL="1645920" marR="5080" indent="-1633855">
              <a:lnSpc>
                <a:spcPts val="4290"/>
              </a:lnSpc>
              <a:spcBef>
                <a:spcPts val="234"/>
              </a:spcBef>
            </a:pPr>
            <a:r>
              <a:rPr dirty="0" sz="3600" spc="-5" b="0">
                <a:latin typeface="Rockwell"/>
                <a:cs typeface="Rockwell"/>
              </a:rPr>
              <a:t>POSITI</a:t>
            </a:r>
            <a:r>
              <a:rPr dirty="0" sz="3600" b="0">
                <a:latin typeface="Rockwell"/>
                <a:cs typeface="Rockwell"/>
              </a:rPr>
              <a:t>VE</a:t>
            </a:r>
            <a:r>
              <a:rPr dirty="0" sz="3600" spc="-5" b="0">
                <a:latin typeface="Rockwell"/>
                <a:cs typeface="Rockwell"/>
              </a:rPr>
              <a:t>/</a:t>
            </a:r>
            <a:r>
              <a:rPr dirty="0" sz="3600" b="0">
                <a:latin typeface="Rockwell"/>
                <a:cs typeface="Rockwell"/>
              </a:rPr>
              <a:t>MALA</a:t>
            </a:r>
            <a:r>
              <a:rPr dirty="0" sz="3600" spc="-35" b="0">
                <a:latin typeface="Rockwell"/>
                <a:cs typeface="Rockwell"/>
              </a:rPr>
              <a:t>D</a:t>
            </a:r>
            <a:r>
              <a:rPr dirty="0" sz="3600" spc="-5" b="0">
                <a:latin typeface="Rockwell"/>
                <a:cs typeface="Rockwell"/>
              </a:rPr>
              <a:t>APTIVE  </a:t>
            </a:r>
            <a:r>
              <a:rPr dirty="0" sz="3600" b="0">
                <a:latin typeface="Rockwell"/>
                <a:cs typeface="Rockwell"/>
              </a:rPr>
              <a:t>SCHEMAS</a:t>
            </a:r>
            <a:endParaRPr sz="3600">
              <a:latin typeface="Rockwell"/>
              <a:cs typeface="Rockwel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5864" y="1598676"/>
            <a:ext cx="5495290" cy="343344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 marR="133350">
              <a:lnSpc>
                <a:spcPts val="3790"/>
              </a:lnSpc>
              <a:spcBef>
                <a:spcPts val="265"/>
              </a:spcBef>
            </a:pP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Examples</a:t>
            </a:r>
            <a:r>
              <a:rPr dirty="0" sz="3200" spc="-3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of</a:t>
            </a:r>
            <a:r>
              <a:rPr dirty="0" sz="3200" spc="-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20">
                <a:solidFill>
                  <a:srgbClr val="FFFFFF"/>
                </a:solidFill>
                <a:latin typeface="Rockwell"/>
                <a:cs typeface="Rockwell"/>
              </a:rPr>
              <a:t>positive</a:t>
            </a:r>
            <a:r>
              <a:rPr dirty="0" sz="3200" spc="-3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5">
                <a:solidFill>
                  <a:srgbClr val="FFFFFF"/>
                </a:solidFill>
                <a:latin typeface="Rockwell"/>
                <a:cs typeface="Rockwell"/>
              </a:rPr>
              <a:t>stories, </a:t>
            </a:r>
            <a:r>
              <a:rPr dirty="0" sz="3200" spc="-78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sc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he</a:t>
            </a:r>
            <a:r>
              <a:rPr dirty="0" sz="3200" spc="5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3200" spc="-254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or pa</a:t>
            </a:r>
            <a:r>
              <a:rPr dirty="0" sz="3200" spc="-8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adig</a:t>
            </a:r>
            <a:r>
              <a:rPr dirty="0" sz="3200" spc="5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:</a:t>
            </a:r>
            <a:endParaRPr sz="32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150">
              <a:latin typeface="Rockwell"/>
              <a:cs typeface="Rockwell"/>
            </a:endParaRPr>
          </a:p>
          <a:p>
            <a:pPr marL="226695" indent="-214629">
              <a:lnSpc>
                <a:spcPct val="100000"/>
              </a:lnSpc>
              <a:buFont typeface="Arial"/>
              <a:buChar char="•"/>
              <a:tabLst>
                <a:tab pos="227329" algn="l"/>
              </a:tabLst>
            </a:pPr>
            <a:r>
              <a:rPr dirty="0" sz="3200" spc="15">
                <a:solidFill>
                  <a:srgbClr val="FFFFFF"/>
                </a:solidFill>
                <a:latin typeface="Rockwell"/>
                <a:cs typeface="Rockwell"/>
              </a:rPr>
              <a:t>Life</a:t>
            </a:r>
            <a:r>
              <a:rPr dirty="0" sz="3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is</a:t>
            </a:r>
            <a:r>
              <a:rPr dirty="0" sz="3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full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of</a:t>
            </a:r>
            <a:r>
              <a:rPr dirty="0" sz="3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15">
                <a:solidFill>
                  <a:srgbClr val="FFFFFF"/>
                </a:solidFill>
                <a:latin typeface="Rockwell"/>
                <a:cs typeface="Rockwell"/>
              </a:rPr>
              <a:t>abundance.</a:t>
            </a:r>
            <a:endParaRPr sz="3200">
              <a:latin typeface="Rockwell"/>
              <a:cs typeface="Rockwell"/>
            </a:endParaRPr>
          </a:p>
          <a:p>
            <a:pPr marL="227329" marR="5080" indent="-214629">
              <a:lnSpc>
                <a:spcPts val="3820"/>
              </a:lnSpc>
              <a:spcBef>
                <a:spcPts val="190"/>
              </a:spcBef>
              <a:buFont typeface="Arial"/>
              <a:buChar char="•"/>
              <a:tabLst>
                <a:tab pos="227329" algn="l"/>
              </a:tabLst>
            </a:pP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What</a:t>
            </a:r>
            <a:r>
              <a:rPr dirty="0" sz="32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matters</a:t>
            </a:r>
            <a:r>
              <a:rPr dirty="0" sz="32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is</a:t>
            </a:r>
            <a:r>
              <a:rPr dirty="0" sz="32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3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20">
                <a:solidFill>
                  <a:srgbClr val="FFFFFF"/>
                </a:solidFill>
                <a:latin typeface="Rockwell"/>
                <a:cs typeface="Rockwell"/>
              </a:rPr>
              <a:t>process, </a:t>
            </a:r>
            <a:r>
              <a:rPr dirty="0" sz="3200" spc="-78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not</a:t>
            </a:r>
            <a:r>
              <a:rPr dirty="0" sz="3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the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end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25">
                <a:solidFill>
                  <a:srgbClr val="FFFFFF"/>
                </a:solidFill>
                <a:latin typeface="Rockwell"/>
                <a:cs typeface="Rockwell"/>
              </a:rPr>
              <a:t>result.</a:t>
            </a:r>
            <a:endParaRPr sz="3200">
              <a:latin typeface="Rockwell"/>
              <a:cs typeface="Rockwell"/>
            </a:endParaRPr>
          </a:p>
          <a:p>
            <a:pPr marL="227329" indent="-215265">
              <a:lnSpc>
                <a:spcPts val="3665"/>
              </a:lnSpc>
              <a:buFont typeface="Arial"/>
              <a:buChar char="•"/>
              <a:tabLst>
                <a:tab pos="227965" algn="l"/>
              </a:tabLst>
            </a:pP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32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can </a:t>
            </a:r>
            <a:r>
              <a:rPr dirty="0" sz="3200" spc="-25">
                <a:solidFill>
                  <a:srgbClr val="FFFFFF"/>
                </a:solidFill>
                <a:latin typeface="Rockwell"/>
                <a:cs typeface="Rockwell"/>
              </a:rPr>
              <a:t>make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3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15">
                <a:solidFill>
                  <a:srgbClr val="FFFFFF"/>
                </a:solidFill>
                <a:latin typeface="Rockwell"/>
                <a:cs typeface="Rockwell"/>
              </a:rPr>
              <a:t>difference.</a:t>
            </a:r>
            <a:endParaRPr sz="3200">
              <a:latin typeface="Rockwell"/>
              <a:cs typeface="Rockwel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 marR="74930">
              <a:lnSpc>
                <a:spcPct val="100299"/>
              </a:lnSpc>
              <a:spcBef>
                <a:spcPts val="85"/>
              </a:spcBef>
            </a:pPr>
            <a:r>
              <a:rPr dirty="0"/>
              <a:t>Examples</a:t>
            </a:r>
            <a:r>
              <a:rPr dirty="0" spc="-45"/>
              <a:t> </a:t>
            </a:r>
            <a:r>
              <a:rPr dirty="0"/>
              <a:t>of</a:t>
            </a:r>
            <a:r>
              <a:rPr dirty="0" spc="-40"/>
              <a:t> </a:t>
            </a:r>
            <a:r>
              <a:rPr dirty="0" spc="-15"/>
              <a:t>maladaptive </a:t>
            </a:r>
            <a:r>
              <a:rPr dirty="0" spc="-785"/>
              <a:t> </a:t>
            </a:r>
            <a:r>
              <a:rPr dirty="0" spc="-5"/>
              <a:t>st</a:t>
            </a:r>
            <a:r>
              <a:rPr dirty="0"/>
              <a:t>o</a:t>
            </a:r>
            <a:r>
              <a:rPr dirty="0" spc="65"/>
              <a:t>r</a:t>
            </a:r>
            <a:r>
              <a:rPr dirty="0"/>
              <a:t>ie</a:t>
            </a:r>
            <a:r>
              <a:rPr dirty="0" spc="-5"/>
              <a:t>s</a:t>
            </a:r>
            <a:r>
              <a:rPr dirty="0"/>
              <a:t>,</a:t>
            </a:r>
            <a:r>
              <a:rPr dirty="0" spc="-254"/>
              <a:t> </a:t>
            </a:r>
            <a:r>
              <a:rPr dirty="0" spc="-5"/>
              <a:t>sc</a:t>
            </a:r>
            <a:r>
              <a:rPr dirty="0"/>
              <a:t>he</a:t>
            </a:r>
            <a:r>
              <a:rPr dirty="0" spc="5"/>
              <a:t>m</a:t>
            </a:r>
            <a:r>
              <a:rPr dirty="0"/>
              <a:t>a</a:t>
            </a:r>
            <a:r>
              <a:rPr dirty="0" spc="-5"/>
              <a:t>s</a:t>
            </a:r>
            <a:r>
              <a:rPr dirty="0"/>
              <a:t>,</a:t>
            </a:r>
            <a:r>
              <a:rPr dirty="0" spc="-254"/>
              <a:t> </a:t>
            </a:r>
            <a:r>
              <a:rPr dirty="0"/>
              <a:t>or  </a:t>
            </a:r>
            <a:r>
              <a:rPr dirty="0" spc="-10"/>
              <a:t>paradigms: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00"/>
          </a:p>
          <a:p>
            <a:pPr marL="227329" marR="5080" indent="-215265">
              <a:lnSpc>
                <a:spcPts val="3790"/>
              </a:lnSpc>
              <a:buFont typeface="Arial"/>
              <a:buChar char="•"/>
              <a:tabLst>
                <a:tab pos="227329" algn="l"/>
              </a:tabLst>
            </a:pPr>
            <a:r>
              <a:rPr dirty="0" spc="-10"/>
              <a:t>Interdependence</a:t>
            </a:r>
            <a:r>
              <a:rPr dirty="0" spc="-75"/>
              <a:t> </a:t>
            </a:r>
            <a:r>
              <a:rPr dirty="0" spc="-20"/>
              <a:t>makes </a:t>
            </a:r>
            <a:r>
              <a:rPr dirty="0" spc="-785"/>
              <a:t> </a:t>
            </a:r>
            <a:r>
              <a:rPr dirty="0" spc="-55"/>
              <a:t>you</a:t>
            </a:r>
            <a:r>
              <a:rPr dirty="0" spc="-10"/>
              <a:t> </a:t>
            </a:r>
            <a:r>
              <a:rPr dirty="0" spc="-20"/>
              <a:t>weak.</a:t>
            </a:r>
          </a:p>
          <a:p>
            <a:pPr marL="227329" indent="-215265">
              <a:lnSpc>
                <a:spcPts val="3700"/>
              </a:lnSpc>
              <a:buFont typeface="Arial"/>
              <a:buChar char="•"/>
              <a:tabLst>
                <a:tab pos="227965" algn="l"/>
              </a:tabLst>
            </a:pPr>
            <a:r>
              <a:rPr dirty="0" spc="-15"/>
              <a:t>Terminations</a:t>
            </a:r>
            <a:r>
              <a:rPr dirty="0" spc="-30"/>
              <a:t> </a:t>
            </a:r>
            <a:r>
              <a:rPr dirty="0" spc="-55"/>
              <a:t>are</a:t>
            </a:r>
            <a:r>
              <a:rPr dirty="0" spc="-25"/>
              <a:t> </a:t>
            </a:r>
            <a:r>
              <a:rPr dirty="0" spc="-30"/>
              <a:t>always</a:t>
            </a:r>
          </a:p>
          <a:p>
            <a:pPr marL="226695">
              <a:lnSpc>
                <a:spcPts val="3829"/>
              </a:lnSpc>
              <a:spcBef>
                <a:spcPts val="50"/>
              </a:spcBef>
            </a:pPr>
            <a:r>
              <a:rPr dirty="0" spc="-10"/>
              <a:t>traumatic.</a:t>
            </a:r>
          </a:p>
          <a:p>
            <a:pPr marL="227329" indent="-214629">
              <a:lnSpc>
                <a:spcPts val="3829"/>
              </a:lnSpc>
              <a:buFont typeface="Arial"/>
              <a:buChar char="•"/>
              <a:tabLst>
                <a:tab pos="227329" algn="l"/>
              </a:tabLst>
            </a:pPr>
            <a:r>
              <a:rPr dirty="0" spc="-130"/>
              <a:t>You</a:t>
            </a:r>
            <a:r>
              <a:rPr dirty="0" spc="-25"/>
              <a:t> </a:t>
            </a:r>
            <a:r>
              <a:rPr dirty="0" spc="-30"/>
              <a:t>can’t</a:t>
            </a:r>
            <a:r>
              <a:rPr dirty="0" spc="-20"/>
              <a:t> </a:t>
            </a:r>
            <a:r>
              <a:rPr dirty="0" spc="5"/>
              <a:t>trust</a:t>
            </a:r>
            <a:r>
              <a:rPr dirty="0" spc="-20"/>
              <a:t> </a:t>
            </a:r>
            <a:r>
              <a:rPr dirty="0"/>
              <a:t>people</a:t>
            </a:r>
            <a:r>
              <a:rPr dirty="0" sz="1800"/>
              <a:t>.</a:t>
            </a:r>
            <a:endParaRPr sz="1800"/>
          </a:p>
        </p:txBody>
      </p:sp>
      <p:grpSp>
        <p:nvGrpSpPr>
          <p:cNvPr id="5" name="object 5"/>
          <p:cNvGrpSpPr/>
          <p:nvPr/>
        </p:nvGrpSpPr>
        <p:grpSpPr>
          <a:xfrm>
            <a:off x="4803647" y="5245607"/>
            <a:ext cx="1780539" cy="1612900"/>
            <a:chOff x="4803647" y="5245607"/>
            <a:chExt cx="1780539" cy="16129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03647" y="5245607"/>
              <a:ext cx="1780031" cy="16123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0840" y="5441251"/>
              <a:ext cx="1187272" cy="11836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4439" y="524255"/>
            <a:ext cx="10031095" cy="1584960"/>
            <a:chOff x="1234439" y="524255"/>
            <a:chExt cx="10031095" cy="1584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2911" y="524255"/>
              <a:ext cx="8452104" cy="8229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4439" y="905255"/>
              <a:ext cx="10030968" cy="822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5943" y="1286255"/>
              <a:ext cx="2606040" cy="82296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6776" y="616203"/>
            <a:ext cx="9436100" cy="1214120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12700" marR="5080" indent="728980">
              <a:lnSpc>
                <a:spcPts val="3000"/>
              </a:lnSpc>
              <a:spcBef>
                <a:spcPts val="500"/>
              </a:spcBef>
            </a:pPr>
            <a:r>
              <a:rPr dirty="0" sz="2800" spc="-5"/>
              <a:t>EXERCISE </a:t>
            </a:r>
            <a:r>
              <a:rPr dirty="0" sz="2800"/>
              <a:t>TO </a:t>
            </a:r>
            <a:r>
              <a:rPr dirty="0" sz="2800" spc="-5"/>
              <a:t>EXPLORE OUR QUESTIONS: </a:t>
            </a:r>
            <a:r>
              <a:rPr dirty="0" sz="2800"/>
              <a:t> WHAT</a:t>
            </a:r>
            <a:r>
              <a:rPr dirty="0" sz="2800" spc="-5"/>
              <a:t> ARE</a:t>
            </a:r>
            <a:r>
              <a:rPr dirty="0" sz="2800" spc="-10"/>
              <a:t> </a:t>
            </a:r>
            <a:r>
              <a:rPr dirty="0" sz="2800" spc="-5"/>
              <a:t>YOUR</a:t>
            </a:r>
            <a:r>
              <a:rPr dirty="0" sz="2800" spc="5"/>
              <a:t> </a:t>
            </a:r>
            <a:r>
              <a:rPr dirty="0" sz="2800" spc="-5"/>
              <a:t>FORMATIVE</a:t>
            </a:r>
            <a:r>
              <a:rPr dirty="0" sz="2800" spc="-10"/>
              <a:t> </a:t>
            </a:r>
            <a:r>
              <a:rPr dirty="0" sz="2800" spc="-5"/>
              <a:t>EXPERIENCES AND</a:t>
            </a:r>
            <a:endParaRPr sz="2800"/>
          </a:p>
          <a:p>
            <a:pPr marL="3664585">
              <a:lnSpc>
                <a:spcPts val="2960"/>
              </a:lnSpc>
            </a:pPr>
            <a:r>
              <a:rPr dirty="0" sz="2800" spc="-5"/>
              <a:t>SCHEMAS?</a:t>
            </a:r>
            <a:endParaRPr sz="2800"/>
          </a:p>
        </p:txBody>
      </p:sp>
      <p:grpSp>
        <p:nvGrpSpPr>
          <p:cNvPr id="7" name="object 7"/>
          <p:cNvGrpSpPr/>
          <p:nvPr/>
        </p:nvGrpSpPr>
        <p:grpSpPr>
          <a:xfrm>
            <a:off x="4157471" y="2136647"/>
            <a:ext cx="4276725" cy="3542029"/>
            <a:chOff x="4157471" y="2136647"/>
            <a:chExt cx="4276725" cy="3542029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7471" y="2136647"/>
              <a:ext cx="4276344" cy="35417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54448" y="2332408"/>
              <a:ext cx="3686365" cy="2952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12023" y="2157983"/>
            <a:ext cx="3301365" cy="3584575"/>
            <a:chOff x="7812023" y="2157983"/>
            <a:chExt cx="3301365" cy="3584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12023" y="2157983"/>
              <a:ext cx="3300983" cy="3584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7661" y="2354630"/>
              <a:ext cx="2709411" cy="299457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493264" y="438912"/>
            <a:ext cx="7848600" cy="1356360"/>
            <a:chOff x="2493264" y="438912"/>
            <a:chExt cx="7848600" cy="13563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3264" y="438912"/>
              <a:ext cx="6574536" cy="9235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19160" y="438912"/>
              <a:ext cx="694944" cy="9235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65464" y="438912"/>
              <a:ext cx="1676400" cy="9235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53712" y="868680"/>
              <a:ext cx="3587495" cy="92659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3093" rIns="0" bIns="0" rtlCol="0" vert="horz">
            <a:spAutoFit/>
          </a:bodyPr>
          <a:lstStyle/>
          <a:p>
            <a:pPr marL="3888740" marR="5080" indent="-2063114">
              <a:lnSpc>
                <a:spcPts val="3379"/>
              </a:lnSpc>
              <a:spcBef>
                <a:spcPts val="595"/>
              </a:spcBef>
            </a:pPr>
            <a:r>
              <a:rPr dirty="0"/>
              <a:t>A</a:t>
            </a:r>
            <a:r>
              <a:rPr dirty="0" spc="-40"/>
              <a:t> </a:t>
            </a:r>
            <a:r>
              <a:rPr dirty="0" spc="-5"/>
              <a:t>FORMATIVE</a:t>
            </a:r>
            <a:r>
              <a:rPr dirty="0" spc="-30"/>
              <a:t> </a:t>
            </a:r>
            <a:r>
              <a:rPr dirty="0" spc="-5"/>
              <a:t>EXPERIENCE-LIFE </a:t>
            </a:r>
            <a:r>
              <a:rPr dirty="0" spc="-1075"/>
              <a:t> </a:t>
            </a:r>
            <a:r>
              <a:rPr dirty="0" spc="-5"/>
              <a:t>PERSPECTIVE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621791" y="1734311"/>
            <a:ext cx="5581015" cy="3825240"/>
            <a:chOff x="621791" y="1734311"/>
            <a:chExt cx="5581015" cy="382524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3352" y="1734311"/>
              <a:ext cx="3462528" cy="5882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25752" y="2075687"/>
              <a:ext cx="3154679" cy="701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1519" y="2209799"/>
              <a:ext cx="423672" cy="5455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7343" y="2191511"/>
              <a:ext cx="5242559" cy="5882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1247" y="2865119"/>
              <a:ext cx="441959" cy="5608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57071" y="2846831"/>
              <a:ext cx="2508504" cy="6065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9231" y="2648711"/>
              <a:ext cx="3179064" cy="9174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66415" y="3233927"/>
              <a:ext cx="1682495" cy="9174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1791" y="4002023"/>
              <a:ext cx="423671" cy="5425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7615" y="3980688"/>
              <a:ext cx="5465064" cy="58826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70303" y="4495800"/>
              <a:ext cx="423671" cy="5455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86127" y="4477511"/>
              <a:ext cx="3364991" cy="58826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4943" y="4992623"/>
              <a:ext cx="423672" cy="5425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3815" y="4971288"/>
              <a:ext cx="5312664" cy="588264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762593" y="1647444"/>
            <a:ext cx="5259070" cy="3719829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00"/>
              </a:spcBef>
            </a:pP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E</a:t>
            </a:r>
            <a:r>
              <a:rPr dirty="0" u="sng" sz="2000" spc="-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v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en</a:t>
            </a:r>
            <a:r>
              <a:rPr dirty="0" u="sng" sz="20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t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:</a:t>
            </a:r>
            <a:r>
              <a:rPr dirty="0" u="sng" sz="2000" spc="-1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Mo</a:t>
            </a:r>
            <a:r>
              <a:rPr dirty="0" u="sng" sz="20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t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hers</a:t>
            </a:r>
            <a:r>
              <a:rPr dirty="0" u="sng" sz="20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Dea</a:t>
            </a:r>
            <a:r>
              <a:rPr dirty="0" u="sng" sz="20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t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h at</a:t>
            </a:r>
            <a:r>
              <a:rPr dirty="0" u="sng" sz="20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13</a:t>
            </a:r>
            <a:endParaRPr sz="2000">
              <a:latin typeface="Rockwell"/>
              <a:cs typeface="Rockwell"/>
            </a:endParaRPr>
          </a:p>
          <a:p>
            <a:pPr marL="251460" indent="-129539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52095" algn="l"/>
              </a:tabLst>
            </a:pP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10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po</a:t>
            </a:r>
            <a:r>
              <a:rPr dirty="0" sz="2000" spc="3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an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e:</a:t>
            </a:r>
            <a:r>
              <a:rPr dirty="0" sz="2000" spc="-1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om</a:t>
            </a:r>
            <a:r>
              <a:rPr dirty="0" sz="20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as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t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he gl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 of 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he </a:t>
            </a:r>
            <a:r>
              <a:rPr dirty="0" sz="2000" spc="5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40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endParaRPr sz="2000">
              <a:latin typeface="Rockwell"/>
              <a:cs typeface="Rockwell"/>
            </a:endParaRPr>
          </a:p>
          <a:p>
            <a:pPr lvl="1" marL="367665" marR="229870" indent="-367665">
              <a:lnSpc>
                <a:spcPct val="119400"/>
              </a:lnSpc>
              <a:spcBef>
                <a:spcPts val="860"/>
              </a:spcBef>
              <a:buFont typeface="Arial"/>
              <a:buChar char="•"/>
              <a:tabLst>
                <a:tab pos="367665" algn="l"/>
              </a:tabLst>
            </a:pPr>
            <a:r>
              <a:rPr dirty="0" sz="2000" spc="-6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000" spc="-4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 na</a:t>
            </a:r>
            <a:r>
              <a:rPr dirty="0" sz="2000" spc="3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000" spc="-4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e:</a:t>
            </a:r>
            <a:r>
              <a:rPr dirty="0" sz="2000" spc="-1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3200" spc="-65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3200" spc="-8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e li</a:t>
            </a:r>
            <a:r>
              <a:rPr dirty="0" sz="3200" spc="8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e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o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he 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fullest</a:t>
            </a:r>
            <a:endParaRPr sz="3200">
              <a:latin typeface="Rockwell"/>
              <a:cs typeface="Rockwell"/>
            </a:endParaRPr>
          </a:p>
          <a:p>
            <a:pPr marL="141605" indent="-128905">
              <a:lnSpc>
                <a:spcPct val="100000"/>
              </a:lnSpc>
              <a:spcBef>
                <a:spcPts val="1660"/>
              </a:spcBef>
              <a:buFont typeface="Arial"/>
              <a:buChar char="•"/>
              <a:tabLst>
                <a:tab pos="141605" algn="l"/>
              </a:tabLst>
            </a:pPr>
            <a:r>
              <a:rPr dirty="0" sz="2000" spc="-20">
                <a:solidFill>
                  <a:srgbClr val="FFFFFF"/>
                </a:solidFill>
                <a:latin typeface="Rockwell"/>
                <a:cs typeface="Rockwell"/>
              </a:rPr>
              <a:t>Negative</a:t>
            </a:r>
            <a:r>
              <a:rPr dirty="0" sz="20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Rockwell"/>
                <a:cs typeface="Rockwell"/>
              </a:rPr>
              <a:t>narrative:</a:t>
            </a:r>
            <a:r>
              <a:rPr dirty="0" sz="2000" spc="-1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Rockwell"/>
                <a:cs typeface="Rockwell"/>
              </a:rPr>
              <a:t>fear</a:t>
            </a:r>
            <a:r>
              <a:rPr dirty="0" sz="20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of</a:t>
            </a:r>
            <a:r>
              <a:rPr dirty="0" sz="20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Rockwell"/>
                <a:cs typeface="Rockwell"/>
              </a:rPr>
              <a:t>dying,</a:t>
            </a:r>
            <a:r>
              <a:rPr dirty="0" sz="2000" spc="-15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Rockwell"/>
                <a:cs typeface="Rockwell"/>
              </a:rPr>
              <a:t>separation</a:t>
            </a:r>
            <a:endParaRPr sz="2000">
              <a:latin typeface="Rockwell"/>
              <a:cs typeface="Rockwell"/>
            </a:endParaRPr>
          </a:p>
          <a:p>
            <a:pPr lvl="1" marL="1191895" indent="-129539">
              <a:lnSpc>
                <a:spcPct val="100000"/>
              </a:lnSpc>
              <a:spcBef>
                <a:spcPts val="1510"/>
              </a:spcBef>
              <a:buFont typeface="Arial"/>
              <a:buChar char="•"/>
              <a:tabLst>
                <a:tab pos="1192530" algn="l"/>
              </a:tabLst>
            </a:pPr>
            <a:r>
              <a:rPr dirty="0" sz="2000" spc="-165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eeling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:</a:t>
            </a:r>
            <a:r>
              <a:rPr dirty="0" sz="2000" spc="-1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2000" spc="-8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 </a:t>
            </a:r>
            <a:r>
              <a:rPr dirty="0" sz="2000" spc="4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or li</a:t>
            </a:r>
            <a:r>
              <a:rPr dirty="0" sz="2000" spc="5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000" spc="-4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2000" spc="-1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ear</a:t>
            </a:r>
            <a:endParaRPr sz="2000">
              <a:latin typeface="Rockwell"/>
              <a:cs typeface="Rockwell"/>
            </a:endParaRPr>
          </a:p>
          <a:p>
            <a:pPr marL="216535" indent="-129539">
              <a:lnSpc>
                <a:spcPct val="100000"/>
              </a:lnSpc>
              <a:spcBef>
                <a:spcPts val="1490"/>
              </a:spcBef>
              <a:buFont typeface="Arial"/>
              <a:buChar char="•"/>
              <a:tabLst>
                <a:tab pos="217170" algn="l"/>
              </a:tabLst>
            </a:pP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K</a:t>
            </a:r>
            <a:r>
              <a:rPr dirty="0" sz="2000" spc="-8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he</a:t>
            </a:r>
            <a:r>
              <a:rPr dirty="0" sz="2000" spc="-10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a:</a:t>
            </a:r>
            <a:r>
              <a:rPr dirty="0" sz="2000" spc="-1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ot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all endings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000" spc="-10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 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2000" spc="-10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endParaRPr sz="2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38871" y="2020823"/>
            <a:ext cx="3301365" cy="3587750"/>
            <a:chOff x="7738871" y="2020823"/>
            <a:chExt cx="3301365" cy="3587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38871" y="2020823"/>
              <a:ext cx="3300983" cy="35874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6064" y="2218198"/>
              <a:ext cx="2709412" cy="299457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916935" y="326136"/>
            <a:ext cx="6720840" cy="1356360"/>
            <a:chOff x="2916935" y="326136"/>
            <a:chExt cx="6720840" cy="13563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6935" y="326136"/>
              <a:ext cx="6574535" cy="9235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42832" y="326136"/>
              <a:ext cx="694944" cy="9235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2791" y="755904"/>
              <a:ext cx="3066288" cy="92659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7142" rIns="0" bIns="0" rtlCol="0" vert="horz">
            <a:spAutoFit/>
          </a:bodyPr>
          <a:lstStyle/>
          <a:p>
            <a:pPr marL="4147185" marR="5080" indent="-1896745">
              <a:lnSpc>
                <a:spcPts val="3410"/>
              </a:lnSpc>
              <a:spcBef>
                <a:spcPts val="570"/>
              </a:spcBef>
            </a:pPr>
            <a:r>
              <a:rPr dirty="0"/>
              <a:t>A</a:t>
            </a:r>
            <a:r>
              <a:rPr dirty="0" spc="-40"/>
              <a:t> </a:t>
            </a:r>
            <a:r>
              <a:rPr dirty="0" spc="-5"/>
              <a:t>FORMATIVE</a:t>
            </a:r>
            <a:r>
              <a:rPr dirty="0" spc="-35"/>
              <a:t> </a:t>
            </a:r>
            <a:r>
              <a:rPr dirty="0" spc="-5"/>
              <a:t>EXPERIENCE- </a:t>
            </a:r>
            <a:r>
              <a:rPr dirty="0" spc="-1075"/>
              <a:t> </a:t>
            </a:r>
            <a:r>
              <a:rPr dirty="0" spc="-5"/>
              <a:t>DIVERSITY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256031" y="1716023"/>
            <a:ext cx="6992620" cy="4551045"/>
            <a:chOff x="256031" y="1716023"/>
            <a:chExt cx="6992620" cy="455104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7568" y="1716023"/>
              <a:ext cx="3675887" cy="5882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26920" y="2057399"/>
              <a:ext cx="3371087" cy="670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7320" y="2191511"/>
              <a:ext cx="423671" cy="5425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33143" y="2173223"/>
              <a:ext cx="3550920" cy="5882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24399" y="2173223"/>
              <a:ext cx="451103" cy="5882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15840" y="2173223"/>
              <a:ext cx="1210056" cy="58826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3671" y="2846831"/>
              <a:ext cx="441959" cy="5608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9495" y="2828543"/>
              <a:ext cx="2508504" cy="6065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81655" y="2630423"/>
              <a:ext cx="4632960" cy="9174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61287" y="3215639"/>
              <a:ext cx="5114544" cy="9174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7031" y="3980688"/>
              <a:ext cx="423672" cy="5455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2855" y="3962400"/>
              <a:ext cx="6050280" cy="58826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9872" y="4477511"/>
              <a:ext cx="423672" cy="5425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5695" y="4459223"/>
              <a:ext cx="6327648" cy="58826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6031" y="4971288"/>
              <a:ext cx="423672" cy="54559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1855" y="4953000"/>
              <a:ext cx="6876288" cy="58826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5863" y="5321807"/>
              <a:ext cx="6620256" cy="58826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04159" y="5678423"/>
              <a:ext cx="1819656" cy="588264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398256" y="1629155"/>
            <a:ext cx="6627495" cy="444500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algn="ctr" marR="12700">
              <a:lnSpc>
                <a:spcPct val="100000"/>
              </a:lnSpc>
              <a:spcBef>
                <a:spcPts val="1300"/>
              </a:spcBef>
            </a:pP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E</a:t>
            </a:r>
            <a:r>
              <a:rPr dirty="0" u="sng" sz="2000" spc="-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v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en</a:t>
            </a:r>
            <a:r>
              <a:rPr dirty="0" u="sng" sz="20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t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:</a:t>
            </a:r>
            <a:r>
              <a:rPr dirty="0" u="sng" sz="2000" spc="-1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S</a:t>
            </a:r>
            <a:r>
              <a:rPr dirty="0" u="sng" sz="20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w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i</a:t>
            </a:r>
            <a:r>
              <a:rPr dirty="0" u="sng" sz="2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mm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ing </a:t>
            </a:r>
            <a:r>
              <a:rPr dirty="0" u="sng" sz="2000" spc="4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f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or M</a:t>
            </a:r>
            <a:r>
              <a:rPr dirty="0" u="sng" sz="2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e</a:t>
            </a:r>
            <a:r>
              <a:rPr dirty="0" u="sng" sz="20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x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i</a:t>
            </a:r>
            <a:r>
              <a:rPr dirty="0" u="sng" sz="20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c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o</a:t>
            </a:r>
            <a:endParaRPr sz="2000">
              <a:latin typeface="Rockwell"/>
              <a:cs typeface="Rockwell"/>
            </a:endParaRPr>
          </a:p>
          <a:p>
            <a:pPr marL="1302385" indent="-129539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1302385" algn="l"/>
              </a:tabLst>
            </a:pP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10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po</a:t>
            </a:r>
            <a:r>
              <a:rPr dirty="0" sz="2000" spc="3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an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e:</a:t>
            </a:r>
            <a:r>
              <a:rPr dirty="0" sz="2000" spc="-1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helped 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s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elf-e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st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eem</a:t>
            </a:r>
            <a:endParaRPr sz="2000">
              <a:latin typeface="Rockwell"/>
              <a:cs typeface="Rockwell"/>
            </a:endParaRPr>
          </a:p>
          <a:p>
            <a:pPr marL="314960" marR="165735" indent="-314960">
              <a:lnSpc>
                <a:spcPct val="120000"/>
              </a:lnSpc>
              <a:spcBef>
                <a:spcPts val="815"/>
              </a:spcBef>
              <a:buFont typeface="Arial"/>
              <a:buChar char="•"/>
              <a:tabLst>
                <a:tab pos="314960" algn="l"/>
              </a:tabLst>
            </a:pPr>
            <a:r>
              <a:rPr dirty="0" sz="2000" spc="-6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000" spc="-4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 na</a:t>
            </a:r>
            <a:r>
              <a:rPr dirty="0" sz="2000" spc="3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000" spc="-4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e:</a:t>
            </a:r>
            <a:r>
              <a:rPr dirty="0" sz="2000" spc="-1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3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x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po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su</a:t>
            </a:r>
            <a:r>
              <a:rPr dirty="0" sz="3200" spc="-16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e 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o d</a:t>
            </a:r>
            <a:r>
              <a:rPr dirty="0" sz="3200" spc="-65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3200" spc="-8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er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3200" spc="-325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,  </a:t>
            </a:r>
            <a:r>
              <a:rPr dirty="0" sz="3200" spc="-30">
                <a:solidFill>
                  <a:srgbClr val="FFFFFF"/>
                </a:solidFill>
                <a:latin typeface="Rockwell"/>
                <a:cs typeface="Rockwell"/>
              </a:rPr>
              <a:t>culture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and</a:t>
            </a:r>
            <a:r>
              <a:rPr dirty="0" sz="3200" spc="-5">
                <a:solidFill>
                  <a:srgbClr val="FFFFFF"/>
                </a:solidFill>
                <a:latin typeface="Rockwell"/>
                <a:cs typeface="Rockwell"/>
              </a:rPr>
              <a:t> global</a:t>
            </a:r>
            <a:r>
              <a:rPr dirty="0" sz="32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200" spc="-40">
                <a:solidFill>
                  <a:srgbClr val="FFFFFF"/>
                </a:solidFill>
                <a:latin typeface="Rockwell"/>
                <a:cs typeface="Rockwell"/>
              </a:rPr>
              <a:t>travel</a:t>
            </a:r>
            <a:endParaRPr sz="3200">
              <a:latin typeface="Rockwell"/>
              <a:cs typeface="Rockwell"/>
            </a:endParaRPr>
          </a:p>
          <a:p>
            <a:pPr lvl="1" marL="522605" indent="-129539">
              <a:lnSpc>
                <a:spcPct val="100000"/>
              </a:lnSpc>
              <a:spcBef>
                <a:spcPts val="1655"/>
              </a:spcBef>
              <a:buFont typeface="Arial"/>
              <a:buChar char="•"/>
              <a:tabLst>
                <a:tab pos="523240" algn="l"/>
              </a:tabLst>
            </a:pP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000" spc="-35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000" spc="-4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 na</a:t>
            </a:r>
            <a:r>
              <a:rPr dirty="0" sz="2000" spc="3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000" spc="-4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e:</a:t>
            </a:r>
            <a:r>
              <a:rPr dirty="0" sz="2000" spc="-1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45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ho am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I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( M</a:t>
            </a:r>
            <a:r>
              <a:rPr dirty="0" sz="2000" spc="-2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x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an,</a:t>
            </a:r>
            <a:r>
              <a:rPr dirty="0" sz="2000" spc="-1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85">
                <a:solidFill>
                  <a:srgbClr val="FFFFFF"/>
                </a:solidFill>
                <a:latin typeface="Rockwell"/>
                <a:cs typeface="Rockwell"/>
              </a:rPr>
              <a:t>J</a:t>
            </a:r>
            <a:r>
              <a:rPr dirty="0" sz="2000" spc="-4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h..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?)</a:t>
            </a:r>
            <a:endParaRPr sz="2000">
              <a:latin typeface="Rockwell"/>
              <a:cs typeface="Rockwell"/>
            </a:endParaRPr>
          </a:p>
          <a:p>
            <a:pPr marL="384810" indent="-129539">
              <a:lnSpc>
                <a:spcPct val="100000"/>
              </a:lnSpc>
              <a:spcBef>
                <a:spcPts val="1510"/>
              </a:spcBef>
              <a:buFont typeface="Arial"/>
              <a:buChar char="•"/>
              <a:tabLst>
                <a:tab pos="385445" algn="l"/>
              </a:tabLst>
            </a:pPr>
            <a:r>
              <a:rPr dirty="0" sz="2000" spc="-20">
                <a:solidFill>
                  <a:srgbClr val="FFFFFF"/>
                </a:solidFill>
                <a:latin typeface="Rockwell"/>
                <a:cs typeface="Rockwell"/>
              </a:rPr>
              <a:t>Feelings:</a:t>
            </a:r>
            <a:r>
              <a:rPr dirty="0" sz="2000" spc="-1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connection,</a:t>
            </a:r>
            <a:r>
              <a:rPr dirty="0" sz="2000" spc="-15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Rockwell"/>
                <a:cs typeface="Rockwell"/>
              </a:rPr>
              <a:t>achievement,</a:t>
            </a:r>
            <a:r>
              <a:rPr dirty="0" sz="2000" spc="-16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Rockwell"/>
                <a:cs typeface="Rockwell"/>
              </a:rPr>
              <a:t>fear</a:t>
            </a:r>
            <a:r>
              <a:rPr dirty="0" sz="20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of</a:t>
            </a:r>
            <a:r>
              <a:rPr dirty="0" sz="20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Rockwell"/>
                <a:cs typeface="Rockwell"/>
              </a:rPr>
              <a:t>rejection</a:t>
            </a:r>
            <a:endParaRPr sz="2000">
              <a:latin typeface="Rockwell"/>
              <a:cs typeface="Rockwell"/>
            </a:endParaRPr>
          </a:p>
          <a:p>
            <a:pPr marL="141605" indent="-128905">
              <a:lnSpc>
                <a:spcPct val="100000"/>
              </a:lnSpc>
              <a:spcBef>
                <a:spcPts val="1490"/>
              </a:spcBef>
              <a:buFont typeface="Arial"/>
              <a:buChar char="•"/>
              <a:tabLst>
                <a:tab pos="141605" algn="l"/>
              </a:tabLst>
            </a:pPr>
            <a:r>
              <a:rPr dirty="0" sz="2000" spc="-45">
                <a:solidFill>
                  <a:srgbClr val="FFFFFF"/>
                </a:solidFill>
                <a:latin typeface="Rockwell"/>
                <a:cs typeface="Rockwell"/>
              </a:rPr>
              <a:t>Key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Schema:</a:t>
            </a:r>
            <a:r>
              <a:rPr dirty="0" sz="2000" spc="-15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Rockwell"/>
                <a:cs typeface="Rockwell"/>
              </a:rPr>
              <a:t>Don’t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Rockwell"/>
                <a:cs typeface="Rockwell"/>
              </a:rPr>
              <a:t>give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others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20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30">
                <a:solidFill>
                  <a:srgbClr val="FFFFFF"/>
                </a:solidFill>
                <a:latin typeface="Rockwell"/>
                <a:cs typeface="Rockwell"/>
              </a:rPr>
              <a:t>power</a:t>
            </a:r>
            <a:r>
              <a:rPr dirty="0" sz="20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to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 define</a:t>
            </a:r>
            <a:r>
              <a:rPr dirty="0" sz="20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Rockwell"/>
                <a:cs typeface="Rockwell"/>
              </a:rPr>
              <a:t>you..</a:t>
            </a:r>
            <a:endParaRPr sz="2000">
              <a:latin typeface="Rockwell"/>
              <a:cs typeface="Rockwell"/>
            </a:endParaRPr>
          </a:p>
          <a:p>
            <a:pPr marL="2573020" marR="217170" indent="-2368550">
              <a:lnSpc>
                <a:spcPct val="117000"/>
              </a:lnSpc>
              <a:spcBef>
                <a:spcPts val="95"/>
              </a:spcBef>
            </a:pP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dirty="0" sz="2000" spc="-8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d of 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dirty="0" sz="2000" spc="-4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er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 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b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kg</a:t>
            </a:r>
            <a:r>
              <a:rPr dirty="0" sz="2000" spc="-8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nd,</a:t>
            </a:r>
            <a:r>
              <a:rPr dirty="0" sz="2000" spc="-3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8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000" spc="-4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k ha</a:t>
            </a:r>
            <a:r>
              <a:rPr dirty="0" sz="2000" spc="-8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d and l</a:t>
            </a:r>
            <a:r>
              <a:rPr dirty="0" sz="2000" spc="-8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000" spc="-5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000">
                <a:solidFill>
                  <a:srgbClr val="FFFFFF"/>
                </a:solidFill>
                <a:latin typeface="Rockwell"/>
                <a:cs typeface="Rockwell"/>
              </a:rPr>
              <a:t>e  </a:t>
            </a:r>
            <a:r>
              <a:rPr dirty="0" sz="2000" spc="-15">
                <a:solidFill>
                  <a:srgbClr val="FFFFFF"/>
                </a:solidFill>
                <a:latin typeface="Rockwell"/>
                <a:cs typeface="Rockwell"/>
              </a:rPr>
              <a:t>what</a:t>
            </a:r>
            <a:r>
              <a:rPr dirty="0" sz="20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35">
                <a:solidFill>
                  <a:srgbClr val="FFFFFF"/>
                </a:solidFill>
                <a:latin typeface="Rockwell"/>
                <a:cs typeface="Rockwell"/>
              </a:rPr>
              <a:t>you</a:t>
            </a:r>
            <a:r>
              <a:rPr dirty="0" sz="20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35">
                <a:solidFill>
                  <a:srgbClr val="FFFFFF"/>
                </a:solidFill>
                <a:latin typeface="Rockwell"/>
                <a:cs typeface="Rockwell"/>
              </a:rPr>
              <a:t>do.</a:t>
            </a:r>
            <a:endParaRPr sz="2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1927" y="2819400"/>
            <a:ext cx="7312152" cy="15361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0749" y="2998723"/>
            <a:ext cx="642112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/>
              <a:t>CALMING</a:t>
            </a:r>
            <a:r>
              <a:rPr dirty="0" sz="5400" spc="-75"/>
              <a:t> </a:t>
            </a:r>
            <a:r>
              <a:rPr dirty="0" sz="5400" spc="-5"/>
              <a:t>SHIELD</a:t>
            </a:r>
            <a:endParaRPr sz="5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81527" y="170687"/>
            <a:ext cx="6870700" cy="1356360"/>
            <a:chOff x="3081527" y="170687"/>
            <a:chExt cx="6870700" cy="1356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81527" y="170687"/>
              <a:ext cx="6870192" cy="9113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1704" y="615696"/>
              <a:ext cx="2624328" cy="91135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5405" rIns="0" bIns="0" rtlCol="0" vert="horz">
            <a:spAutoFit/>
          </a:bodyPr>
          <a:lstStyle/>
          <a:p>
            <a:pPr marL="4585335" marR="5080" indent="-2169160">
              <a:lnSpc>
                <a:spcPts val="3479"/>
              </a:lnSpc>
              <a:spcBef>
                <a:spcPts val="515"/>
              </a:spcBef>
            </a:pPr>
            <a:r>
              <a:rPr dirty="0" b="1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dirty="0" spc="-5" b="1">
                <a:solidFill>
                  <a:srgbClr val="FF0000"/>
                </a:solidFill>
                <a:latin typeface="Calibri"/>
                <a:cs typeface="Calibri"/>
              </a:rPr>
              <a:t>GRANT </a:t>
            </a:r>
            <a:r>
              <a:rPr dirty="0" spc="-60" b="1">
                <a:solidFill>
                  <a:srgbClr val="FF0000"/>
                </a:solidFill>
                <a:latin typeface="Calibri"/>
                <a:cs typeface="Calibri"/>
              </a:rPr>
              <a:t>STUDY: </a:t>
            </a:r>
            <a:r>
              <a:rPr dirty="0" b="1">
                <a:solidFill>
                  <a:srgbClr val="FF0000"/>
                </a:solidFill>
                <a:latin typeface="Calibri"/>
                <a:cs typeface="Calibri"/>
              </a:rPr>
              <a:t>THE “SECRET” </a:t>
            </a:r>
            <a:r>
              <a:rPr dirty="0" spc="-45" b="1">
                <a:solidFill>
                  <a:srgbClr val="FF0000"/>
                </a:solidFill>
                <a:latin typeface="Calibri"/>
                <a:cs typeface="Calibri"/>
              </a:rPr>
              <a:t>TO </a:t>
            </a:r>
            <a:r>
              <a:rPr dirty="0" spc="-7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pc="-5" b="1">
                <a:solidFill>
                  <a:srgbClr val="FF0000"/>
                </a:solidFill>
                <a:latin typeface="Calibri"/>
                <a:cs typeface="Calibri"/>
              </a:rPr>
              <a:t>HAPPINESS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3864" y="2320926"/>
            <a:ext cx="1984373" cy="97472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80389" y="4424363"/>
            <a:ext cx="1711323" cy="113982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0329" y="1349755"/>
            <a:ext cx="10667365" cy="5369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solidFill>
                  <a:srgbClr val="ABDAFC"/>
                </a:solidFill>
                <a:latin typeface="Calibri"/>
                <a:cs typeface="Calibri"/>
              </a:rPr>
              <a:t>It’s</a:t>
            </a:r>
            <a:r>
              <a:rPr dirty="0" sz="2400" spc="-5" b="1">
                <a:solidFill>
                  <a:srgbClr val="ABDAFC"/>
                </a:solidFill>
                <a:latin typeface="Calibri"/>
                <a:cs typeface="Calibri"/>
              </a:rPr>
              <a:t> all</a:t>
            </a:r>
            <a:r>
              <a:rPr dirty="0" sz="2400" spc="-10" b="1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ABDAFC"/>
                </a:solidFill>
                <a:latin typeface="Calibri"/>
                <a:cs typeface="Calibri"/>
              </a:rPr>
              <a:t>about </a:t>
            </a:r>
            <a:r>
              <a:rPr dirty="0" sz="2400" spc="-10" b="1">
                <a:solidFill>
                  <a:srgbClr val="ABDAFC"/>
                </a:solidFill>
                <a:latin typeface="Calibri"/>
                <a:cs typeface="Calibri"/>
              </a:rPr>
              <a:t>relationships</a:t>
            </a:r>
            <a:r>
              <a:rPr dirty="0" sz="2400" spc="-5" b="1">
                <a:solidFill>
                  <a:srgbClr val="ABDAFC"/>
                </a:solidFill>
                <a:latin typeface="Calibri"/>
                <a:cs typeface="Calibri"/>
              </a:rPr>
              <a:t> and</a:t>
            </a:r>
            <a:r>
              <a:rPr dirty="0" sz="2400" spc="-10" b="1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ABDAFC"/>
                </a:solidFill>
                <a:latin typeface="Calibri"/>
                <a:cs typeface="Calibri"/>
              </a:rPr>
              <a:t>connection!</a:t>
            </a:r>
            <a:endParaRPr sz="2400">
              <a:latin typeface="Calibri"/>
              <a:cs typeface="Calibri"/>
            </a:endParaRPr>
          </a:p>
          <a:p>
            <a:pPr marL="12700" marR="4372610">
              <a:lnSpc>
                <a:spcPct val="99700"/>
              </a:lnSpc>
              <a:spcBef>
                <a:spcPts val="1925"/>
              </a:spcBef>
            </a:pPr>
            <a:r>
              <a:rPr dirty="0" sz="2400" spc="25">
                <a:solidFill>
                  <a:srgbClr val="ABDAFC"/>
                </a:solidFill>
                <a:latin typeface="Arial"/>
                <a:cs typeface="Arial"/>
              </a:rPr>
              <a:t>“Happiness </a:t>
            </a:r>
            <a:r>
              <a:rPr dirty="0" sz="2400" spc="-70">
                <a:solidFill>
                  <a:srgbClr val="ABDAFC"/>
                </a:solidFill>
                <a:latin typeface="Arial"/>
                <a:cs typeface="Arial"/>
              </a:rPr>
              <a:t>is </a:t>
            </a:r>
            <a:r>
              <a:rPr dirty="0" sz="2400" spc="20">
                <a:solidFill>
                  <a:srgbClr val="ABDAFC"/>
                </a:solidFill>
                <a:latin typeface="Arial"/>
                <a:cs typeface="Arial"/>
              </a:rPr>
              <a:t>only </a:t>
            </a:r>
            <a:r>
              <a:rPr dirty="0" sz="2400" spc="40">
                <a:solidFill>
                  <a:srgbClr val="ABDAFC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ABDAFC"/>
                </a:solidFill>
                <a:latin typeface="Arial"/>
                <a:cs typeface="Arial"/>
              </a:rPr>
              <a:t>cart, </a:t>
            </a:r>
            <a:r>
              <a:rPr dirty="0" sz="2400" spc="20">
                <a:solidFill>
                  <a:srgbClr val="ABDAFC"/>
                </a:solidFill>
                <a:latin typeface="Arial"/>
                <a:cs typeface="Arial"/>
              </a:rPr>
              <a:t>love </a:t>
            </a:r>
            <a:r>
              <a:rPr dirty="0" sz="2400" spc="-70">
                <a:solidFill>
                  <a:srgbClr val="ABDAFC"/>
                </a:solidFill>
                <a:latin typeface="Arial"/>
                <a:cs typeface="Arial"/>
              </a:rPr>
              <a:t>is </a:t>
            </a:r>
            <a:r>
              <a:rPr dirty="0" sz="2400" spc="40">
                <a:solidFill>
                  <a:srgbClr val="ABDAFC"/>
                </a:solidFill>
                <a:latin typeface="Arial"/>
                <a:cs typeface="Arial"/>
              </a:rPr>
              <a:t>the </a:t>
            </a:r>
            <a:r>
              <a:rPr dirty="0" sz="2400" spc="45">
                <a:solidFill>
                  <a:srgbClr val="ABDAFC"/>
                </a:solidFill>
                <a:latin typeface="Arial"/>
                <a:cs typeface="Arial"/>
              </a:rPr>
              <a:t>horse.” </a:t>
            </a:r>
            <a:r>
              <a:rPr dirty="0" sz="2400" spc="-65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baseline="1182" sz="3525" spc="82" i="1">
                <a:solidFill>
                  <a:srgbClr val="FFFFFF"/>
                </a:solidFill>
                <a:latin typeface="Arial"/>
                <a:cs typeface="Arial"/>
              </a:rPr>
              <a:t>George </a:t>
            </a:r>
            <a:r>
              <a:rPr dirty="0" baseline="1182" sz="3525" spc="-15" i="1">
                <a:solidFill>
                  <a:srgbClr val="FFFFFF"/>
                </a:solidFill>
                <a:latin typeface="Arial"/>
                <a:cs typeface="Arial"/>
              </a:rPr>
              <a:t>Valiant </a:t>
            </a:r>
            <a:r>
              <a:rPr dirty="0" sz="2400" spc="-35">
                <a:solidFill>
                  <a:srgbClr val="ABDAFC"/>
                </a:solidFill>
                <a:latin typeface="Arial"/>
                <a:cs typeface="Arial"/>
              </a:rPr>
              <a:t>(Triumph </a:t>
            </a:r>
            <a:r>
              <a:rPr dirty="0" sz="2400" spc="65">
                <a:solidFill>
                  <a:srgbClr val="ABDAFC"/>
                </a:solidFill>
                <a:latin typeface="Arial"/>
                <a:cs typeface="Arial"/>
              </a:rPr>
              <a:t>of </a:t>
            </a:r>
            <a:r>
              <a:rPr dirty="0" sz="2400" spc="-25">
                <a:solidFill>
                  <a:srgbClr val="ABDAFC"/>
                </a:solidFill>
                <a:latin typeface="Arial"/>
                <a:cs typeface="Arial"/>
              </a:rPr>
              <a:t>Experience). </a:t>
            </a:r>
            <a:r>
              <a:rPr dirty="0" sz="2400" spc="-20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110">
                <a:solidFill>
                  <a:srgbClr val="ABDAFC"/>
                </a:solidFill>
                <a:latin typeface="Arial"/>
                <a:cs typeface="Arial"/>
              </a:rPr>
              <a:t>“Without </a:t>
            </a:r>
            <a:r>
              <a:rPr dirty="0" sz="2400" spc="25">
                <a:solidFill>
                  <a:srgbClr val="ABDAFC"/>
                </a:solidFill>
                <a:latin typeface="Arial"/>
                <a:cs typeface="Arial"/>
              </a:rPr>
              <a:t>supportive, </a:t>
            </a:r>
            <a:r>
              <a:rPr dirty="0" sz="2400" spc="40">
                <a:solidFill>
                  <a:srgbClr val="ABDAFC"/>
                </a:solidFill>
                <a:latin typeface="Arial"/>
                <a:cs typeface="Arial"/>
              </a:rPr>
              <a:t>loving </a:t>
            </a:r>
            <a:r>
              <a:rPr dirty="0" sz="2400" spc="-5">
                <a:solidFill>
                  <a:srgbClr val="ABDAFC"/>
                </a:solidFill>
                <a:latin typeface="Arial"/>
                <a:cs typeface="Arial"/>
              </a:rPr>
              <a:t>relationships, </a:t>
            </a:r>
            <a:r>
              <a:rPr dirty="0" sz="2400" spc="15">
                <a:solidFill>
                  <a:srgbClr val="ABDAFC"/>
                </a:solidFill>
                <a:latin typeface="Arial"/>
                <a:cs typeface="Arial"/>
              </a:rPr>
              <a:t>you </a:t>
            </a:r>
            <a:r>
              <a:rPr dirty="0" sz="2400" spc="-65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30">
                <a:solidFill>
                  <a:srgbClr val="ABDAFC"/>
                </a:solidFill>
                <a:latin typeface="Arial"/>
                <a:cs typeface="Arial"/>
              </a:rPr>
              <a:t>will</a:t>
            </a:r>
            <a:r>
              <a:rPr dirty="0" sz="2400" spc="-10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70">
                <a:solidFill>
                  <a:srgbClr val="ABDAFC"/>
                </a:solidFill>
                <a:latin typeface="Arial"/>
                <a:cs typeface="Arial"/>
              </a:rPr>
              <a:t>not</a:t>
            </a:r>
            <a:r>
              <a:rPr dirty="0" sz="2400" spc="-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60">
                <a:solidFill>
                  <a:srgbClr val="ABDAFC"/>
                </a:solidFill>
                <a:latin typeface="Arial"/>
                <a:cs typeface="Arial"/>
              </a:rPr>
              <a:t>be</a:t>
            </a:r>
            <a:r>
              <a:rPr dirty="0" sz="2400" spc="-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45">
                <a:solidFill>
                  <a:srgbClr val="ABDAFC"/>
                </a:solidFill>
                <a:latin typeface="Arial"/>
                <a:cs typeface="Arial"/>
              </a:rPr>
              <a:t>happy.”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20"/>
              </a:spcBef>
              <a:tabLst>
                <a:tab pos="3754754" algn="l"/>
              </a:tabLst>
            </a:pPr>
            <a:r>
              <a:rPr dirty="0" sz="2400" spc="-10">
                <a:solidFill>
                  <a:srgbClr val="ABDAFC"/>
                </a:solidFill>
                <a:latin typeface="Calibri"/>
                <a:cs typeface="Calibri"/>
              </a:rPr>
              <a:t>Love</a:t>
            </a:r>
            <a:r>
              <a:rPr dirty="0" sz="2400" spc="5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ABDAFC"/>
                </a:solidFill>
                <a:latin typeface="Calibri"/>
                <a:cs typeface="Calibri"/>
              </a:rPr>
              <a:t>is</a:t>
            </a:r>
            <a:r>
              <a:rPr dirty="0" sz="2400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ABDAFC"/>
                </a:solidFill>
                <a:latin typeface="Calibri"/>
                <a:cs typeface="Calibri"/>
              </a:rPr>
              <a:t>really</a:t>
            </a:r>
            <a:r>
              <a:rPr dirty="0" sz="2400" spc="5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ABDAFC"/>
                </a:solidFill>
                <a:latin typeface="Calibri"/>
                <a:cs typeface="Calibri"/>
              </a:rPr>
              <a:t>all </a:t>
            </a:r>
            <a:r>
              <a:rPr dirty="0" sz="2400" spc="-10">
                <a:solidFill>
                  <a:srgbClr val="ABDAFC"/>
                </a:solidFill>
                <a:latin typeface="Calibri"/>
                <a:cs typeface="Calibri"/>
              </a:rPr>
              <a:t>that</a:t>
            </a:r>
            <a:r>
              <a:rPr dirty="0" sz="2400" spc="-5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ABDAFC"/>
                </a:solidFill>
                <a:latin typeface="Calibri"/>
                <a:cs typeface="Calibri"/>
              </a:rPr>
              <a:t>matters.	</a:t>
            </a:r>
            <a:r>
              <a:rPr dirty="0" sz="2400" spc="-5">
                <a:solidFill>
                  <a:srgbClr val="ABDAFC"/>
                </a:solidFill>
                <a:latin typeface="Calibri"/>
                <a:cs typeface="Calibri"/>
              </a:rPr>
              <a:t>Full</a:t>
            </a:r>
            <a:r>
              <a:rPr dirty="0" sz="2400" spc="-40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15">
                <a:solidFill>
                  <a:srgbClr val="ABDAFC"/>
                </a:solidFill>
                <a:latin typeface="Calibri"/>
                <a:cs typeface="Calibri"/>
              </a:rPr>
              <a:t>stop!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dirty="0" sz="2400" spc="-5" b="1">
                <a:solidFill>
                  <a:srgbClr val="ABDAFC"/>
                </a:solidFill>
                <a:latin typeface="Calibri"/>
                <a:cs typeface="Calibri"/>
              </a:rPr>
              <a:t>Connection</a:t>
            </a:r>
            <a:r>
              <a:rPr dirty="0" sz="2400" spc="-20" b="1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15" b="1">
                <a:solidFill>
                  <a:srgbClr val="ABDAFC"/>
                </a:solidFill>
                <a:latin typeface="Calibri"/>
                <a:cs typeface="Calibri"/>
              </a:rPr>
              <a:t>at</a:t>
            </a:r>
            <a:r>
              <a:rPr dirty="0" sz="2400" spc="-10" b="1">
                <a:solidFill>
                  <a:srgbClr val="ABDAFC"/>
                </a:solidFill>
                <a:latin typeface="Calibri"/>
                <a:cs typeface="Calibri"/>
              </a:rPr>
              <a:t> work</a:t>
            </a:r>
            <a:r>
              <a:rPr dirty="0" sz="2400" spc="-25" b="1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ABDAFC"/>
                </a:solidFill>
                <a:latin typeface="Calibri"/>
                <a:cs typeface="Calibri"/>
              </a:rPr>
              <a:t>is</a:t>
            </a:r>
            <a:r>
              <a:rPr dirty="0" sz="2400" spc="-10" b="1">
                <a:solidFill>
                  <a:srgbClr val="ABDAFC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ABDAFC"/>
                </a:solidFill>
                <a:latin typeface="Calibri"/>
                <a:cs typeface="Calibri"/>
              </a:rPr>
              <a:t>crucial.</a:t>
            </a:r>
            <a:endParaRPr sz="2400">
              <a:latin typeface="Calibri"/>
              <a:cs typeface="Calibri"/>
            </a:endParaRPr>
          </a:p>
          <a:p>
            <a:pPr marL="12700" marR="4077970">
              <a:lnSpc>
                <a:spcPct val="100400"/>
              </a:lnSpc>
              <a:spcBef>
                <a:spcPts val="1810"/>
              </a:spcBef>
            </a:pPr>
            <a:r>
              <a:rPr dirty="0" sz="2400" spc="65">
                <a:solidFill>
                  <a:srgbClr val="ABDAFC"/>
                </a:solidFill>
                <a:latin typeface="Arial"/>
                <a:cs typeface="Arial"/>
              </a:rPr>
              <a:t>“Strong </a:t>
            </a:r>
            <a:r>
              <a:rPr dirty="0" sz="2400" spc="-5">
                <a:solidFill>
                  <a:srgbClr val="ABDAFC"/>
                </a:solidFill>
                <a:latin typeface="Arial"/>
                <a:cs typeface="Arial"/>
              </a:rPr>
              <a:t>relationships </a:t>
            </a:r>
            <a:r>
              <a:rPr dirty="0" sz="2400" spc="-45">
                <a:solidFill>
                  <a:srgbClr val="ABDAFC"/>
                </a:solidFill>
                <a:latin typeface="Arial"/>
                <a:cs typeface="Arial"/>
              </a:rPr>
              <a:t>are </a:t>
            </a:r>
            <a:r>
              <a:rPr dirty="0" sz="2400" spc="40">
                <a:solidFill>
                  <a:srgbClr val="ABDAFC"/>
                </a:solidFill>
                <a:latin typeface="Arial"/>
                <a:cs typeface="Arial"/>
              </a:rPr>
              <a:t>the </a:t>
            </a:r>
            <a:r>
              <a:rPr dirty="0" sz="2400" spc="5">
                <a:solidFill>
                  <a:srgbClr val="ABDAFC"/>
                </a:solidFill>
                <a:latin typeface="Arial"/>
                <a:cs typeface="Arial"/>
              </a:rPr>
              <a:t>strongest </a:t>
            </a:r>
            <a:r>
              <a:rPr dirty="0" sz="2400" spc="45">
                <a:solidFill>
                  <a:srgbClr val="ABDAFC"/>
                </a:solidFill>
                <a:latin typeface="Arial"/>
                <a:cs typeface="Arial"/>
              </a:rPr>
              <a:t>predictor </a:t>
            </a:r>
            <a:r>
              <a:rPr dirty="0" sz="2400" spc="-65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65">
                <a:solidFill>
                  <a:srgbClr val="ABDAFC"/>
                </a:solidFill>
                <a:latin typeface="Arial"/>
                <a:cs typeface="Arial"/>
              </a:rPr>
              <a:t>of </a:t>
            </a:r>
            <a:r>
              <a:rPr dirty="0" sz="2400" spc="25">
                <a:solidFill>
                  <a:srgbClr val="ABDAFC"/>
                </a:solidFill>
                <a:latin typeface="Arial"/>
                <a:cs typeface="Arial"/>
              </a:rPr>
              <a:t>life </a:t>
            </a:r>
            <a:r>
              <a:rPr dirty="0" sz="2400" spc="20">
                <a:solidFill>
                  <a:srgbClr val="ABDAFC"/>
                </a:solidFill>
                <a:latin typeface="Arial"/>
                <a:cs typeface="Arial"/>
              </a:rPr>
              <a:t>satisfaction.” </a:t>
            </a:r>
            <a:r>
              <a:rPr dirty="0" sz="2400" spc="10">
                <a:solidFill>
                  <a:srgbClr val="ABDAFC"/>
                </a:solidFill>
                <a:latin typeface="Arial"/>
                <a:cs typeface="Arial"/>
              </a:rPr>
              <a:t>Feeling </a:t>
            </a:r>
            <a:r>
              <a:rPr dirty="0" sz="2400" spc="30">
                <a:solidFill>
                  <a:srgbClr val="ABDAFC"/>
                </a:solidFill>
                <a:latin typeface="Arial"/>
                <a:cs typeface="Arial"/>
              </a:rPr>
              <a:t>connected </a:t>
            </a:r>
            <a:r>
              <a:rPr dirty="0" sz="2400" spc="105">
                <a:solidFill>
                  <a:srgbClr val="ABDAFC"/>
                </a:solidFill>
                <a:latin typeface="Arial"/>
                <a:cs typeface="Arial"/>
              </a:rPr>
              <a:t>to </a:t>
            </a:r>
            <a:r>
              <a:rPr dirty="0" sz="2400" spc="25">
                <a:solidFill>
                  <a:srgbClr val="ABDAFC"/>
                </a:solidFill>
                <a:latin typeface="Arial"/>
                <a:cs typeface="Arial"/>
              </a:rPr>
              <a:t>our </a:t>
            </a:r>
            <a:r>
              <a:rPr dirty="0" sz="2400" spc="30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10">
                <a:solidFill>
                  <a:srgbClr val="ABDAFC"/>
                </a:solidFill>
                <a:latin typeface="Arial"/>
                <a:cs typeface="Arial"/>
              </a:rPr>
              <a:t>work</a:t>
            </a:r>
            <a:r>
              <a:rPr dirty="0" sz="2400" spc="-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-70">
                <a:solidFill>
                  <a:srgbClr val="ABDAFC"/>
                </a:solidFill>
                <a:latin typeface="Arial"/>
                <a:cs typeface="Arial"/>
              </a:rPr>
              <a:t>is</a:t>
            </a:r>
            <a:r>
              <a:rPr dirty="0" sz="2400" spc="-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ABDAFC"/>
                </a:solidFill>
                <a:latin typeface="Arial"/>
                <a:cs typeface="Arial"/>
              </a:rPr>
              <a:t>far</a:t>
            </a:r>
            <a:r>
              <a:rPr dirty="0" sz="2400" spc="-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20">
                <a:solidFill>
                  <a:srgbClr val="ABDAFC"/>
                </a:solidFill>
                <a:latin typeface="Arial"/>
                <a:cs typeface="Arial"/>
              </a:rPr>
              <a:t>more</a:t>
            </a:r>
            <a:r>
              <a:rPr dirty="0" sz="2400" spc="-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50">
                <a:solidFill>
                  <a:srgbClr val="ABDAFC"/>
                </a:solidFill>
                <a:latin typeface="Arial"/>
                <a:cs typeface="Arial"/>
              </a:rPr>
              <a:t>important</a:t>
            </a:r>
            <a:r>
              <a:rPr dirty="0" sz="2400" spc="-10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10">
                <a:solidFill>
                  <a:srgbClr val="ABDAFC"/>
                </a:solidFill>
                <a:latin typeface="Arial"/>
                <a:cs typeface="Arial"/>
              </a:rPr>
              <a:t>than</a:t>
            </a:r>
            <a:r>
              <a:rPr dirty="0" sz="2400" spc="-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10">
                <a:solidFill>
                  <a:srgbClr val="ABDAFC"/>
                </a:solidFill>
                <a:latin typeface="Arial"/>
                <a:cs typeface="Arial"/>
              </a:rPr>
              <a:t>making</a:t>
            </a:r>
            <a:r>
              <a:rPr dirty="0" sz="2400" spc="-10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sz="2400" spc="15">
                <a:solidFill>
                  <a:srgbClr val="ABDAFC"/>
                </a:solidFill>
                <a:latin typeface="Arial"/>
                <a:cs typeface="Arial"/>
              </a:rPr>
              <a:t>money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baseline="1157" sz="3600" spc="60">
                <a:solidFill>
                  <a:srgbClr val="ABDAFC"/>
                </a:solidFill>
                <a:latin typeface="Arial"/>
                <a:cs typeface="Arial"/>
              </a:rPr>
              <a:t>or</a:t>
            </a:r>
            <a:r>
              <a:rPr dirty="0" baseline="1157" sz="3600" spc="15">
                <a:solidFill>
                  <a:srgbClr val="ABDAFC"/>
                </a:solidFill>
                <a:latin typeface="Arial"/>
                <a:cs typeface="Arial"/>
              </a:rPr>
              <a:t> 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achieving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t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r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a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-Ye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d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i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t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i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o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dy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n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a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l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s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u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c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c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e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s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s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dirty="0" baseline="1157" sz="3600" spc="-472">
                <a:solidFill>
                  <a:srgbClr val="ABDAFC"/>
                </a:solidFill>
                <a:latin typeface="Arial"/>
                <a:cs typeface="Arial"/>
              </a:rPr>
              <a:t>.</a:t>
            </a:r>
            <a:r>
              <a:rPr dirty="0" sz="1200" spc="-315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dirty="0" sz="1200" spc="-2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Fulfilling</a:t>
            </a:r>
            <a:r>
              <a:rPr dirty="0" sz="1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dirty="0" sz="1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1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Huffington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Post.</a:t>
            </a:r>
            <a:r>
              <a:rPr dirty="0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“What</a:t>
            </a:r>
            <a:r>
              <a:rPr dirty="0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Makes</a:t>
            </a:r>
            <a:r>
              <a:rPr dirty="0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dirty="0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Happy?</a:t>
            </a:r>
            <a:r>
              <a:rPr dirty="0" sz="1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Atlantic</a:t>
            </a:r>
            <a:r>
              <a:rPr dirty="0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1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June</a:t>
            </a:r>
            <a:r>
              <a:rPr dirty="0" sz="1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2009</a:t>
            </a:r>
            <a:endParaRPr sz="1200">
              <a:latin typeface="Arial"/>
              <a:cs typeface="Arial"/>
            </a:endParaRPr>
          </a:p>
          <a:p>
            <a:pPr algn="ctr" marL="964565">
              <a:lnSpc>
                <a:spcPct val="100000"/>
              </a:lnSpc>
              <a:spcBef>
                <a:spcPts val="1445"/>
              </a:spcBef>
            </a:pPr>
            <a:r>
              <a:rPr dirty="0" sz="1000">
                <a:solidFill>
                  <a:srgbClr val="9A66CA"/>
                </a:solidFill>
                <a:latin typeface="Rockwell"/>
                <a:cs typeface="Rockwell"/>
              </a:rPr>
              <a:t>©</a:t>
            </a:r>
            <a:r>
              <a:rPr dirty="0" sz="1000" spc="-30">
                <a:solidFill>
                  <a:srgbClr val="9A66CA"/>
                </a:solidFill>
                <a:latin typeface="Rockwell"/>
                <a:cs typeface="Rockwell"/>
              </a:rPr>
              <a:t> </a:t>
            </a:r>
            <a:r>
              <a:rPr dirty="0" sz="1000" spc="-5">
                <a:solidFill>
                  <a:srgbClr val="9A66CA"/>
                </a:solidFill>
                <a:latin typeface="Rockwell"/>
                <a:cs typeface="Rockwell"/>
              </a:rPr>
              <a:t>Bashert</a:t>
            </a:r>
            <a:r>
              <a:rPr dirty="0" sz="1000" spc="-25">
                <a:solidFill>
                  <a:srgbClr val="9A66CA"/>
                </a:solidFill>
                <a:latin typeface="Rockwell"/>
                <a:cs typeface="Rockwell"/>
              </a:rPr>
              <a:t> </a:t>
            </a:r>
            <a:r>
              <a:rPr dirty="0" sz="1000" spc="-5">
                <a:solidFill>
                  <a:srgbClr val="9A66CA"/>
                </a:solidFill>
                <a:latin typeface="Rockwell"/>
                <a:cs typeface="Rockwell"/>
              </a:rPr>
              <a:t>2020</a:t>
            </a:r>
            <a:endParaRPr sz="1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73496" y="673608"/>
            <a:ext cx="5516880" cy="13624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37034" y="828547"/>
            <a:ext cx="471932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"/>
              <a:t>MINDFULNESS</a:t>
            </a:r>
            <a:endParaRPr sz="4800"/>
          </a:p>
        </p:txBody>
      </p:sp>
      <p:grpSp>
        <p:nvGrpSpPr>
          <p:cNvPr id="4" name="object 4"/>
          <p:cNvGrpSpPr/>
          <p:nvPr/>
        </p:nvGrpSpPr>
        <p:grpSpPr>
          <a:xfrm>
            <a:off x="4343400" y="1722120"/>
            <a:ext cx="7196455" cy="5087620"/>
            <a:chOff x="4343400" y="1722120"/>
            <a:chExt cx="7196455" cy="50876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1740408"/>
              <a:ext cx="509015" cy="661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9808" y="1722120"/>
              <a:ext cx="6266688" cy="7040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2261616"/>
              <a:ext cx="509015" cy="6614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9808" y="2243328"/>
              <a:ext cx="6714744" cy="7040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59808" y="2648712"/>
              <a:ext cx="1682495" cy="7040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3200400"/>
              <a:ext cx="509015" cy="6614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59808" y="3182112"/>
              <a:ext cx="6626352" cy="7040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59808" y="3575304"/>
              <a:ext cx="1569719" cy="7071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4126992"/>
              <a:ext cx="509015" cy="66141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59808" y="4108704"/>
              <a:ext cx="4437888" cy="7071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4660392"/>
              <a:ext cx="509015" cy="6614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59808" y="4642104"/>
              <a:ext cx="6129528" cy="70713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5193791"/>
              <a:ext cx="509015" cy="6614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59808" y="5175503"/>
              <a:ext cx="6665976" cy="7071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5715000"/>
              <a:ext cx="509015" cy="66141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59808" y="5696711"/>
              <a:ext cx="6979920" cy="7040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59808" y="6102095"/>
              <a:ext cx="6781800" cy="70713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4518007" y="1648460"/>
            <a:ext cx="6731634" cy="4930140"/>
          </a:xfrm>
          <a:prstGeom prst="rect">
            <a:avLst/>
          </a:prstGeom>
        </p:spPr>
        <p:txBody>
          <a:bodyPr wrap="square" lIns="0" tIns="16764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Rockwell"/>
                <a:cs typeface="Rockwell"/>
              </a:rPr>
              <a:t>strategy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to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Rockwell"/>
                <a:cs typeface="Rockwell"/>
              </a:rPr>
              <a:t>keep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attention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Rockwell"/>
                <a:cs typeface="Rockwell"/>
              </a:rPr>
              <a:t>present</a:t>
            </a:r>
            <a:endParaRPr sz="2400">
              <a:latin typeface="Rockwell"/>
              <a:cs typeface="Rockwell"/>
            </a:endParaRPr>
          </a:p>
          <a:p>
            <a:pPr marL="241300" marR="269240" indent="-228600">
              <a:lnSpc>
                <a:spcPct val="110800"/>
              </a:lnSpc>
              <a:spcBef>
                <a:spcPts val="91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“</a:t>
            </a:r>
            <a:r>
              <a:rPr dirty="0" sz="2400" spc="-50">
                <a:solidFill>
                  <a:srgbClr val="FFFFFF"/>
                </a:solidFill>
                <a:latin typeface="Rockwell"/>
                <a:cs typeface="Rockwell"/>
              </a:rPr>
              <a:t>Pa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ing attention in a pa</a:t>
            </a:r>
            <a:r>
              <a:rPr dirty="0" sz="2400" spc="3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tic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lar </a:t>
            </a:r>
            <a:r>
              <a:rPr dirty="0" sz="2400" spc="-40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2400" spc="-5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400" spc="-245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2400" spc="-19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witho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 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judging”</a:t>
            </a:r>
            <a:endParaRPr sz="2400">
              <a:latin typeface="Rockwell"/>
              <a:cs typeface="Rockwell"/>
            </a:endParaRPr>
          </a:p>
          <a:p>
            <a:pPr marL="241300" marR="356870" indent="-228600">
              <a:lnSpc>
                <a:spcPct val="108300"/>
              </a:lnSpc>
              <a:spcBef>
                <a:spcPts val="108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Calm</a:t>
            </a:r>
            <a:r>
              <a:rPr dirty="0" sz="24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acceptance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of</a:t>
            </a:r>
            <a:r>
              <a:rPr dirty="0" sz="2400" spc="-15">
                <a:solidFill>
                  <a:srgbClr val="FFFFFF"/>
                </a:solidFill>
                <a:latin typeface="Rockwell"/>
                <a:cs typeface="Rockwell"/>
              </a:rPr>
              <a:t> what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is</a:t>
            </a:r>
            <a:r>
              <a:rPr dirty="0" sz="24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Rockwell"/>
                <a:cs typeface="Rockwell"/>
              </a:rPr>
              <a:t>occurring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the </a:t>
            </a:r>
            <a:r>
              <a:rPr dirty="0" sz="2400" spc="-58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moment</a:t>
            </a:r>
            <a:endParaRPr sz="24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No</a:t>
            </a:r>
            <a:r>
              <a:rPr dirty="0" sz="2400" spc="-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intent</a:t>
            </a:r>
            <a:r>
              <a:rPr dirty="0" sz="24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to</a:t>
            </a:r>
            <a:r>
              <a:rPr dirty="0" sz="24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change</a:t>
            </a:r>
            <a:r>
              <a:rPr dirty="0" sz="2400" spc="-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anything</a:t>
            </a:r>
            <a:endParaRPr sz="24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25">
                <a:solidFill>
                  <a:srgbClr val="FFFFFF"/>
                </a:solidFill>
                <a:latin typeface="Rockwell"/>
                <a:cs typeface="Rockwell"/>
              </a:rPr>
              <a:t>Awareness</a:t>
            </a:r>
            <a:r>
              <a:rPr dirty="0" sz="24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of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Rockwell"/>
                <a:cs typeface="Rockwell"/>
              </a:rPr>
              <a:t>every</a:t>
            </a:r>
            <a:r>
              <a:rPr dirty="0" sz="24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thought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and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emotion</a:t>
            </a:r>
            <a:endParaRPr sz="24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25">
                <a:solidFill>
                  <a:srgbClr val="FFFFFF"/>
                </a:solidFill>
                <a:latin typeface="Rockwell"/>
                <a:cs typeface="Rockwell"/>
              </a:rPr>
              <a:t>Allows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 feelings to </a:t>
            </a:r>
            <a:r>
              <a:rPr dirty="0" sz="2400" spc="-25">
                <a:solidFill>
                  <a:srgbClr val="FFFFFF"/>
                </a:solidFill>
                <a:latin typeface="Rockwell"/>
                <a:cs typeface="Rockwell"/>
              </a:rPr>
              <a:t>emerge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without</a:t>
            </a:r>
            <a:r>
              <a:rPr dirty="0" sz="24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Rockwell"/>
                <a:cs typeface="Rockwell"/>
              </a:rPr>
              <a:t>resistance</a:t>
            </a:r>
            <a:endParaRPr sz="2400">
              <a:latin typeface="Rockwell"/>
              <a:cs typeface="Rockwell"/>
            </a:endParaRPr>
          </a:p>
          <a:p>
            <a:pPr marL="241300" marR="5080" indent="-228600">
              <a:lnSpc>
                <a:spcPct val="111700"/>
              </a:lnSpc>
              <a:spcBef>
                <a:spcPts val="86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Acceptin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them witho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 letting them stick,</a:t>
            </a:r>
            <a:r>
              <a:rPr dirty="0" sz="2400" spc="-19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li</a:t>
            </a:r>
            <a:r>
              <a:rPr dirty="0" sz="2400" spc="-75">
                <a:solidFill>
                  <a:srgbClr val="FFFFFF"/>
                </a:solidFill>
                <a:latin typeface="Rockwell"/>
                <a:cs typeface="Rockwell"/>
              </a:rPr>
              <a:t>k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e 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clouds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that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40">
                <a:solidFill>
                  <a:srgbClr val="FFFFFF"/>
                </a:solidFill>
                <a:latin typeface="Rockwell"/>
                <a:cs typeface="Rockwell"/>
              </a:rPr>
              <a:t>are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in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Rockwell"/>
                <a:cs typeface="Rockwell"/>
              </a:rPr>
              <a:t>front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of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45">
                <a:solidFill>
                  <a:srgbClr val="FFFFFF"/>
                </a:solidFill>
                <a:latin typeface="Rockwell"/>
                <a:cs typeface="Rockwell"/>
              </a:rPr>
              <a:t>you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but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>
                <a:solidFill>
                  <a:srgbClr val="FFFFFF"/>
                </a:solidFill>
                <a:latin typeface="Rockwell"/>
                <a:cs typeface="Rockwell"/>
              </a:rPr>
              <a:t>can</a:t>
            </a:r>
            <a:r>
              <a:rPr dirty="0" sz="24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Rockwell"/>
                <a:cs typeface="Rockwell"/>
              </a:rPr>
              <a:t>go</a:t>
            </a:r>
            <a:r>
              <a:rPr dirty="0" sz="24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400" spc="-35">
                <a:solidFill>
                  <a:srgbClr val="FFFFFF"/>
                </a:solidFill>
                <a:latin typeface="Rockwell"/>
                <a:cs typeface="Rockwell"/>
              </a:rPr>
              <a:t>away</a:t>
            </a:r>
            <a:endParaRPr sz="2400">
              <a:latin typeface="Rockwell"/>
              <a:cs typeface="Rockwel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45594" y="12"/>
            <a:ext cx="3476984" cy="6857987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05984" y="12191"/>
            <a:ext cx="5666740" cy="6845934"/>
            <a:chOff x="5205984" y="12191"/>
            <a:chExt cx="5666740" cy="68459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05984" y="12191"/>
              <a:ext cx="5666232" cy="68458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2237" y="209872"/>
              <a:ext cx="5076037" cy="644576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819655" y="1383791"/>
            <a:ext cx="3572510" cy="3590925"/>
            <a:chOff x="1819655" y="1383791"/>
            <a:chExt cx="3572510" cy="359092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7919" y="1383791"/>
              <a:ext cx="2392680" cy="12283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5791" y="1981200"/>
              <a:ext cx="2916935" cy="12283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9655" y="2563367"/>
              <a:ext cx="3572255" cy="12283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13303" y="3148584"/>
              <a:ext cx="1584959" cy="12283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81199" y="3745991"/>
              <a:ext cx="3093720" cy="122834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146948" y="1532128"/>
            <a:ext cx="2700020" cy="3042920"/>
          </a:xfrm>
          <a:prstGeom prst="rect">
            <a:avLst/>
          </a:prstGeom>
        </p:spPr>
        <p:txBody>
          <a:bodyPr wrap="square" lIns="0" tIns="81280" rIns="0" bIns="0" rtlCol="0" vert="horz">
            <a:spAutoFit/>
          </a:bodyPr>
          <a:lstStyle/>
          <a:p>
            <a:pPr marL="339725" marR="332740" indent="261620">
              <a:lnSpc>
                <a:spcPts val="4700"/>
              </a:lnSpc>
              <a:spcBef>
                <a:spcPts val="640"/>
              </a:spcBef>
            </a:pPr>
            <a:r>
              <a:rPr dirty="0" sz="4300" b="1">
                <a:solidFill>
                  <a:srgbClr val="FFFFFF"/>
                </a:solidFill>
                <a:latin typeface="Century Gothic"/>
                <a:cs typeface="Century Gothic"/>
              </a:rPr>
              <a:t>4. </a:t>
            </a:r>
            <a:r>
              <a:rPr dirty="0" sz="4300" spc="-5" b="1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dirty="0" sz="4300" b="1">
                <a:solidFill>
                  <a:srgbClr val="FFFFFF"/>
                </a:solidFill>
                <a:latin typeface="Century Gothic"/>
                <a:cs typeface="Century Gothic"/>
              </a:rPr>
              <a:t> H</a:t>
            </a:r>
            <a:r>
              <a:rPr dirty="0" sz="4300" spc="-5" b="1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4300" spc="5" b="1">
                <a:solidFill>
                  <a:srgbClr val="FFFFFF"/>
                </a:solidFill>
                <a:latin typeface="Century Gothic"/>
                <a:cs typeface="Century Gothic"/>
              </a:rPr>
              <a:t>M</a:t>
            </a:r>
            <a:r>
              <a:rPr dirty="0" sz="4300" spc="-10" b="1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4300" b="1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endParaRPr sz="4300">
              <a:latin typeface="Century Gothic"/>
              <a:cs typeface="Century Gothic"/>
            </a:endParaRPr>
          </a:p>
          <a:p>
            <a:pPr algn="ctr">
              <a:lnSpc>
                <a:spcPts val="4255"/>
              </a:lnSpc>
            </a:pPr>
            <a:r>
              <a:rPr dirty="0" sz="4300" spc="-5" b="1">
                <a:solidFill>
                  <a:srgbClr val="FFFFFF"/>
                </a:solidFill>
                <a:latin typeface="Century Gothic"/>
                <a:cs typeface="Century Gothic"/>
              </a:rPr>
              <a:t>REACTION</a:t>
            </a:r>
            <a:endParaRPr sz="4300">
              <a:latin typeface="Century Gothic"/>
              <a:cs typeface="Century Gothic"/>
            </a:endParaRPr>
          </a:p>
          <a:p>
            <a:pPr algn="ctr" marL="175895" marR="169545" indent="-635">
              <a:lnSpc>
                <a:spcPts val="4680"/>
              </a:lnSpc>
              <a:spcBef>
                <a:spcPts val="280"/>
              </a:spcBef>
            </a:pPr>
            <a:r>
              <a:rPr dirty="0" sz="4300" spc="-10" b="1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dirty="0" sz="4300" spc="-5" b="1">
                <a:solidFill>
                  <a:srgbClr val="FFFFFF"/>
                </a:solidFill>
                <a:latin typeface="Century Gothic"/>
                <a:cs typeface="Century Gothic"/>
              </a:rPr>
              <a:t> C</a:t>
            </a:r>
            <a:r>
              <a:rPr dirty="0" sz="4300" b="1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r>
              <a:rPr dirty="0" sz="4300" spc="-10" b="1">
                <a:solidFill>
                  <a:srgbClr val="FFFFFF"/>
                </a:solidFill>
                <a:latin typeface="Century Gothic"/>
                <a:cs typeface="Century Gothic"/>
              </a:rPr>
              <a:t>AN</a:t>
            </a:r>
            <a:r>
              <a:rPr dirty="0" sz="4300" b="1">
                <a:solidFill>
                  <a:srgbClr val="FFFFFF"/>
                </a:solidFill>
                <a:latin typeface="Century Gothic"/>
                <a:cs typeface="Century Gothic"/>
              </a:rPr>
              <a:t>GE</a:t>
            </a:r>
            <a:endParaRPr sz="4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0496" y="2654807"/>
            <a:ext cx="3331845" cy="1706880"/>
            <a:chOff x="920496" y="2654807"/>
            <a:chExt cx="3331845" cy="1706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496" y="2654807"/>
              <a:ext cx="3331464" cy="11460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0496" y="3215639"/>
              <a:ext cx="2953512" cy="114604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0509" y="2792476"/>
            <a:ext cx="2524760" cy="1193165"/>
          </a:xfrm>
          <a:prstGeom prst="rect"/>
        </p:spPr>
        <p:txBody>
          <a:bodyPr wrap="square" lIns="0" tIns="74295" rIns="0" bIns="0" rtlCol="0" vert="horz">
            <a:spAutoFit/>
          </a:bodyPr>
          <a:lstStyle/>
          <a:p>
            <a:pPr marL="12700" marR="5080">
              <a:lnSpc>
                <a:spcPts val="4390"/>
              </a:lnSpc>
              <a:spcBef>
                <a:spcPts val="585"/>
              </a:spcBef>
            </a:pPr>
            <a:r>
              <a:rPr dirty="0" sz="4000" b="1">
                <a:latin typeface="Century Gothic"/>
                <a:cs typeface="Century Gothic"/>
              </a:rPr>
              <a:t>R</a:t>
            </a:r>
            <a:r>
              <a:rPr dirty="0" sz="4000" spc="-10" b="1">
                <a:latin typeface="Century Gothic"/>
                <a:cs typeface="Century Gothic"/>
              </a:rPr>
              <a:t>ESE</a:t>
            </a:r>
            <a:r>
              <a:rPr dirty="0" sz="4000" b="1">
                <a:latin typeface="Century Gothic"/>
                <a:cs typeface="Century Gothic"/>
              </a:rPr>
              <a:t>ARCH  </a:t>
            </a:r>
            <a:r>
              <a:rPr dirty="0" sz="4000" spc="-5" b="1">
                <a:latin typeface="Century Gothic"/>
                <a:cs typeface="Century Gothic"/>
              </a:rPr>
              <a:t>SHOWS…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93459" y="550164"/>
            <a:ext cx="6375400" cy="56902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199390">
              <a:lnSpc>
                <a:spcPct val="119800"/>
              </a:lnSpc>
              <a:spcBef>
                <a:spcPts val="105"/>
              </a:spcBef>
            </a:pP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Center for </a:t>
            </a:r>
            <a:r>
              <a:rPr dirty="0" sz="3200" spc="-5" b="1">
                <a:solidFill>
                  <a:srgbClr val="FFFFFF"/>
                </a:solidFill>
                <a:latin typeface="Century Gothic"/>
                <a:cs typeface="Century Gothic"/>
              </a:rPr>
              <a:t>Creative 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Century Gothic"/>
                <a:cs typeface="Century Gothic"/>
              </a:rPr>
              <a:t>Leadership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has found that the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primary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causes of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derailment in </a:t>
            </a:r>
            <a:r>
              <a:rPr dirty="0" sz="3200" spc="-8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our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professional life involved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deficits</a:t>
            </a:r>
            <a:r>
              <a:rPr dirty="0" sz="32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emotional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competence,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primarily:</a:t>
            </a:r>
            <a:endParaRPr sz="3200">
              <a:latin typeface="Century Gothic"/>
              <a:cs typeface="Century Gothic"/>
            </a:endParaRPr>
          </a:p>
          <a:p>
            <a:pPr marL="357505" indent="-229235">
              <a:lnSpc>
                <a:spcPct val="100000"/>
              </a:lnSpc>
              <a:spcBef>
                <a:spcPts val="1280"/>
              </a:spcBef>
              <a:buFont typeface="Arial"/>
              <a:buChar char="•"/>
              <a:tabLst>
                <a:tab pos="357505" algn="l"/>
              </a:tabLst>
            </a:pPr>
            <a:r>
              <a:rPr dirty="0" sz="3600" spc="-5">
                <a:solidFill>
                  <a:srgbClr val="FFFFFF"/>
                </a:solidFill>
                <a:latin typeface="Century Gothic"/>
                <a:cs typeface="Century Gothic"/>
              </a:rPr>
              <a:t>Difficulty</a:t>
            </a:r>
            <a:r>
              <a:rPr dirty="0" sz="36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Century Gothic"/>
                <a:cs typeface="Century Gothic"/>
              </a:rPr>
              <a:t>handling</a:t>
            </a:r>
            <a:r>
              <a:rPr dirty="0" sz="36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Century Gothic"/>
                <a:cs typeface="Century Gothic"/>
              </a:rPr>
              <a:t>change</a:t>
            </a:r>
            <a:endParaRPr sz="3600">
              <a:latin typeface="Century Gothic"/>
              <a:cs typeface="Century Gothic"/>
            </a:endParaRPr>
          </a:p>
          <a:p>
            <a:pPr marL="357505" indent="-229235">
              <a:lnSpc>
                <a:spcPct val="100000"/>
              </a:lnSpc>
              <a:spcBef>
                <a:spcPts val="1365"/>
              </a:spcBef>
              <a:buFont typeface="Arial"/>
              <a:buChar char="•"/>
              <a:tabLst>
                <a:tab pos="357505" algn="l"/>
              </a:tabLst>
            </a:pPr>
            <a:r>
              <a:rPr dirty="0" sz="3600">
                <a:solidFill>
                  <a:srgbClr val="FFFFFF"/>
                </a:solidFill>
                <a:latin typeface="Century Gothic"/>
                <a:cs typeface="Century Gothic"/>
              </a:rPr>
              <a:t>Inability</a:t>
            </a:r>
            <a:r>
              <a:rPr dirty="0" sz="36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dirty="0" sz="36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Century Gothic"/>
                <a:cs typeface="Century Gothic"/>
              </a:rPr>
              <a:t>work</a:t>
            </a:r>
            <a:r>
              <a:rPr dirty="0" sz="36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Century Gothic"/>
                <a:cs typeface="Century Gothic"/>
              </a:rPr>
              <a:t>in </a:t>
            </a:r>
            <a:r>
              <a:rPr dirty="0" sz="3600" b="1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36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Century Gothic"/>
                <a:cs typeface="Century Gothic"/>
              </a:rPr>
              <a:t>team</a:t>
            </a:r>
            <a:endParaRPr sz="3600">
              <a:latin typeface="Century Gothic"/>
              <a:cs typeface="Century Gothic"/>
            </a:endParaRPr>
          </a:p>
          <a:p>
            <a:pPr marL="357505" indent="-229235">
              <a:lnSpc>
                <a:spcPct val="100000"/>
              </a:lnSpc>
              <a:spcBef>
                <a:spcPts val="1395"/>
              </a:spcBef>
              <a:buFont typeface="Arial"/>
              <a:buChar char="•"/>
              <a:tabLst>
                <a:tab pos="357505" algn="l"/>
              </a:tabLst>
            </a:pPr>
            <a:r>
              <a:rPr dirty="0" sz="3600">
                <a:solidFill>
                  <a:srgbClr val="FFFFFF"/>
                </a:solidFill>
                <a:latin typeface="Century Gothic"/>
                <a:cs typeface="Century Gothic"/>
              </a:rPr>
              <a:t>Poor</a:t>
            </a:r>
            <a:r>
              <a:rPr dirty="0" sz="36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Century Gothic"/>
                <a:cs typeface="Century Gothic"/>
              </a:rPr>
              <a:t>interpersonal</a:t>
            </a:r>
            <a:r>
              <a:rPr dirty="0" sz="3600" spc="-3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Century Gothic"/>
                <a:cs typeface="Century Gothic"/>
              </a:rPr>
              <a:t>relations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6127" y="149352"/>
            <a:ext cx="7330440" cy="6330950"/>
            <a:chOff x="1786127" y="149352"/>
            <a:chExt cx="7330440" cy="6330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0295" y="149352"/>
              <a:ext cx="5986272" cy="9723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05983" y="1002791"/>
              <a:ext cx="1737360" cy="5471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5607" y="966215"/>
              <a:ext cx="1712976" cy="55138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8319" y="1002791"/>
              <a:ext cx="1734311" cy="5471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6127" y="972311"/>
              <a:ext cx="1773936" cy="49164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31151" y="1021079"/>
              <a:ext cx="1734311" cy="5452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18960" y="990599"/>
              <a:ext cx="1795272" cy="5132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0816" y="1002791"/>
              <a:ext cx="1737360" cy="54711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71672" y="972311"/>
              <a:ext cx="1679448" cy="5462016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387725" y="265684"/>
            <a:ext cx="5417185" cy="5435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spc="-5" b="1">
                <a:latin typeface="Century Gothic"/>
                <a:cs typeface="Century Gothic"/>
              </a:rPr>
              <a:t>“CHANGE”</a:t>
            </a:r>
            <a:r>
              <a:rPr dirty="0" sz="3400" spc="-60" b="1">
                <a:latin typeface="Century Gothic"/>
                <a:cs typeface="Century Gothic"/>
              </a:rPr>
              <a:t> </a:t>
            </a:r>
            <a:r>
              <a:rPr dirty="0" sz="3400" spc="-5" b="1">
                <a:latin typeface="Century Gothic"/>
                <a:cs typeface="Century Gothic"/>
              </a:rPr>
              <a:t>PERSONALITIES</a:t>
            </a:r>
            <a:endParaRPr sz="34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25053" y="1031289"/>
            <a:ext cx="1626870" cy="5361305"/>
          </a:xfrm>
          <a:prstGeom prst="rect">
            <a:avLst/>
          </a:prstGeom>
          <a:solidFill>
            <a:srgbClr val="CCE0EE"/>
          </a:solidFill>
        </p:spPr>
        <p:txBody>
          <a:bodyPr wrap="square" lIns="0" tIns="4635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65"/>
              </a:spcBef>
            </a:pPr>
            <a:r>
              <a:rPr dirty="0" u="sng" sz="20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Innovators</a:t>
            </a:r>
            <a:endParaRPr sz="2000">
              <a:latin typeface="Century Gothic"/>
              <a:cs typeface="Century Gothic"/>
            </a:endParaRPr>
          </a:p>
          <a:p>
            <a:pPr algn="ctr" marL="374650" marR="367030" indent="-1270">
              <a:lnSpc>
                <a:spcPts val="1490"/>
              </a:lnSpc>
              <a:spcBef>
                <a:spcPts val="115"/>
              </a:spcBef>
            </a:pPr>
            <a:r>
              <a:rPr dirty="0" sz="1300" i="1">
                <a:latin typeface="Century Gothic"/>
                <a:cs typeface="Century Gothic"/>
              </a:rPr>
              <a:t>&lt;3% </a:t>
            </a:r>
            <a:r>
              <a:rPr dirty="0" sz="1300" spc="-5" i="1">
                <a:latin typeface="Century Gothic"/>
                <a:cs typeface="Century Gothic"/>
              </a:rPr>
              <a:t>of the </a:t>
            </a:r>
            <a:r>
              <a:rPr dirty="0" sz="1300" spc="-345" i="1">
                <a:latin typeface="Century Gothic"/>
                <a:cs typeface="Century Gothic"/>
              </a:rPr>
              <a:t> </a:t>
            </a:r>
            <a:r>
              <a:rPr dirty="0" sz="1300" i="1">
                <a:latin typeface="Century Gothic"/>
                <a:cs typeface="Century Gothic"/>
              </a:rPr>
              <a:t>p</a:t>
            </a:r>
            <a:r>
              <a:rPr dirty="0" sz="1300" spc="-5" i="1">
                <a:latin typeface="Century Gothic"/>
                <a:cs typeface="Century Gothic"/>
              </a:rPr>
              <a:t>o</a:t>
            </a:r>
            <a:r>
              <a:rPr dirty="0" sz="1300" i="1">
                <a:latin typeface="Century Gothic"/>
                <a:cs typeface="Century Gothic"/>
              </a:rPr>
              <a:t>p</a:t>
            </a:r>
            <a:r>
              <a:rPr dirty="0" sz="1300" spc="-5" i="1">
                <a:latin typeface="Century Gothic"/>
                <a:cs typeface="Century Gothic"/>
              </a:rPr>
              <a:t>u</a:t>
            </a:r>
            <a:r>
              <a:rPr dirty="0" sz="1300" i="1">
                <a:latin typeface="Century Gothic"/>
                <a:cs typeface="Century Gothic"/>
              </a:rPr>
              <a:t>l</a:t>
            </a:r>
            <a:r>
              <a:rPr dirty="0" sz="1300" spc="-5" i="1">
                <a:latin typeface="Century Gothic"/>
                <a:cs typeface="Century Gothic"/>
              </a:rPr>
              <a:t>at</a:t>
            </a:r>
            <a:r>
              <a:rPr dirty="0" sz="1300" i="1">
                <a:latin typeface="Century Gothic"/>
                <a:cs typeface="Century Gothic"/>
              </a:rPr>
              <a:t>i</a:t>
            </a:r>
            <a:r>
              <a:rPr dirty="0" sz="1300" spc="-5" i="1">
                <a:latin typeface="Century Gothic"/>
                <a:cs typeface="Century Gothic"/>
              </a:rPr>
              <a:t>o</a:t>
            </a:r>
            <a:r>
              <a:rPr dirty="0" sz="1300" i="1">
                <a:latin typeface="Century Gothic"/>
                <a:cs typeface="Century Gothic"/>
              </a:rPr>
              <a:t>n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Century Gothic"/>
              <a:cs typeface="Century Gothic"/>
            </a:endParaRPr>
          </a:p>
          <a:p>
            <a:pPr marL="268605" marR="365760" indent="-177800">
              <a:lnSpc>
                <a:spcPct val="98600"/>
              </a:lnSpc>
              <a:spcBef>
                <a:spcPts val="5"/>
              </a:spcBef>
              <a:buFont typeface="Arial"/>
              <a:buChar char="•"/>
              <a:tabLst>
                <a:tab pos="269240" algn="l"/>
              </a:tabLst>
            </a:pPr>
            <a:r>
              <a:rPr dirty="0" sz="1400" spc="-5">
                <a:latin typeface="Century Gothic"/>
                <a:cs typeface="Century Gothic"/>
              </a:rPr>
              <a:t>En</a:t>
            </a:r>
            <a:r>
              <a:rPr dirty="0" sz="1400">
                <a:latin typeface="Century Gothic"/>
                <a:cs typeface="Century Gothic"/>
              </a:rPr>
              <a:t>t</a:t>
            </a:r>
            <a:r>
              <a:rPr dirty="0" sz="1400" spc="-5">
                <a:latin typeface="Century Gothic"/>
                <a:cs typeface="Century Gothic"/>
              </a:rPr>
              <a:t>hu</a:t>
            </a:r>
            <a:r>
              <a:rPr dirty="0" sz="1400" spc="-10">
                <a:latin typeface="Century Gothic"/>
                <a:cs typeface="Century Gothic"/>
              </a:rPr>
              <a:t>s</a:t>
            </a:r>
            <a:r>
              <a:rPr dirty="0" sz="1400" spc="-5">
                <a:latin typeface="Century Gothic"/>
                <a:cs typeface="Century Gothic"/>
              </a:rPr>
              <a:t>i</a:t>
            </a:r>
            <a:r>
              <a:rPr dirty="0" sz="1400" spc="5">
                <a:latin typeface="Century Gothic"/>
                <a:cs typeface="Century Gothic"/>
              </a:rPr>
              <a:t>a</a:t>
            </a:r>
            <a:r>
              <a:rPr dirty="0" sz="1400" spc="-10">
                <a:latin typeface="Century Gothic"/>
                <a:cs typeface="Century Gothic"/>
              </a:rPr>
              <a:t>s</a:t>
            </a:r>
            <a:r>
              <a:rPr dirty="0" sz="1400">
                <a:latin typeface="Century Gothic"/>
                <a:cs typeface="Century Gothic"/>
              </a:rPr>
              <a:t>t</a:t>
            </a:r>
            <a:r>
              <a:rPr dirty="0" sz="1400" spc="-5">
                <a:latin typeface="Century Gothic"/>
                <a:cs typeface="Century Gothic"/>
              </a:rPr>
              <a:t>i</a:t>
            </a:r>
            <a:r>
              <a:rPr dirty="0" sz="1400">
                <a:latin typeface="Century Gothic"/>
                <a:cs typeface="Century Gothic"/>
              </a:rPr>
              <a:t>c  </a:t>
            </a:r>
            <a:r>
              <a:rPr dirty="0" sz="1400" spc="-5">
                <a:latin typeface="Century Gothic"/>
                <a:cs typeface="Century Gothic"/>
              </a:rPr>
              <a:t>about </a:t>
            </a:r>
            <a:r>
              <a:rPr dirty="0" sz="1400">
                <a:latin typeface="Century Gothic"/>
                <a:cs typeface="Century Gothic"/>
              </a:rPr>
              <a:t>all </a:t>
            </a:r>
            <a:r>
              <a:rPr dirty="0" sz="1400" spc="5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things</a:t>
            </a:r>
            <a:r>
              <a:rPr dirty="0" sz="1400" spc="-45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new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1950">
              <a:latin typeface="Century Gothic"/>
              <a:cs typeface="Century Gothic"/>
            </a:endParaRPr>
          </a:p>
          <a:p>
            <a:pPr marL="268605" marR="121285" indent="-177800">
              <a:lnSpc>
                <a:spcPct val="100000"/>
              </a:lnSpc>
              <a:buFont typeface="Arial"/>
              <a:buChar char="•"/>
              <a:tabLst>
                <a:tab pos="269240" algn="l"/>
              </a:tabLst>
            </a:pPr>
            <a:r>
              <a:rPr dirty="0" sz="1400">
                <a:latin typeface="Century Gothic"/>
                <a:cs typeface="Century Gothic"/>
              </a:rPr>
              <a:t>See </a:t>
            </a:r>
            <a:r>
              <a:rPr dirty="0" sz="1400" spc="-5">
                <a:latin typeface="Century Gothic"/>
                <a:cs typeface="Century Gothic"/>
              </a:rPr>
              <a:t>changing </a:t>
            </a:r>
            <a:r>
              <a:rPr dirty="0" sz="1400" spc="-375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technology</a:t>
            </a:r>
            <a:r>
              <a:rPr dirty="0" sz="1400" spc="-90">
                <a:latin typeface="Century Gothic"/>
                <a:cs typeface="Century Gothic"/>
              </a:rPr>
              <a:t> </a:t>
            </a:r>
            <a:r>
              <a:rPr dirty="0" sz="1400">
                <a:latin typeface="Century Gothic"/>
                <a:cs typeface="Century Gothic"/>
              </a:rPr>
              <a:t>as </a:t>
            </a:r>
            <a:r>
              <a:rPr dirty="0" sz="1400" spc="-37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fundamental </a:t>
            </a:r>
            <a:r>
              <a:rPr dirty="0" sz="140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advances for </a:t>
            </a:r>
            <a:r>
              <a:rPr dirty="0" sz="140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humankind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850">
              <a:latin typeface="Century Gothic"/>
              <a:cs typeface="Century Gothic"/>
            </a:endParaRPr>
          </a:p>
          <a:p>
            <a:pPr marL="268605" marR="283845" indent="-177800">
              <a:lnSpc>
                <a:spcPct val="101400"/>
              </a:lnSpc>
              <a:buFont typeface="Arial"/>
              <a:buChar char="•"/>
              <a:tabLst>
                <a:tab pos="269240" algn="l"/>
              </a:tabLst>
            </a:pPr>
            <a:r>
              <a:rPr dirty="0" sz="1400" spc="-5">
                <a:latin typeface="Century Gothic"/>
                <a:cs typeface="Century Gothic"/>
              </a:rPr>
              <a:t>Like </a:t>
            </a:r>
            <a:r>
              <a:rPr dirty="0" sz="1400">
                <a:latin typeface="Century Gothic"/>
                <a:cs typeface="Century Gothic"/>
              </a:rPr>
              <a:t> d</a:t>
            </a:r>
            <a:r>
              <a:rPr dirty="0" sz="1400" spc="-10">
                <a:latin typeface="Century Gothic"/>
                <a:cs typeface="Century Gothic"/>
              </a:rPr>
              <a:t>isc</a:t>
            </a:r>
            <a:r>
              <a:rPr dirty="0" sz="1400" spc="-5">
                <a:latin typeface="Century Gothic"/>
                <a:cs typeface="Century Gothic"/>
              </a:rPr>
              <a:t>on</a:t>
            </a:r>
            <a:r>
              <a:rPr dirty="0" sz="1400">
                <a:latin typeface="Century Gothic"/>
                <a:cs typeface="Century Gothic"/>
              </a:rPr>
              <a:t>t</a:t>
            </a:r>
            <a:r>
              <a:rPr dirty="0" sz="1400" spc="-10">
                <a:latin typeface="Century Gothic"/>
                <a:cs typeface="Century Gothic"/>
              </a:rPr>
              <a:t>i</a:t>
            </a:r>
            <a:r>
              <a:rPr dirty="0" sz="1400" spc="-5">
                <a:latin typeface="Century Gothic"/>
                <a:cs typeface="Century Gothic"/>
              </a:rPr>
              <a:t>nu</a:t>
            </a:r>
            <a:r>
              <a:rPr dirty="0" sz="1400" spc="-10">
                <a:latin typeface="Century Gothic"/>
                <a:cs typeface="Century Gothic"/>
              </a:rPr>
              <a:t>i</a:t>
            </a:r>
            <a:r>
              <a:rPr dirty="0" sz="1400">
                <a:latin typeface="Century Gothic"/>
                <a:cs typeface="Century Gothic"/>
              </a:rPr>
              <a:t>ty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1850">
              <a:latin typeface="Century Gothic"/>
              <a:cs typeface="Century Gothic"/>
            </a:endParaRPr>
          </a:p>
          <a:p>
            <a:pPr marL="268605" marR="257810" indent="-177800">
              <a:lnSpc>
                <a:spcPct val="101400"/>
              </a:lnSpc>
              <a:buFont typeface="Arial"/>
              <a:buChar char="•"/>
              <a:tabLst>
                <a:tab pos="269240" algn="l"/>
              </a:tabLst>
            </a:pPr>
            <a:r>
              <a:rPr dirty="0" sz="1400">
                <a:latin typeface="Century Gothic"/>
                <a:cs typeface="Century Gothic"/>
              </a:rPr>
              <a:t>Are</a:t>
            </a:r>
            <a:r>
              <a:rPr dirty="0" sz="1400" spc="-55">
                <a:latin typeface="Century Gothic"/>
                <a:cs typeface="Century Gothic"/>
              </a:rPr>
              <a:t> </a:t>
            </a:r>
            <a:r>
              <a:rPr dirty="0" sz="1400" spc="-10">
                <a:latin typeface="Century Gothic"/>
                <a:cs typeface="Century Gothic"/>
              </a:rPr>
              <a:t>forgiving </a:t>
            </a:r>
            <a:r>
              <a:rPr dirty="0" sz="1400" spc="-375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of</a:t>
            </a:r>
            <a:r>
              <a:rPr dirty="0" sz="1400" spc="-15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details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10198" y="1031289"/>
            <a:ext cx="1626870" cy="5361305"/>
          </a:xfrm>
          <a:prstGeom prst="rect">
            <a:avLst/>
          </a:prstGeom>
          <a:solidFill>
            <a:srgbClr val="EEF8FE"/>
          </a:solidFill>
        </p:spPr>
        <p:txBody>
          <a:bodyPr wrap="square" lIns="0" tIns="46355" rIns="0" bIns="0" rtlCol="0" vert="horz">
            <a:spAutoFit/>
          </a:bodyPr>
          <a:lstStyle/>
          <a:p>
            <a:pPr algn="ctr">
              <a:lnSpc>
                <a:spcPts val="2395"/>
              </a:lnSpc>
              <a:spcBef>
                <a:spcPts val="365"/>
              </a:spcBef>
            </a:pPr>
            <a:r>
              <a:rPr dirty="0" u="sng" sz="20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Early</a:t>
            </a:r>
            <a:endParaRPr sz="2000">
              <a:latin typeface="Century Gothic"/>
              <a:cs typeface="Century Gothic"/>
            </a:endParaRPr>
          </a:p>
          <a:p>
            <a:pPr algn="ctr">
              <a:lnSpc>
                <a:spcPts val="1910"/>
              </a:lnSpc>
            </a:pPr>
            <a:r>
              <a:rPr dirty="0" u="sng" sz="1600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Adopters</a:t>
            </a:r>
            <a:endParaRPr sz="1600">
              <a:latin typeface="Century Gothic"/>
              <a:cs typeface="Century Gothic"/>
            </a:endParaRPr>
          </a:p>
          <a:p>
            <a:pPr algn="ctr" marL="348615" marR="341630">
              <a:lnSpc>
                <a:spcPts val="1580"/>
              </a:lnSpc>
              <a:spcBef>
                <a:spcPts val="30"/>
              </a:spcBef>
            </a:pPr>
            <a:r>
              <a:rPr dirty="0" sz="1300" i="1">
                <a:latin typeface="Century Gothic"/>
                <a:cs typeface="Century Gothic"/>
              </a:rPr>
              <a:t>&lt;14%</a:t>
            </a:r>
            <a:r>
              <a:rPr dirty="0" sz="1300" spc="-40" i="1">
                <a:latin typeface="Century Gothic"/>
                <a:cs typeface="Century Gothic"/>
              </a:rPr>
              <a:t> </a:t>
            </a:r>
            <a:r>
              <a:rPr dirty="0" sz="1300" spc="-5" i="1">
                <a:latin typeface="Century Gothic"/>
                <a:cs typeface="Century Gothic"/>
              </a:rPr>
              <a:t>of</a:t>
            </a:r>
            <a:r>
              <a:rPr dirty="0" sz="1300" spc="-40" i="1">
                <a:latin typeface="Century Gothic"/>
                <a:cs typeface="Century Gothic"/>
              </a:rPr>
              <a:t> </a:t>
            </a:r>
            <a:r>
              <a:rPr dirty="0" sz="1300" spc="-5" i="1">
                <a:latin typeface="Century Gothic"/>
                <a:cs typeface="Century Gothic"/>
              </a:rPr>
              <a:t>the </a:t>
            </a:r>
            <a:r>
              <a:rPr dirty="0" sz="1300" spc="-345" i="1">
                <a:latin typeface="Century Gothic"/>
                <a:cs typeface="Century Gothic"/>
              </a:rPr>
              <a:t> </a:t>
            </a:r>
            <a:r>
              <a:rPr dirty="0" sz="1300" spc="-5" i="1">
                <a:latin typeface="Century Gothic"/>
                <a:cs typeface="Century Gothic"/>
              </a:rPr>
              <a:t>population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>
              <a:latin typeface="Century Gothic"/>
              <a:cs typeface="Century Gothic"/>
            </a:endParaRPr>
          </a:p>
          <a:p>
            <a:pPr marL="208915" indent="-118745">
              <a:lnSpc>
                <a:spcPct val="100000"/>
              </a:lnSpc>
              <a:buFont typeface="Arial"/>
              <a:buChar char="•"/>
              <a:tabLst>
                <a:tab pos="209550" algn="l"/>
              </a:tabLst>
            </a:pPr>
            <a:r>
              <a:rPr dirty="0" sz="1400">
                <a:latin typeface="Century Gothic"/>
                <a:cs typeface="Century Gothic"/>
              </a:rPr>
              <a:t>Are</a:t>
            </a:r>
            <a:r>
              <a:rPr dirty="0" sz="1400" spc="-45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visionaries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1850">
              <a:latin typeface="Century Gothic"/>
              <a:cs typeface="Century Gothic"/>
            </a:endParaRPr>
          </a:p>
          <a:p>
            <a:pPr marL="208279" marR="165735" indent="-117475">
              <a:lnSpc>
                <a:spcPct val="101400"/>
              </a:lnSpc>
              <a:buFont typeface="Arial"/>
              <a:buChar char="•"/>
              <a:tabLst>
                <a:tab pos="209550" algn="l"/>
              </a:tabLst>
            </a:pPr>
            <a:r>
              <a:rPr dirty="0" sz="1400" spc="-5">
                <a:latin typeface="Century Gothic"/>
                <a:cs typeface="Century Gothic"/>
              </a:rPr>
              <a:t>Welcome </a:t>
            </a:r>
            <a:r>
              <a:rPr dirty="0" sz="140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fundamental </a:t>
            </a:r>
            <a:r>
              <a:rPr dirty="0" sz="140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b</a:t>
            </a:r>
            <a:r>
              <a:rPr dirty="0" sz="1400">
                <a:latin typeface="Century Gothic"/>
                <a:cs typeface="Century Gothic"/>
              </a:rPr>
              <a:t>re</a:t>
            </a:r>
            <a:r>
              <a:rPr dirty="0" sz="1400" spc="5">
                <a:latin typeface="Century Gothic"/>
                <a:cs typeface="Century Gothic"/>
              </a:rPr>
              <a:t>a</a:t>
            </a:r>
            <a:r>
              <a:rPr dirty="0" sz="1400" spc="-5">
                <a:latin typeface="Century Gothic"/>
                <a:cs typeface="Century Gothic"/>
              </a:rPr>
              <a:t>k</a:t>
            </a:r>
            <a:r>
              <a:rPr dirty="0" sz="1400">
                <a:latin typeface="Century Gothic"/>
                <a:cs typeface="Century Gothic"/>
              </a:rPr>
              <a:t>t</a:t>
            </a:r>
            <a:r>
              <a:rPr dirty="0" sz="1400" spc="-5">
                <a:latin typeface="Century Gothic"/>
                <a:cs typeface="Century Gothic"/>
              </a:rPr>
              <a:t>h</a:t>
            </a:r>
            <a:r>
              <a:rPr dirty="0" sz="1400">
                <a:latin typeface="Century Gothic"/>
                <a:cs typeface="Century Gothic"/>
              </a:rPr>
              <a:t>r</a:t>
            </a:r>
            <a:r>
              <a:rPr dirty="0" sz="1400" spc="-5">
                <a:latin typeface="Century Gothic"/>
                <a:cs typeface="Century Gothic"/>
              </a:rPr>
              <a:t>ough</a:t>
            </a:r>
            <a:r>
              <a:rPr dirty="0" sz="1400">
                <a:latin typeface="Century Gothic"/>
                <a:cs typeface="Century Gothic"/>
              </a:rPr>
              <a:t>s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850">
              <a:latin typeface="Century Gothic"/>
              <a:cs typeface="Century Gothic"/>
            </a:endParaRPr>
          </a:p>
          <a:p>
            <a:pPr marL="208279" marR="729615" indent="-118110">
              <a:lnSpc>
                <a:spcPct val="101400"/>
              </a:lnSpc>
              <a:buFont typeface="Arial"/>
              <a:buChar char="•"/>
              <a:tabLst>
                <a:tab pos="208915" algn="l"/>
              </a:tabLst>
            </a:pPr>
            <a:r>
              <a:rPr dirty="0" sz="1400" spc="-5">
                <a:latin typeface="Century Gothic"/>
                <a:cs typeface="Century Gothic"/>
              </a:rPr>
              <a:t>Envision </a:t>
            </a:r>
            <a:r>
              <a:rPr dirty="0" sz="1400" spc="-375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b</a:t>
            </a:r>
            <a:r>
              <a:rPr dirty="0" sz="1400">
                <a:latin typeface="Century Gothic"/>
                <a:cs typeface="Century Gothic"/>
              </a:rPr>
              <a:t>e</a:t>
            </a:r>
            <a:r>
              <a:rPr dirty="0" sz="1400" spc="-5">
                <a:latin typeface="Century Gothic"/>
                <a:cs typeface="Century Gothic"/>
              </a:rPr>
              <a:t>n</a:t>
            </a:r>
            <a:r>
              <a:rPr dirty="0" sz="1400">
                <a:latin typeface="Century Gothic"/>
                <a:cs typeface="Century Gothic"/>
              </a:rPr>
              <a:t>e</a:t>
            </a:r>
            <a:r>
              <a:rPr dirty="0" sz="1400" spc="-5">
                <a:latin typeface="Century Gothic"/>
                <a:cs typeface="Century Gothic"/>
              </a:rPr>
              <a:t>fi</a:t>
            </a:r>
            <a:r>
              <a:rPr dirty="0" sz="1400">
                <a:latin typeface="Century Gothic"/>
                <a:cs typeface="Century Gothic"/>
              </a:rPr>
              <a:t>ts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1850">
              <a:latin typeface="Century Gothic"/>
              <a:cs typeface="Century Gothic"/>
            </a:endParaRPr>
          </a:p>
          <a:p>
            <a:pPr marL="208279" marR="419100" indent="-118110">
              <a:lnSpc>
                <a:spcPct val="100699"/>
              </a:lnSpc>
              <a:buFont typeface="Arial"/>
              <a:buChar char="•"/>
              <a:tabLst>
                <a:tab pos="208915" algn="l"/>
              </a:tabLst>
            </a:pPr>
            <a:r>
              <a:rPr dirty="0" sz="1400">
                <a:latin typeface="Century Gothic"/>
                <a:cs typeface="Century Gothic"/>
              </a:rPr>
              <a:t>See </a:t>
            </a:r>
            <a:r>
              <a:rPr dirty="0" sz="1400" spc="5">
                <a:latin typeface="Century Gothic"/>
                <a:cs typeface="Century Gothic"/>
              </a:rPr>
              <a:t> </a:t>
            </a:r>
            <a:r>
              <a:rPr dirty="0" sz="1400" spc="-10">
                <a:latin typeface="Century Gothic"/>
                <a:cs typeface="Century Gothic"/>
              </a:rPr>
              <a:t>compelling </a:t>
            </a:r>
            <a:r>
              <a:rPr dirty="0" sz="1400" spc="-375">
                <a:latin typeface="Century Gothic"/>
                <a:cs typeface="Century Gothic"/>
              </a:rPr>
              <a:t> </a:t>
            </a:r>
            <a:r>
              <a:rPr dirty="0" sz="1400" spc="5">
                <a:latin typeface="Century Gothic"/>
                <a:cs typeface="Century Gothic"/>
              </a:rPr>
              <a:t>a</a:t>
            </a:r>
            <a:r>
              <a:rPr dirty="0" sz="1400">
                <a:latin typeface="Century Gothic"/>
                <a:cs typeface="Century Gothic"/>
              </a:rPr>
              <a:t>d</a:t>
            </a:r>
            <a:r>
              <a:rPr dirty="0" sz="1400" spc="-5">
                <a:latin typeface="Century Gothic"/>
                <a:cs typeface="Century Gothic"/>
              </a:rPr>
              <a:t>v</a:t>
            </a:r>
            <a:r>
              <a:rPr dirty="0" sz="1400" spc="5">
                <a:latin typeface="Century Gothic"/>
                <a:cs typeface="Century Gothic"/>
              </a:rPr>
              <a:t>a</a:t>
            </a:r>
            <a:r>
              <a:rPr dirty="0" sz="1400" spc="-5">
                <a:latin typeface="Century Gothic"/>
                <a:cs typeface="Century Gothic"/>
              </a:rPr>
              <a:t>n</a:t>
            </a:r>
            <a:r>
              <a:rPr dirty="0" sz="1400">
                <a:latin typeface="Century Gothic"/>
                <a:cs typeface="Century Gothic"/>
              </a:rPr>
              <a:t>t</a:t>
            </a:r>
            <a:r>
              <a:rPr dirty="0" sz="1400" spc="5">
                <a:latin typeface="Century Gothic"/>
                <a:cs typeface="Century Gothic"/>
              </a:rPr>
              <a:t>a</a:t>
            </a:r>
            <a:r>
              <a:rPr dirty="0" sz="1400" spc="-5">
                <a:latin typeface="Century Gothic"/>
                <a:cs typeface="Century Gothic"/>
              </a:rPr>
              <a:t>g</a:t>
            </a:r>
            <a:r>
              <a:rPr dirty="0" sz="1400">
                <a:latin typeface="Century Gothic"/>
                <a:cs typeface="Century Gothic"/>
              </a:rPr>
              <a:t>e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1850">
              <a:latin typeface="Century Gothic"/>
              <a:cs typeface="Century Gothic"/>
            </a:endParaRPr>
          </a:p>
          <a:p>
            <a:pPr marL="208279" marR="330835" indent="-118110">
              <a:lnSpc>
                <a:spcPct val="101400"/>
              </a:lnSpc>
              <a:buFont typeface="Arial"/>
              <a:buChar char="•"/>
              <a:tabLst>
                <a:tab pos="208915" algn="l"/>
              </a:tabLst>
            </a:pPr>
            <a:r>
              <a:rPr dirty="0" sz="1400">
                <a:latin typeface="Century Gothic"/>
                <a:cs typeface="Century Gothic"/>
              </a:rPr>
              <a:t>Are </a:t>
            </a:r>
            <a:r>
              <a:rPr dirty="0" sz="1400" spc="-5">
                <a:latin typeface="Century Gothic"/>
                <a:cs typeface="Century Gothic"/>
              </a:rPr>
              <a:t>change </a:t>
            </a:r>
            <a:r>
              <a:rPr dirty="0" sz="1400" spc="-375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agents </a:t>
            </a:r>
            <a:r>
              <a:rPr dirty="0" sz="1400">
                <a:latin typeface="Century Gothic"/>
                <a:cs typeface="Century Gothic"/>
              </a:rPr>
              <a:t>/ </a:t>
            </a:r>
            <a:r>
              <a:rPr dirty="0" sz="1400" spc="5">
                <a:latin typeface="Century Gothic"/>
                <a:cs typeface="Century Gothic"/>
              </a:rPr>
              <a:t> </a:t>
            </a:r>
            <a:r>
              <a:rPr dirty="0" sz="1400">
                <a:latin typeface="Century Gothic"/>
                <a:cs typeface="Century Gothic"/>
              </a:rPr>
              <a:t>re</a:t>
            </a:r>
            <a:r>
              <a:rPr dirty="0" sz="1400" spc="-5">
                <a:latin typeface="Century Gothic"/>
                <a:cs typeface="Century Gothic"/>
              </a:rPr>
              <a:t>volu</a:t>
            </a:r>
            <a:r>
              <a:rPr dirty="0" sz="1400">
                <a:latin typeface="Century Gothic"/>
                <a:cs typeface="Century Gothic"/>
              </a:rPr>
              <a:t>t</a:t>
            </a:r>
            <a:r>
              <a:rPr dirty="0" sz="1400" spc="-5">
                <a:latin typeface="Century Gothic"/>
                <a:cs typeface="Century Gothic"/>
              </a:rPr>
              <a:t>ioni</a:t>
            </a:r>
            <a:r>
              <a:rPr dirty="0" sz="1400" spc="-10">
                <a:latin typeface="Century Gothic"/>
                <a:cs typeface="Century Gothic"/>
              </a:rPr>
              <a:t>s</a:t>
            </a:r>
            <a:r>
              <a:rPr dirty="0" sz="1400">
                <a:latin typeface="Century Gothic"/>
                <a:cs typeface="Century Gothic"/>
              </a:rPr>
              <a:t>ts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34067" y="1031289"/>
            <a:ext cx="1626870" cy="5361305"/>
          </a:xfrm>
          <a:prstGeom prst="rect">
            <a:avLst/>
          </a:prstGeom>
          <a:solidFill>
            <a:srgbClr val="CCE0EE"/>
          </a:solidFill>
        </p:spPr>
        <p:txBody>
          <a:bodyPr wrap="square" lIns="0" tIns="61594" rIns="0" bIns="0" rtlCol="0" vert="horz">
            <a:spAutoFit/>
          </a:bodyPr>
          <a:lstStyle/>
          <a:p>
            <a:pPr algn="ctr" marL="267970" marR="260985">
              <a:lnSpc>
                <a:spcPts val="2590"/>
              </a:lnSpc>
              <a:spcBef>
                <a:spcPts val="484"/>
              </a:spcBef>
            </a:pPr>
            <a:r>
              <a:rPr dirty="0" u="sng" sz="22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Early </a:t>
            </a:r>
            <a:r>
              <a:rPr dirty="0" sz="2200" b="1">
                <a:latin typeface="Century Gothic"/>
                <a:cs typeface="Century Gothic"/>
              </a:rPr>
              <a:t> </a:t>
            </a:r>
            <a:r>
              <a:rPr dirty="0" u="sng" sz="22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Ma</a:t>
            </a:r>
            <a:r>
              <a:rPr dirty="0" u="sng" sz="2200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jo</a:t>
            </a:r>
            <a:r>
              <a:rPr dirty="0" u="sng" sz="22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ri</a:t>
            </a:r>
            <a:r>
              <a:rPr dirty="0" u="sng" sz="2200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ty</a:t>
            </a:r>
            <a:endParaRPr sz="2200">
              <a:latin typeface="Century Gothic"/>
              <a:cs typeface="Century Gothic"/>
            </a:endParaRPr>
          </a:p>
          <a:p>
            <a:pPr algn="ctr" marL="48260">
              <a:lnSpc>
                <a:spcPts val="1565"/>
              </a:lnSpc>
            </a:pPr>
            <a:r>
              <a:rPr dirty="0" sz="1400" spc="-5" i="1">
                <a:latin typeface="Century Gothic"/>
                <a:cs typeface="Century Gothic"/>
              </a:rPr>
              <a:t>about</a:t>
            </a:r>
            <a:r>
              <a:rPr dirty="0" sz="1400" spc="-25" i="1">
                <a:latin typeface="Century Gothic"/>
                <a:cs typeface="Century Gothic"/>
              </a:rPr>
              <a:t> </a:t>
            </a:r>
            <a:r>
              <a:rPr dirty="0" sz="1400" spc="-5" i="1">
                <a:latin typeface="Century Gothic"/>
                <a:cs typeface="Century Gothic"/>
              </a:rPr>
              <a:t>35%</a:t>
            </a:r>
            <a:r>
              <a:rPr dirty="0" sz="1400" spc="-25" i="1">
                <a:latin typeface="Century Gothic"/>
                <a:cs typeface="Century Gothic"/>
              </a:rPr>
              <a:t> </a:t>
            </a:r>
            <a:r>
              <a:rPr dirty="0" sz="1400" spc="-5" i="1">
                <a:latin typeface="Century Gothic"/>
                <a:cs typeface="Century Gothic"/>
              </a:rPr>
              <a:t>of</a:t>
            </a:r>
            <a:endParaRPr sz="14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 sz="1400" spc="-5" i="1">
                <a:latin typeface="Century Gothic"/>
                <a:cs typeface="Century Gothic"/>
              </a:rPr>
              <a:t>the</a:t>
            </a:r>
            <a:r>
              <a:rPr dirty="0" sz="1400" spc="-40" i="1">
                <a:latin typeface="Century Gothic"/>
                <a:cs typeface="Century Gothic"/>
              </a:rPr>
              <a:t> </a:t>
            </a:r>
            <a:r>
              <a:rPr dirty="0" sz="1400" spc="-5" i="1">
                <a:latin typeface="Century Gothic"/>
                <a:cs typeface="Century Gothic"/>
              </a:rPr>
              <a:t>population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250">
              <a:latin typeface="Century Gothic"/>
              <a:cs typeface="Century Gothic"/>
            </a:endParaRPr>
          </a:p>
          <a:p>
            <a:pPr marL="316230" indent="-16891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16865" algn="l"/>
              </a:tabLst>
            </a:pPr>
            <a:r>
              <a:rPr dirty="0" sz="1500" spc="-5">
                <a:latin typeface="Century Gothic"/>
                <a:cs typeface="Century Gothic"/>
              </a:rPr>
              <a:t>Pragmatists</a:t>
            </a:r>
            <a:endParaRPr sz="15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1450">
              <a:latin typeface="Century Gothic"/>
              <a:cs typeface="Century Gothic"/>
            </a:endParaRPr>
          </a:p>
          <a:p>
            <a:pPr marL="316230" indent="-168910">
              <a:lnSpc>
                <a:spcPct val="100000"/>
              </a:lnSpc>
              <a:buFont typeface="Arial"/>
              <a:buChar char="•"/>
              <a:tabLst>
                <a:tab pos="316865" algn="l"/>
              </a:tabLst>
            </a:pPr>
            <a:r>
              <a:rPr dirty="0" sz="1500" spc="-5">
                <a:latin typeface="Century Gothic"/>
                <a:cs typeface="Century Gothic"/>
              </a:rPr>
              <a:t>Like</a:t>
            </a:r>
            <a:endParaRPr sz="1500">
              <a:latin typeface="Century Gothic"/>
              <a:cs typeface="Century Gothic"/>
            </a:endParaRPr>
          </a:p>
          <a:p>
            <a:pPr marL="316230" marR="390525" indent="-635">
              <a:lnSpc>
                <a:spcPct val="100000"/>
              </a:lnSpc>
            </a:pPr>
            <a:r>
              <a:rPr dirty="0" sz="1500">
                <a:latin typeface="Century Gothic"/>
                <a:cs typeface="Century Gothic"/>
              </a:rPr>
              <a:t>e</a:t>
            </a:r>
            <a:r>
              <a:rPr dirty="0" sz="1500" spc="5">
                <a:latin typeface="Century Gothic"/>
                <a:cs typeface="Century Gothic"/>
              </a:rPr>
              <a:t>vo</a:t>
            </a:r>
            <a:r>
              <a:rPr dirty="0" sz="1500" spc="-5">
                <a:latin typeface="Century Gothic"/>
                <a:cs typeface="Century Gothic"/>
              </a:rPr>
              <a:t>lu</a:t>
            </a:r>
            <a:r>
              <a:rPr dirty="0" sz="1500">
                <a:latin typeface="Century Gothic"/>
                <a:cs typeface="Century Gothic"/>
              </a:rPr>
              <a:t>t</a:t>
            </a:r>
            <a:r>
              <a:rPr dirty="0" sz="1500" spc="-5">
                <a:latin typeface="Century Gothic"/>
                <a:cs typeface="Century Gothic"/>
              </a:rPr>
              <a:t>i</a:t>
            </a:r>
            <a:r>
              <a:rPr dirty="0" sz="1500">
                <a:latin typeface="Century Gothic"/>
                <a:cs typeface="Century Gothic"/>
              </a:rPr>
              <a:t>o</a:t>
            </a:r>
            <a:r>
              <a:rPr dirty="0" sz="1500" spc="-5">
                <a:latin typeface="Century Gothic"/>
                <a:cs typeface="Century Gothic"/>
              </a:rPr>
              <a:t>n</a:t>
            </a:r>
            <a:r>
              <a:rPr dirty="0" sz="1500">
                <a:latin typeface="Century Gothic"/>
                <a:cs typeface="Century Gothic"/>
              </a:rPr>
              <a:t>,  </a:t>
            </a:r>
            <a:r>
              <a:rPr dirty="0" sz="1500">
                <a:latin typeface="Century Gothic"/>
                <a:cs typeface="Century Gothic"/>
              </a:rPr>
              <a:t>not </a:t>
            </a:r>
            <a:r>
              <a:rPr dirty="0" sz="1500" spc="5">
                <a:latin typeface="Century Gothic"/>
                <a:cs typeface="Century Gothic"/>
              </a:rPr>
              <a:t> </a:t>
            </a:r>
            <a:r>
              <a:rPr dirty="0" sz="1500" spc="-5">
                <a:latin typeface="Century Gothic"/>
                <a:cs typeface="Century Gothic"/>
              </a:rPr>
              <a:t>r</a:t>
            </a:r>
            <a:r>
              <a:rPr dirty="0" sz="1500">
                <a:latin typeface="Century Gothic"/>
                <a:cs typeface="Century Gothic"/>
              </a:rPr>
              <a:t>e</a:t>
            </a:r>
            <a:r>
              <a:rPr dirty="0" sz="1500" spc="5">
                <a:latin typeface="Century Gothic"/>
                <a:cs typeface="Century Gothic"/>
              </a:rPr>
              <a:t>vo</a:t>
            </a:r>
            <a:r>
              <a:rPr dirty="0" sz="1500" spc="-5">
                <a:latin typeface="Century Gothic"/>
                <a:cs typeface="Century Gothic"/>
              </a:rPr>
              <a:t>lu</a:t>
            </a:r>
            <a:r>
              <a:rPr dirty="0" sz="1500">
                <a:latin typeface="Century Gothic"/>
                <a:cs typeface="Century Gothic"/>
              </a:rPr>
              <a:t>t</a:t>
            </a:r>
            <a:r>
              <a:rPr dirty="0" sz="1500" spc="-5">
                <a:latin typeface="Century Gothic"/>
                <a:cs typeface="Century Gothic"/>
              </a:rPr>
              <a:t>i</a:t>
            </a:r>
            <a:r>
              <a:rPr dirty="0" sz="1500">
                <a:latin typeface="Century Gothic"/>
                <a:cs typeface="Century Gothic"/>
              </a:rPr>
              <a:t>on</a:t>
            </a:r>
            <a:endParaRPr sz="15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50">
              <a:latin typeface="Century Gothic"/>
              <a:cs typeface="Century Gothic"/>
            </a:endParaRPr>
          </a:p>
          <a:p>
            <a:pPr marL="316865" indent="-16827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16865" algn="l"/>
              </a:tabLst>
            </a:pPr>
            <a:r>
              <a:rPr dirty="0" sz="1500" spc="-5">
                <a:latin typeface="Century Gothic"/>
                <a:cs typeface="Century Gothic"/>
              </a:rPr>
              <a:t>Like</a:t>
            </a:r>
            <a:endParaRPr sz="1500">
              <a:latin typeface="Century Gothic"/>
              <a:cs typeface="Century Gothic"/>
            </a:endParaRPr>
          </a:p>
          <a:p>
            <a:pPr marL="316230" marR="190500">
              <a:lnSpc>
                <a:spcPct val="100000"/>
              </a:lnSpc>
            </a:pPr>
            <a:r>
              <a:rPr dirty="0" sz="1500" spc="-5">
                <a:latin typeface="Century Gothic"/>
                <a:cs typeface="Century Gothic"/>
              </a:rPr>
              <a:t>in</a:t>
            </a:r>
            <a:r>
              <a:rPr dirty="0" sz="1500">
                <a:latin typeface="Century Gothic"/>
                <a:cs typeface="Century Gothic"/>
              </a:rPr>
              <a:t>c</a:t>
            </a:r>
            <a:r>
              <a:rPr dirty="0" sz="1500" spc="-5">
                <a:latin typeface="Century Gothic"/>
                <a:cs typeface="Century Gothic"/>
              </a:rPr>
              <a:t>r</a:t>
            </a:r>
            <a:r>
              <a:rPr dirty="0" sz="1500">
                <a:latin typeface="Century Gothic"/>
                <a:cs typeface="Century Gothic"/>
              </a:rPr>
              <a:t>e</a:t>
            </a:r>
            <a:r>
              <a:rPr dirty="0" sz="1500" spc="5">
                <a:latin typeface="Century Gothic"/>
                <a:cs typeface="Century Gothic"/>
              </a:rPr>
              <a:t>m</a:t>
            </a:r>
            <a:r>
              <a:rPr dirty="0" sz="1500">
                <a:latin typeface="Century Gothic"/>
                <a:cs typeface="Century Gothic"/>
              </a:rPr>
              <a:t>e</a:t>
            </a:r>
            <a:r>
              <a:rPr dirty="0" sz="1500" spc="-5">
                <a:latin typeface="Century Gothic"/>
                <a:cs typeface="Century Gothic"/>
              </a:rPr>
              <a:t>n</a:t>
            </a:r>
            <a:r>
              <a:rPr dirty="0" sz="1500">
                <a:latin typeface="Century Gothic"/>
                <a:cs typeface="Century Gothic"/>
              </a:rPr>
              <a:t>t</a:t>
            </a:r>
            <a:r>
              <a:rPr dirty="0" sz="1500" spc="-5">
                <a:latin typeface="Century Gothic"/>
                <a:cs typeface="Century Gothic"/>
              </a:rPr>
              <a:t>al  </a:t>
            </a:r>
            <a:r>
              <a:rPr dirty="0" sz="1500" spc="-5">
                <a:latin typeface="Century Gothic"/>
                <a:cs typeface="Century Gothic"/>
              </a:rPr>
              <a:t>change</a:t>
            </a:r>
            <a:endParaRPr sz="15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50">
              <a:latin typeface="Century Gothic"/>
              <a:cs typeface="Century Gothic"/>
            </a:endParaRPr>
          </a:p>
          <a:p>
            <a:pPr marL="316865" indent="-168275">
              <a:lnSpc>
                <a:spcPct val="100000"/>
              </a:lnSpc>
              <a:buFont typeface="Arial"/>
              <a:buChar char="•"/>
              <a:tabLst>
                <a:tab pos="316865" algn="l"/>
              </a:tabLst>
            </a:pPr>
            <a:r>
              <a:rPr dirty="0" sz="1500" spc="-5">
                <a:latin typeface="Century Gothic"/>
                <a:cs typeface="Century Gothic"/>
              </a:rPr>
              <a:t>Are</a:t>
            </a:r>
            <a:r>
              <a:rPr dirty="0" sz="1500" spc="-40">
                <a:latin typeface="Century Gothic"/>
                <a:cs typeface="Century Gothic"/>
              </a:rPr>
              <a:t> </a:t>
            </a:r>
            <a:r>
              <a:rPr dirty="0" sz="1500" spc="-5">
                <a:latin typeface="Century Gothic"/>
                <a:cs typeface="Century Gothic"/>
              </a:rPr>
              <a:t>practical</a:t>
            </a:r>
            <a:endParaRPr sz="15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1450">
              <a:latin typeface="Century Gothic"/>
              <a:cs typeface="Century Gothic"/>
            </a:endParaRPr>
          </a:p>
          <a:p>
            <a:pPr marL="316230" marR="256540" indent="-168275">
              <a:lnSpc>
                <a:spcPct val="100000"/>
              </a:lnSpc>
              <a:buFont typeface="Arial"/>
              <a:buChar char="•"/>
              <a:tabLst>
                <a:tab pos="316865" algn="l"/>
              </a:tabLst>
            </a:pPr>
            <a:r>
              <a:rPr dirty="0" sz="1500" spc="-5">
                <a:latin typeface="Century Gothic"/>
                <a:cs typeface="Century Gothic"/>
              </a:rPr>
              <a:t>Like </a:t>
            </a:r>
            <a:r>
              <a:rPr dirty="0" sz="1500">
                <a:latin typeface="Century Gothic"/>
                <a:cs typeface="Century Gothic"/>
              </a:rPr>
              <a:t>well- </a:t>
            </a:r>
            <a:r>
              <a:rPr dirty="0" sz="1500" spc="5">
                <a:latin typeface="Century Gothic"/>
                <a:cs typeface="Century Gothic"/>
              </a:rPr>
              <a:t> </a:t>
            </a:r>
            <a:r>
              <a:rPr dirty="0" sz="1500">
                <a:latin typeface="Century Gothic"/>
                <a:cs typeface="Century Gothic"/>
              </a:rPr>
              <a:t>e</a:t>
            </a:r>
            <a:r>
              <a:rPr dirty="0" sz="1500" spc="5">
                <a:latin typeface="Century Gothic"/>
                <a:cs typeface="Century Gothic"/>
              </a:rPr>
              <a:t>s</a:t>
            </a:r>
            <a:r>
              <a:rPr dirty="0" sz="1500">
                <a:latin typeface="Century Gothic"/>
                <a:cs typeface="Century Gothic"/>
              </a:rPr>
              <a:t>t</a:t>
            </a:r>
            <a:r>
              <a:rPr dirty="0" sz="1500" spc="-5">
                <a:latin typeface="Century Gothic"/>
                <a:cs typeface="Century Gothic"/>
              </a:rPr>
              <a:t>a</a:t>
            </a:r>
            <a:r>
              <a:rPr dirty="0" sz="1500">
                <a:latin typeface="Century Gothic"/>
                <a:cs typeface="Century Gothic"/>
              </a:rPr>
              <a:t>b</a:t>
            </a:r>
            <a:r>
              <a:rPr dirty="0" sz="1500" spc="-5">
                <a:latin typeface="Century Gothic"/>
                <a:cs typeface="Century Gothic"/>
              </a:rPr>
              <a:t>li</a:t>
            </a:r>
            <a:r>
              <a:rPr dirty="0" sz="1500" spc="5">
                <a:latin typeface="Century Gothic"/>
                <a:cs typeface="Century Gothic"/>
              </a:rPr>
              <a:t>s</a:t>
            </a:r>
            <a:r>
              <a:rPr dirty="0" sz="1500" spc="-5">
                <a:latin typeface="Century Gothic"/>
                <a:cs typeface="Century Gothic"/>
              </a:rPr>
              <a:t>h</a:t>
            </a:r>
            <a:r>
              <a:rPr dirty="0" sz="1500">
                <a:latin typeface="Century Gothic"/>
                <a:cs typeface="Century Gothic"/>
              </a:rPr>
              <a:t>ed  </a:t>
            </a:r>
            <a:r>
              <a:rPr dirty="0" sz="1500" spc="-5">
                <a:latin typeface="Century Gothic"/>
                <a:cs typeface="Century Gothic"/>
              </a:rPr>
              <a:t>references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57934" y="1048688"/>
            <a:ext cx="1626870" cy="5343525"/>
          </a:xfrm>
          <a:prstGeom prst="rect">
            <a:avLst/>
          </a:prstGeom>
          <a:solidFill>
            <a:srgbClr val="EEF8FE"/>
          </a:solidFill>
        </p:spPr>
        <p:txBody>
          <a:bodyPr wrap="square" lIns="0" tIns="44450" rIns="0" bIns="0" rtlCol="0" vert="horz">
            <a:spAutoFit/>
          </a:bodyPr>
          <a:lstStyle/>
          <a:p>
            <a:pPr algn="ctr" marL="317500" marR="310515" indent="635">
              <a:lnSpc>
                <a:spcPct val="100000"/>
              </a:lnSpc>
              <a:spcBef>
                <a:spcPts val="350"/>
              </a:spcBef>
            </a:pPr>
            <a:r>
              <a:rPr dirty="0" u="sng" sz="20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Late </a:t>
            </a:r>
            <a:r>
              <a:rPr dirty="0" sz="2000" b="1">
                <a:latin typeface="Century Gothic"/>
                <a:cs typeface="Century Gothic"/>
              </a:rPr>
              <a:t> </a:t>
            </a:r>
            <a:r>
              <a:rPr dirty="0" u="sng" sz="2000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M</a:t>
            </a:r>
            <a:r>
              <a:rPr dirty="0" u="sng" sz="2000" spc="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aj</a:t>
            </a:r>
            <a:r>
              <a:rPr dirty="0" u="sng" sz="2000" spc="-10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o</a:t>
            </a:r>
            <a:r>
              <a:rPr dirty="0" u="sng" sz="20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ri</a:t>
            </a:r>
            <a:r>
              <a:rPr dirty="0" u="sng" sz="2000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ty</a:t>
            </a:r>
            <a:endParaRPr sz="2000">
              <a:latin typeface="Century Gothic"/>
              <a:cs typeface="Century Gothic"/>
            </a:endParaRPr>
          </a:p>
          <a:p>
            <a:pPr algn="ctr" marL="130810" marR="124460">
              <a:lnSpc>
                <a:spcPts val="1510"/>
              </a:lnSpc>
              <a:spcBef>
                <a:spcPts val="95"/>
              </a:spcBef>
            </a:pPr>
            <a:r>
              <a:rPr dirty="0" sz="1300" spc="-5" i="1">
                <a:latin typeface="Century Gothic"/>
                <a:cs typeface="Century Gothic"/>
              </a:rPr>
              <a:t>about</a:t>
            </a:r>
            <a:r>
              <a:rPr dirty="0" sz="1300" spc="-35" i="1">
                <a:latin typeface="Century Gothic"/>
                <a:cs typeface="Century Gothic"/>
              </a:rPr>
              <a:t> </a:t>
            </a:r>
            <a:r>
              <a:rPr dirty="0" sz="1300" i="1">
                <a:latin typeface="Century Gothic"/>
                <a:cs typeface="Century Gothic"/>
              </a:rPr>
              <a:t>35%</a:t>
            </a:r>
            <a:r>
              <a:rPr dirty="0" sz="1300" spc="-20" i="1">
                <a:latin typeface="Century Gothic"/>
                <a:cs typeface="Century Gothic"/>
              </a:rPr>
              <a:t> </a:t>
            </a:r>
            <a:r>
              <a:rPr dirty="0" sz="1300" spc="-5" i="1">
                <a:latin typeface="Century Gothic"/>
                <a:cs typeface="Century Gothic"/>
              </a:rPr>
              <a:t>of</a:t>
            </a:r>
            <a:r>
              <a:rPr dirty="0" sz="1300" spc="-25" i="1">
                <a:latin typeface="Century Gothic"/>
                <a:cs typeface="Century Gothic"/>
              </a:rPr>
              <a:t> </a:t>
            </a:r>
            <a:r>
              <a:rPr dirty="0" sz="1300" spc="-5" i="1">
                <a:latin typeface="Century Gothic"/>
                <a:cs typeface="Century Gothic"/>
              </a:rPr>
              <a:t>the </a:t>
            </a:r>
            <a:r>
              <a:rPr dirty="0" sz="1300" spc="-345" i="1">
                <a:latin typeface="Century Gothic"/>
                <a:cs typeface="Century Gothic"/>
              </a:rPr>
              <a:t> </a:t>
            </a:r>
            <a:r>
              <a:rPr dirty="0" sz="1300" spc="-5" i="1">
                <a:latin typeface="Century Gothic"/>
                <a:cs typeface="Century Gothic"/>
              </a:rPr>
              <a:t>population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350">
              <a:latin typeface="Century Gothic"/>
              <a:cs typeface="Century Gothic"/>
            </a:endParaRPr>
          </a:p>
          <a:p>
            <a:pPr marL="268605" marR="243204" indent="-177800">
              <a:lnSpc>
                <a:spcPct val="101400"/>
              </a:lnSpc>
              <a:buFont typeface="Arial"/>
              <a:buChar char="•"/>
              <a:tabLst>
                <a:tab pos="269240" algn="l"/>
              </a:tabLst>
            </a:pPr>
            <a:r>
              <a:rPr dirty="0" sz="1400">
                <a:latin typeface="Century Gothic"/>
                <a:cs typeface="Century Gothic"/>
              </a:rPr>
              <a:t>Are </a:t>
            </a:r>
            <a:r>
              <a:rPr dirty="0" sz="1400" spc="5">
                <a:latin typeface="Century Gothic"/>
                <a:cs typeface="Century Gothic"/>
              </a:rPr>
              <a:t> </a:t>
            </a:r>
            <a:r>
              <a:rPr dirty="0" sz="1400" spc="-10">
                <a:latin typeface="Century Gothic"/>
                <a:cs typeface="Century Gothic"/>
              </a:rPr>
              <a:t>c</a:t>
            </a:r>
            <a:r>
              <a:rPr dirty="0" sz="1400" spc="-5">
                <a:latin typeface="Century Gothic"/>
                <a:cs typeface="Century Gothic"/>
              </a:rPr>
              <a:t>on</a:t>
            </a:r>
            <a:r>
              <a:rPr dirty="0" sz="1400" spc="-10">
                <a:latin typeface="Century Gothic"/>
                <a:cs typeface="Century Gothic"/>
              </a:rPr>
              <a:t>s</a:t>
            </a:r>
            <a:r>
              <a:rPr dirty="0" sz="1400">
                <a:latin typeface="Century Gothic"/>
                <a:cs typeface="Century Gothic"/>
              </a:rPr>
              <a:t>er</a:t>
            </a:r>
            <a:r>
              <a:rPr dirty="0" sz="1400" spc="-5">
                <a:latin typeface="Century Gothic"/>
                <a:cs typeface="Century Gothic"/>
              </a:rPr>
              <a:t>v</a:t>
            </a:r>
            <a:r>
              <a:rPr dirty="0" sz="1400" spc="5">
                <a:latin typeface="Century Gothic"/>
                <a:cs typeface="Century Gothic"/>
              </a:rPr>
              <a:t>a</a:t>
            </a:r>
            <a:r>
              <a:rPr dirty="0" sz="1400">
                <a:latin typeface="Century Gothic"/>
                <a:cs typeface="Century Gothic"/>
              </a:rPr>
              <a:t>t</a:t>
            </a:r>
            <a:r>
              <a:rPr dirty="0" sz="1400" spc="-10">
                <a:latin typeface="Century Gothic"/>
                <a:cs typeface="Century Gothic"/>
              </a:rPr>
              <a:t>i</a:t>
            </a:r>
            <a:r>
              <a:rPr dirty="0" sz="1400" spc="-5">
                <a:latin typeface="Century Gothic"/>
                <a:cs typeface="Century Gothic"/>
              </a:rPr>
              <a:t>v</a:t>
            </a:r>
            <a:r>
              <a:rPr dirty="0" sz="1400">
                <a:latin typeface="Century Gothic"/>
                <a:cs typeface="Century Gothic"/>
              </a:rPr>
              <a:t>e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1850">
              <a:latin typeface="Century Gothic"/>
              <a:cs typeface="Century Gothic"/>
            </a:endParaRPr>
          </a:p>
          <a:p>
            <a:pPr marL="268605" marR="100330" indent="-177800">
              <a:lnSpc>
                <a:spcPct val="100000"/>
              </a:lnSpc>
              <a:buFont typeface="Arial"/>
              <a:buChar char="•"/>
              <a:tabLst>
                <a:tab pos="269240" algn="l"/>
              </a:tabLst>
            </a:pPr>
            <a:r>
              <a:rPr dirty="0" sz="1400" spc="-5">
                <a:latin typeface="Century Gothic"/>
                <a:cs typeface="Century Gothic"/>
              </a:rPr>
              <a:t>Like well- </a:t>
            </a:r>
            <a:r>
              <a:rPr dirty="0" sz="140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established </a:t>
            </a:r>
            <a:r>
              <a:rPr dirty="0" sz="140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standards</a:t>
            </a:r>
            <a:r>
              <a:rPr dirty="0" sz="1400" spc="-70">
                <a:latin typeface="Century Gothic"/>
                <a:cs typeface="Century Gothic"/>
              </a:rPr>
              <a:t> </a:t>
            </a:r>
            <a:r>
              <a:rPr dirty="0" sz="1400">
                <a:latin typeface="Century Gothic"/>
                <a:cs typeface="Century Gothic"/>
              </a:rPr>
              <a:t>and </a:t>
            </a:r>
            <a:r>
              <a:rPr dirty="0" sz="1400" spc="-37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sources of </a:t>
            </a:r>
            <a:r>
              <a:rPr dirty="0" sz="140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support for </a:t>
            </a:r>
            <a:r>
              <a:rPr dirty="0" sz="140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anything</a:t>
            </a:r>
            <a:r>
              <a:rPr dirty="0" sz="1400" spc="-35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new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1900">
              <a:latin typeface="Century Gothic"/>
              <a:cs typeface="Century Gothic"/>
            </a:endParaRPr>
          </a:p>
          <a:p>
            <a:pPr marL="268605" marR="320040" indent="-177800">
              <a:lnSpc>
                <a:spcPct val="99600"/>
              </a:lnSpc>
              <a:buFont typeface="Arial"/>
              <a:buChar char="•"/>
              <a:tabLst>
                <a:tab pos="269240" algn="l"/>
              </a:tabLst>
            </a:pPr>
            <a:r>
              <a:rPr dirty="0" sz="1400" spc="-5">
                <a:latin typeface="Century Gothic"/>
                <a:cs typeface="Century Gothic"/>
              </a:rPr>
              <a:t>Will want </a:t>
            </a:r>
            <a:r>
              <a:rPr dirty="0" sz="140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things </a:t>
            </a:r>
            <a:r>
              <a:rPr dirty="0" sz="140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packaged </a:t>
            </a:r>
            <a:r>
              <a:rPr dirty="0" sz="1400">
                <a:latin typeface="Century Gothic"/>
                <a:cs typeface="Century Gothic"/>
              </a:rPr>
              <a:t> and</a:t>
            </a:r>
            <a:r>
              <a:rPr dirty="0" sz="1400" spc="-45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easy</a:t>
            </a:r>
            <a:r>
              <a:rPr dirty="0" sz="1400" spc="-45">
                <a:latin typeface="Century Gothic"/>
                <a:cs typeface="Century Gothic"/>
              </a:rPr>
              <a:t> </a:t>
            </a:r>
            <a:r>
              <a:rPr dirty="0" sz="1400">
                <a:latin typeface="Century Gothic"/>
                <a:cs typeface="Century Gothic"/>
              </a:rPr>
              <a:t>to </a:t>
            </a:r>
            <a:r>
              <a:rPr dirty="0" sz="1400" spc="-37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use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647176" y="972311"/>
            <a:ext cx="1746885" cy="5501640"/>
            <a:chOff x="8647176" y="972311"/>
            <a:chExt cx="1746885" cy="5501640"/>
          </a:xfrm>
        </p:grpSpPr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56320" y="1002791"/>
              <a:ext cx="1737360" cy="54711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47176" y="972311"/>
              <a:ext cx="1716024" cy="283464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684304" y="1031289"/>
            <a:ext cx="1626870" cy="5361305"/>
          </a:xfrm>
          <a:prstGeom prst="rect">
            <a:avLst/>
          </a:prstGeom>
          <a:solidFill>
            <a:srgbClr val="CCE0EE"/>
          </a:solidFill>
        </p:spPr>
        <p:txBody>
          <a:bodyPr wrap="square" lIns="0" tIns="4635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65"/>
              </a:spcBef>
            </a:pPr>
            <a:r>
              <a:rPr dirty="0" u="sng" sz="2000" spc="-5" b="1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Laggards</a:t>
            </a:r>
            <a:endParaRPr sz="2000">
              <a:latin typeface="Century Gothic"/>
              <a:cs typeface="Century Gothic"/>
            </a:endParaRPr>
          </a:p>
          <a:p>
            <a:pPr algn="ctr" marL="348615" marR="341630">
              <a:lnSpc>
                <a:spcPts val="1490"/>
              </a:lnSpc>
              <a:spcBef>
                <a:spcPts val="115"/>
              </a:spcBef>
            </a:pPr>
            <a:r>
              <a:rPr dirty="0" sz="1300" i="1">
                <a:latin typeface="Century Gothic"/>
                <a:cs typeface="Century Gothic"/>
              </a:rPr>
              <a:t>&lt;14%</a:t>
            </a:r>
            <a:r>
              <a:rPr dirty="0" sz="1300" spc="-40" i="1">
                <a:latin typeface="Century Gothic"/>
                <a:cs typeface="Century Gothic"/>
              </a:rPr>
              <a:t> </a:t>
            </a:r>
            <a:r>
              <a:rPr dirty="0" sz="1300" spc="-5" i="1">
                <a:latin typeface="Century Gothic"/>
                <a:cs typeface="Century Gothic"/>
              </a:rPr>
              <a:t>of</a:t>
            </a:r>
            <a:r>
              <a:rPr dirty="0" sz="1300" spc="-40" i="1">
                <a:latin typeface="Century Gothic"/>
                <a:cs typeface="Century Gothic"/>
              </a:rPr>
              <a:t> </a:t>
            </a:r>
            <a:r>
              <a:rPr dirty="0" sz="1300" spc="-5" i="1">
                <a:latin typeface="Century Gothic"/>
                <a:cs typeface="Century Gothic"/>
              </a:rPr>
              <a:t>the </a:t>
            </a:r>
            <a:r>
              <a:rPr dirty="0" sz="1300" spc="-345" i="1">
                <a:latin typeface="Century Gothic"/>
                <a:cs typeface="Century Gothic"/>
              </a:rPr>
              <a:t> </a:t>
            </a:r>
            <a:r>
              <a:rPr dirty="0" sz="1300" spc="-5" i="1">
                <a:latin typeface="Century Gothic"/>
                <a:cs typeface="Century Gothic"/>
              </a:rPr>
              <a:t>population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Century Gothic"/>
              <a:cs typeface="Century Gothic"/>
            </a:endParaRPr>
          </a:p>
          <a:p>
            <a:pPr marL="313690" marR="244475" indent="-222250">
              <a:lnSpc>
                <a:spcPct val="98600"/>
              </a:lnSpc>
              <a:spcBef>
                <a:spcPts val="5"/>
              </a:spcBef>
              <a:buFont typeface="Arial"/>
              <a:buChar char="•"/>
              <a:tabLst>
                <a:tab pos="313055" algn="l"/>
                <a:tab pos="313690" algn="l"/>
              </a:tabLst>
            </a:pPr>
            <a:r>
              <a:rPr dirty="0" sz="1400" spc="-5">
                <a:latin typeface="Century Gothic"/>
                <a:cs typeface="Century Gothic"/>
              </a:rPr>
              <a:t>Will</a:t>
            </a:r>
            <a:r>
              <a:rPr dirty="0" sz="1400" spc="-55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focus</a:t>
            </a:r>
            <a:r>
              <a:rPr dirty="0" sz="1400" spc="-55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on </a:t>
            </a:r>
            <a:r>
              <a:rPr dirty="0" sz="1400" spc="-37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how things </a:t>
            </a:r>
            <a:r>
              <a:rPr dirty="0" sz="140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were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1900">
              <a:latin typeface="Century Gothic"/>
              <a:cs typeface="Century Gothic"/>
            </a:endParaRPr>
          </a:p>
          <a:p>
            <a:pPr marL="313690" marR="128270" indent="-222250">
              <a:lnSpc>
                <a:spcPct val="101400"/>
              </a:lnSpc>
              <a:buFont typeface="Arial"/>
              <a:buChar char="•"/>
              <a:tabLst>
                <a:tab pos="313055" algn="l"/>
                <a:tab pos="313690" algn="l"/>
              </a:tabLst>
            </a:pPr>
            <a:r>
              <a:rPr dirty="0" sz="1400" spc="-5">
                <a:latin typeface="Century Gothic"/>
                <a:cs typeface="Century Gothic"/>
              </a:rPr>
              <a:t>Will resist </a:t>
            </a:r>
            <a:r>
              <a:rPr dirty="0" sz="1400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anything</a:t>
            </a:r>
            <a:r>
              <a:rPr dirty="0" sz="1400" spc="-75">
                <a:latin typeface="Century Gothic"/>
                <a:cs typeface="Century Gothic"/>
              </a:rPr>
              <a:t> </a:t>
            </a:r>
            <a:r>
              <a:rPr dirty="0" sz="1400" spc="-5">
                <a:latin typeface="Century Gothic"/>
                <a:cs typeface="Century Gothic"/>
              </a:rPr>
              <a:t>new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55790" y="6502907"/>
            <a:ext cx="344042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i="1">
                <a:latin typeface="Century Gothic"/>
                <a:cs typeface="Century Gothic"/>
              </a:rPr>
              <a:t>UCLA</a:t>
            </a:r>
            <a:r>
              <a:rPr dirty="0" sz="1400" spc="-10" i="1">
                <a:latin typeface="Century Gothic"/>
                <a:cs typeface="Century Gothic"/>
              </a:rPr>
              <a:t> </a:t>
            </a:r>
            <a:r>
              <a:rPr dirty="0" sz="1400" i="1">
                <a:latin typeface="Century Gothic"/>
                <a:cs typeface="Century Gothic"/>
              </a:rPr>
              <a:t>Staff</a:t>
            </a:r>
            <a:r>
              <a:rPr dirty="0" sz="1400" spc="-15" i="1">
                <a:latin typeface="Century Gothic"/>
                <a:cs typeface="Century Gothic"/>
              </a:rPr>
              <a:t> </a:t>
            </a:r>
            <a:r>
              <a:rPr dirty="0" sz="1400" i="1">
                <a:latin typeface="Century Gothic"/>
                <a:cs typeface="Century Gothic"/>
              </a:rPr>
              <a:t>&amp;</a:t>
            </a:r>
            <a:r>
              <a:rPr dirty="0" sz="1400" spc="-5" i="1">
                <a:latin typeface="Century Gothic"/>
                <a:cs typeface="Century Gothic"/>
              </a:rPr>
              <a:t> Faculty</a:t>
            </a:r>
            <a:r>
              <a:rPr dirty="0" sz="1400" spc="-15" i="1">
                <a:latin typeface="Century Gothic"/>
                <a:cs typeface="Century Gothic"/>
              </a:rPr>
              <a:t> </a:t>
            </a:r>
            <a:r>
              <a:rPr dirty="0" sz="1400" spc="-5" i="1">
                <a:latin typeface="Century Gothic"/>
                <a:cs typeface="Century Gothic"/>
              </a:rPr>
              <a:t>Counseling</a:t>
            </a:r>
            <a:r>
              <a:rPr dirty="0" sz="1400" spc="-20" i="1">
                <a:latin typeface="Century Gothic"/>
                <a:cs typeface="Century Gothic"/>
              </a:rPr>
              <a:t> </a:t>
            </a:r>
            <a:r>
              <a:rPr dirty="0" sz="1400" spc="-5" i="1">
                <a:latin typeface="Century Gothic"/>
                <a:cs typeface="Century Gothic"/>
              </a:rPr>
              <a:t>Center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1344" y="377952"/>
            <a:ext cx="7482840" cy="1524000"/>
            <a:chOff x="2371344" y="377952"/>
            <a:chExt cx="7482840" cy="152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1344" y="377952"/>
              <a:ext cx="7482840" cy="10302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8600" y="874775"/>
              <a:ext cx="4151376" cy="102717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51917" y="508508"/>
            <a:ext cx="6887845" cy="1068070"/>
          </a:xfrm>
          <a:prstGeom prst="rect"/>
        </p:spPr>
        <p:txBody>
          <a:bodyPr wrap="square" lIns="0" tIns="74295" rIns="0" bIns="0" rtlCol="0" vert="horz">
            <a:spAutoFit/>
          </a:bodyPr>
          <a:lstStyle/>
          <a:p>
            <a:pPr marL="1677035" marR="5080" indent="-1664970">
              <a:lnSpc>
                <a:spcPts val="3890"/>
              </a:lnSpc>
              <a:spcBef>
                <a:spcPts val="585"/>
              </a:spcBef>
            </a:pPr>
            <a:r>
              <a:rPr dirty="0" sz="3600" spc="-5" b="1">
                <a:latin typeface="Century Gothic"/>
                <a:cs typeface="Century Gothic"/>
              </a:rPr>
              <a:t>PEOPLE </a:t>
            </a:r>
            <a:r>
              <a:rPr dirty="0" sz="3600" b="1">
                <a:latin typeface="Century Gothic"/>
                <a:cs typeface="Century Gothic"/>
              </a:rPr>
              <a:t>DO NOT </a:t>
            </a:r>
            <a:r>
              <a:rPr dirty="0" sz="3600" spc="-5" b="1">
                <a:latin typeface="Century Gothic"/>
                <a:cs typeface="Century Gothic"/>
              </a:rPr>
              <a:t>FEAR </a:t>
            </a:r>
            <a:r>
              <a:rPr dirty="0" sz="3600" b="1">
                <a:latin typeface="Century Gothic"/>
                <a:cs typeface="Century Gothic"/>
              </a:rPr>
              <a:t>CHANGE; </a:t>
            </a:r>
            <a:r>
              <a:rPr dirty="0" sz="3600" spc="-994" b="1">
                <a:latin typeface="Century Gothic"/>
                <a:cs typeface="Century Gothic"/>
              </a:rPr>
              <a:t> </a:t>
            </a:r>
            <a:r>
              <a:rPr dirty="0" sz="3600" b="1">
                <a:latin typeface="Century Gothic"/>
                <a:cs typeface="Century Gothic"/>
              </a:rPr>
              <a:t>THEY</a:t>
            </a:r>
            <a:r>
              <a:rPr dirty="0" sz="3600" spc="-5" b="1">
                <a:latin typeface="Century Gothic"/>
                <a:cs typeface="Century Gothic"/>
              </a:rPr>
              <a:t> FEAR </a:t>
            </a:r>
            <a:r>
              <a:rPr dirty="0" sz="3600" b="1">
                <a:latin typeface="Century Gothic"/>
                <a:cs typeface="Century Gothic"/>
              </a:rPr>
              <a:t>LOSS.</a:t>
            </a:r>
            <a:endParaRPr sz="360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55008" y="2005583"/>
            <a:ext cx="3880485" cy="4057015"/>
            <a:chOff x="4255008" y="2005583"/>
            <a:chExt cx="3880485" cy="405701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5008" y="2005583"/>
              <a:ext cx="3880103" cy="40568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89908" y="2202308"/>
              <a:ext cx="3152140" cy="3467735"/>
            </a:xfrm>
            <a:custGeom>
              <a:avLst/>
              <a:gdLst/>
              <a:ahLst/>
              <a:cxnLst/>
              <a:rect l="l" t="t" r="r" b="b"/>
              <a:pathLst>
                <a:path w="3152140" h="3467735">
                  <a:moveTo>
                    <a:pt x="3151632" y="0"/>
                  </a:moveTo>
                  <a:lnTo>
                    <a:pt x="0" y="305562"/>
                  </a:lnTo>
                  <a:lnTo>
                    <a:pt x="98653" y="3102013"/>
                  </a:lnTo>
                  <a:lnTo>
                    <a:pt x="3044532" y="3467684"/>
                  </a:lnTo>
                  <a:lnTo>
                    <a:pt x="3151632" y="0"/>
                  </a:lnTo>
                  <a:close/>
                </a:path>
              </a:pathLst>
            </a:custGeom>
            <a:solidFill>
              <a:srgbClr val="51A0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01445" y="2545004"/>
              <a:ext cx="2757170" cy="3074035"/>
            </a:xfrm>
            <a:custGeom>
              <a:avLst/>
              <a:gdLst/>
              <a:ahLst/>
              <a:cxnLst/>
              <a:rect l="l" t="t" r="r" b="b"/>
              <a:pathLst>
                <a:path w="2757170" h="3074035">
                  <a:moveTo>
                    <a:pt x="112267" y="181927"/>
                  </a:moveTo>
                  <a:lnTo>
                    <a:pt x="85064" y="185458"/>
                  </a:lnTo>
                  <a:lnTo>
                    <a:pt x="73164" y="190754"/>
                  </a:lnTo>
                  <a:lnTo>
                    <a:pt x="59562" y="196049"/>
                  </a:lnTo>
                  <a:lnTo>
                    <a:pt x="49301" y="203123"/>
                  </a:lnTo>
                  <a:lnTo>
                    <a:pt x="28905" y="224358"/>
                  </a:lnTo>
                  <a:lnTo>
                    <a:pt x="6807" y="263207"/>
                  </a:lnTo>
                  <a:lnTo>
                    <a:pt x="0" y="307352"/>
                  </a:lnTo>
                  <a:lnTo>
                    <a:pt x="5105" y="353314"/>
                  </a:lnTo>
                  <a:lnTo>
                    <a:pt x="18707" y="402755"/>
                  </a:lnTo>
                  <a:lnTo>
                    <a:pt x="40805" y="454012"/>
                  </a:lnTo>
                  <a:lnTo>
                    <a:pt x="68059" y="505231"/>
                  </a:lnTo>
                  <a:lnTo>
                    <a:pt x="129260" y="607694"/>
                  </a:lnTo>
                  <a:lnTo>
                    <a:pt x="136067" y="620052"/>
                  </a:lnTo>
                  <a:lnTo>
                    <a:pt x="144564" y="632421"/>
                  </a:lnTo>
                  <a:lnTo>
                    <a:pt x="151358" y="644753"/>
                  </a:lnTo>
                  <a:lnTo>
                    <a:pt x="159867" y="657110"/>
                  </a:lnTo>
                  <a:lnTo>
                    <a:pt x="166662" y="667715"/>
                  </a:lnTo>
                  <a:lnTo>
                    <a:pt x="173469" y="680072"/>
                  </a:lnTo>
                  <a:lnTo>
                    <a:pt x="187121" y="701332"/>
                  </a:lnTo>
                  <a:lnTo>
                    <a:pt x="161569" y="805573"/>
                  </a:lnTo>
                  <a:lnTo>
                    <a:pt x="149669" y="923925"/>
                  </a:lnTo>
                  <a:lnTo>
                    <a:pt x="153060" y="1056398"/>
                  </a:lnTo>
                  <a:lnTo>
                    <a:pt x="168363" y="1195946"/>
                  </a:lnTo>
                  <a:lnTo>
                    <a:pt x="193916" y="1342555"/>
                  </a:lnTo>
                  <a:lnTo>
                    <a:pt x="227926" y="1494472"/>
                  </a:lnTo>
                  <a:lnTo>
                    <a:pt x="268731" y="1646428"/>
                  </a:lnTo>
                  <a:lnTo>
                    <a:pt x="314680" y="1798320"/>
                  </a:lnTo>
                  <a:lnTo>
                    <a:pt x="363994" y="1946706"/>
                  </a:lnTo>
                  <a:lnTo>
                    <a:pt x="413346" y="2089785"/>
                  </a:lnTo>
                  <a:lnTo>
                    <a:pt x="464350" y="2222322"/>
                  </a:lnTo>
                  <a:lnTo>
                    <a:pt x="513626" y="2345982"/>
                  </a:lnTo>
                  <a:lnTo>
                    <a:pt x="557910" y="2453741"/>
                  </a:lnTo>
                  <a:lnTo>
                    <a:pt x="596988" y="2545575"/>
                  </a:lnTo>
                  <a:lnTo>
                    <a:pt x="629297" y="2619781"/>
                  </a:lnTo>
                  <a:lnTo>
                    <a:pt x="653160" y="2670975"/>
                  </a:lnTo>
                  <a:lnTo>
                    <a:pt x="646290" y="2670975"/>
                  </a:lnTo>
                  <a:lnTo>
                    <a:pt x="639495" y="2875902"/>
                  </a:lnTo>
                  <a:lnTo>
                    <a:pt x="670166" y="2886506"/>
                  </a:lnTo>
                  <a:lnTo>
                    <a:pt x="682066" y="2890037"/>
                  </a:lnTo>
                  <a:lnTo>
                    <a:pt x="707555" y="2898863"/>
                  </a:lnTo>
                  <a:lnTo>
                    <a:pt x="744956" y="2909519"/>
                  </a:lnTo>
                  <a:lnTo>
                    <a:pt x="792606" y="2923641"/>
                  </a:lnTo>
                  <a:lnTo>
                    <a:pt x="915073" y="2957195"/>
                  </a:lnTo>
                  <a:lnTo>
                    <a:pt x="1061338" y="2994279"/>
                  </a:lnTo>
                  <a:lnTo>
                    <a:pt x="1139596" y="3011932"/>
                  </a:lnTo>
                  <a:lnTo>
                    <a:pt x="1302867" y="3043770"/>
                  </a:lnTo>
                  <a:lnTo>
                    <a:pt x="1382814" y="3056128"/>
                  </a:lnTo>
                  <a:lnTo>
                    <a:pt x="1462709" y="3066719"/>
                  </a:lnTo>
                  <a:lnTo>
                    <a:pt x="1537563" y="3072028"/>
                  </a:lnTo>
                  <a:lnTo>
                    <a:pt x="1607311" y="3073793"/>
                  </a:lnTo>
                  <a:lnTo>
                    <a:pt x="1671929" y="3070250"/>
                  </a:lnTo>
                  <a:lnTo>
                    <a:pt x="1738287" y="3057893"/>
                  </a:lnTo>
                  <a:lnTo>
                    <a:pt x="1796084" y="3036709"/>
                  </a:lnTo>
                  <a:lnTo>
                    <a:pt x="1847138" y="3004870"/>
                  </a:lnTo>
                  <a:lnTo>
                    <a:pt x="1889645" y="2966021"/>
                  </a:lnTo>
                  <a:lnTo>
                    <a:pt x="2157686" y="2966021"/>
                  </a:lnTo>
                  <a:lnTo>
                    <a:pt x="2161755" y="2960725"/>
                  </a:lnTo>
                  <a:lnTo>
                    <a:pt x="2532545" y="2960725"/>
                  </a:lnTo>
                  <a:lnTo>
                    <a:pt x="2556395" y="2953664"/>
                  </a:lnTo>
                  <a:lnTo>
                    <a:pt x="2598902" y="2934246"/>
                  </a:lnTo>
                  <a:lnTo>
                    <a:pt x="2651607" y="2900629"/>
                  </a:lnTo>
                  <a:lnTo>
                    <a:pt x="2690761" y="2868841"/>
                  </a:lnTo>
                  <a:lnTo>
                    <a:pt x="2719654" y="2837078"/>
                  </a:lnTo>
                  <a:lnTo>
                    <a:pt x="2750261" y="2778734"/>
                  </a:lnTo>
                  <a:lnTo>
                    <a:pt x="2757068" y="2755785"/>
                  </a:lnTo>
                  <a:lnTo>
                    <a:pt x="2757068" y="2669209"/>
                  </a:lnTo>
                  <a:lnTo>
                    <a:pt x="2139670" y="2669209"/>
                  </a:lnTo>
                  <a:lnTo>
                    <a:pt x="2081196" y="2568575"/>
                  </a:lnTo>
                  <a:lnTo>
                    <a:pt x="2078469" y="2568575"/>
                  </a:lnTo>
                  <a:lnTo>
                    <a:pt x="2066569" y="2519083"/>
                  </a:lnTo>
                  <a:lnTo>
                    <a:pt x="2316594" y="2504960"/>
                  </a:lnTo>
                  <a:lnTo>
                    <a:pt x="2714857" y="2504960"/>
                  </a:lnTo>
                  <a:lnTo>
                    <a:pt x="2750261" y="2499664"/>
                  </a:lnTo>
                  <a:lnTo>
                    <a:pt x="2743466" y="2416619"/>
                  </a:lnTo>
                  <a:lnTo>
                    <a:pt x="2731566" y="2328316"/>
                  </a:lnTo>
                  <a:lnTo>
                    <a:pt x="2714561" y="2241740"/>
                  </a:lnTo>
                  <a:lnTo>
                    <a:pt x="2690761" y="2156929"/>
                  </a:lnTo>
                  <a:lnTo>
                    <a:pt x="2661856" y="2080958"/>
                  </a:lnTo>
                  <a:lnTo>
                    <a:pt x="2647683" y="2056231"/>
                  </a:lnTo>
                  <a:lnTo>
                    <a:pt x="1923656" y="2056231"/>
                  </a:lnTo>
                  <a:lnTo>
                    <a:pt x="1842046" y="1784223"/>
                  </a:lnTo>
                  <a:lnTo>
                    <a:pt x="1913445" y="1777161"/>
                  </a:lnTo>
                  <a:lnTo>
                    <a:pt x="1952599" y="1770087"/>
                  </a:lnTo>
                  <a:lnTo>
                    <a:pt x="1990013" y="1761261"/>
                  </a:lnTo>
                  <a:lnTo>
                    <a:pt x="2029117" y="1748904"/>
                  </a:lnTo>
                  <a:lnTo>
                    <a:pt x="2068271" y="1734705"/>
                  </a:lnTo>
                  <a:lnTo>
                    <a:pt x="2105672" y="1717039"/>
                  </a:lnTo>
                  <a:lnTo>
                    <a:pt x="2141372" y="1695856"/>
                  </a:lnTo>
                  <a:lnTo>
                    <a:pt x="2177059" y="1671154"/>
                  </a:lnTo>
                  <a:lnTo>
                    <a:pt x="2209431" y="1642897"/>
                  </a:lnTo>
                  <a:lnTo>
                    <a:pt x="2238336" y="1611045"/>
                  </a:lnTo>
                  <a:lnTo>
                    <a:pt x="2265514" y="1575752"/>
                  </a:lnTo>
                  <a:lnTo>
                    <a:pt x="2287612" y="1535137"/>
                  </a:lnTo>
                  <a:lnTo>
                    <a:pt x="2306383" y="1490941"/>
                  </a:lnTo>
                  <a:lnTo>
                    <a:pt x="2319985" y="1441500"/>
                  </a:lnTo>
                  <a:lnTo>
                    <a:pt x="2328494" y="1386700"/>
                  </a:lnTo>
                  <a:lnTo>
                    <a:pt x="2328494" y="1356690"/>
                  </a:lnTo>
                  <a:lnTo>
                    <a:pt x="2316594" y="1294879"/>
                  </a:lnTo>
                  <a:lnTo>
                    <a:pt x="2285911" y="1231265"/>
                  </a:lnTo>
                  <a:lnTo>
                    <a:pt x="2265514" y="1197711"/>
                  </a:lnTo>
                  <a:lnTo>
                    <a:pt x="2240038" y="1164158"/>
                  </a:lnTo>
                  <a:lnTo>
                    <a:pt x="2211133" y="1130554"/>
                  </a:lnTo>
                  <a:lnTo>
                    <a:pt x="2144775" y="1061694"/>
                  </a:lnTo>
                  <a:lnTo>
                    <a:pt x="2105672" y="1028090"/>
                  </a:lnTo>
                  <a:lnTo>
                    <a:pt x="2064816" y="994537"/>
                  </a:lnTo>
                  <a:lnTo>
                    <a:pt x="2020608" y="959218"/>
                  </a:lnTo>
                  <a:lnTo>
                    <a:pt x="1974710" y="925690"/>
                  </a:lnTo>
                  <a:lnTo>
                    <a:pt x="1927047" y="892073"/>
                  </a:lnTo>
                  <a:lnTo>
                    <a:pt x="1876043" y="860285"/>
                  </a:lnTo>
                  <a:lnTo>
                    <a:pt x="1823288" y="826757"/>
                  </a:lnTo>
                  <a:lnTo>
                    <a:pt x="1768881" y="794905"/>
                  </a:lnTo>
                  <a:lnTo>
                    <a:pt x="1714474" y="764882"/>
                  </a:lnTo>
                  <a:lnTo>
                    <a:pt x="1598841" y="704862"/>
                  </a:lnTo>
                  <a:lnTo>
                    <a:pt x="1539265" y="676541"/>
                  </a:lnTo>
                  <a:lnTo>
                    <a:pt x="1479778" y="650049"/>
                  </a:lnTo>
                  <a:lnTo>
                    <a:pt x="1418526" y="623582"/>
                  </a:lnTo>
                  <a:lnTo>
                    <a:pt x="1357312" y="598868"/>
                  </a:lnTo>
                  <a:lnTo>
                    <a:pt x="1296060" y="575906"/>
                  </a:lnTo>
                  <a:lnTo>
                    <a:pt x="1173594" y="533476"/>
                  </a:lnTo>
                  <a:lnTo>
                    <a:pt x="1052829" y="498157"/>
                  </a:lnTo>
                  <a:lnTo>
                    <a:pt x="993279" y="484035"/>
                  </a:lnTo>
                  <a:lnTo>
                    <a:pt x="935469" y="471678"/>
                  </a:lnTo>
                  <a:lnTo>
                    <a:pt x="949070" y="383336"/>
                  </a:lnTo>
                  <a:lnTo>
                    <a:pt x="950852" y="344487"/>
                  </a:lnTo>
                  <a:lnTo>
                    <a:pt x="333387" y="344487"/>
                  </a:lnTo>
                  <a:lnTo>
                    <a:pt x="309587" y="314413"/>
                  </a:lnTo>
                  <a:lnTo>
                    <a:pt x="258521" y="259676"/>
                  </a:lnTo>
                  <a:lnTo>
                    <a:pt x="205816" y="217297"/>
                  </a:lnTo>
                  <a:lnTo>
                    <a:pt x="153060" y="190754"/>
                  </a:lnTo>
                  <a:lnTo>
                    <a:pt x="127558" y="183692"/>
                  </a:lnTo>
                  <a:lnTo>
                    <a:pt x="112267" y="181927"/>
                  </a:lnTo>
                  <a:close/>
                </a:path>
                <a:path w="2757170" h="3074035">
                  <a:moveTo>
                    <a:pt x="2157686" y="2966021"/>
                  </a:moveTo>
                  <a:lnTo>
                    <a:pt x="1889645" y="2966021"/>
                  </a:lnTo>
                  <a:lnTo>
                    <a:pt x="1903247" y="2976613"/>
                  </a:lnTo>
                  <a:lnTo>
                    <a:pt x="1938959" y="2999574"/>
                  </a:lnTo>
                  <a:lnTo>
                    <a:pt x="1978101" y="3015462"/>
                  </a:lnTo>
                  <a:lnTo>
                    <a:pt x="2022309" y="3022523"/>
                  </a:lnTo>
                  <a:lnTo>
                    <a:pt x="2046122" y="3020758"/>
                  </a:lnTo>
                  <a:lnTo>
                    <a:pt x="2088667" y="3010166"/>
                  </a:lnTo>
                  <a:lnTo>
                    <a:pt x="2134577" y="2987205"/>
                  </a:lnTo>
                  <a:lnTo>
                    <a:pt x="2157686" y="2966021"/>
                  </a:lnTo>
                  <a:close/>
                </a:path>
                <a:path w="2757170" h="3074035">
                  <a:moveTo>
                    <a:pt x="2532545" y="2960725"/>
                  </a:moveTo>
                  <a:lnTo>
                    <a:pt x="2161755" y="2960725"/>
                  </a:lnTo>
                  <a:lnTo>
                    <a:pt x="2189022" y="2966021"/>
                  </a:lnTo>
                  <a:lnTo>
                    <a:pt x="2246833" y="2976613"/>
                  </a:lnTo>
                  <a:lnTo>
                    <a:pt x="2277414" y="2980143"/>
                  </a:lnTo>
                  <a:lnTo>
                    <a:pt x="2306383" y="2981909"/>
                  </a:lnTo>
                  <a:lnTo>
                    <a:pt x="2336990" y="2981909"/>
                  </a:lnTo>
                  <a:lnTo>
                    <a:pt x="2365870" y="2983674"/>
                  </a:lnTo>
                  <a:lnTo>
                    <a:pt x="2423756" y="2980143"/>
                  </a:lnTo>
                  <a:lnTo>
                    <a:pt x="2479840" y="2973082"/>
                  </a:lnTo>
                  <a:lnTo>
                    <a:pt x="2507043" y="2967786"/>
                  </a:lnTo>
                  <a:lnTo>
                    <a:pt x="2532545" y="2960725"/>
                  </a:lnTo>
                  <a:close/>
                </a:path>
                <a:path w="2757170" h="3074035">
                  <a:moveTo>
                    <a:pt x="2750261" y="2499664"/>
                  </a:moveTo>
                  <a:lnTo>
                    <a:pt x="2313190" y="2565044"/>
                  </a:lnTo>
                  <a:lnTo>
                    <a:pt x="2308085" y="2630385"/>
                  </a:lnTo>
                  <a:lnTo>
                    <a:pt x="2287612" y="2633916"/>
                  </a:lnTo>
                  <a:lnTo>
                    <a:pt x="2268918" y="2637447"/>
                  </a:lnTo>
                  <a:lnTo>
                    <a:pt x="2246833" y="2642743"/>
                  </a:lnTo>
                  <a:lnTo>
                    <a:pt x="2226436" y="2646273"/>
                  </a:lnTo>
                  <a:lnTo>
                    <a:pt x="2182152" y="2656840"/>
                  </a:lnTo>
                  <a:lnTo>
                    <a:pt x="2160054" y="2663913"/>
                  </a:lnTo>
                  <a:lnTo>
                    <a:pt x="2139670" y="2669209"/>
                  </a:lnTo>
                  <a:lnTo>
                    <a:pt x="2757068" y="2669209"/>
                  </a:lnTo>
                  <a:lnTo>
                    <a:pt x="2756976" y="2637447"/>
                  </a:lnTo>
                  <a:lnTo>
                    <a:pt x="2755366" y="2575636"/>
                  </a:lnTo>
                  <a:lnTo>
                    <a:pt x="2750261" y="2499664"/>
                  </a:lnTo>
                  <a:close/>
                </a:path>
                <a:path w="2757170" h="3074035">
                  <a:moveTo>
                    <a:pt x="2080171" y="2566809"/>
                  </a:moveTo>
                  <a:lnTo>
                    <a:pt x="2078469" y="2568575"/>
                  </a:lnTo>
                  <a:lnTo>
                    <a:pt x="2081196" y="2568575"/>
                  </a:lnTo>
                  <a:lnTo>
                    <a:pt x="2080171" y="2566809"/>
                  </a:lnTo>
                  <a:close/>
                </a:path>
                <a:path w="2757170" h="3074035">
                  <a:moveTo>
                    <a:pt x="2714857" y="2504960"/>
                  </a:moveTo>
                  <a:lnTo>
                    <a:pt x="2316594" y="2504960"/>
                  </a:lnTo>
                  <a:lnTo>
                    <a:pt x="2313190" y="2565044"/>
                  </a:lnTo>
                  <a:lnTo>
                    <a:pt x="2714857" y="2504960"/>
                  </a:lnTo>
                  <a:close/>
                </a:path>
                <a:path w="2757170" h="3074035">
                  <a:moveTo>
                    <a:pt x="2376081" y="1911388"/>
                  </a:moveTo>
                  <a:lnTo>
                    <a:pt x="2336990" y="1914918"/>
                  </a:lnTo>
                  <a:lnTo>
                    <a:pt x="2294420" y="1920214"/>
                  </a:lnTo>
                  <a:lnTo>
                    <a:pt x="2253614" y="1927275"/>
                  </a:lnTo>
                  <a:lnTo>
                    <a:pt x="2211133" y="1936102"/>
                  </a:lnTo>
                  <a:lnTo>
                    <a:pt x="2170252" y="1946706"/>
                  </a:lnTo>
                  <a:lnTo>
                    <a:pt x="2129472" y="1960829"/>
                  </a:lnTo>
                  <a:lnTo>
                    <a:pt x="2090369" y="1973186"/>
                  </a:lnTo>
                  <a:lnTo>
                    <a:pt x="2052916" y="1989124"/>
                  </a:lnTo>
                  <a:lnTo>
                    <a:pt x="2017217" y="2005025"/>
                  </a:lnTo>
                  <a:lnTo>
                    <a:pt x="1952599" y="2038578"/>
                  </a:lnTo>
                  <a:lnTo>
                    <a:pt x="1923656" y="2056231"/>
                  </a:lnTo>
                  <a:lnTo>
                    <a:pt x="2647683" y="2056231"/>
                  </a:lnTo>
                  <a:lnTo>
                    <a:pt x="2624404" y="2015617"/>
                  </a:lnTo>
                  <a:lnTo>
                    <a:pt x="2580195" y="1964359"/>
                  </a:lnTo>
                  <a:lnTo>
                    <a:pt x="2525737" y="1932571"/>
                  </a:lnTo>
                  <a:lnTo>
                    <a:pt x="2454338" y="1916684"/>
                  </a:lnTo>
                  <a:lnTo>
                    <a:pt x="2416886" y="1913153"/>
                  </a:lnTo>
                  <a:lnTo>
                    <a:pt x="2376081" y="1911388"/>
                  </a:lnTo>
                  <a:close/>
                </a:path>
                <a:path w="2757170" h="3074035">
                  <a:moveTo>
                    <a:pt x="520433" y="0"/>
                  </a:moveTo>
                  <a:lnTo>
                    <a:pt x="503427" y="0"/>
                  </a:lnTo>
                  <a:lnTo>
                    <a:pt x="486448" y="3530"/>
                  </a:lnTo>
                  <a:lnTo>
                    <a:pt x="430339" y="26479"/>
                  </a:lnTo>
                  <a:lnTo>
                    <a:pt x="399694" y="49441"/>
                  </a:lnTo>
                  <a:lnTo>
                    <a:pt x="374192" y="81229"/>
                  </a:lnTo>
                  <a:lnTo>
                    <a:pt x="355485" y="120129"/>
                  </a:lnTo>
                  <a:lnTo>
                    <a:pt x="341883" y="166039"/>
                  </a:lnTo>
                  <a:lnTo>
                    <a:pt x="333387" y="219062"/>
                  </a:lnTo>
                  <a:lnTo>
                    <a:pt x="329984" y="279095"/>
                  </a:lnTo>
                  <a:lnTo>
                    <a:pt x="333387" y="344487"/>
                  </a:lnTo>
                  <a:lnTo>
                    <a:pt x="950852" y="344487"/>
                  </a:lnTo>
                  <a:lnTo>
                    <a:pt x="952474" y="309118"/>
                  </a:lnTo>
                  <a:lnTo>
                    <a:pt x="943978" y="249085"/>
                  </a:lnTo>
                  <a:lnTo>
                    <a:pt x="668464" y="249085"/>
                  </a:lnTo>
                  <a:lnTo>
                    <a:pt x="659968" y="190754"/>
                  </a:lnTo>
                  <a:lnTo>
                    <a:pt x="651471" y="143078"/>
                  </a:lnTo>
                  <a:lnTo>
                    <a:pt x="639495" y="105994"/>
                  </a:lnTo>
                  <a:lnTo>
                    <a:pt x="613994" y="56502"/>
                  </a:lnTo>
                  <a:lnTo>
                    <a:pt x="573214" y="17653"/>
                  </a:lnTo>
                  <a:lnTo>
                    <a:pt x="535800" y="3530"/>
                  </a:lnTo>
                  <a:lnTo>
                    <a:pt x="520433" y="0"/>
                  </a:lnTo>
                  <a:close/>
                </a:path>
                <a:path w="2757170" h="3074035">
                  <a:moveTo>
                    <a:pt x="818108" y="148374"/>
                  </a:moveTo>
                  <a:lnTo>
                    <a:pt x="775601" y="155435"/>
                  </a:lnTo>
                  <a:lnTo>
                    <a:pt x="731354" y="176631"/>
                  </a:lnTo>
                  <a:lnTo>
                    <a:pt x="688847" y="219062"/>
                  </a:lnTo>
                  <a:lnTo>
                    <a:pt x="668464" y="249085"/>
                  </a:lnTo>
                  <a:lnTo>
                    <a:pt x="943978" y="249085"/>
                  </a:lnTo>
                  <a:lnTo>
                    <a:pt x="923569" y="203123"/>
                  </a:lnTo>
                  <a:lnTo>
                    <a:pt x="906564" y="181927"/>
                  </a:lnTo>
                  <a:lnTo>
                    <a:pt x="896365" y="174866"/>
                  </a:lnTo>
                  <a:lnTo>
                    <a:pt x="886167" y="166039"/>
                  </a:lnTo>
                  <a:lnTo>
                    <a:pt x="875918" y="160743"/>
                  </a:lnTo>
                  <a:lnTo>
                    <a:pt x="864019" y="155435"/>
                  </a:lnTo>
                  <a:lnTo>
                    <a:pt x="852119" y="151904"/>
                  </a:lnTo>
                  <a:lnTo>
                    <a:pt x="838517" y="150139"/>
                  </a:lnTo>
                  <a:lnTo>
                    <a:pt x="818108" y="1483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0544" y="4650731"/>
              <a:ext cx="129260" cy="23496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588205" y="2633293"/>
              <a:ext cx="2157095" cy="2547620"/>
            </a:xfrm>
            <a:custGeom>
              <a:avLst/>
              <a:gdLst/>
              <a:ahLst/>
              <a:cxnLst/>
              <a:rect l="l" t="t" r="r" b="b"/>
              <a:pathLst>
                <a:path w="2157095" h="2547620">
                  <a:moveTo>
                    <a:pt x="1398117" y="2183485"/>
                  </a:moveTo>
                  <a:lnTo>
                    <a:pt x="1321562" y="1918512"/>
                  </a:lnTo>
                  <a:lnTo>
                    <a:pt x="1302854" y="1925574"/>
                  </a:lnTo>
                  <a:lnTo>
                    <a:pt x="1285862" y="1932635"/>
                  </a:lnTo>
                  <a:lnTo>
                    <a:pt x="1268857" y="1941461"/>
                  </a:lnTo>
                  <a:lnTo>
                    <a:pt x="1253477" y="1948522"/>
                  </a:lnTo>
                  <a:lnTo>
                    <a:pt x="1238199" y="1957362"/>
                  </a:lnTo>
                  <a:lnTo>
                    <a:pt x="1210995" y="1975015"/>
                  </a:lnTo>
                  <a:lnTo>
                    <a:pt x="1199095" y="1983841"/>
                  </a:lnTo>
                  <a:lnTo>
                    <a:pt x="1280756" y="2224100"/>
                  </a:lnTo>
                  <a:lnTo>
                    <a:pt x="1326667" y="2208212"/>
                  </a:lnTo>
                  <a:lnTo>
                    <a:pt x="1340243" y="2202904"/>
                  </a:lnTo>
                  <a:lnTo>
                    <a:pt x="1355547" y="2197608"/>
                  </a:lnTo>
                  <a:lnTo>
                    <a:pt x="1369148" y="2192312"/>
                  </a:lnTo>
                  <a:lnTo>
                    <a:pt x="1384515" y="2188781"/>
                  </a:lnTo>
                  <a:lnTo>
                    <a:pt x="1398117" y="2183485"/>
                  </a:lnTo>
                  <a:close/>
                </a:path>
                <a:path w="2157095" h="2547620">
                  <a:moveTo>
                    <a:pt x="1539252" y="2139327"/>
                  </a:moveTo>
                  <a:lnTo>
                    <a:pt x="1474597" y="1874304"/>
                  </a:lnTo>
                  <a:lnTo>
                    <a:pt x="1459306" y="1877834"/>
                  </a:lnTo>
                  <a:lnTo>
                    <a:pt x="1445704" y="1881365"/>
                  </a:lnTo>
                  <a:lnTo>
                    <a:pt x="1430401" y="1884895"/>
                  </a:lnTo>
                  <a:lnTo>
                    <a:pt x="1403210" y="1892007"/>
                  </a:lnTo>
                  <a:lnTo>
                    <a:pt x="1389608" y="1897316"/>
                  </a:lnTo>
                  <a:lnTo>
                    <a:pt x="1374241" y="1900847"/>
                  </a:lnTo>
                  <a:lnTo>
                    <a:pt x="1360639" y="1904377"/>
                  </a:lnTo>
                  <a:lnTo>
                    <a:pt x="1438897" y="2169350"/>
                  </a:lnTo>
                  <a:lnTo>
                    <a:pt x="1466100" y="2162289"/>
                  </a:lnTo>
                  <a:lnTo>
                    <a:pt x="1478000" y="2156993"/>
                  </a:lnTo>
                  <a:lnTo>
                    <a:pt x="1491602" y="2153462"/>
                  </a:lnTo>
                  <a:lnTo>
                    <a:pt x="1539252" y="2139327"/>
                  </a:lnTo>
                  <a:close/>
                </a:path>
                <a:path w="2157095" h="2547620">
                  <a:moveTo>
                    <a:pt x="1687220" y="2103958"/>
                  </a:moveTo>
                  <a:lnTo>
                    <a:pt x="1636217" y="1844281"/>
                  </a:lnTo>
                  <a:lnTo>
                    <a:pt x="1608963" y="1847811"/>
                  </a:lnTo>
                  <a:lnTo>
                    <a:pt x="1593659" y="1851355"/>
                  </a:lnTo>
                  <a:lnTo>
                    <a:pt x="1578356" y="1853120"/>
                  </a:lnTo>
                  <a:lnTo>
                    <a:pt x="1563052" y="1856651"/>
                  </a:lnTo>
                  <a:lnTo>
                    <a:pt x="1547749" y="1858416"/>
                  </a:lnTo>
                  <a:lnTo>
                    <a:pt x="1532445" y="1861947"/>
                  </a:lnTo>
                  <a:lnTo>
                    <a:pt x="1515478" y="1865477"/>
                  </a:lnTo>
                  <a:lnTo>
                    <a:pt x="1580057" y="2128736"/>
                  </a:lnTo>
                  <a:lnTo>
                    <a:pt x="1590255" y="2125205"/>
                  </a:lnTo>
                  <a:lnTo>
                    <a:pt x="1600454" y="2123440"/>
                  </a:lnTo>
                  <a:lnTo>
                    <a:pt x="1608963" y="2119909"/>
                  </a:lnTo>
                  <a:lnTo>
                    <a:pt x="1625968" y="2116328"/>
                  </a:lnTo>
                  <a:lnTo>
                    <a:pt x="1632813" y="2116328"/>
                  </a:lnTo>
                  <a:lnTo>
                    <a:pt x="1646415" y="2112797"/>
                  </a:lnTo>
                  <a:lnTo>
                    <a:pt x="1666811" y="2109266"/>
                  </a:lnTo>
                  <a:lnTo>
                    <a:pt x="1677022" y="2105736"/>
                  </a:lnTo>
                  <a:lnTo>
                    <a:pt x="1687220" y="2103958"/>
                  </a:lnTo>
                  <a:close/>
                </a:path>
                <a:path w="2157095" h="2547620">
                  <a:moveTo>
                    <a:pt x="1765477" y="2028037"/>
                  </a:moveTo>
                  <a:lnTo>
                    <a:pt x="1707616" y="1835467"/>
                  </a:lnTo>
                  <a:lnTo>
                    <a:pt x="1694027" y="1835467"/>
                  </a:lnTo>
                  <a:lnTo>
                    <a:pt x="1685518" y="1837232"/>
                  </a:lnTo>
                  <a:lnTo>
                    <a:pt x="1678724" y="1837232"/>
                  </a:lnTo>
                  <a:lnTo>
                    <a:pt x="1728025" y="2091601"/>
                  </a:lnTo>
                  <a:lnTo>
                    <a:pt x="1731429" y="2089848"/>
                  </a:lnTo>
                  <a:lnTo>
                    <a:pt x="1736521" y="2089848"/>
                  </a:lnTo>
                  <a:lnTo>
                    <a:pt x="1738223" y="2088070"/>
                  </a:lnTo>
                  <a:lnTo>
                    <a:pt x="1739925" y="2073948"/>
                  </a:lnTo>
                  <a:lnTo>
                    <a:pt x="1745068" y="2058060"/>
                  </a:lnTo>
                  <a:lnTo>
                    <a:pt x="1753577" y="2042160"/>
                  </a:lnTo>
                  <a:lnTo>
                    <a:pt x="1765477" y="2028037"/>
                  </a:lnTo>
                  <a:close/>
                </a:path>
                <a:path w="2157095" h="2547620">
                  <a:moveTo>
                    <a:pt x="2156676" y="1266634"/>
                  </a:moveTo>
                  <a:lnTo>
                    <a:pt x="2143074" y="1215428"/>
                  </a:lnTo>
                  <a:lnTo>
                    <a:pt x="2112467" y="1160640"/>
                  </a:lnTo>
                  <a:lnTo>
                    <a:pt x="2066518" y="1102360"/>
                  </a:lnTo>
                  <a:lnTo>
                    <a:pt x="2039315" y="1072337"/>
                  </a:lnTo>
                  <a:lnTo>
                    <a:pt x="2007006" y="1042276"/>
                  </a:lnTo>
                  <a:lnTo>
                    <a:pt x="1972957" y="1012253"/>
                  </a:lnTo>
                  <a:lnTo>
                    <a:pt x="1894751" y="948690"/>
                  </a:lnTo>
                  <a:lnTo>
                    <a:pt x="1850491" y="916851"/>
                  </a:lnTo>
                  <a:lnTo>
                    <a:pt x="1806295" y="886828"/>
                  </a:lnTo>
                  <a:lnTo>
                    <a:pt x="1758683" y="855040"/>
                  </a:lnTo>
                  <a:lnTo>
                    <a:pt x="1709331" y="824979"/>
                  </a:lnTo>
                  <a:lnTo>
                    <a:pt x="1656626" y="793191"/>
                  </a:lnTo>
                  <a:lnTo>
                    <a:pt x="1603870" y="763168"/>
                  </a:lnTo>
                  <a:lnTo>
                    <a:pt x="1549463" y="734936"/>
                  </a:lnTo>
                  <a:lnTo>
                    <a:pt x="1437195" y="678357"/>
                  </a:lnTo>
                  <a:lnTo>
                    <a:pt x="1379347" y="651878"/>
                  </a:lnTo>
                  <a:lnTo>
                    <a:pt x="1319860" y="625411"/>
                  </a:lnTo>
                  <a:lnTo>
                    <a:pt x="1261986" y="600684"/>
                  </a:lnTo>
                  <a:lnTo>
                    <a:pt x="1202499" y="577659"/>
                  </a:lnTo>
                  <a:lnTo>
                    <a:pt x="1141247" y="556463"/>
                  </a:lnTo>
                  <a:lnTo>
                    <a:pt x="1081735" y="535305"/>
                  </a:lnTo>
                  <a:lnTo>
                    <a:pt x="1022184" y="517639"/>
                  </a:lnTo>
                  <a:lnTo>
                    <a:pt x="964374" y="499986"/>
                  </a:lnTo>
                  <a:lnTo>
                    <a:pt x="904824" y="485863"/>
                  </a:lnTo>
                  <a:lnTo>
                    <a:pt x="847013" y="471652"/>
                  </a:lnTo>
                  <a:lnTo>
                    <a:pt x="790854" y="461086"/>
                  </a:lnTo>
                  <a:lnTo>
                    <a:pt x="744956" y="454025"/>
                  </a:lnTo>
                  <a:lnTo>
                    <a:pt x="756856" y="408114"/>
                  </a:lnTo>
                  <a:lnTo>
                    <a:pt x="777252" y="300342"/>
                  </a:lnTo>
                  <a:lnTo>
                    <a:pt x="780656" y="227901"/>
                  </a:lnTo>
                  <a:lnTo>
                    <a:pt x="775550" y="185521"/>
                  </a:lnTo>
                  <a:lnTo>
                    <a:pt x="765352" y="164325"/>
                  </a:lnTo>
                  <a:lnTo>
                    <a:pt x="755154" y="153733"/>
                  </a:lnTo>
                  <a:lnTo>
                    <a:pt x="748347" y="150202"/>
                  </a:lnTo>
                  <a:lnTo>
                    <a:pt x="739851" y="148437"/>
                  </a:lnTo>
                  <a:lnTo>
                    <a:pt x="707542" y="157264"/>
                  </a:lnTo>
                  <a:lnTo>
                    <a:pt x="678662" y="189052"/>
                  </a:lnTo>
                  <a:lnTo>
                    <a:pt x="651395" y="234962"/>
                  </a:lnTo>
                  <a:lnTo>
                    <a:pt x="629285" y="289750"/>
                  </a:lnTo>
                  <a:lnTo>
                    <a:pt x="612292" y="344487"/>
                  </a:lnTo>
                  <a:lnTo>
                    <a:pt x="598690" y="392214"/>
                  </a:lnTo>
                  <a:lnTo>
                    <a:pt x="590207" y="427532"/>
                  </a:lnTo>
                  <a:lnTo>
                    <a:pt x="586803" y="439902"/>
                  </a:lnTo>
                  <a:lnTo>
                    <a:pt x="581710" y="422236"/>
                  </a:lnTo>
                  <a:lnTo>
                    <a:pt x="566407" y="374561"/>
                  </a:lnTo>
                  <a:lnTo>
                    <a:pt x="545934" y="305638"/>
                  </a:lnTo>
                  <a:lnTo>
                    <a:pt x="522135" y="227901"/>
                  </a:lnTo>
                  <a:lnTo>
                    <a:pt x="496646" y="150202"/>
                  </a:lnTo>
                  <a:lnTo>
                    <a:pt x="472846" y="79514"/>
                  </a:lnTo>
                  <a:lnTo>
                    <a:pt x="454139" y="30073"/>
                  </a:lnTo>
                  <a:lnTo>
                    <a:pt x="430276" y="0"/>
                  </a:lnTo>
                  <a:lnTo>
                    <a:pt x="420065" y="0"/>
                  </a:lnTo>
                  <a:lnTo>
                    <a:pt x="369087" y="35369"/>
                  </a:lnTo>
                  <a:lnTo>
                    <a:pt x="343585" y="95415"/>
                  </a:lnTo>
                  <a:lnTo>
                    <a:pt x="331685" y="173151"/>
                  </a:lnTo>
                  <a:lnTo>
                    <a:pt x="324878" y="256197"/>
                  </a:lnTo>
                  <a:lnTo>
                    <a:pt x="326580" y="339191"/>
                  </a:lnTo>
                  <a:lnTo>
                    <a:pt x="329984" y="409879"/>
                  </a:lnTo>
                  <a:lnTo>
                    <a:pt x="333387" y="459320"/>
                  </a:lnTo>
                  <a:lnTo>
                    <a:pt x="335076" y="478790"/>
                  </a:lnTo>
                  <a:lnTo>
                    <a:pt x="331685" y="477024"/>
                  </a:lnTo>
                  <a:lnTo>
                    <a:pt x="323138" y="468122"/>
                  </a:lnTo>
                  <a:lnTo>
                    <a:pt x="311226" y="454025"/>
                  </a:lnTo>
                  <a:lnTo>
                    <a:pt x="294233" y="434606"/>
                  </a:lnTo>
                  <a:lnTo>
                    <a:pt x="253428" y="388683"/>
                  </a:lnTo>
                  <a:lnTo>
                    <a:pt x="229616" y="363969"/>
                  </a:lnTo>
                  <a:lnTo>
                    <a:pt x="205765" y="335661"/>
                  </a:lnTo>
                  <a:lnTo>
                    <a:pt x="178562" y="309181"/>
                  </a:lnTo>
                  <a:lnTo>
                    <a:pt x="127558" y="256197"/>
                  </a:lnTo>
                  <a:lnTo>
                    <a:pt x="103759" y="233197"/>
                  </a:lnTo>
                  <a:lnTo>
                    <a:pt x="81597" y="213766"/>
                  </a:lnTo>
                  <a:lnTo>
                    <a:pt x="61201" y="199644"/>
                  </a:lnTo>
                  <a:lnTo>
                    <a:pt x="42506" y="189052"/>
                  </a:lnTo>
                  <a:lnTo>
                    <a:pt x="28905" y="183756"/>
                  </a:lnTo>
                  <a:lnTo>
                    <a:pt x="17005" y="183756"/>
                  </a:lnTo>
                  <a:lnTo>
                    <a:pt x="11899" y="187286"/>
                  </a:lnTo>
                  <a:lnTo>
                    <a:pt x="8509" y="190817"/>
                  </a:lnTo>
                  <a:lnTo>
                    <a:pt x="0" y="213766"/>
                  </a:lnTo>
                  <a:lnTo>
                    <a:pt x="0" y="242074"/>
                  </a:lnTo>
                  <a:lnTo>
                    <a:pt x="23799" y="312712"/>
                  </a:lnTo>
                  <a:lnTo>
                    <a:pt x="42506" y="351561"/>
                  </a:lnTo>
                  <a:lnTo>
                    <a:pt x="90170" y="432828"/>
                  </a:lnTo>
                  <a:lnTo>
                    <a:pt x="124155" y="485863"/>
                  </a:lnTo>
                  <a:lnTo>
                    <a:pt x="132664" y="501751"/>
                  </a:lnTo>
                  <a:lnTo>
                    <a:pt x="142862" y="515874"/>
                  </a:lnTo>
                  <a:lnTo>
                    <a:pt x="151358" y="531774"/>
                  </a:lnTo>
                  <a:lnTo>
                    <a:pt x="176872" y="574128"/>
                  </a:lnTo>
                  <a:lnTo>
                    <a:pt x="183667" y="588251"/>
                  </a:lnTo>
                  <a:lnTo>
                    <a:pt x="193865" y="607758"/>
                  </a:lnTo>
                  <a:lnTo>
                    <a:pt x="185369" y="627176"/>
                  </a:lnTo>
                  <a:lnTo>
                    <a:pt x="158165" y="722579"/>
                  </a:lnTo>
                  <a:lnTo>
                    <a:pt x="146265" y="833882"/>
                  </a:lnTo>
                  <a:lnTo>
                    <a:pt x="149669" y="959281"/>
                  </a:lnTo>
                  <a:lnTo>
                    <a:pt x="163271" y="1095298"/>
                  </a:lnTo>
                  <a:lnTo>
                    <a:pt x="188772" y="1238377"/>
                  </a:lnTo>
                  <a:lnTo>
                    <a:pt x="222821" y="1386763"/>
                  </a:lnTo>
                  <a:lnTo>
                    <a:pt x="263626" y="1536954"/>
                  </a:lnTo>
                  <a:lnTo>
                    <a:pt x="309537" y="1687106"/>
                  </a:lnTo>
                  <a:lnTo>
                    <a:pt x="358889" y="1833689"/>
                  </a:lnTo>
                  <a:lnTo>
                    <a:pt x="409892" y="1975015"/>
                  </a:lnTo>
                  <a:lnTo>
                    <a:pt x="459244" y="2107501"/>
                  </a:lnTo>
                  <a:lnTo>
                    <a:pt x="508533" y="2229396"/>
                  </a:lnTo>
                  <a:lnTo>
                    <a:pt x="552729" y="2337155"/>
                  </a:lnTo>
                  <a:lnTo>
                    <a:pt x="622490" y="2497950"/>
                  </a:lnTo>
                  <a:lnTo>
                    <a:pt x="644588" y="2547391"/>
                  </a:lnTo>
                  <a:lnTo>
                    <a:pt x="1908352" y="2492654"/>
                  </a:lnTo>
                  <a:lnTo>
                    <a:pt x="1893049" y="2436101"/>
                  </a:lnTo>
                  <a:lnTo>
                    <a:pt x="1865845" y="2436101"/>
                  </a:lnTo>
                  <a:lnTo>
                    <a:pt x="1852193" y="2434336"/>
                  </a:lnTo>
                  <a:lnTo>
                    <a:pt x="1804593" y="2423731"/>
                  </a:lnTo>
                  <a:lnTo>
                    <a:pt x="1745081" y="2400782"/>
                  </a:lnTo>
                  <a:lnTo>
                    <a:pt x="1694027" y="2361933"/>
                  </a:lnTo>
                  <a:lnTo>
                    <a:pt x="1670227" y="2310676"/>
                  </a:lnTo>
                  <a:lnTo>
                    <a:pt x="1668526" y="2280653"/>
                  </a:lnTo>
                  <a:lnTo>
                    <a:pt x="1678724" y="2247100"/>
                  </a:lnTo>
                  <a:lnTo>
                    <a:pt x="1700822" y="2208199"/>
                  </a:lnTo>
                  <a:lnTo>
                    <a:pt x="1704225" y="2202904"/>
                  </a:lnTo>
                  <a:lnTo>
                    <a:pt x="1709331" y="2197608"/>
                  </a:lnTo>
                  <a:lnTo>
                    <a:pt x="1712734" y="2192312"/>
                  </a:lnTo>
                  <a:lnTo>
                    <a:pt x="1717827" y="2187016"/>
                  </a:lnTo>
                  <a:lnTo>
                    <a:pt x="1704225" y="2190546"/>
                  </a:lnTo>
                  <a:lnTo>
                    <a:pt x="1695729" y="2192312"/>
                  </a:lnTo>
                  <a:lnTo>
                    <a:pt x="1688922" y="2194077"/>
                  </a:lnTo>
                  <a:lnTo>
                    <a:pt x="1680425" y="2195842"/>
                  </a:lnTo>
                  <a:lnTo>
                    <a:pt x="1673618" y="2197608"/>
                  </a:lnTo>
                  <a:lnTo>
                    <a:pt x="1665122" y="2199373"/>
                  </a:lnTo>
                  <a:lnTo>
                    <a:pt x="1658327" y="2201138"/>
                  </a:lnTo>
                  <a:lnTo>
                    <a:pt x="1646415" y="2202904"/>
                  </a:lnTo>
                  <a:lnTo>
                    <a:pt x="1632826" y="2206434"/>
                  </a:lnTo>
                  <a:lnTo>
                    <a:pt x="1617472" y="2209965"/>
                  </a:lnTo>
                  <a:lnTo>
                    <a:pt x="1598764" y="2213495"/>
                  </a:lnTo>
                  <a:lnTo>
                    <a:pt x="1580070" y="2218791"/>
                  </a:lnTo>
                  <a:lnTo>
                    <a:pt x="1557959" y="2225865"/>
                  </a:lnTo>
                  <a:lnTo>
                    <a:pt x="1534160" y="2232926"/>
                  </a:lnTo>
                  <a:lnTo>
                    <a:pt x="1508683" y="2240038"/>
                  </a:lnTo>
                  <a:lnTo>
                    <a:pt x="1454200" y="2257691"/>
                  </a:lnTo>
                  <a:lnTo>
                    <a:pt x="1425295" y="2266531"/>
                  </a:lnTo>
                  <a:lnTo>
                    <a:pt x="1394714" y="2277122"/>
                  </a:lnTo>
                  <a:lnTo>
                    <a:pt x="1362341" y="2287714"/>
                  </a:lnTo>
                  <a:lnTo>
                    <a:pt x="1297762" y="2312441"/>
                  </a:lnTo>
                  <a:lnTo>
                    <a:pt x="1263688" y="2324798"/>
                  </a:lnTo>
                  <a:lnTo>
                    <a:pt x="1231404" y="2335390"/>
                  </a:lnTo>
                  <a:lnTo>
                    <a:pt x="1199095" y="2340686"/>
                  </a:lnTo>
                  <a:lnTo>
                    <a:pt x="1170190" y="2340686"/>
                  </a:lnTo>
                  <a:lnTo>
                    <a:pt x="1115745" y="2326563"/>
                  </a:lnTo>
                  <a:lnTo>
                    <a:pt x="1073238" y="2294775"/>
                  </a:lnTo>
                  <a:lnTo>
                    <a:pt x="1039228" y="2236508"/>
                  </a:lnTo>
                  <a:lnTo>
                    <a:pt x="1028979" y="2195842"/>
                  </a:lnTo>
                  <a:lnTo>
                    <a:pt x="1025588" y="2153462"/>
                  </a:lnTo>
                  <a:lnTo>
                    <a:pt x="1030732" y="2109266"/>
                  </a:lnTo>
                  <a:lnTo>
                    <a:pt x="1042631" y="2065121"/>
                  </a:lnTo>
                  <a:lnTo>
                    <a:pt x="1061339" y="2020976"/>
                  </a:lnTo>
                  <a:lnTo>
                    <a:pt x="1086840" y="1978545"/>
                  </a:lnTo>
                  <a:lnTo>
                    <a:pt x="1117434" y="1939696"/>
                  </a:lnTo>
                  <a:lnTo>
                    <a:pt x="1171892" y="1895551"/>
                  </a:lnTo>
                  <a:lnTo>
                    <a:pt x="1239901" y="1856651"/>
                  </a:lnTo>
                  <a:lnTo>
                    <a:pt x="1277353" y="1840763"/>
                  </a:lnTo>
                  <a:lnTo>
                    <a:pt x="1358938" y="1812505"/>
                  </a:lnTo>
                  <a:lnTo>
                    <a:pt x="1399819" y="1801914"/>
                  </a:lnTo>
                  <a:lnTo>
                    <a:pt x="1442300" y="1791335"/>
                  </a:lnTo>
                  <a:lnTo>
                    <a:pt x="1483106" y="1780743"/>
                  </a:lnTo>
                  <a:lnTo>
                    <a:pt x="1561363" y="1766544"/>
                  </a:lnTo>
                  <a:lnTo>
                    <a:pt x="1629422" y="1755952"/>
                  </a:lnTo>
                  <a:lnTo>
                    <a:pt x="1658327" y="1752422"/>
                  </a:lnTo>
                  <a:lnTo>
                    <a:pt x="1682127" y="1748878"/>
                  </a:lnTo>
                  <a:lnTo>
                    <a:pt x="1637919" y="1604060"/>
                  </a:lnTo>
                  <a:lnTo>
                    <a:pt x="1699133" y="1607566"/>
                  </a:lnTo>
                  <a:lnTo>
                    <a:pt x="1745081" y="1607566"/>
                  </a:lnTo>
                  <a:lnTo>
                    <a:pt x="1806295" y="1602295"/>
                  </a:lnTo>
                  <a:lnTo>
                    <a:pt x="1881149" y="1588173"/>
                  </a:lnTo>
                  <a:lnTo>
                    <a:pt x="1921954" y="1575803"/>
                  </a:lnTo>
                  <a:lnTo>
                    <a:pt x="1962759" y="1559915"/>
                  </a:lnTo>
                  <a:lnTo>
                    <a:pt x="2001913" y="1540484"/>
                  </a:lnTo>
                  <a:lnTo>
                    <a:pt x="2039315" y="1513928"/>
                  </a:lnTo>
                  <a:lnTo>
                    <a:pt x="2073300" y="1482166"/>
                  </a:lnTo>
                  <a:lnTo>
                    <a:pt x="2103970" y="1445082"/>
                  </a:lnTo>
                  <a:lnTo>
                    <a:pt x="2127770" y="1400886"/>
                  </a:lnTo>
                  <a:lnTo>
                    <a:pt x="2146477" y="1349679"/>
                  </a:lnTo>
                  <a:lnTo>
                    <a:pt x="2156676" y="1289596"/>
                  </a:lnTo>
                  <a:lnTo>
                    <a:pt x="2156676" y="12666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69349" y="5212445"/>
              <a:ext cx="90119" cy="9363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227699" y="5219501"/>
              <a:ext cx="1160145" cy="311150"/>
            </a:xfrm>
            <a:custGeom>
              <a:avLst/>
              <a:gdLst/>
              <a:ahLst/>
              <a:cxnLst/>
              <a:rect l="l" t="t" r="r" b="b"/>
              <a:pathLst>
                <a:path w="1160145" h="311150">
                  <a:moveTo>
                    <a:pt x="1156589" y="0"/>
                  </a:moveTo>
                  <a:lnTo>
                    <a:pt x="3403" y="49517"/>
                  </a:lnTo>
                  <a:lnTo>
                    <a:pt x="0" y="136093"/>
                  </a:lnTo>
                  <a:lnTo>
                    <a:pt x="28905" y="144932"/>
                  </a:lnTo>
                  <a:lnTo>
                    <a:pt x="68059" y="157289"/>
                  </a:lnTo>
                  <a:lnTo>
                    <a:pt x="113957" y="169621"/>
                  </a:lnTo>
                  <a:lnTo>
                    <a:pt x="222821" y="199644"/>
                  </a:lnTo>
                  <a:lnTo>
                    <a:pt x="285775" y="215544"/>
                  </a:lnTo>
                  <a:lnTo>
                    <a:pt x="350380" y="231432"/>
                  </a:lnTo>
                  <a:lnTo>
                    <a:pt x="418439" y="247383"/>
                  </a:lnTo>
                  <a:lnTo>
                    <a:pt x="488149" y="263271"/>
                  </a:lnTo>
                  <a:lnTo>
                    <a:pt x="557898" y="275640"/>
                  </a:lnTo>
                  <a:lnTo>
                    <a:pt x="629361" y="287997"/>
                  </a:lnTo>
                  <a:lnTo>
                    <a:pt x="697344" y="298589"/>
                  </a:lnTo>
                  <a:lnTo>
                    <a:pt x="763727" y="305650"/>
                  </a:lnTo>
                  <a:lnTo>
                    <a:pt x="824903" y="309181"/>
                  </a:lnTo>
                  <a:lnTo>
                    <a:pt x="884466" y="310946"/>
                  </a:lnTo>
                  <a:lnTo>
                    <a:pt x="937171" y="307416"/>
                  </a:lnTo>
                  <a:lnTo>
                    <a:pt x="991628" y="296824"/>
                  </a:lnTo>
                  <a:lnTo>
                    <a:pt x="1040930" y="277406"/>
                  </a:lnTo>
                  <a:lnTo>
                    <a:pt x="1080033" y="250913"/>
                  </a:lnTo>
                  <a:lnTo>
                    <a:pt x="1112393" y="217309"/>
                  </a:lnTo>
                  <a:lnTo>
                    <a:pt x="1144689" y="153758"/>
                  </a:lnTo>
                  <a:lnTo>
                    <a:pt x="1158290" y="90119"/>
                  </a:lnTo>
                  <a:lnTo>
                    <a:pt x="1159992" y="60121"/>
                  </a:lnTo>
                  <a:lnTo>
                    <a:pt x="1159992" y="35394"/>
                  </a:lnTo>
                  <a:lnTo>
                    <a:pt x="1158290" y="14211"/>
                  </a:lnTo>
                  <a:lnTo>
                    <a:pt x="1156589" y="0"/>
                  </a:lnTo>
                  <a:close/>
                </a:path>
              </a:pathLst>
            </a:custGeom>
            <a:solidFill>
              <a:srgbClr val="A8AD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8694" y="5383832"/>
              <a:ext cx="124167" cy="9541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41789" y="4544730"/>
              <a:ext cx="831850" cy="894080"/>
            </a:xfrm>
            <a:custGeom>
              <a:avLst/>
              <a:gdLst/>
              <a:ahLst/>
              <a:cxnLst/>
              <a:rect l="l" t="t" r="r" b="b"/>
              <a:pathLst>
                <a:path w="831850" h="894079">
                  <a:moveTo>
                    <a:pt x="549338" y="0"/>
                  </a:moveTo>
                  <a:lnTo>
                    <a:pt x="486448" y="3530"/>
                  </a:lnTo>
                  <a:lnTo>
                    <a:pt x="421767" y="14122"/>
                  </a:lnTo>
                  <a:lnTo>
                    <a:pt x="323113" y="40614"/>
                  </a:lnTo>
                  <a:lnTo>
                    <a:pt x="290830" y="52971"/>
                  </a:lnTo>
                  <a:lnTo>
                    <a:pt x="260223" y="63576"/>
                  </a:lnTo>
                  <a:lnTo>
                    <a:pt x="200672" y="90055"/>
                  </a:lnTo>
                  <a:lnTo>
                    <a:pt x="147967" y="118363"/>
                  </a:lnTo>
                  <a:lnTo>
                    <a:pt x="108864" y="143078"/>
                  </a:lnTo>
                  <a:lnTo>
                    <a:pt x="71412" y="178396"/>
                  </a:lnTo>
                  <a:lnTo>
                    <a:pt x="69710" y="183692"/>
                  </a:lnTo>
                  <a:lnTo>
                    <a:pt x="73101" y="203123"/>
                  </a:lnTo>
                  <a:lnTo>
                    <a:pt x="105410" y="189001"/>
                  </a:lnTo>
                  <a:lnTo>
                    <a:pt x="173469" y="164274"/>
                  </a:lnTo>
                  <a:lnTo>
                    <a:pt x="209169" y="151917"/>
                  </a:lnTo>
                  <a:lnTo>
                    <a:pt x="244919" y="143078"/>
                  </a:lnTo>
                  <a:lnTo>
                    <a:pt x="280631" y="132486"/>
                  </a:lnTo>
                  <a:lnTo>
                    <a:pt x="316331" y="123659"/>
                  </a:lnTo>
                  <a:lnTo>
                    <a:pt x="350380" y="116598"/>
                  </a:lnTo>
                  <a:lnTo>
                    <a:pt x="382689" y="109537"/>
                  </a:lnTo>
                  <a:lnTo>
                    <a:pt x="440474" y="98932"/>
                  </a:lnTo>
                  <a:lnTo>
                    <a:pt x="466039" y="95402"/>
                  </a:lnTo>
                  <a:lnTo>
                    <a:pt x="486448" y="91871"/>
                  </a:lnTo>
                  <a:lnTo>
                    <a:pt x="505129" y="88290"/>
                  </a:lnTo>
                  <a:lnTo>
                    <a:pt x="518731" y="86525"/>
                  </a:lnTo>
                  <a:lnTo>
                    <a:pt x="528929" y="84759"/>
                  </a:lnTo>
                  <a:lnTo>
                    <a:pt x="523824" y="86525"/>
                  </a:lnTo>
                  <a:lnTo>
                    <a:pt x="510222" y="91871"/>
                  </a:lnTo>
                  <a:lnTo>
                    <a:pt x="486448" y="102463"/>
                  </a:lnTo>
                  <a:lnTo>
                    <a:pt x="457479" y="114833"/>
                  </a:lnTo>
                  <a:lnTo>
                    <a:pt x="421767" y="128955"/>
                  </a:lnTo>
                  <a:lnTo>
                    <a:pt x="382689" y="146608"/>
                  </a:lnTo>
                  <a:lnTo>
                    <a:pt x="340106" y="164274"/>
                  </a:lnTo>
                  <a:lnTo>
                    <a:pt x="295935" y="185470"/>
                  </a:lnTo>
                  <a:lnTo>
                    <a:pt x="204076" y="227888"/>
                  </a:lnTo>
                  <a:lnTo>
                    <a:pt x="161569" y="249085"/>
                  </a:lnTo>
                  <a:lnTo>
                    <a:pt x="120764" y="272046"/>
                  </a:lnTo>
                  <a:lnTo>
                    <a:pt x="85013" y="293230"/>
                  </a:lnTo>
                  <a:lnTo>
                    <a:pt x="30607" y="332130"/>
                  </a:lnTo>
                  <a:lnTo>
                    <a:pt x="3403" y="367449"/>
                  </a:lnTo>
                  <a:lnTo>
                    <a:pt x="0" y="378040"/>
                  </a:lnTo>
                  <a:lnTo>
                    <a:pt x="1701" y="386867"/>
                  </a:lnTo>
                  <a:lnTo>
                    <a:pt x="6794" y="395693"/>
                  </a:lnTo>
                  <a:lnTo>
                    <a:pt x="17005" y="402767"/>
                  </a:lnTo>
                  <a:lnTo>
                    <a:pt x="28905" y="411594"/>
                  </a:lnTo>
                  <a:lnTo>
                    <a:pt x="45897" y="418655"/>
                  </a:lnTo>
                  <a:lnTo>
                    <a:pt x="62903" y="423951"/>
                  </a:lnTo>
                  <a:lnTo>
                    <a:pt x="81610" y="429247"/>
                  </a:lnTo>
                  <a:lnTo>
                    <a:pt x="119062" y="436308"/>
                  </a:lnTo>
                  <a:lnTo>
                    <a:pt x="568032" y="411594"/>
                  </a:lnTo>
                  <a:lnTo>
                    <a:pt x="547636" y="706640"/>
                  </a:lnTo>
                  <a:lnTo>
                    <a:pt x="515327" y="711936"/>
                  </a:lnTo>
                  <a:lnTo>
                    <a:pt x="460870" y="722528"/>
                  </a:lnTo>
                  <a:lnTo>
                    <a:pt x="409867" y="733120"/>
                  </a:lnTo>
                  <a:lnTo>
                    <a:pt x="384390" y="740181"/>
                  </a:lnTo>
                  <a:lnTo>
                    <a:pt x="360591" y="745464"/>
                  </a:lnTo>
                  <a:lnTo>
                    <a:pt x="336715" y="752525"/>
                  </a:lnTo>
                  <a:lnTo>
                    <a:pt x="314629" y="759586"/>
                  </a:lnTo>
                  <a:lnTo>
                    <a:pt x="294233" y="766648"/>
                  </a:lnTo>
                  <a:lnTo>
                    <a:pt x="275526" y="773709"/>
                  </a:lnTo>
                  <a:lnTo>
                    <a:pt x="256819" y="779017"/>
                  </a:lnTo>
                  <a:lnTo>
                    <a:pt x="241528" y="786079"/>
                  </a:lnTo>
                  <a:lnTo>
                    <a:pt x="227926" y="793216"/>
                  </a:lnTo>
                  <a:lnTo>
                    <a:pt x="215976" y="798512"/>
                  </a:lnTo>
                  <a:lnTo>
                    <a:pt x="205778" y="805573"/>
                  </a:lnTo>
                  <a:lnTo>
                    <a:pt x="198970" y="810869"/>
                  </a:lnTo>
                  <a:lnTo>
                    <a:pt x="217678" y="824991"/>
                  </a:lnTo>
                  <a:lnTo>
                    <a:pt x="265328" y="851458"/>
                  </a:lnTo>
                  <a:lnTo>
                    <a:pt x="328206" y="870889"/>
                  </a:lnTo>
                  <a:lnTo>
                    <a:pt x="438772" y="890308"/>
                  </a:lnTo>
                  <a:lnTo>
                    <a:pt x="477951" y="893851"/>
                  </a:lnTo>
                  <a:lnTo>
                    <a:pt x="554431" y="893851"/>
                  </a:lnTo>
                  <a:lnTo>
                    <a:pt x="627595" y="885024"/>
                  </a:lnTo>
                  <a:lnTo>
                    <a:pt x="692200" y="867359"/>
                  </a:lnTo>
                  <a:lnTo>
                    <a:pt x="756856" y="832065"/>
                  </a:lnTo>
                  <a:lnTo>
                    <a:pt x="806157" y="791375"/>
                  </a:lnTo>
                  <a:lnTo>
                    <a:pt x="831710" y="745464"/>
                  </a:lnTo>
                  <a:lnTo>
                    <a:pt x="831710" y="724293"/>
                  </a:lnTo>
                  <a:lnTo>
                    <a:pt x="831710" y="625360"/>
                  </a:lnTo>
                  <a:lnTo>
                    <a:pt x="826604" y="515823"/>
                  </a:lnTo>
                  <a:lnTo>
                    <a:pt x="814705" y="404533"/>
                  </a:lnTo>
                  <a:lnTo>
                    <a:pt x="797661" y="296760"/>
                  </a:lnTo>
                  <a:lnTo>
                    <a:pt x="773849" y="197827"/>
                  </a:lnTo>
                  <a:lnTo>
                    <a:pt x="743254" y="113068"/>
                  </a:lnTo>
                  <a:lnTo>
                    <a:pt x="704151" y="51206"/>
                  </a:lnTo>
                  <a:lnTo>
                    <a:pt x="656488" y="15887"/>
                  </a:lnTo>
                  <a:lnTo>
                    <a:pt x="605485" y="3530"/>
                  </a:lnTo>
                  <a:lnTo>
                    <a:pt x="5493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5575" y="3622583"/>
              <a:ext cx="103759" cy="15368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91783" y="3541303"/>
              <a:ext cx="101993" cy="15373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902960" y="2306548"/>
              <a:ext cx="1170305" cy="975360"/>
            </a:xfrm>
            <a:custGeom>
              <a:avLst/>
              <a:gdLst/>
              <a:ahLst/>
              <a:cxnLst/>
              <a:rect l="l" t="t" r="r" b="b"/>
              <a:pathLst>
                <a:path w="1170304" h="975360">
                  <a:moveTo>
                    <a:pt x="282308" y="40589"/>
                  </a:moveTo>
                  <a:lnTo>
                    <a:pt x="45885" y="0"/>
                  </a:lnTo>
                  <a:lnTo>
                    <a:pt x="0" y="639457"/>
                  </a:lnTo>
                  <a:lnTo>
                    <a:pt x="88455" y="665949"/>
                  </a:lnTo>
                  <a:lnTo>
                    <a:pt x="282308" y="40589"/>
                  </a:lnTo>
                  <a:close/>
                </a:path>
                <a:path w="1170304" h="975360">
                  <a:moveTo>
                    <a:pt x="863993" y="279069"/>
                  </a:moveTo>
                  <a:lnTo>
                    <a:pt x="663295" y="104228"/>
                  </a:lnTo>
                  <a:lnTo>
                    <a:pt x="309511" y="729564"/>
                  </a:lnTo>
                  <a:lnTo>
                    <a:pt x="380961" y="784301"/>
                  </a:lnTo>
                  <a:lnTo>
                    <a:pt x="863993" y="279069"/>
                  </a:lnTo>
                  <a:close/>
                </a:path>
                <a:path w="1170304" h="975360">
                  <a:moveTo>
                    <a:pt x="1170178" y="775474"/>
                  </a:moveTo>
                  <a:lnTo>
                    <a:pt x="1076617" y="522859"/>
                  </a:lnTo>
                  <a:lnTo>
                    <a:pt x="542531" y="888517"/>
                  </a:lnTo>
                  <a:lnTo>
                    <a:pt x="576592" y="975118"/>
                  </a:lnTo>
                  <a:lnTo>
                    <a:pt x="1170178" y="7754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7148162" y="6502907"/>
            <a:ext cx="344042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i="1">
                <a:latin typeface="Century Gothic"/>
                <a:cs typeface="Century Gothic"/>
              </a:rPr>
              <a:t>UCLA</a:t>
            </a:r>
            <a:r>
              <a:rPr dirty="0" sz="1400" spc="-10" i="1">
                <a:latin typeface="Century Gothic"/>
                <a:cs typeface="Century Gothic"/>
              </a:rPr>
              <a:t> </a:t>
            </a:r>
            <a:r>
              <a:rPr dirty="0" sz="1400" i="1">
                <a:latin typeface="Century Gothic"/>
                <a:cs typeface="Century Gothic"/>
              </a:rPr>
              <a:t>Staff</a:t>
            </a:r>
            <a:r>
              <a:rPr dirty="0" sz="1400" spc="-15" i="1">
                <a:latin typeface="Century Gothic"/>
                <a:cs typeface="Century Gothic"/>
              </a:rPr>
              <a:t> </a:t>
            </a:r>
            <a:r>
              <a:rPr dirty="0" sz="1400" i="1">
                <a:latin typeface="Century Gothic"/>
                <a:cs typeface="Century Gothic"/>
              </a:rPr>
              <a:t>&amp;</a:t>
            </a:r>
            <a:r>
              <a:rPr dirty="0" sz="1400" spc="-5" i="1">
                <a:latin typeface="Century Gothic"/>
                <a:cs typeface="Century Gothic"/>
              </a:rPr>
              <a:t> Faculty</a:t>
            </a:r>
            <a:r>
              <a:rPr dirty="0" sz="1400" spc="-15" i="1">
                <a:latin typeface="Century Gothic"/>
                <a:cs typeface="Century Gothic"/>
              </a:rPr>
              <a:t> </a:t>
            </a:r>
            <a:r>
              <a:rPr dirty="0" sz="1400" spc="-5" i="1">
                <a:latin typeface="Century Gothic"/>
                <a:cs typeface="Century Gothic"/>
              </a:rPr>
              <a:t>Counseling</a:t>
            </a:r>
            <a:r>
              <a:rPr dirty="0" sz="1400" spc="-20" i="1">
                <a:latin typeface="Century Gothic"/>
                <a:cs typeface="Century Gothic"/>
              </a:rPr>
              <a:t> </a:t>
            </a:r>
            <a:r>
              <a:rPr dirty="0" sz="1400" spc="-5" i="1">
                <a:latin typeface="Century Gothic"/>
                <a:cs typeface="Century Gothic"/>
              </a:rPr>
              <a:t>Center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38871" y="344423"/>
            <a:ext cx="3904615" cy="6010910"/>
            <a:chOff x="7738871" y="344423"/>
            <a:chExt cx="3904615" cy="6010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38871" y="344423"/>
              <a:ext cx="3904487" cy="60106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4515" y="542467"/>
              <a:ext cx="3314712" cy="541696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09701" y="946403"/>
            <a:ext cx="6042660" cy="5534660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12700" marR="294640" indent="-635">
              <a:lnSpc>
                <a:spcPct val="89600"/>
              </a:lnSpc>
              <a:spcBef>
                <a:spcPts val="500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3200" spc="-5" b="1" i="1">
                <a:solidFill>
                  <a:srgbClr val="FFFFFF"/>
                </a:solidFill>
                <a:latin typeface="Century Gothic"/>
                <a:cs typeface="Century Gothic"/>
              </a:rPr>
              <a:t>Security</a:t>
            </a:r>
            <a:r>
              <a:rPr dirty="0" sz="3200" spc="-5" b="1">
                <a:solidFill>
                  <a:srgbClr val="FFFFFF"/>
                </a:solidFill>
                <a:latin typeface="Century Gothic"/>
                <a:cs typeface="Century Gothic"/>
              </a:rPr>
              <a:t>: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People no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longer feel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in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control; they are uncertain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what the </a:t>
            </a:r>
            <a:r>
              <a:rPr dirty="0" sz="2400" spc="-6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future holds.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2900">
              <a:latin typeface="Century Gothic"/>
              <a:cs typeface="Century Gothic"/>
            </a:endParaRPr>
          </a:p>
          <a:p>
            <a:pPr marL="12700" marR="13970">
              <a:lnSpc>
                <a:spcPct val="89600"/>
              </a:lnSpc>
              <a:spcBef>
                <a:spcPts val="2450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3200" b="1" i="1">
                <a:solidFill>
                  <a:srgbClr val="FFFFFF"/>
                </a:solidFill>
                <a:latin typeface="Century Gothic"/>
                <a:cs typeface="Century Gothic"/>
              </a:rPr>
              <a:t>Competence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: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People feel that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they no longer know what to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do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and are </a:t>
            </a:r>
            <a:r>
              <a:rPr dirty="0" sz="2400" spc="-6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embarrassed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admit it.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2900">
              <a:latin typeface="Century Gothic"/>
              <a:cs typeface="Century Gothic"/>
            </a:endParaRPr>
          </a:p>
          <a:p>
            <a:pPr marL="12700" marR="5080">
              <a:lnSpc>
                <a:spcPct val="89800"/>
              </a:lnSpc>
              <a:spcBef>
                <a:spcPts val="2470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3200" spc="-5" b="1" i="1">
                <a:solidFill>
                  <a:srgbClr val="FFFFFF"/>
                </a:solidFill>
                <a:latin typeface="Century Gothic"/>
                <a:cs typeface="Century Gothic"/>
              </a:rPr>
              <a:t>Relationships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: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Familiar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 contact with </a:t>
            </a:r>
            <a:r>
              <a:rPr dirty="0" sz="2400" spc="-6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co-workers,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managers,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customers, </a:t>
            </a:r>
            <a:r>
              <a:rPr dirty="0" sz="24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friends,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or 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family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may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be disrupted; </a:t>
            </a:r>
            <a:r>
              <a:rPr dirty="0" sz="24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people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lose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their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sense of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belonging to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dirty="0" sz="2400" spc="-6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team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or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family.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55790" y="6502907"/>
            <a:ext cx="344042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i="1">
                <a:latin typeface="Century Gothic"/>
                <a:cs typeface="Century Gothic"/>
              </a:rPr>
              <a:t>UCLA</a:t>
            </a:r>
            <a:r>
              <a:rPr dirty="0" sz="1400" spc="-10" i="1">
                <a:latin typeface="Century Gothic"/>
                <a:cs typeface="Century Gothic"/>
              </a:rPr>
              <a:t> </a:t>
            </a:r>
            <a:r>
              <a:rPr dirty="0" sz="1400" i="1">
                <a:latin typeface="Century Gothic"/>
                <a:cs typeface="Century Gothic"/>
              </a:rPr>
              <a:t>Staff</a:t>
            </a:r>
            <a:r>
              <a:rPr dirty="0" sz="1400" spc="-15" i="1">
                <a:latin typeface="Century Gothic"/>
                <a:cs typeface="Century Gothic"/>
              </a:rPr>
              <a:t> </a:t>
            </a:r>
            <a:r>
              <a:rPr dirty="0" sz="1400" i="1">
                <a:latin typeface="Century Gothic"/>
                <a:cs typeface="Century Gothic"/>
              </a:rPr>
              <a:t>&amp;</a:t>
            </a:r>
            <a:r>
              <a:rPr dirty="0" sz="1400" spc="-5" i="1">
                <a:latin typeface="Century Gothic"/>
                <a:cs typeface="Century Gothic"/>
              </a:rPr>
              <a:t> Faculty</a:t>
            </a:r>
            <a:r>
              <a:rPr dirty="0" sz="1400" spc="-15" i="1">
                <a:latin typeface="Century Gothic"/>
                <a:cs typeface="Century Gothic"/>
              </a:rPr>
              <a:t> </a:t>
            </a:r>
            <a:r>
              <a:rPr dirty="0" sz="1400" spc="-5" i="1">
                <a:latin typeface="Century Gothic"/>
                <a:cs typeface="Century Gothic"/>
              </a:rPr>
              <a:t>Counseling</a:t>
            </a:r>
            <a:r>
              <a:rPr dirty="0" sz="1400" spc="-20" i="1">
                <a:latin typeface="Century Gothic"/>
                <a:cs typeface="Century Gothic"/>
              </a:rPr>
              <a:t> </a:t>
            </a:r>
            <a:r>
              <a:rPr dirty="0" sz="1400" spc="-5" i="1">
                <a:latin typeface="Century Gothic"/>
                <a:cs typeface="Century Gothic"/>
              </a:rPr>
              <a:t>Center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96584" y="1258824"/>
            <a:ext cx="5425440" cy="4218940"/>
            <a:chOff x="6196584" y="1258824"/>
            <a:chExt cx="5425440" cy="4218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96584" y="1258824"/>
              <a:ext cx="5425440" cy="42184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91986" y="1454810"/>
              <a:ext cx="4835804" cy="362685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24450" y="1013459"/>
            <a:ext cx="4935220" cy="563245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80"/>
              </a:spcBef>
              <a:buFont typeface="Arial"/>
              <a:buChar char="•"/>
              <a:tabLst>
                <a:tab pos="241935" algn="l"/>
              </a:tabLst>
            </a:pPr>
            <a:r>
              <a:rPr dirty="0" sz="3200" b="1" i="1">
                <a:solidFill>
                  <a:srgbClr val="FFFFFF"/>
                </a:solidFill>
                <a:latin typeface="Century Gothic"/>
                <a:cs typeface="Century Gothic"/>
              </a:rPr>
              <a:t>Sense</a:t>
            </a:r>
            <a:r>
              <a:rPr dirty="0" sz="3200" spc="-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b="1" i="1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3200" spc="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 b="1" i="1">
                <a:solidFill>
                  <a:srgbClr val="FFFFFF"/>
                </a:solidFill>
                <a:latin typeface="Century Gothic"/>
                <a:cs typeface="Century Gothic"/>
              </a:rPr>
              <a:t>Direction</a:t>
            </a:r>
            <a:r>
              <a:rPr dirty="0" sz="2800" spc="-5" b="1">
                <a:solidFill>
                  <a:srgbClr val="FFFFFF"/>
                </a:solidFill>
                <a:latin typeface="Century Gothic"/>
                <a:cs typeface="Century Gothic"/>
              </a:rPr>
              <a:t>: </a:t>
            </a:r>
            <a:r>
              <a:rPr dirty="0" sz="28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People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lose an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understanding</a:t>
            </a:r>
            <a:r>
              <a:rPr dirty="0" sz="2800" spc="1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2800" spc="1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where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they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are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going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and why;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dirty="0" sz="2800" spc="-7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meaning and mission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become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 muddled.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3400">
              <a:latin typeface="Century Gothic"/>
              <a:cs typeface="Century Gothic"/>
            </a:endParaRPr>
          </a:p>
          <a:p>
            <a:pPr marL="12700" marR="121920">
              <a:lnSpc>
                <a:spcPct val="90000"/>
              </a:lnSpc>
              <a:spcBef>
                <a:spcPts val="247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3200" b="1" i="1">
                <a:solidFill>
                  <a:srgbClr val="FFFFFF"/>
                </a:solidFill>
                <a:latin typeface="Century Gothic"/>
                <a:cs typeface="Century Gothic"/>
              </a:rPr>
              <a:t>Territory</a:t>
            </a:r>
            <a:r>
              <a:rPr dirty="0" sz="3200" b="1">
                <a:solidFill>
                  <a:srgbClr val="FFFFFF"/>
                </a:solidFill>
                <a:latin typeface="Century Gothic"/>
                <a:cs typeface="Century Gothic"/>
              </a:rPr>
              <a:t>: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People </a:t>
            </a:r>
            <a:r>
              <a:rPr dirty="0" sz="2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experience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an uncertain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feeling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about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area that </a:t>
            </a:r>
            <a:r>
              <a:rPr dirty="0" sz="2800" spc="-7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used to be theirs, whether </a:t>
            </a:r>
            <a:r>
              <a:rPr dirty="0" sz="2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workspace,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job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assignment, </a:t>
            </a:r>
            <a:r>
              <a:rPr dirty="0" sz="2800" spc="-7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or</a:t>
            </a:r>
            <a:r>
              <a:rPr dirty="0" sz="28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home.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55790" y="6502907"/>
            <a:ext cx="344042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i="1">
                <a:latin typeface="Century Gothic"/>
                <a:cs typeface="Century Gothic"/>
              </a:rPr>
              <a:t>UCLA</a:t>
            </a:r>
            <a:r>
              <a:rPr dirty="0" sz="1400" spc="-10" i="1">
                <a:latin typeface="Century Gothic"/>
                <a:cs typeface="Century Gothic"/>
              </a:rPr>
              <a:t> </a:t>
            </a:r>
            <a:r>
              <a:rPr dirty="0" sz="1400" i="1">
                <a:latin typeface="Century Gothic"/>
                <a:cs typeface="Century Gothic"/>
              </a:rPr>
              <a:t>Staff</a:t>
            </a:r>
            <a:r>
              <a:rPr dirty="0" sz="1400" spc="-15" i="1">
                <a:latin typeface="Century Gothic"/>
                <a:cs typeface="Century Gothic"/>
              </a:rPr>
              <a:t> </a:t>
            </a:r>
            <a:r>
              <a:rPr dirty="0" sz="1400" i="1">
                <a:latin typeface="Century Gothic"/>
                <a:cs typeface="Century Gothic"/>
              </a:rPr>
              <a:t>&amp;</a:t>
            </a:r>
            <a:r>
              <a:rPr dirty="0" sz="1400" spc="-5" i="1">
                <a:latin typeface="Century Gothic"/>
                <a:cs typeface="Century Gothic"/>
              </a:rPr>
              <a:t> Faculty</a:t>
            </a:r>
            <a:r>
              <a:rPr dirty="0" sz="1400" spc="-15" i="1">
                <a:latin typeface="Century Gothic"/>
                <a:cs typeface="Century Gothic"/>
              </a:rPr>
              <a:t> </a:t>
            </a:r>
            <a:r>
              <a:rPr dirty="0" sz="1400" spc="-5" i="1">
                <a:latin typeface="Century Gothic"/>
                <a:cs typeface="Century Gothic"/>
              </a:rPr>
              <a:t>Counseling</a:t>
            </a:r>
            <a:r>
              <a:rPr dirty="0" sz="1400" spc="-20" i="1">
                <a:latin typeface="Century Gothic"/>
                <a:cs typeface="Century Gothic"/>
              </a:rPr>
              <a:t> </a:t>
            </a:r>
            <a:r>
              <a:rPr dirty="0" sz="1400" spc="-5" i="1">
                <a:latin typeface="Century Gothic"/>
                <a:cs typeface="Century Gothic"/>
              </a:rPr>
              <a:t>Center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6872" y="438912"/>
            <a:ext cx="6022848" cy="8016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72647" y="527811"/>
            <a:ext cx="556514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20" b="1">
                <a:latin typeface="Century Gothic"/>
                <a:cs typeface="Century Gothic"/>
              </a:rPr>
              <a:t>EMOTIONAL</a:t>
            </a:r>
            <a:r>
              <a:rPr dirty="0" sz="2800" spc="-45" b="1">
                <a:latin typeface="Century Gothic"/>
                <a:cs typeface="Century Gothic"/>
              </a:rPr>
              <a:t> </a:t>
            </a:r>
            <a:r>
              <a:rPr dirty="0" sz="2800" spc="-20" b="1">
                <a:latin typeface="Century Gothic"/>
                <a:cs typeface="Century Gothic"/>
              </a:rPr>
              <a:t>STAGES</a:t>
            </a:r>
            <a:r>
              <a:rPr dirty="0" sz="2800" spc="-50" b="1">
                <a:latin typeface="Century Gothic"/>
                <a:cs typeface="Century Gothic"/>
              </a:rPr>
              <a:t> </a:t>
            </a:r>
            <a:r>
              <a:rPr dirty="0" sz="2800" spc="-15" b="1">
                <a:latin typeface="Century Gothic"/>
                <a:cs typeface="Century Gothic"/>
              </a:rPr>
              <a:t>OF</a:t>
            </a:r>
            <a:r>
              <a:rPr dirty="0" sz="2800" spc="-40" b="1">
                <a:latin typeface="Century Gothic"/>
                <a:cs typeface="Century Gothic"/>
              </a:rPr>
              <a:t> </a:t>
            </a:r>
            <a:r>
              <a:rPr dirty="0" sz="2800" spc="-25" b="1">
                <a:latin typeface="Century Gothic"/>
                <a:cs typeface="Century Gothic"/>
              </a:rPr>
              <a:t>CHANGE</a:t>
            </a:r>
            <a:endParaRPr sz="280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71927" y="1085088"/>
            <a:ext cx="7562215" cy="5367655"/>
            <a:chOff x="2471927" y="1085088"/>
            <a:chExt cx="7562215" cy="53676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1927" y="1085088"/>
              <a:ext cx="7562088" cy="53675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447" y="1280490"/>
              <a:ext cx="6972932" cy="47766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8746" y="2348420"/>
            <a:ext cx="4833620" cy="3289935"/>
          </a:xfrm>
          <a:custGeom>
            <a:avLst/>
            <a:gdLst/>
            <a:ahLst/>
            <a:cxnLst/>
            <a:rect l="l" t="t" r="r" b="b"/>
            <a:pathLst>
              <a:path w="4833620" h="3289935">
                <a:moveTo>
                  <a:pt x="4833137" y="0"/>
                </a:moveTo>
                <a:lnTo>
                  <a:pt x="0" y="0"/>
                </a:lnTo>
                <a:lnTo>
                  <a:pt x="0" y="3289414"/>
                </a:lnTo>
                <a:lnTo>
                  <a:pt x="4833137" y="3289414"/>
                </a:lnTo>
                <a:lnTo>
                  <a:pt x="4833137" y="0"/>
                </a:lnTo>
                <a:close/>
              </a:path>
            </a:pathLst>
          </a:custGeom>
          <a:solidFill>
            <a:srgbClr val="EEF8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1095" y="417576"/>
            <a:ext cx="8467344" cy="82296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22471" y="521715"/>
            <a:ext cx="799909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latin typeface="Century Gothic"/>
                <a:cs typeface="Century Gothic"/>
              </a:rPr>
              <a:t>THE</a:t>
            </a:r>
            <a:r>
              <a:rPr dirty="0" sz="2800" spc="-15" b="1">
                <a:latin typeface="Century Gothic"/>
                <a:cs typeface="Century Gothic"/>
              </a:rPr>
              <a:t> </a:t>
            </a:r>
            <a:r>
              <a:rPr dirty="0" sz="2800" spc="-5" b="1">
                <a:latin typeface="Century Gothic"/>
                <a:cs typeface="Century Gothic"/>
              </a:rPr>
              <a:t>PHASES</a:t>
            </a:r>
            <a:r>
              <a:rPr dirty="0" sz="2800" spc="-15" b="1">
                <a:latin typeface="Century Gothic"/>
                <a:cs typeface="Century Gothic"/>
              </a:rPr>
              <a:t> </a:t>
            </a:r>
            <a:r>
              <a:rPr dirty="0" sz="2800" spc="-5" b="1">
                <a:latin typeface="Century Gothic"/>
                <a:cs typeface="Century Gothic"/>
              </a:rPr>
              <a:t>OF</a:t>
            </a:r>
            <a:r>
              <a:rPr dirty="0" sz="2800" spc="5" b="1">
                <a:latin typeface="Century Gothic"/>
                <a:cs typeface="Century Gothic"/>
              </a:rPr>
              <a:t> </a:t>
            </a:r>
            <a:r>
              <a:rPr dirty="0" sz="2800" spc="-5" b="1">
                <a:latin typeface="Century Gothic"/>
                <a:cs typeface="Century Gothic"/>
              </a:rPr>
              <a:t>TRANSITION</a:t>
            </a:r>
            <a:r>
              <a:rPr dirty="0" sz="2800" b="1">
                <a:latin typeface="Century Gothic"/>
                <a:cs typeface="Century Gothic"/>
              </a:rPr>
              <a:t> </a:t>
            </a:r>
            <a:r>
              <a:rPr dirty="0" sz="2800" spc="-5" b="1">
                <a:latin typeface="Century Gothic"/>
                <a:cs typeface="Century Gothic"/>
              </a:rPr>
              <a:t>THROUGH </a:t>
            </a:r>
            <a:r>
              <a:rPr dirty="0" sz="2800" b="1">
                <a:latin typeface="Century Gothic"/>
                <a:cs typeface="Century Gothic"/>
              </a:rPr>
              <a:t>CHANGE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23602" y="1683003"/>
            <a:ext cx="259334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solidFill>
                  <a:srgbClr val="FFFFFF"/>
                </a:solidFill>
                <a:latin typeface="Century Gothic"/>
                <a:cs typeface="Century Gothic"/>
              </a:rPr>
              <a:t>Scott</a:t>
            </a:r>
            <a:r>
              <a:rPr dirty="0" sz="2800" spc="-4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2800" spc="-3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entury Gothic"/>
                <a:cs typeface="Century Gothic"/>
              </a:rPr>
              <a:t>Jaffe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4519" y="2903220"/>
            <a:ext cx="8070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000099"/>
                </a:solidFill>
                <a:latin typeface="Century Gothic"/>
                <a:cs typeface="Century Gothic"/>
              </a:rPr>
              <a:t>D</a:t>
            </a:r>
            <a:r>
              <a:rPr dirty="0" sz="2000" spc="-10" b="1">
                <a:solidFill>
                  <a:srgbClr val="000099"/>
                </a:solidFill>
                <a:latin typeface="Century Gothic"/>
                <a:cs typeface="Century Gothic"/>
              </a:rPr>
              <a:t>e</a:t>
            </a:r>
            <a:r>
              <a:rPr dirty="0" sz="2000" spc="-5" b="1">
                <a:solidFill>
                  <a:srgbClr val="000099"/>
                </a:solidFill>
                <a:latin typeface="Century Gothic"/>
                <a:cs typeface="Century Gothic"/>
              </a:rPr>
              <a:t>n</a:t>
            </a:r>
            <a:r>
              <a:rPr dirty="0" sz="2000" spc="-10" b="1">
                <a:solidFill>
                  <a:srgbClr val="000099"/>
                </a:solidFill>
                <a:latin typeface="Century Gothic"/>
                <a:cs typeface="Century Gothic"/>
              </a:rPr>
              <a:t>i</a:t>
            </a:r>
            <a:r>
              <a:rPr dirty="0" sz="2000" b="1">
                <a:solidFill>
                  <a:srgbClr val="000099"/>
                </a:solidFill>
                <a:latin typeface="Century Gothic"/>
                <a:cs typeface="Century Gothic"/>
              </a:rPr>
              <a:t>al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78896" y="2903220"/>
            <a:ext cx="162750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000099"/>
                </a:solidFill>
                <a:latin typeface="Century Gothic"/>
                <a:cs typeface="Century Gothic"/>
              </a:rPr>
              <a:t>C</a:t>
            </a:r>
            <a:r>
              <a:rPr dirty="0" sz="2000" spc="-10" b="1">
                <a:solidFill>
                  <a:srgbClr val="000099"/>
                </a:solidFill>
                <a:latin typeface="Century Gothic"/>
                <a:cs typeface="Century Gothic"/>
              </a:rPr>
              <a:t>o</a:t>
            </a:r>
            <a:r>
              <a:rPr dirty="0" sz="2000" spc="-5" b="1">
                <a:solidFill>
                  <a:srgbClr val="000099"/>
                </a:solidFill>
                <a:latin typeface="Century Gothic"/>
                <a:cs typeface="Century Gothic"/>
              </a:rPr>
              <a:t>mmi</a:t>
            </a:r>
            <a:r>
              <a:rPr dirty="0" sz="2000" b="1">
                <a:solidFill>
                  <a:srgbClr val="000099"/>
                </a:solidFill>
                <a:latin typeface="Century Gothic"/>
                <a:cs typeface="Century Gothic"/>
              </a:rPr>
              <a:t>t</a:t>
            </a:r>
            <a:r>
              <a:rPr dirty="0" sz="2000" spc="-5" b="1">
                <a:solidFill>
                  <a:srgbClr val="000099"/>
                </a:solidFill>
                <a:latin typeface="Century Gothic"/>
                <a:cs typeface="Century Gothic"/>
              </a:rPr>
              <a:t>m</a:t>
            </a:r>
            <a:r>
              <a:rPr dirty="0" sz="2000" spc="-10" b="1">
                <a:solidFill>
                  <a:srgbClr val="000099"/>
                </a:solidFill>
                <a:latin typeface="Century Gothic"/>
                <a:cs typeface="Century Gothic"/>
              </a:rPr>
              <a:t>e</a:t>
            </a:r>
            <a:r>
              <a:rPr dirty="0" sz="2000" spc="-5" b="1">
                <a:solidFill>
                  <a:srgbClr val="000099"/>
                </a:solidFill>
                <a:latin typeface="Century Gothic"/>
                <a:cs typeface="Century Gothic"/>
              </a:rPr>
              <a:t>nt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64687" y="3626611"/>
            <a:ext cx="5391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dirty="0" sz="1800" spc="5" b="1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ST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740988" y="2348419"/>
            <a:ext cx="4758055" cy="3205480"/>
            <a:chOff x="3740988" y="2348419"/>
            <a:chExt cx="4758055" cy="3205480"/>
          </a:xfrm>
        </p:grpSpPr>
        <p:sp>
          <p:nvSpPr>
            <p:cNvPr id="10" name="object 10"/>
            <p:cNvSpPr/>
            <p:nvPr/>
          </p:nvSpPr>
          <p:spPr>
            <a:xfrm>
              <a:off x="5390401" y="3514077"/>
              <a:ext cx="1449070" cy="926465"/>
            </a:xfrm>
            <a:custGeom>
              <a:avLst/>
              <a:gdLst/>
              <a:ahLst/>
              <a:cxnLst/>
              <a:rect l="l" t="t" r="r" b="b"/>
              <a:pathLst>
                <a:path w="1449070" h="926464">
                  <a:moveTo>
                    <a:pt x="1448523" y="0"/>
                  </a:moveTo>
                  <a:lnTo>
                    <a:pt x="729386" y="15049"/>
                  </a:lnTo>
                  <a:lnTo>
                    <a:pt x="0" y="30314"/>
                  </a:lnTo>
                  <a:lnTo>
                    <a:pt x="1371" y="32042"/>
                  </a:lnTo>
                  <a:lnTo>
                    <a:pt x="27609" y="67373"/>
                  </a:lnTo>
                  <a:lnTo>
                    <a:pt x="54876" y="105892"/>
                  </a:lnTo>
                  <a:lnTo>
                    <a:pt x="83070" y="147205"/>
                  </a:lnTo>
                  <a:lnTo>
                    <a:pt x="112115" y="190881"/>
                  </a:lnTo>
                  <a:lnTo>
                    <a:pt x="141935" y="236512"/>
                  </a:lnTo>
                  <a:lnTo>
                    <a:pt x="267106" y="430377"/>
                  </a:lnTo>
                  <a:lnTo>
                    <a:pt x="299453" y="479602"/>
                  </a:lnTo>
                  <a:lnTo>
                    <a:pt x="332041" y="528307"/>
                  </a:lnTo>
                  <a:lnTo>
                    <a:pt x="364794" y="576072"/>
                  </a:lnTo>
                  <a:lnTo>
                    <a:pt x="397624" y="622490"/>
                  </a:lnTo>
                  <a:lnTo>
                    <a:pt x="430428" y="667156"/>
                  </a:lnTo>
                  <a:lnTo>
                    <a:pt x="463156" y="709637"/>
                  </a:lnTo>
                  <a:lnTo>
                    <a:pt x="495681" y="749528"/>
                  </a:lnTo>
                  <a:lnTo>
                    <a:pt x="527951" y="786434"/>
                  </a:lnTo>
                  <a:lnTo>
                    <a:pt x="559866" y="819912"/>
                  </a:lnTo>
                  <a:lnTo>
                    <a:pt x="591324" y="849566"/>
                  </a:lnTo>
                  <a:lnTo>
                    <a:pt x="622274" y="874979"/>
                  </a:lnTo>
                  <a:lnTo>
                    <a:pt x="682218" y="911428"/>
                  </a:lnTo>
                  <a:lnTo>
                    <a:pt x="729386" y="924471"/>
                  </a:lnTo>
                  <a:lnTo>
                    <a:pt x="739025" y="925957"/>
                  </a:lnTo>
                  <a:lnTo>
                    <a:pt x="768692" y="923836"/>
                  </a:lnTo>
                  <a:lnTo>
                    <a:pt x="828154" y="900430"/>
                  </a:lnTo>
                  <a:lnTo>
                    <a:pt x="887628" y="854671"/>
                  </a:lnTo>
                  <a:lnTo>
                    <a:pt x="917270" y="824636"/>
                  </a:lnTo>
                  <a:lnTo>
                    <a:pt x="946823" y="790448"/>
                  </a:lnTo>
                  <a:lnTo>
                    <a:pt x="976261" y="752614"/>
                  </a:lnTo>
                  <a:lnTo>
                    <a:pt x="1005522" y="711619"/>
                  </a:lnTo>
                  <a:lnTo>
                    <a:pt x="1034605" y="667956"/>
                  </a:lnTo>
                  <a:lnTo>
                    <a:pt x="1063459" y="622084"/>
                  </a:lnTo>
                  <a:lnTo>
                    <a:pt x="1092073" y="574497"/>
                  </a:lnTo>
                  <a:lnTo>
                    <a:pt x="1120394" y="525691"/>
                  </a:lnTo>
                  <a:lnTo>
                    <a:pt x="1148410" y="476135"/>
                  </a:lnTo>
                  <a:lnTo>
                    <a:pt x="1256665" y="280200"/>
                  </a:lnTo>
                  <a:lnTo>
                    <a:pt x="1282623" y="234213"/>
                  </a:lnTo>
                  <a:lnTo>
                    <a:pt x="1308087" y="190385"/>
                  </a:lnTo>
                  <a:lnTo>
                    <a:pt x="1333004" y="149199"/>
                  </a:lnTo>
                  <a:lnTo>
                    <a:pt x="1357376" y="111150"/>
                  </a:lnTo>
                  <a:lnTo>
                    <a:pt x="1381137" y="76733"/>
                  </a:lnTo>
                  <a:lnTo>
                    <a:pt x="1404264" y="46405"/>
                  </a:lnTo>
                  <a:lnTo>
                    <a:pt x="1426743" y="20662"/>
                  </a:lnTo>
                  <a:lnTo>
                    <a:pt x="1448523" y="0"/>
                  </a:lnTo>
                  <a:close/>
                </a:path>
              </a:pathLst>
            </a:custGeom>
            <a:solidFill>
              <a:srgbClr val="EEF8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024547" y="2348419"/>
              <a:ext cx="190500" cy="3205480"/>
            </a:xfrm>
            <a:custGeom>
              <a:avLst/>
              <a:gdLst/>
              <a:ahLst/>
              <a:cxnLst/>
              <a:rect l="l" t="t" r="r" b="b"/>
              <a:pathLst>
                <a:path w="190500" h="3205479">
                  <a:moveTo>
                    <a:pt x="76200" y="3090773"/>
                  </a:moveTo>
                  <a:lnTo>
                    <a:pt x="0" y="3090773"/>
                  </a:lnTo>
                  <a:lnTo>
                    <a:pt x="95250" y="3205073"/>
                  </a:lnTo>
                  <a:lnTo>
                    <a:pt x="174625" y="3109823"/>
                  </a:lnTo>
                  <a:lnTo>
                    <a:pt x="76200" y="3109823"/>
                  </a:lnTo>
                  <a:lnTo>
                    <a:pt x="76200" y="3090773"/>
                  </a:lnTo>
                  <a:close/>
                </a:path>
                <a:path w="190500" h="3205479">
                  <a:moveTo>
                    <a:pt x="114300" y="95250"/>
                  </a:moveTo>
                  <a:lnTo>
                    <a:pt x="76200" y="95250"/>
                  </a:lnTo>
                  <a:lnTo>
                    <a:pt x="76200" y="3109823"/>
                  </a:lnTo>
                  <a:lnTo>
                    <a:pt x="114300" y="3109823"/>
                  </a:lnTo>
                  <a:lnTo>
                    <a:pt x="114300" y="95250"/>
                  </a:lnTo>
                  <a:close/>
                </a:path>
                <a:path w="190500" h="3205479">
                  <a:moveTo>
                    <a:pt x="190500" y="3090773"/>
                  </a:moveTo>
                  <a:lnTo>
                    <a:pt x="114300" y="3090773"/>
                  </a:lnTo>
                  <a:lnTo>
                    <a:pt x="114300" y="3109823"/>
                  </a:lnTo>
                  <a:lnTo>
                    <a:pt x="174625" y="3109823"/>
                  </a:lnTo>
                  <a:lnTo>
                    <a:pt x="190500" y="3090773"/>
                  </a:lnTo>
                  <a:close/>
                </a:path>
                <a:path w="190500" h="3205479">
                  <a:moveTo>
                    <a:pt x="95250" y="0"/>
                  </a:moveTo>
                  <a:lnTo>
                    <a:pt x="0" y="114300"/>
                  </a:lnTo>
                  <a:lnTo>
                    <a:pt x="76200" y="114300"/>
                  </a:lnTo>
                  <a:lnTo>
                    <a:pt x="76200" y="95250"/>
                  </a:lnTo>
                  <a:lnTo>
                    <a:pt x="174625" y="95250"/>
                  </a:lnTo>
                  <a:lnTo>
                    <a:pt x="95250" y="0"/>
                  </a:lnTo>
                  <a:close/>
                </a:path>
                <a:path w="190500" h="3205479">
                  <a:moveTo>
                    <a:pt x="174625" y="95250"/>
                  </a:moveTo>
                  <a:lnTo>
                    <a:pt x="114300" y="95250"/>
                  </a:lnTo>
                  <a:lnTo>
                    <a:pt x="114300" y="114300"/>
                  </a:lnTo>
                  <a:lnTo>
                    <a:pt x="190500" y="114300"/>
                  </a:lnTo>
                  <a:lnTo>
                    <a:pt x="174625" y="95250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740988" y="3782267"/>
              <a:ext cx="4758055" cy="0"/>
            </a:xfrm>
            <a:custGeom>
              <a:avLst/>
              <a:gdLst/>
              <a:ahLst/>
              <a:cxnLst/>
              <a:rect l="l" t="t" r="r" b="b"/>
              <a:pathLst>
                <a:path w="4758055" h="0">
                  <a:moveTo>
                    <a:pt x="4757623" y="0"/>
                  </a:moveTo>
                  <a:lnTo>
                    <a:pt x="0" y="0"/>
                  </a:lnTo>
                </a:path>
              </a:pathLst>
            </a:custGeom>
            <a:solidFill>
              <a:srgbClr val="EEF8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740990" y="3687017"/>
              <a:ext cx="4758055" cy="190500"/>
            </a:xfrm>
            <a:custGeom>
              <a:avLst/>
              <a:gdLst/>
              <a:ahLst/>
              <a:cxnLst/>
              <a:rect l="l" t="t" r="r" b="b"/>
              <a:pathLst>
                <a:path w="4758055" h="190500">
                  <a:moveTo>
                    <a:pt x="114300" y="0"/>
                  </a:moveTo>
                  <a:lnTo>
                    <a:pt x="0" y="95250"/>
                  </a:lnTo>
                  <a:lnTo>
                    <a:pt x="114300" y="190500"/>
                  </a:lnTo>
                  <a:lnTo>
                    <a:pt x="114300" y="114300"/>
                  </a:lnTo>
                  <a:lnTo>
                    <a:pt x="95250" y="114300"/>
                  </a:lnTo>
                  <a:lnTo>
                    <a:pt x="95250" y="76200"/>
                  </a:lnTo>
                  <a:lnTo>
                    <a:pt x="114300" y="76200"/>
                  </a:lnTo>
                  <a:lnTo>
                    <a:pt x="114300" y="0"/>
                  </a:lnTo>
                  <a:close/>
                </a:path>
                <a:path w="4758055" h="190500">
                  <a:moveTo>
                    <a:pt x="4643310" y="0"/>
                  </a:moveTo>
                  <a:lnTo>
                    <a:pt x="4643310" y="190500"/>
                  </a:lnTo>
                  <a:lnTo>
                    <a:pt x="4734750" y="114300"/>
                  </a:lnTo>
                  <a:lnTo>
                    <a:pt x="4662360" y="114300"/>
                  </a:lnTo>
                  <a:lnTo>
                    <a:pt x="4662360" y="76200"/>
                  </a:lnTo>
                  <a:lnTo>
                    <a:pt x="4734750" y="76199"/>
                  </a:lnTo>
                  <a:lnTo>
                    <a:pt x="4643310" y="0"/>
                  </a:lnTo>
                  <a:close/>
                </a:path>
                <a:path w="4758055" h="190500">
                  <a:moveTo>
                    <a:pt x="114300" y="76200"/>
                  </a:moveTo>
                  <a:lnTo>
                    <a:pt x="95250" y="76200"/>
                  </a:lnTo>
                  <a:lnTo>
                    <a:pt x="95250" y="114300"/>
                  </a:lnTo>
                  <a:lnTo>
                    <a:pt x="114300" y="114300"/>
                  </a:lnTo>
                  <a:lnTo>
                    <a:pt x="114300" y="76200"/>
                  </a:lnTo>
                  <a:close/>
                </a:path>
                <a:path w="4758055" h="190500">
                  <a:moveTo>
                    <a:pt x="4643310" y="76200"/>
                  </a:moveTo>
                  <a:lnTo>
                    <a:pt x="114300" y="76200"/>
                  </a:lnTo>
                  <a:lnTo>
                    <a:pt x="114300" y="114300"/>
                  </a:lnTo>
                  <a:lnTo>
                    <a:pt x="4643310" y="114300"/>
                  </a:lnTo>
                  <a:lnTo>
                    <a:pt x="4643310" y="76200"/>
                  </a:lnTo>
                  <a:close/>
                </a:path>
                <a:path w="4758055" h="190500">
                  <a:moveTo>
                    <a:pt x="4734750" y="76199"/>
                  </a:moveTo>
                  <a:lnTo>
                    <a:pt x="4662360" y="76200"/>
                  </a:lnTo>
                  <a:lnTo>
                    <a:pt x="4662360" y="114300"/>
                  </a:lnTo>
                  <a:lnTo>
                    <a:pt x="4734750" y="114300"/>
                  </a:lnTo>
                  <a:lnTo>
                    <a:pt x="4757610" y="95250"/>
                  </a:lnTo>
                  <a:lnTo>
                    <a:pt x="4734750" y="76199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9007289" y="3626611"/>
            <a:ext cx="7747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FFFFFF"/>
                </a:solidFill>
                <a:latin typeface="Century Gothic"/>
                <a:cs typeface="Century Gothic"/>
              </a:rPr>
              <a:t>FU</a:t>
            </a:r>
            <a:r>
              <a:rPr dirty="0" sz="1800" spc="-10" b="1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800" spc="-5" b="1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1800" spc="5" b="1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dirty="0" sz="1800" b="1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93416" y="4674107"/>
            <a:ext cx="13392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000099"/>
                </a:solidFill>
                <a:latin typeface="Century Gothic"/>
                <a:cs typeface="Century Gothic"/>
              </a:rPr>
              <a:t>R</a:t>
            </a:r>
            <a:r>
              <a:rPr dirty="0" sz="2000" spc="-10" b="1">
                <a:solidFill>
                  <a:srgbClr val="000099"/>
                </a:solidFill>
                <a:latin typeface="Century Gothic"/>
                <a:cs typeface="Century Gothic"/>
              </a:rPr>
              <a:t>e</a:t>
            </a:r>
            <a:r>
              <a:rPr dirty="0" sz="2000" spc="-5" b="1">
                <a:solidFill>
                  <a:srgbClr val="000099"/>
                </a:solidFill>
                <a:latin typeface="Century Gothic"/>
                <a:cs typeface="Century Gothic"/>
              </a:rPr>
              <a:t>sis</a:t>
            </a:r>
            <a:r>
              <a:rPr dirty="0" sz="2000" b="1">
                <a:solidFill>
                  <a:srgbClr val="000099"/>
                </a:solidFill>
                <a:latin typeface="Century Gothic"/>
                <a:cs typeface="Century Gothic"/>
              </a:rPr>
              <a:t>t</a:t>
            </a:r>
            <a:r>
              <a:rPr dirty="0" sz="2000" spc="5" b="1">
                <a:solidFill>
                  <a:srgbClr val="000099"/>
                </a:solidFill>
                <a:latin typeface="Century Gothic"/>
                <a:cs typeface="Century Gothic"/>
              </a:rPr>
              <a:t>a</a:t>
            </a:r>
            <a:r>
              <a:rPr dirty="0" sz="2000" spc="-5" b="1">
                <a:solidFill>
                  <a:srgbClr val="000099"/>
                </a:solidFill>
                <a:latin typeface="Century Gothic"/>
                <a:cs typeface="Century Gothic"/>
              </a:rPr>
              <a:t>n</a:t>
            </a:r>
            <a:r>
              <a:rPr dirty="0" sz="2000" spc="-10" b="1">
                <a:solidFill>
                  <a:srgbClr val="000099"/>
                </a:solidFill>
                <a:latin typeface="Century Gothic"/>
                <a:cs typeface="Century Gothic"/>
              </a:rPr>
              <a:t>c</a:t>
            </a:r>
            <a:r>
              <a:rPr dirty="0" sz="2000" b="1">
                <a:solidFill>
                  <a:srgbClr val="000099"/>
                </a:solidFill>
                <a:latin typeface="Century Gothic"/>
                <a:cs typeface="Century Gothic"/>
              </a:rPr>
              <a:t>e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95088" y="4674107"/>
            <a:ext cx="13912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000099"/>
                </a:solidFill>
                <a:latin typeface="Century Gothic"/>
                <a:cs typeface="Century Gothic"/>
              </a:rPr>
              <a:t>Exploration</a:t>
            </a:r>
            <a:endParaRPr sz="2000">
              <a:latin typeface="Century Gothic"/>
              <a:cs typeface="Century Gothic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62370" y="2332044"/>
            <a:ext cx="4863465" cy="3321050"/>
            <a:chOff x="3762370" y="2332044"/>
            <a:chExt cx="4863465" cy="3321050"/>
          </a:xfrm>
        </p:grpSpPr>
        <p:sp>
          <p:nvSpPr>
            <p:cNvPr id="18" name="object 18"/>
            <p:cNvSpPr/>
            <p:nvPr/>
          </p:nvSpPr>
          <p:spPr>
            <a:xfrm>
              <a:off x="3778746" y="2348420"/>
              <a:ext cx="4831080" cy="3288029"/>
            </a:xfrm>
            <a:custGeom>
              <a:avLst/>
              <a:gdLst/>
              <a:ahLst/>
              <a:cxnLst/>
              <a:rect l="l" t="t" r="r" b="b"/>
              <a:pathLst>
                <a:path w="4831080" h="3288029">
                  <a:moveTo>
                    <a:pt x="0" y="0"/>
                  </a:moveTo>
                  <a:lnTo>
                    <a:pt x="4830671" y="0"/>
                  </a:lnTo>
                  <a:lnTo>
                    <a:pt x="4830671" y="3287734"/>
                  </a:lnTo>
                  <a:lnTo>
                    <a:pt x="0" y="3287734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978290" y="3396940"/>
              <a:ext cx="2266315" cy="1042669"/>
            </a:xfrm>
            <a:custGeom>
              <a:avLst/>
              <a:gdLst/>
              <a:ahLst/>
              <a:cxnLst/>
              <a:rect l="l" t="t" r="r" b="b"/>
              <a:pathLst>
                <a:path w="2266315" h="1042670">
                  <a:moveTo>
                    <a:pt x="2265949" y="108924"/>
                  </a:moveTo>
                  <a:lnTo>
                    <a:pt x="2233040" y="87050"/>
                  </a:lnTo>
                  <a:lnTo>
                    <a:pt x="2199672" y="66552"/>
                  </a:lnTo>
                  <a:lnTo>
                    <a:pt x="2165389" y="48804"/>
                  </a:lnTo>
                  <a:lnTo>
                    <a:pt x="2129732" y="35184"/>
                  </a:lnTo>
                  <a:lnTo>
                    <a:pt x="2092245" y="27065"/>
                  </a:lnTo>
                  <a:lnTo>
                    <a:pt x="2052468" y="25825"/>
                  </a:lnTo>
                  <a:lnTo>
                    <a:pt x="2009944" y="32837"/>
                  </a:lnTo>
                  <a:lnTo>
                    <a:pt x="1964216" y="49479"/>
                  </a:lnTo>
                  <a:lnTo>
                    <a:pt x="1914826" y="77125"/>
                  </a:lnTo>
                  <a:lnTo>
                    <a:pt x="1861315" y="117150"/>
                  </a:lnTo>
                  <a:lnTo>
                    <a:pt x="1817043" y="163516"/>
                  </a:lnTo>
                  <a:lnTo>
                    <a:pt x="1793897" y="193818"/>
                  </a:lnTo>
                  <a:lnTo>
                    <a:pt x="1770121" y="228222"/>
                  </a:lnTo>
                  <a:lnTo>
                    <a:pt x="1745746" y="266243"/>
                  </a:lnTo>
                  <a:lnTo>
                    <a:pt x="1720804" y="307396"/>
                  </a:lnTo>
                  <a:lnTo>
                    <a:pt x="1695325" y="351197"/>
                  </a:lnTo>
                  <a:lnTo>
                    <a:pt x="1669343" y="397161"/>
                  </a:lnTo>
                  <a:lnTo>
                    <a:pt x="1642888" y="444806"/>
                  </a:lnTo>
                  <a:lnTo>
                    <a:pt x="1615992" y="493645"/>
                  </a:lnTo>
                  <a:lnTo>
                    <a:pt x="1588687" y="543195"/>
                  </a:lnTo>
                  <a:lnTo>
                    <a:pt x="1561004" y="592972"/>
                  </a:lnTo>
                  <a:lnTo>
                    <a:pt x="1532975" y="642490"/>
                  </a:lnTo>
                  <a:lnTo>
                    <a:pt x="1504631" y="691267"/>
                  </a:lnTo>
                  <a:lnTo>
                    <a:pt x="1476005" y="738817"/>
                  </a:lnTo>
                  <a:lnTo>
                    <a:pt x="1447127" y="784656"/>
                  </a:lnTo>
                  <a:lnTo>
                    <a:pt x="1418030" y="828301"/>
                  </a:lnTo>
                  <a:lnTo>
                    <a:pt x="1388744" y="869266"/>
                  </a:lnTo>
                  <a:lnTo>
                    <a:pt x="1359303" y="907067"/>
                  </a:lnTo>
                  <a:lnTo>
                    <a:pt x="1329736" y="941220"/>
                  </a:lnTo>
                  <a:lnTo>
                    <a:pt x="1300076" y="971240"/>
                  </a:lnTo>
                  <a:lnTo>
                    <a:pt x="1270354" y="996644"/>
                  </a:lnTo>
                  <a:lnTo>
                    <a:pt x="1210853" y="1031665"/>
                  </a:lnTo>
                  <a:lnTo>
                    <a:pt x="1151484" y="1042407"/>
                  </a:lnTo>
                  <a:lnTo>
                    <a:pt x="1123527" y="1038075"/>
                  </a:lnTo>
                  <a:lnTo>
                    <a:pt x="1065094" y="1012146"/>
                  </a:lnTo>
                  <a:lnTo>
                    <a:pt x="1003874" y="965952"/>
                  </a:lnTo>
                  <a:lnTo>
                    <a:pt x="972433" y="936288"/>
                  </a:lnTo>
                  <a:lnTo>
                    <a:pt x="940553" y="902798"/>
                  </a:lnTo>
                  <a:lnTo>
                    <a:pt x="908319" y="865894"/>
                  </a:lnTo>
                  <a:lnTo>
                    <a:pt x="875819" y="825990"/>
                  </a:lnTo>
                  <a:lnTo>
                    <a:pt x="843136" y="783498"/>
                  </a:lnTo>
                  <a:lnTo>
                    <a:pt x="810358" y="738833"/>
                  </a:lnTo>
                  <a:lnTo>
                    <a:pt x="777569" y="692406"/>
                  </a:lnTo>
                  <a:lnTo>
                    <a:pt x="744857" y="644632"/>
                  </a:lnTo>
                  <a:lnTo>
                    <a:pt x="712306" y="595923"/>
                  </a:lnTo>
                  <a:lnTo>
                    <a:pt x="680003" y="546693"/>
                  </a:lnTo>
                  <a:lnTo>
                    <a:pt x="648033" y="497355"/>
                  </a:lnTo>
                  <a:lnTo>
                    <a:pt x="616482" y="448321"/>
                  </a:lnTo>
                  <a:lnTo>
                    <a:pt x="585437" y="400006"/>
                  </a:lnTo>
                  <a:lnTo>
                    <a:pt x="554982" y="352822"/>
                  </a:lnTo>
                  <a:lnTo>
                    <a:pt x="525204" y="307183"/>
                  </a:lnTo>
                  <a:lnTo>
                    <a:pt x="496189" y="263501"/>
                  </a:lnTo>
                  <a:lnTo>
                    <a:pt x="468023" y="222190"/>
                  </a:lnTo>
                  <a:lnTo>
                    <a:pt x="440791" y="183663"/>
                  </a:lnTo>
                  <a:lnTo>
                    <a:pt x="414579" y="148333"/>
                  </a:lnTo>
                  <a:lnTo>
                    <a:pt x="389473" y="116614"/>
                  </a:lnTo>
                  <a:lnTo>
                    <a:pt x="342922" y="65659"/>
                  </a:lnTo>
                  <a:lnTo>
                    <a:pt x="272110" y="16017"/>
                  </a:lnTo>
                  <a:lnTo>
                    <a:pt x="227892" y="1177"/>
                  </a:lnTo>
                  <a:lnTo>
                    <a:pt x="188574" y="0"/>
                  </a:lnTo>
                  <a:lnTo>
                    <a:pt x="153736" y="9756"/>
                  </a:lnTo>
                  <a:lnTo>
                    <a:pt x="95820" y="51156"/>
                  </a:lnTo>
                  <a:lnTo>
                    <a:pt x="50778" y="103548"/>
                  </a:lnTo>
                  <a:lnTo>
                    <a:pt x="32034" y="127043"/>
                  </a:lnTo>
                  <a:lnTo>
                    <a:pt x="15248" y="145101"/>
                  </a:lnTo>
                  <a:lnTo>
                    <a:pt x="0" y="154991"/>
                  </a:lnTo>
                </a:path>
              </a:pathLst>
            </a:custGeom>
            <a:ln w="32758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7527" y="615695"/>
            <a:ext cx="9074150" cy="1445260"/>
            <a:chOff x="1557527" y="615695"/>
            <a:chExt cx="9074150" cy="1445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7527" y="615695"/>
              <a:ext cx="9073896" cy="9265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2376" y="1136904"/>
              <a:ext cx="3124200" cy="9235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94617" y="690372"/>
            <a:ext cx="8550275" cy="1061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986405" marR="5080" indent="-2974340">
              <a:lnSpc>
                <a:spcPct val="106200"/>
              </a:lnSpc>
              <a:spcBef>
                <a:spcPts val="100"/>
              </a:spcBef>
            </a:pPr>
            <a:r>
              <a:rPr dirty="0"/>
              <a:t>3 </a:t>
            </a:r>
            <a:r>
              <a:rPr dirty="0" spc="-5"/>
              <a:t>WAYS TO SUPPORT THE HUMAN SIDE </a:t>
            </a:r>
            <a:r>
              <a:rPr dirty="0" spc="-1075"/>
              <a:t> </a:t>
            </a:r>
            <a:r>
              <a:rPr dirty="0"/>
              <a:t>OF</a:t>
            </a:r>
            <a:r>
              <a:rPr dirty="0" spc="-5"/>
              <a:t> CHANGE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877567" y="2084831"/>
            <a:ext cx="8656320" cy="3782695"/>
            <a:chOff x="1877567" y="2084831"/>
            <a:chExt cx="8656320" cy="378269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74279" y="2084831"/>
              <a:ext cx="2959607" cy="37825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7567" y="2444495"/>
              <a:ext cx="1655063" cy="62483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481930" y="2567432"/>
            <a:ext cx="44450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Rockwell"/>
                <a:cs typeface="Rockwell"/>
              </a:rPr>
              <a:t>Help</a:t>
            </a:r>
            <a:endParaRPr sz="1500">
              <a:latin typeface="Rockwell"/>
              <a:cs typeface="Rockwel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05000" y="3017520"/>
            <a:ext cx="1597152" cy="249936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960612" y="2933540"/>
            <a:ext cx="1486535" cy="2489200"/>
          </a:xfrm>
          <a:prstGeom prst="rect">
            <a:avLst/>
          </a:prstGeom>
          <a:solidFill>
            <a:srgbClr val="D0E8E0">
              <a:alpha val="90199"/>
            </a:srgbClr>
          </a:solidFill>
        </p:spPr>
        <p:txBody>
          <a:bodyPr wrap="square" lIns="0" tIns="149860" rIns="0" bIns="0" rtlCol="0" vert="horz">
            <a:spAutoFit/>
          </a:bodyPr>
          <a:lstStyle/>
          <a:p>
            <a:pPr algn="ctr" marL="370205" marR="361950">
              <a:lnSpc>
                <a:spcPts val="1900"/>
              </a:lnSpc>
              <a:spcBef>
                <a:spcPts val="1180"/>
              </a:spcBef>
            </a:pPr>
            <a:r>
              <a:rPr dirty="0" sz="1800">
                <a:latin typeface="Rockwell"/>
                <a:cs typeface="Rockwell"/>
              </a:rPr>
              <a:t>Help </a:t>
            </a:r>
            <a:r>
              <a:rPr dirty="0" sz="1800" spc="5">
                <a:latin typeface="Rockwell"/>
                <a:cs typeface="Rockwell"/>
              </a:rPr>
              <a:t> </a:t>
            </a:r>
            <a:r>
              <a:rPr dirty="0" sz="1800">
                <a:latin typeface="Rockwell"/>
                <a:cs typeface="Rockwell"/>
              </a:rPr>
              <a:t>people  </a:t>
            </a:r>
            <a:r>
              <a:rPr dirty="0" sz="1800" spc="10">
                <a:latin typeface="Rockwell"/>
                <a:cs typeface="Rockwell"/>
              </a:rPr>
              <a:t>mourn </a:t>
            </a:r>
            <a:r>
              <a:rPr dirty="0" sz="1800" spc="-434">
                <a:latin typeface="Rockwell"/>
                <a:cs typeface="Rockwell"/>
              </a:rPr>
              <a:t> </a:t>
            </a:r>
            <a:r>
              <a:rPr dirty="0" sz="1800" spc="-5">
                <a:latin typeface="Rockwell"/>
                <a:cs typeface="Rockwell"/>
              </a:rPr>
              <a:t>losses.</a:t>
            </a:r>
            <a:endParaRPr sz="1800">
              <a:latin typeface="Rockwell"/>
              <a:cs typeface="Rockwel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74008" y="2444495"/>
            <a:ext cx="1652015" cy="62483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350675" y="2567432"/>
            <a:ext cx="69913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Rockwell"/>
                <a:cs typeface="Rockwell"/>
              </a:rPr>
              <a:t>Identify</a:t>
            </a:r>
            <a:endParaRPr sz="1500">
              <a:latin typeface="Rockwell"/>
              <a:cs typeface="Rockwel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86911" y="3017520"/>
            <a:ext cx="2426208" cy="249936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542528" y="2933540"/>
            <a:ext cx="2313940" cy="2489200"/>
          </a:xfrm>
          <a:prstGeom prst="rect">
            <a:avLst/>
          </a:prstGeom>
          <a:solidFill>
            <a:srgbClr val="D0DEEC">
              <a:alpha val="90199"/>
            </a:srgbClr>
          </a:solidFill>
        </p:spPr>
        <p:txBody>
          <a:bodyPr wrap="square" lIns="0" tIns="149860" rIns="0" bIns="0" rtlCol="0" vert="horz">
            <a:spAutoFit/>
          </a:bodyPr>
          <a:lstStyle/>
          <a:p>
            <a:pPr algn="ctr" marL="153670" marR="144780">
              <a:lnSpc>
                <a:spcPts val="1900"/>
              </a:lnSpc>
              <a:spcBef>
                <a:spcPts val="1180"/>
              </a:spcBef>
            </a:pPr>
            <a:r>
              <a:rPr dirty="0" sz="1800">
                <a:latin typeface="Rockwell"/>
                <a:cs typeface="Rockwell"/>
              </a:rPr>
              <a:t>Identify the </a:t>
            </a:r>
            <a:r>
              <a:rPr dirty="0" sz="1800" spc="5">
                <a:latin typeface="Rockwell"/>
                <a:cs typeface="Rockwell"/>
              </a:rPr>
              <a:t> </a:t>
            </a:r>
            <a:r>
              <a:rPr dirty="0" sz="1800">
                <a:latin typeface="Rockwell"/>
                <a:cs typeface="Rockwell"/>
              </a:rPr>
              <a:t>possibilities and </a:t>
            </a:r>
            <a:r>
              <a:rPr dirty="0" sz="1800" spc="5">
                <a:latin typeface="Rockwell"/>
                <a:cs typeface="Rockwell"/>
              </a:rPr>
              <a:t> </a:t>
            </a:r>
            <a:r>
              <a:rPr dirty="0" sz="1800">
                <a:latin typeface="Rockwell"/>
                <a:cs typeface="Rockwell"/>
              </a:rPr>
              <a:t>opportunities</a:t>
            </a:r>
            <a:r>
              <a:rPr dirty="0" sz="1800" spc="-85">
                <a:latin typeface="Rockwell"/>
                <a:cs typeface="Rockwell"/>
              </a:rPr>
              <a:t> </a:t>
            </a:r>
            <a:r>
              <a:rPr dirty="0" sz="1800" spc="-5">
                <a:latin typeface="Rockwell"/>
                <a:cs typeface="Rockwell"/>
              </a:rPr>
              <a:t>open </a:t>
            </a:r>
            <a:r>
              <a:rPr dirty="0" sz="1800" spc="-434">
                <a:latin typeface="Rockwell"/>
                <a:cs typeface="Rockwell"/>
              </a:rPr>
              <a:t> </a:t>
            </a:r>
            <a:r>
              <a:rPr dirty="0" sz="1800">
                <a:latin typeface="Rockwell"/>
                <a:cs typeface="Rockwell"/>
              </a:rPr>
              <a:t>in</a:t>
            </a:r>
            <a:r>
              <a:rPr dirty="0" sz="1800" spc="-20">
                <a:latin typeface="Rockwell"/>
                <a:cs typeface="Rockwell"/>
              </a:rPr>
              <a:t> </a:t>
            </a:r>
            <a:r>
              <a:rPr dirty="0" sz="1800">
                <a:latin typeface="Rockwell"/>
                <a:cs typeface="Rockwell"/>
              </a:rPr>
              <a:t>this</a:t>
            </a:r>
            <a:r>
              <a:rPr dirty="0" sz="1800" spc="-15">
                <a:latin typeface="Rockwell"/>
                <a:cs typeface="Rockwell"/>
              </a:rPr>
              <a:t> new </a:t>
            </a:r>
            <a:r>
              <a:rPr dirty="0" sz="1800" spc="-40">
                <a:latin typeface="Rockwell"/>
                <a:cs typeface="Rockwell"/>
              </a:rPr>
              <a:t>reality.</a:t>
            </a:r>
            <a:endParaRPr sz="1800">
              <a:latin typeface="Rockwell"/>
              <a:cs typeface="Rockwel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67400" y="2444495"/>
            <a:ext cx="1655063" cy="62483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348229" y="2567432"/>
            <a:ext cx="69532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dirty="0" sz="1500" spc="-6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500" spc="-6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1500">
                <a:solidFill>
                  <a:srgbClr val="FFFFFF"/>
                </a:solidFill>
                <a:latin typeface="Rockwell"/>
                <a:cs typeface="Rockwell"/>
              </a:rPr>
              <a:t>vide</a:t>
            </a:r>
            <a:endParaRPr sz="1500">
              <a:latin typeface="Rockwell"/>
              <a:cs typeface="Rockwel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97879" y="3017520"/>
            <a:ext cx="1597152" cy="249936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952419" y="2933540"/>
            <a:ext cx="1486535" cy="2489200"/>
          </a:xfrm>
          <a:prstGeom prst="rect">
            <a:avLst/>
          </a:prstGeom>
          <a:solidFill>
            <a:srgbClr val="DED3EC">
              <a:alpha val="90199"/>
            </a:srgbClr>
          </a:solidFill>
        </p:spPr>
        <p:txBody>
          <a:bodyPr wrap="square" lIns="0" tIns="147320" rIns="0" bIns="0" rtlCol="0" vert="horz">
            <a:spAutoFit/>
          </a:bodyPr>
          <a:lstStyle/>
          <a:p>
            <a:pPr algn="ctr" marL="158750" marR="150495" indent="-635">
              <a:lnSpc>
                <a:spcPct val="87900"/>
              </a:lnSpc>
              <a:spcBef>
                <a:spcPts val="1160"/>
              </a:spcBef>
            </a:pPr>
            <a:r>
              <a:rPr dirty="0" sz="1800" spc="-25">
                <a:latin typeface="Rockwell"/>
                <a:cs typeface="Rockwell"/>
              </a:rPr>
              <a:t>Provide </a:t>
            </a:r>
            <a:r>
              <a:rPr dirty="0" sz="1800" spc="-20">
                <a:latin typeface="Rockwell"/>
                <a:cs typeface="Rockwell"/>
              </a:rPr>
              <a:t> </a:t>
            </a:r>
            <a:r>
              <a:rPr dirty="0" sz="1800" spc="-5">
                <a:latin typeface="Rockwell"/>
                <a:cs typeface="Rockwell"/>
              </a:rPr>
              <a:t>the </a:t>
            </a:r>
            <a:r>
              <a:rPr dirty="0" sz="1800">
                <a:latin typeface="Rockwell"/>
                <a:cs typeface="Rockwell"/>
              </a:rPr>
              <a:t> </a:t>
            </a:r>
            <a:r>
              <a:rPr dirty="0" sz="1800" spc="-5">
                <a:latin typeface="Rockwell"/>
                <a:cs typeface="Rockwell"/>
              </a:rPr>
              <a:t>kn</a:t>
            </a:r>
            <a:r>
              <a:rPr dirty="0" sz="1800" spc="-85">
                <a:latin typeface="Rockwell"/>
                <a:cs typeface="Rockwell"/>
              </a:rPr>
              <a:t>o</a:t>
            </a:r>
            <a:r>
              <a:rPr dirty="0" sz="1800">
                <a:latin typeface="Rockwell"/>
                <a:cs typeface="Rockwell"/>
              </a:rPr>
              <a:t>wled</a:t>
            </a:r>
            <a:r>
              <a:rPr dirty="0" sz="1800" spc="-40">
                <a:latin typeface="Rockwell"/>
                <a:cs typeface="Rockwell"/>
              </a:rPr>
              <a:t>g</a:t>
            </a:r>
            <a:r>
              <a:rPr dirty="0" sz="1800">
                <a:latin typeface="Rockwell"/>
                <a:cs typeface="Rockwell"/>
              </a:rPr>
              <a:t>e  and skills </a:t>
            </a:r>
            <a:r>
              <a:rPr dirty="0" sz="1800" spc="5">
                <a:latin typeface="Rockwell"/>
                <a:cs typeface="Rockwell"/>
              </a:rPr>
              <a:t> </a:t>
            </a:r>
            <a:r>
              <a:rPr dirty="0" sz="1800">
                <a:latin typeface="Rockwell"/>
                <a:cs typeface="Rockwell"/>
              </a:rPr>
              <a:t>necessary </a:t>
            </a:r>
            <a:r>
              <a:rPr dirty="0" sz="1800" spc="5">
                <a:latin typeface="Rockwell"/>
                <a:cs typeface="Rockwell"/>
              </a:rPr>
              <a:t> </a:t>
            </a:r>
            <a:r>
              <a:rPr dirty="0" sz="1800">
                <a:latin typeface="Rockwell"/>
                <a:cs typeface="Rockwell"/>
              </a:rPr>
              <a:t>to be </a:t>
            </a:r>
            <a:r>
              <a:rPr dirty="0" sz="1800" spc="5">
                <a:latin typeface="Rockwell"/>
                <a:cs typeface="Rockwell"/>
              </a:rPr>
              <a:t> </a:t>
            </a:r>
            <a:r>
              <a:rPr dirty="0" sz="1800">
                <a:latin typeface="Rockwell"/>
                <a:cs typeface="Rockwell"/>
              </a:rPr>
              <a:t>successful </a:t>
            </a:r>
            <a:r>
              <a:rPr dirty="0" sz="1800" spc="5">
                <a:latin typeface="Rockwell"/>
                <a:cs typeface="Rockwell"/>
              </a:rPr>
              <a:t> </a:t>
            </a:r>
            <a:r>
              <a:rPr dirty="0" sz="1800">
                <a:latin typeface="Rockwell"/>
                <a:cs typeface="Rockwell"/>
              </a:rPr>
              <a:t>in this </a:t>
            </a:r>
            <a:r>
              <a:rPr dirty="0" sz="1800" spc="-15">
                <a:latin typeface="Rockwell"/>
                <a:cs typeface="Rockwell"/>
              </a:rPr>
              <a:t>new </a:t>
            </a:r>
            <a:r>
              <a:rPr dirty="0" sz="1800" spc="-434">
                <a:latin typeface="Rockwell"/>
                <a:cs typeface="Rockwell"/>
              </a:rPr>
              <a:t> </a:t>
            </a:r>
            <a:r>
              <a:rPr dirty="0" sz="1800" spc="-35">
                <a:latin typeface="Rockwell"/>
                <a:cs typeface="Rockwell"/>
              </a:rPr>
              <a:t>reality.</a:t>
            </a:r>
            <a:endParaRPr sz="1800">
              <a:latin typeface="Rockwell"/>
              <a:cs typeface="Rockwel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27569" y="6502907"/>
            <a:ext cx="31692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i="1">
                <a:latin typeface="Century Gothic"/>
                <a:cs typeface="Century Gothic"/>
              </a:rPr>
              <a:t>UCLA</a:t>
            </a:r>
            <a:r>
              <a:rPr dirty="0" sz="1400" spc="-50" i="1">
                <a:latin typeface="Century Gothic"/>
                <a:cs typeface="Century Gothic"/>
              </a:rPr>
              <a:t> </a:t>
            </a:r>
            <a:r>
              <a:rPr dirty="0" sz="1400" spc="-5" i="1">
                <a:latin typeface="Rockwell"/>
                <a:cs typeface="Rockwell"/>
              </a:rPr>
              <a:t>Staff</a:t>
            </a:r>
            <a:r>
              <a:rPr dirty="0" sz="1400" spc="-15" i="1">
                <a:latin typeface="Rockwell"/>
                <a:cs typeface="Rockwell"/>
              </a:rPr>
              <a:t> </a:t>
            </a:r>
            <a:r>
              <a:rPr dirty="0" sz="1400" i="1">
                <a:latin typeface="Rockwell"/>
                <a:cs typeface="Rockwell"/>
              </a:rPr>
              <a:t>&amp;</a:t>
            </a:r>
            <a:r>
              <a:rPr dirty="0" sz="1400" spc="-10" i="1">
                <a:latin typeface="Rockwell"/>
                <a:cs typeface="Rockwell"/>
              </a:rPr>
              <a:t> </a:t>
            </a:r>
            <a:r>
              <a:rPr dirty="0" sz="1400" spc="-25" i="1">
                <a:latin typeface="Rockwell"/>
                <a:cs typeface="Rockwell"/>
              </a:rPr>
              <a:t>Faculty</a:t>
            </a:r>
            <a:r>
              <a:rPr dirty="0" sz="1400" spc="-10" i="1">
                <a:latin typeface="Rockwell"/>
                <a:cs typeface="Rockwell"/>
              </a:rPr>
              <a:t> </a:t>
            </a:r>
            <a:r>
              <a:rPr dirty="0" sz="1400" spc="-5" i="1">
                <a:latin typeface="Rockwell"/>
                <a:cs typeface="Rockwell"/>
              </a:rPr>
              <a:t>Counseling</a:t>
            </a:r>
            <a:r>
              <a:rPr dirty="0" sz="1400" spc="-10" i="1">
                <a:latin typeface="Rockwell"/>
                <a:cs typeface="Rockwell"/>
              </a:rPr>
              <a:t> </a:t>
            </a:r>
            <a:r>
              <a:rPr dirty="0" sz="1400" i="1">
                <a:latin typeface="Rockwell"/>
                <a:cs typeface="Rockwell"/>
              </a:rPr>
              <a:t>Center</a:t>
            </a:r>
            <a:endParaRPr sz="14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6072" y="1923288"/>
            <a:ext cx="3667125" cy="2703830"/>
            <a:chOff x="576072" y="1923288"/>
            <a:chExt cx="3667125" cy="2703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33016" y="1923288"/>
              <a:ext cx="758951" cy="7284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072" y="2267712"/>
              <a:ext cx="3666744" cy="7071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872" y="2599944"/>
              <a:ext cx="3057143" cy="704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6695" y="2929127"/>
              <a:ext cx="2825495" cy="7071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" y="3258312"/>
              <a:ext cx="3447288" cy="7071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2663" y="3590544"/>
              <a:ext cx="1813560" cy="7040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8991" y="3919727"/>
              <a:ext cx="2557272" cy="7071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57186" y="2001520"/>
            <a:ext cx="3157220" cy="23850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845"/>
              </a:lnSpc>
              <a:spcBef>
                <a:spcPts val="100"/>
              </a:spcBef>
            </a:pPr>
            <a:r>
              <a:rPr dirty="0" sz="2500" b="1">
                <a:solidFill>
                  <a:srgbClr val="FFFFFF"/>
                </a:solidFill>
                <a:latin typeface="Bookman Old Style"/>
                <a:cs typeface="Bookman Old Style"/>
              </a:rPr>
              <a:t>6</a:t>
            </a:r>
            <a:endParaRPr sz="2500">
              <a:latin typeface="Bookman Old Style"/>
              <a:cs typeface="Bookman Old Style"/>
            </a:endParaRPr>
          </a:p>
          <a:p>
            <a:pPr algn="ctr" marL="12065" marR="5080">
              <a:lnSpc>
                <a:spcPct val="90300"/>
              </a:lnSpc>
              <a:spcBef>
                <a:spcPts val="125"/>
              </a:spcBef>
            </a:pP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C</a:t>
            </a:r>
            <a:r>
              <a:rPr dirty="0" sz="2400" spc="-10" b="1">
                <a:solidFill>
                  <a:srgbClr val="FFFFFF"/>
                </a:solidFill>
                <a:latin typeface="Bookman Old Style"/>
                <a:cs typeface="Bookman Old Style"/>
              </a:rPr>
              <a:t>H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A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R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AC</a:t>
            </a:r>
            <a:r>
              <a:rPr dirty="0" sz="2400" spc="-10" b="1">
                <a:solidFill>
                  <a:srgbClr val="FFFFFF"/>
                </a:solidFill>
                <a:latin typeface="Bookman Old Style"/>
                <a:cs typeface="Bookman Old Style"/>
              </a:rPr>
              <a:t>T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E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RIS</a:t>
            </a:r>
            <a:r>
              <a:rPr dirty="0" sz="2400" spc="-10" b="1">
                <a:solidFill>
                  <a:srgbClr val="FFFFFF"/>
                </a:solidFill>
                <a:latin typeface="Bookman Old Style"/>
                <a:cs typeface="Bookman Old Style"/>
              </a:rPr>
              <a:t>T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ICS  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OF 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EMOTIONAL 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INTELLIGENT, 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SUCCESSFUL AND 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JOYFUL 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INDIVIDUALS</a:t>
            </a:r>
            <a:endParaRPr sz="2400">
              <a:latin typeface="Bookman Old Style"/>
              <a:cs typeface="Bookman Old Styl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803647" y="140207"/>
            <a:ext cx="5379720" cy="4798060"/>
            <a:chOff x="4803647" y="140207"/>
            <a:chExt cx="5379720" cy="479806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03647" y="143255"/>
              <a:ext cx="512063" cy="5212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81599" y="140207"/>
              <a:ext cx="1688592" cy="5303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34911" y="140207"/>
              <a:ext cx="1075944" cy="5303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75575" y="140207"/>
              <a:ext cx="2282952" cy="53035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81599" y="472439"/>
              <a:ext cx="1618488" cy="5303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67855" y="472439"/>
              <a:ext cx="795527" cy="5303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03647" y="932688"/>
              <a:ext cx="512063" cy="5212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81599" y="929639"/>
              <a:ext cx="2682240" cy="5303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28559" y="929639"/>
              <a:ext cx="2237231" cy="53035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81599" y="1258824"/>
              <a:ext cx="2164079" cy="53035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10399" y="1258824"/>
              <a:ext cx="1463040" cy="53035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03647" y="1719071"/>
              <a:ext cx="512063" cy="5212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81599" y="1716024"/>
              <a:ext cx="1228344" cy="5303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74663" y="1716024"/>
              <a:ext cx="1399032" cy="5303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138415" y="1716024"/>
              <a:ext cx="2033016" cy="53035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81599" y="2045207"/>
              <a:ext cx="1429511" cy="53035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275831" y="2045207"/>
              <a:ext cx="2609088" cy="53035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803647" y="2505456"/>
              <a:ext cx="512063" cy="52120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181599" y="2502407"/>
              <a:ext cx="1018031" cy="5303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864351" y="2502407"/>
              <a:ext cx="3486911" cy="53035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181599" y="2834640"/>
              <a:ext cx="1694688" cy="53035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598919" y="2834640"/>
              <a:ext cx="2020824" cy="53035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284463" y="2834640"/>
              <a:ext cx="789431" cy="53035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738615" y="2834640"/>
              <a:ext cx="1213103" cy="53035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81599" y="3163824"/>
              <a:ext cx="1246631" cy="53035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092951" y="3163824"/>
              <a:ext cx="1487424" cy="53035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803647" y="3624072"/>
              <a:ext cx="512063" cy="52120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181599" y="3621023"/>
              <a:ext cx="2072640" cy="53035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918959" y="3621023"/>
              <a:ext cx="1158240" cy="53035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799831" y="3621023"/>
              <a:ext cx="2383535" cy="53035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181599" y="3950207"/>
              <a:ext cx="2164079" cy="53035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803647" y="4410455"/>
              <a:ext cx="512063" cy="52120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181599" y="4407407"/>
              <a:ext cx="1331976" cy="53035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178295" y="4407407"/>
              <a:ext cx="1371600" cy="530351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4938222" y="145795"/>
            <a:ext cx="5020945" cy="4622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8145" marR="629920" indent="-386080">
              <a:lnSpc>
                <a:spcPct val="120000"/>
              </a:lnSpc>
              <a:spcBef>
                <a:spcPts val="100"/>
              </a:spcBef>
              <a:buClr>
                <a:srgbClr val="4A9CCC"/>
              </a:buClr>
              <a:buAutoNum type="arabicPeriod"/>
              <a:tabLst>
                <a:tab pos="398145" algn="l"/>
                <a:tab pos="398780" algn="l"/>
              </a:tabLst>
            </a:pPr>
            <a:r>
              <a:rPr dirty="0" sz="1800" spc="-25">
                <a:solidFill>
                  <a:srgbClr val="FFFFFF"/>
                </a:solidFill>
                <a:latin typeface="Rockwell"/>
                <a:cs typeface="Rockwell"/>
              </a:rPr>
              <a:t>Have 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clear </a:t>
            </a:r>
            <a:r>
              <a:rPr dirty="0" sz="1800" b="1">
                <a:solidFill>
                  <a:srgbClr val="FFFFFF"/>
                </a:solidFill>
                <a:latin typeface="Rockwell"/>
                <a:cs typeface="Rockwell"/>
              </a:rPr>
              <a:t>vision </a:t>
            </a:r>
            <a:r>
              <a:rPr dirty="0" sz="1800" spc="10">
                <a:solidFill>
                  <a:srgbClr val="FFFFFF"/>
                </a:solidFill>
                <a:latin typeface="Rockwell"/>
                <a:cs typeface="Rockwell"/>
              </a:rPr>
              <a:t>for 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their </a:t>
            </a:r>
            <a:r>
              <a:rPr dirty="0" sz="1800" spc="-20">
                <a:solidFill>
                  <a:srgbClr val="FFFFFF"/>
                </a:solidFill>
                <a:latin typeface="Rockwell"/>
                <a:cs typeface="Rockwell"/>
              </a:rPr>
              <a:t>lives 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with </a:t>
            </a:r>
            <a:r>
              <a:rPr dirty="0" sz="1800" spc="-434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congruent</a:t>
            </a:r>
            <a:r>
              <a:rPr dirty="0" sz="1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1800" b="1">
                <a:solidFill>
                  <a:srgbClr val="FFFFFF"/>
                </a:solidFill>
                <a:latin typeface="Rockwell"/>
                <a:cs typeface="Rockwell"/>
              </a:rPr>
              <a:t>oals</a:t>
            </a:r>
            <a:endParaRPr sz="1800">
              <a:latin typeface="Rockwell"/>
              <a:cs typeface="Rockwell"/>
            </a:endParaRPr>
          </a:p>
          <a:p>
            <a:pPr marL="398780" indent="-386080">
              <a:lnSpc>
                <a:spcPct val="100000"/>
              </a:lnSpc>
              <a:spcBef>
                <a:spcPts val="1440"/>
              </a:spcBef>
              <a:buClr>
                <a:srgbClr val="4A9CCC"/>
              </a:buClr>
              <a:buAutoNum type="arabicPeriod"/>
              <a:tabLst>
                <a:tab pos="398145" algn="l"/>
                <a:tab pos="398780" algn="l"/>
              </a:tabLst>
            </a:pPr>
            <a:r>
              <a:rPr dirty="0" sz="1800" spc="-25">
                <a:solidFill>
                  <a:srgbClr val="FFFFFF"/>
                </a:solidFill>
                <a:latin typeface="Rockwell"/>
                <a:cs typeface="Rockwell"/>
              </a:rPr>
              <a:t>Have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Rockwell"/>
                <a:cs typeface="Rockwell"/>
              </a:rPr>
              <a:t>great 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ability</a:t>
            </a:r>
            <a:r>
              <a:rPr dirty="0" sz="1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to </a:t>
            </a:r>
            <a:r>
              <a:rPr dirty="0" sz="1800" spc="-5" b="1">
                <a:solidFill>
                  <a:srgbClr val="FFFFFF"/>
                </a:solidFill>
                <a:latin typeface="Rockwell"/>
                <a:cs typeface="Rockwell"/>
              </a:rPr>
              <a:t>navigate</a:t>
            </a:r>
            <a:r>
              <a:rPr dirty="0" sz="180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Rockwell"/>
                <a:cs typeface="Rockwell"/>
              </a:rPr>
              <a:t>change</a:t>
            </a:r>
            <a:endParaRPr sz="1800">
              <a:latin typeface="Rockwell"/>
              <a:cs typeface="Rockwell"/>
            </a:endParaRPr>
          </a:p>
          <a:p>
            <a:pPr marL="398145">
              <a:lnSpc>
                <a:spcPct val="100000"/>
              </a:lnSpc>
              <a:spcBef>
                <a:spcPts val="455"/>
              </a:spcBef>
            </a:pP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and</a:t>
            </a:r>
            <a:r>
              <a:rPr dirty="0" sz="1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Rockwell"/>
                <a:cs typeface="Rockwell"/>
              </a:rPr>
              <a:t>demonstrate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Rockwell"/>
                <a:cs typeface="Rockwell"/>
              </a:rPr>
              <a:t>resilience</a:t>
            </a:r>
            <a:endParaRPr sz="1800">
              <a:latin typeface="Rockwell"/>
              <a:cs typeface="Rockwell"/>
            </a:endParaRPr>
          </a:p>
          <a:p>
            <a:pPr marL="398780" indent="-386080">
              <a:lnSpc>
                <a:spcPct val="100000"/>
              </a:lnSpc>
              <a:spcBef>
                <a:spcPts val="1440"/>
              </a:spcBef>
              <a:buClr>
                <a:srgbClr val="4A9CCC"/>
              </a:buClr>
              <a:buAutoNum type="arabicPeriod" startAt="3"/>
              <a:tabLst>
                <a:tab pos="398145" algn="l"/>
                <a:tab pos="398780" algn="l"/>
              </a:tabLst>
            </a:pPr>
            <a:r>
              <a:rPr dirty="0" sz="1800" spc="-15">
                <a:solidFill>
                  <a:srgbClr val="FFFFFF"/>
                </a:solidFill>
                <a:latin typeface="Rockwell"/>
                <a:cs typeface="Rockwell"/>
              </a:rPr>
              <a:t>Express </a:t>
            </a:r>
            <a:r>
              <a:rPr dirty="0" sz="1800" spc="5" b="1">
                <a:solidFill>
                  <a:srgbClr val="FFFFFF"/>
                </a:solidFill>
                <a:latin typeface="Rockwell"/>
                <a:cs typeface="Rockwell"/>
              </a:rPr>
              <a:t>curiosity</a:t>
            </a:r>
            <a:r>
              <a:rPr dirty="0" sz="1800" spc="-1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and</a:t>
            </a:r>
            <a:r>
              <a:rPr dirty="0" sz="18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Rockwell"/>
                <a:cs typeface="Rockwell"/>
              </a:rPr>
              <a:t>are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open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 to</a:t>
            </a:r>
            <a:endParaRPr sz="1800">
              <a:latin typeface="Rockwell"/>
              <a:cs typeface="Rockwell"/>
            </a:endParaRPr>
          </a:p>
          <a:p>
            <a:pPr marL="398145">
              <a:lnSpc>
                <a:spcPct val="100000"/>
              </a:lnSpc>
              <a:spcBef>
                <a:spcPts val="430"/>
              </a:spcBef>
            </a:pPr>
            <a:r>
              <a:rPr dirty="0" sz="1800" spc="-5" b="1">
                <a:solidFill>
                  <a:srgbClr val="FFFFFF"/>
                </a:solidFill>
                <a:latin typeface="Rockwell"/>
                <a:cs typeface="Rockwell"/>
              </a:rPr>
              <a:t>feedback 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self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Rockwell"/>
                <a:cs typeface="Rockwell"/>
              </a:rPr>
              <a:t>improvement</a:t>
            </a:r>
            <a:endParaRPr sz="1800">
              <a:latin typeface="Rockwell"/>
              <a:cs typeface="Rockwell"/>
            </a:endParaRPr>
          </a:p>
          <a:p>
            <a:pPr marL="398145" marR="237490" indent="-386080">
              <a:lnSpc>
                <a:spcPct val="120600"/>
              </a:lnSpc>
              <a:spcBef>
                <a:spcPts val="994"/>
              </a:spcBef>
              <a:buClr>
                <a:srgbClr val="4A9CCC"/>
              </a:buClr>
              <a:buAutoNum type="arabicPeriod" startAt="4"/>
              <a:tabLst>
                <a:tab pos="398145" algn="l"/>
                <a:tab pos="398780" algn="l"/>
              </a:tabLst>
            </a:pPr>
            <a:r>
              <a:rPr dirty="0" sz="1800" spc="-10">
                <a:solidFill>
                  <a:srgbClr val="FFFFFF"/>
                </a:solidFill>
                <a:latin typeface="Rockwell"/>
                <a:cs typeface="Rockwell"/>
              </a:rPr>
              <a:t>Easily </a:t>
            </a:r>
            <a:r>
              <a:rPr dirty="0" sz="1800" b="1">
                <a:solidFill>
                  <a:srgbClr val="FFFFFF"/>
                </a:solidFill>
                <a:latin typeface="Rockwell"/>
                <a:cs typeface="Rockwell"/>
              </a:rPr>
              <a:t>connect, create meaningful </a:t>
            </a:r>
            <a:r>
              <a:rPr dirty="0" sz="1800" spc="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Rockwell"/>
                <a:cs typeface="Rockwell"/>
              </a:rPr>
              <a:t>attachment, </a:t>
            </a:r>
            <a:r>
              <a:rPr dirty="0" sz="1800" spc="-5" b="1">
                <a:solidFill>
                  <a:srgbClr val="FFFFFF"/>
                </a:solidFill>
                <a:latin typeface="Rockwell"/>
                <a:cs typeface="Rockwell"/>
              </a:rPr>
              <a:t>communicate, 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1800" spc="-5" b="1">
                <a:solidFill>
                  <a:srgbClr val="FFFFFF"/>
                </a:solidFill>
                <a:latin typeface="Rockwell"/>
                <a:cs typeface="Rockwell"/>
              </a:rPr>
              <a:t>resolve </a:t>
            </a:r>
            <a:r>
              <a:rPr dirty="0" sz="1800" spc="-434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Rockwell"/>
                <a:cs typeface="Rockwell"/>
              </a:rPr>
              <a:t>conflict</a:t>
            </a:r>
            <a:r>
              <a:rPr dirty="0" sz="180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Rockwell"/>
                <a:cs typeface="Rockwell"/>
              </a:rPr>
              <a:t>effectively</a:t>
            </a:r>
            <a:endParaRPr sz="1800">
              <a:latin typeface="Rockwell"/>
              <a:cs typeface="Rockwell"/>
            </a:endParaRPr>
          </a:p>
          <a:p>
            <a:pPr marL="398145" marR="5080" indent="-386080">
              <a:lnSpc>
                <a:spcPct val="120000"/>
              </a:lnSpc>
              <a:spcBef>
                <a:spcPts val="1010"/>
              </a:spcBef>
              <a:buClr>
                <a:srgbClr val="4A9CCC"/>
              </a:buClr>
              <a:buAutoNum type="arabicPeriod" startAt="4"/>
              <a:tabLst>
                <a:tab pos="398145" algn="l"/>
                <a:tab pos="398780" algn="l"/>
              </a:tabLst>
            </a:pP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1800" spc="-45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1800" spc="-5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8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18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1800" spc="5">
                <a:solidFill>
                  <a:srgbClr val="FFFFFF"/>
                </a:solidFill>
                <a:latin typeface="Rockwell"/>
                <a:cs typeface="Rockwell"/>
              </a:rPr>
              <a:t>en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se</a:t>
            </a:r>
            <a:r>
              <a:rPr dirty="0" sz="1800" spc="5">
                <a:solidFill>
                  <a:srgbClr val="FFFFFF"/>
                </a:solidFill>
                <a:latin typeface="Rockwell"/>
                <a:cs typeface="Rockwell"/>
              </a:rPr>
              <a:t> o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f  </a:t>
            </a:r>
            <a:r>
              <a:rPr dirty="0" sz="1800" spc="-10" b="1">
                <a:solidFill>
                  <a:srgbClr val="FFFFFF"/>
                </a:solidFill>
                <a:latin typeface="Rockwell"/>
                <a:cs typeface="Rockwell"/>
              </a:rPr>
              <a:t>IKI</a:t>
            </a:r>
            <a:r>
              <a:rPr dirty="0" sz="1800" spc="5" b="1">
                <a:solidFill>
                  <a:srgbClr val="FFFFFF"/>
                </a:solidFill>
                <a:latin typeface="Rockwell"/>
                <a:cs typeface="Rockwell"/>
              </a:rPr>
              <a:t>GA</a:t>
            </a:r>
            <a:r>
              <a:rPr dirty="0" sz="1800" b="1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1800" spc="-1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(p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p</a:t>
            </a:r>
            <a:r>
              <a:rPr dirty="0" sz="1800" spc="5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1800" spc="-3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1800" spc="-14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Rockwell"/>
                <a:cs typeface="Rockwell"/>
              </a:rPr>
              <a:t>me</a:t>
            </a:r>
            <a:r>
              <a:rPr dirty="0" sz="1800" spc="-1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g  </a:t>
            </a: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contribution)</a:t>
            </a:r>
            <a:endParaRPr sz="1800">
              <a:latin typeface="Rockwell"/>
              <a:cs typeface="Rockwell"/>
            </a:endParaRPr>
          </a:p>
          <a:p>
            <a:pPr marL="398780" indent="-386080">
              <a:lnSpc>
                <a:spcPct val="100000"/>
              </a:lnSpc>
              <a:spcBef>
                <a:spcPts val="1440"/>
              </a:spcBef>
              <a:buClr>
                <a:srgbClr val="4A9CCC"/>
              </a:buClr>
              <a:buAutoNum type="arabicPeriod" startAt="4"/>
              <a:tabLst>
                <a:tab pos="398145" algn="l"/>
                <a:tab pos="398780" algn="l"/>
              </a:tabLst>
            </a:pPr>
            <a:r>
              <a:rPr dirty="0" sz="1800" spc="-15">
                <a:solidFill>
                  <a:srgbClr val="FFFFFF"/>
                </a:solidFill>
                <a:latin typeface="Rockwell"/>
                <a:cs typeface="Rockwell"/>
              </a:rPr>
              <a:t>Cultivate</a:t>
            </a:r>
            <a:r>
              <a:rPr dirty="0" sz="1800" spc="-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Rockwell"/>
                <a:cs typeface="Rockwell"/>
              </a:rPr>
              <a:t>gratitude</a:t>
            </a:r>
            <a:endParaRPr sz="1800">
              <a:latin typeface="Rockwell"/>
              <a:cs typeface="Rockwel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4797552" y="5309615"/>
            <a:ext cx="5331460" cy="1521460"/>
            <a:chOff x="4797552" y="5309615"/>
            <a:chExt cx="5331460" cy="1521460"/>
          </a:xfrm>
        </p:grpSpPr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797552" y="5309615"/>
              <a:ext cx="2648711" cy="53035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110984" y="5309615"/>
              <a:ext cx="2526792" cy="53035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248144" y="5608319"/>
              <a:ext cx="2252472" cy="6705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360408" y="5309615"/>
              <a:ext cx="606551" cy="53035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797552" y="5638799"/>
              <a:ext cx="5330952" cy="5334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797552" y="5971031"/>
              <a:ext cx="1328927" cy="53035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849112" y="5971031"/>
              <a:ext cx="902208" cy="53035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416040" y="5971031"/>
              <a:ext cx="1789175" cy="53035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562344" y="6269735"/>
              <a:ext cx="1502663" cy="6705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927848" y="5971031"/>
              <a:ext cx="2084831" cy="53035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97552" y="6300215"/>
              <a:ext cx="2069592" cy="530352"/>
            </a:xfrm>
            <a:prstGeom prst="rect">
              <a:avLst/>
            </a:prstGeom>
          </p:spPr>
        </p:pic>
      </p:grpSp>
      <p:sp>
        <p:nvSpPr>
          <p:cNvPr id="59" name="object 59"/>
          <p:cNvSpPr txBox="1"/>
          <p:nvPr/>
        </p:nvSpPr>
        <p:spPr>
          <a:xfrm>
            <a:off x="4938222" y="5315203"/>
            <a:ext cx="4965700" cy="1345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90"/>
              </a:spcBef>
            </a:pPr>
            <a:r>
              <a:rPr dirty="0" sz="1800" spc="-5" i="1">
                <a:solidFill>
                  <a:srgbClr val="FFFFFF"/>
                </a:solidFill>
                <a:latin typeface="Rockwell"/>
                <a:cs typeface="Rockwell"/>
              </a:rPr>
              <a:t>(Studies</a:t>
            </a:r>
            <a:r>
              <a:rPr dirty="0" sz="1800" spc="-1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5" i="1">
                <a:solidFill>
                  <a:srgbClr val="FFFFFF"/>
                </a:solidFill>
                <a:latin typeface="Rockwell"/>
                <a:cs typeface="Rockwell"/>
              </a:rPr>
              <a:t>conducted </a:t>
            </a:r>
            <a:r>
              <a:rPr dirty="0" sz="1800" spc="-40" i="1">
                <a:solidFill>
                  <a:srgbClr val="FFFFFF"/>
                </a:solidFill>
                <a:latin typeface="Rockwell"/>
                <a:cs typeface="Rockwell"/>
              </a:rPr>
              <a:t>by</a:t>
            </a:r>
            <a:r>
              <a:rPr dirty="0" sz="1800" spc="-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u="sng" sz="18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Claremont</a:t>
            </a:r>
            <a:r>
              <a:rPr dirty="0" u="sng" sz="18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sng" sz="18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University</a:t>
            </a:r>
            <a:r>
              <a:rPr dirty="0" sz="1800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5" i="1">
                <a:solidFill>
                  <a:srgbClr val="FFFFFF"/>
                </a:solidFill>
                <a:latin typeface="Rockwell"/>
                <a:cs typeface="Rockwell"/>
              </a:rPr>
              <a:t>as </a:t>
            </a:r>
            <a:r>
              <a:rPr dirty="0" sz="1800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15" i="1">
                <a:solidFill>
                  <a:srgbClr val="FFFFFF"/>
                </a:solidFill>
                <a:latin typeface="Rockwell"/>
                <a:cs typeface="Rockwell"/>
              </a:rPr>
              <a:t>featured</a:t>
            </a:r>
            <a:r>
              <a:rPr dirty="0" sz="1800" spc="-5" i="1">
                <a:solidFill>
                  <a:srgbClr val="FFFFFF"/>
                </a:solidFill>
                <a:latin typeface="Rockwell"/>
                <a:cs typeface="Rockwell"/>
              </a:rPr>
              <a:t> in</a:t>
            </a:r>
            <a:r>
              <a:rPr dirty="0" sz="1800" spc="-10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5" i="1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1800" spc="-1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25" i="1">
                <a:solidFill>
                  <a:srgbClr val="FFFFFF"/>
                </a:solidFill>
                <a:latin typeface="Rockwell"/>
                <a:cs typeface="Rockwell"/>
              </a:rPr>
              <a:t>Happy</a:t>
            </a:r>
            <a:r>
              <a:rPr dirty="0" sz="1800" spc="-10" i="1">
                <a:solidFill>
                  <a:srgbClr val="FFFFFF"/>
                </a:solidFill>
                <a:latin typeface="Rockwell"/>
                <a:cs typeface="Rockwell"/>
              </a:rPr>
              <a:t> film</a:t>
            </a:r>
            <a:r>
              <a:rPr dirty="0" sz="1800" i="1">
                <a:solidFill>
                  <a:srgbClr val="FFFFFF"/>
                </a:solidFill>
                <a:latin typeface="Rockwell"/>
                <a:cs typeface="Rockwell"/>
              </a:rPr>
              <a:t> documentary</a:t>
            </a:r>
            <a:r>
              <a:rPr dirty="0" sz="1800" spc="-10" i="1">
                <a:solidFill>
                  <a:srgbClr val="FFFFFF"/>
                </a:solidFill>
                <a:latin typeface="Rockwell"/>
                <a:cs typeface="Rockwell"/>
              </a:rPr>
              <a:t> and</a:t>
            </a:r>
            <a:r>
              <a:rPr dirty="0" sz="1800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5" i="1">
                <a:solidFill>
                  <a:srgbClr val="FFFFFF"/>
                </a:solidFill>
                <a:latin typeface="Rockwell"/>
                <a:cs typeface="Rockwell"/>
              </a:rPr>
              <a:t>Dan </a:t>
            </a:r>
            <a:r>
              <a:rPr dirty="0" sz="1800" spc="-434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5" i="1">
                <a:solidFill>
                  <a:srgbClr val="FFFFFF"/>
                </a:solidFill>
                <a:latin typeface="Rockwell"/>
                <a:cs typeface="Rockwell"/>
              </a:rPr>
              <a:t>B</a:t>
            </a:r>
            <a:r>
              <a:rPr dirty="0" sz="1800" spc="-10" i="1">
                <a:solidFill>
                  <a:srgbClr val="FFFFFF"/>
                </a:solidFill>
                <a:latin typeface="Rockwell"/>
                <a:cs typeface="Rockwell"/>
              </a:rPr>
              <a:t>ue</a:t>
            </a:r>
            <a:r>
              <a:rPr dirty="0" sz="1800" spc="-5" i="1">
                <a:solidFill>
                  <a:srgbClr val="FFFFFF"/>
                </a:solidFill>
                <a:latin typeface="Rockwell"/>
                <a:cs typeface="Rockwell"/>
              </a:rPr>
              <a:t>tt</a:t>
            </a:r>
            <a:r>
              <a:rPr dirty="0" sz="1800" spc="-10" i="1">
                <a:solidFill>
                  <a:srgbClr val="FFFFFF"/>
                </a:solidFill>
                <a:latin typeface="Rockwell"/>
                <a:cs typeface="Rockwell"/>
              </a:rPr>
              <a:t>ne</a:t>
            </a:r>
            <a:r>
              <a:rPr dirty="0" sz="1800" spc="-5" i="1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1800" spc="-145" i="1">
                <a:solidFill>
                  <a:srgbClr val="FFFFFF"/>
                </a:solidFill>
                <a:latin typeface="Rockwell"/>
                <a:cs typeface="Rockwell"/>
              </a:rPr>
              <a:t>’</a:t>
            </a:r>
            <a:r>
              <a:rPr dirty="0" sz="1800" i="1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r>
              <a:rPr dirty="0" sz="1800" spc="-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5" i="1">
                <a:solidFill>
                  <a:srgbClr val="FFFFFF"/>
                </a:solidFill>
                <a:latin typeface="Rockwell"/>
                <a:cs typeface="Rockwell"/>
              </a:rPr>
              <a:t>b</a:t>
            </a:r>
            <a:r>
              <a:rPr dirty="0" sz="1800" spc="-5" i="1">
                <a:solidFill>
                  <a:srgbClr val="FFFFFF"/>
                </a:solidFill>
                <a:latin typeface="Rockwell"/>
                <a:cs typeface="Rockwell"/>
              </a:rPr>
              <a:t>oo</a:t>
            </a:r>
            <a:r>
              <a:rPr dirty="0" sz="1800" i="1">
                <a:solidFill>
                  <a:srgbClr val="FFFFFF"/>
                </a:solidFill>
                <a:latin typeface="Rockwell"/>
                <a:cs typeface="Rockwell"/>
              </a:rPr>
              <a:t>k</a:t>
            </a:r>
            <a:r>
              <a:rPr dirty="0" sz="1800" spc="-7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u="sng" sz="1800" spc="3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T</a:t>
            </a:r>
            <a:r>
              <a:rPr dirty="0" u="sng" sz="18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h</a:t>
            </a:r>
            <a:r>
              <a:rPr dirty="0" u="sng" sz="18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e</a:t>
            </a:r>
            <a:r>
              <a:rPr dirty="0" u="sng" sz="18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sng" sz="18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B</a:t>
            </a:r>
            <a:r>
              <a:rPr dirty="0" u="sng" sz="18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lu</a:t>
            </a:r>
            <a:r>
              <a:rPr dirty="0" u="sng" sz="18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e</a:t>
            </a:r>
            <a:r>
              <a:rPr dirty="0" u="sng" sz="18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sng" sz="18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Zo</a:t>
            </a:r>
            <a:r>
              <a:rPr dirty="0" u="sng" sz="18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n</a:t>
            </a:r>
            <a:r>
              <a:rPr dirty="0" u="sng" sz="18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e</a:t>
            </a:r>
            <a:r>
              <a:rPr dirty="0" sz="1800" spc="-10" i="1">
                <a:solidFill>
                  <a:srgbClr val="FFFFFF"/>
                </a:solidFill>
                <a:latin typeface="Rockwell"/>
                <a:cs typeface="Rockwell"/>
              </a:rPr>
              <a:t> an</a:t>
            </a:r>
            <a:r>
              <a:rPr dirty="0" sz="1800" i="1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dirty="0" sz="1800" spc="-14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5" i="1">
                <a:solidFill>
                  <a:srgbClr val="FFFFFF"/>
                </a:solidFill>
                <a:latin typeface="Rockwell"/>
                <a:cs typeface="Rockwell"/>
              </a:rPr>
              <a:t>“</a:t>
            </a:r>
            <a:r>
              <a:rPr dirty="0" sz="1800" spc="-10" i="1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1800" spc="-75" i="1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1800" i="1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1800" spc="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i="1">
                <a:solidFill>
                  <a:srgbClr val="FFFFFF"/>
                </a:solidFill>
                <a:latin typeface="Rockwell"/>
                <a:cs typeface="Rockwell"/>
              </a:rPr>
              <a:t>to</a:t>
            </a:r>
            <a:r>
              <a:rPr dirty="0" sz="1800" spc="-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5" i="1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1800" spc="-45" i="1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1800" i="1">
                <a:solidFill>
                  <a:srgbClr val="FFFFFF"/>
                </a:solidFill>
                <a:latin typeface="Rockwell"/>
                <a:cs typeface="Rockwell"/>
              </a:rPr>
              <a:t>ve  to</a:t>
            </a:r>
            <a:r>
              <a:rPr dirty="0" sz="1800" spc="-10" i="1">
                <a:solidFill>
                  <a:srgbClr val="FFFFFF"/>
                </a:solidFill>
                <a:latin typeface="Rockwell"/>
                <a:cs typeface="Rockwell"/>
              </a:rPr>
              <a:t> 100”</a:t>
            </a:r>
            <a:r>
              <a:rPr dirty="0" sz="1800" spc="-21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i="1">
                <a:solidFill>
                  <a:srgbClr val="FFFFFF"/>
                </a:solidFill>
                <a:latin typeface="Rockwell"/>
                <a:cs typeface="Rockwell"/>
              </a:rPr>
              <a:t>TED</a:t>
            </a:r>
            <a:r>
              <a:rPr dirty="0" sz="1800" spc="-7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35" i="1">
                <a:solidFill>
                  <a:srgbClr val="FFFFFF"/>
                </a:solidFill>
                <a:latin typeface="Rockwell"/>
                <a:cs typeface="Rockwell"/>
              </a:rPr>
              <a:t>Talk)</a:t>
            </a:r>
            <a:endParaRPr sz="18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0423" y="109728"/>
            <a:ext cx="2612136" cy="11704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36819" y="249935"/>
            <a:ext cx="1936750" cy="650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100" spc="-20" b="1">
                <a:latin typeface="Century Gothic"/>
                <a:cs typeface="Century Gothic"/>
              </a:rPr>
              <a:t>5.</a:t>
            </a:r>
            <a:r>
              <a:rPr dirty="0" sz="4100" spc="-110" b="1">
                <a:latin typeface="Century Gothic"/>
                <a:cs typeface="Century Gothic"/>
              </a:rPr>
              <a:t> </a:t>
            </a:r>
            <a:r>
              <a:rPr dirty="0" sz="4100" spc="-40" b="1">
                <a:latin typeface="Century Gothic"/>
                <a:cs typeface="Century Gothic"/>
              </a:rPr>
              <a:t>HOPE</a:t>
            </a:r>
            <a:endParaRPr sz="41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694" y="1354632"/>
            <a:ext cx="5698490" cy="48234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 indent="-635">
              <a:lnSpc>
                <a:spcPct val="119800"/>
              </a:lnSpc>
              <a:spcBef>
                <a:spcPts val="85"/>
              </a:spcBef>
            </a:pPr>
            <a:r>
              <a:rPr dirty="0" sz="2000" spc="-5">
                <a:solidFill>
                  <a:srgbClr val="FFFFFF"/>
                </a:solidFill>
                <a:latin typeface="Century Gothic"/>
                <a:cs typeface="Century Gothic"/>
              </a:rPr>
              <a:t>“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Hope</a:t>
            </a:r>
            <a:r>
              <a:rPr dirty="0" sz="3200" spc="17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is</a:t>
            </a:r>
            <a:r>
              <a:rPr dirty="0" sz="3200" spc="1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that</a:t>
            </a:r>
            <a:r>
              <a:rPr dirty="0" sz="3200" spc="1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thing</a:t>
            </a:r>
            <a:r>
              <a:rPr dirty="0" sz="3200" spc="1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inside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that insists, despite all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evidence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the contrary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that something better awaits </a:t>
            </a:r>
            <a:r>
              <a:rPr dirty="0" sz="3200" spc="-87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us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if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we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have the courage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dirty="0" sz="3200" spc="-8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reach for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it,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work for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it, 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dirty="0" sz="32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fight for</a:t>
            </a: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FFFFFF"/>
                </a:solidFill>
                <a:latin typeface="Century Gothic"/>
                <a:cs typeface="Century Gothic"/>
              </a:rPr>
              <a:t>it.”</a:t>
            </a:r>
            <a:endParaRPr sz="3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750"/>
              </a:spcBef>
            </a:pPr>
            <a:r>
              <a:rPr dirty="0" sz="320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dirty="0" sz="32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 b="1" i="1">
                <a:solidFill>
                  <a:srgbClr val="FFFFFF"/>
                </a:solidFill>
                <a:latin typeface="Century Gothic"/>
                <a:cs typeface="Century Gothic"/>
              </a:rPr>
              <a:t>Barack</a:t>
            </a:r>
            <a:r>
              <a:rPr dirty="0" sz="3200" spc="-1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00" spc="-5" b="1" i="1">
                <a:solidFill>
                  <a:srgbClr val="FFFFFF"/>
                </a:solidFill>
                <a:latin typeface="Century Gothic"/>
                <a:cs typeface="Century Gothic"/>
              </a:rPr>
              <a:t>Obama</a:t>
            </a:r>
            <a:endParaRPr sz="320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330696" y="1908048"/>
            <a:ext cx="4166870" cy="2771140"/>
            <a:chOff x="6330696" y="1908048"/>
            <a:chExt cx="4166870" cy="27711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30696" y="1908048"/>
              <a:ext cx="4166615" cy="27706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6885" y="2106206"/>
              <a:ext cx="3574770" cy="21786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0808" y="371856"/>
            <a:ext cx="10037064" cy="10271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00149" y="490220"/>
            <a:ext cx="94430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latin typeface="Century Gothic"/>
                <a:cs typeface="Century Gothic"/>
              </a:rPr>
              <a:t>WHY</a:t>
            </a:r>
            <a:r>
              <a:rPr dirty="0" sz="3600" b="1">
                <a:latin typeface="Century Gothic"/>
                <a:cs typeface="Century Gothic"/>
              </a:rPr>
              <a:t> IS</a:t>
            </a:r>
            <a:r>
              <a:rPr dirty="0" sz="3600" spc="10" b="1">
                <a:latin typeface="Century Gothic"/>
                <a:cs typeface="Century Gothic"/>
              </a:rPr>
              <a:t> </a:t>
            </a:r>
            <a:r>
              <a:rPr dirty="0" sz="3600" spc="-5" b="1">
                <a:latin typeface="Century Gothic"/>
                <a:cs typeface="Century Gothic"/>
              </a:rPr>
              <a:t>HOPE</a:t>
            </a:r>
            <a:r>
              <a:rPr dirty="0" sz="3600" spc="5" b="1">
                <a:latin typeface="Century Gothic"/>
                <a:cs typeface="Century Gothic"/>
              </a:rPr>
              <a:t> </a:t>
            </a:r>
            <a:r>
              <a:rPr dirty="0" sz="3600" spc="-5" b="1">
                <a:latin typeface="Century Gothic"/>
                <a:cs typeface="Century Gothic"/>
              </a:rPr>
              <a:t>IMPORTANT? AND</a:t>
            </a:r>
            <a:r>
              <a:rPr dirty="0" sz="3600" spc="10" b="1">
                <a:latin typeface="Century Gothic"/>
                <a:cs typeface="Century Gothic"/>
              </a:rPr>
              <a:t> </a:t>
            </a:r>
            <a:r>
              <a:rPr dirty="0" sz="3600" spc="-5" b="1">
                <a:latin typeface="Century Gothic"/>
                <a:cs typeface="Century Gothic"/>
              </a:rPr>
              <a:t>WHAT</a:t>
            </a:r>
            <a:r>
              <a:rPr dirty="0" sz="3600" spc="5" b="1">
                <a:latin typeface="Century Gothic"/>
                <a:cs typeface="Century Gothic"/>
              </a:rPr>
              <a:t> </a:t>
            </a:r>
            <a:r>
              <a:rPr dirty="0" sz="3600" b="1">
                <a:latin typeface="Century Gothic"/>
                <a:cs typeface="Century Gothic"/>
              </a:rPr>
              <a:t>IS</a:t>
            </a:r>
            <a:r>
              <a:rPr dirty="0" sz="3600" spc="10" b="1">
                <a:latin typeface="Century Gothic"/>
                <a:cs typeface="Century Gothic"/>
              </a:rPr>
              <a:t> </a:t>
            </a:r>
            <a:r>
              <a:rPr dirty="0" sz="3600" b="1">
                <a:latin typeface="Century Gothic"/>
                <a:cs typeface="Century Gothic"/>
              </a:rPr>
              <a:t>IT?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4934" y="1907540"/>
            <a:ext cx="5269865" cy="365887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640715">
              <a:lnSpc>
                <a:spcPct val="119800"/>
              </a:lnSpc>
              <a:spcBef>
                <a:spcPts val="55"/>
              </a:spcBef>
            </a:pP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Research</a:t>
            </a:r>
            <a:r>
              <a:rPr dirty="0" sz="24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shows</a:t>
            </a:r>
            <a:r>
              <a:rPr dirty="0" sz="2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that</a:t>
            </a:r>
            <a:r>
              <a:rPr dirty="0" sz="2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24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sense</a:t>
            </a:r>
            <a:r>
              <a:rPr dirty="0" sz="24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dirty="0" sz="2400" spc="-6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hope impacts 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health,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life </a:t>
            </a:r>
            <a:r>
              <a:rPr dirty="0" sz="2400" spc="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satisfaction,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mental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well-being, </a:t>
            </a:r>
            <a:r>
              <a:rPr dirty="0" sz="2400" spc="-66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tolerance for pain and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performance.</a:t>
            </a:r>
            <a:endParaRPr sz="2400">
              <a:latin typeface="Century Gothic"/>
              <a:cs typeface="Century Gothic"/>
            </a:endParaRPr>
          </a:p>
          <a:p>
            <a:pPr marL="12700" marR="5080">
              <a:lnSpc>
                <a:spcPct val="119600"/>
              </a:lnSpc>
              <a:spcBef>
                <a:spcPts val="1070"/>
              </a:spcBef>
            </a:pP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Hope is both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trait and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cognitive </a:t>
            </a:r>
            <a:r>
              <a:rPr dirty="0" sz="2400" spc="-6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process;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it can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be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developed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 towards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mindset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growth.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915911" y="2060448"/>
            <a:ext cx="4453255" cy="3377565"/>
            <a:chOff x="6915911" y="2060448"/>
            <a:chExt cx="4453255" cy="33775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15911" y="2060448"/>
              <a:ext cx="4453128" cy="33771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13219" y="2256116"/>
              <a:ext cx="3862702" cy="27856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460248"/>
            <a:ext cx="8442960" cy="97231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4296" y="585723"/>
            <a:ext cx="7877809" cy="5435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b="1">
                <a:latin typeface="Century Gothic"/>
                <a:cs typeface="Century Gothic"/>
              </a:rPr>
              <a:t>4</a:t>
            </a:r>
            <a:r>
              <a:rPr dirty="0" sz="3400" spc="-15" b="1">
                <a:latin typeface="Century Gothic"/>
                <a:cs typeface="Century Gothic"/>
              </a:rPr>
              <a:t> </a:t>
            </a:r>
            <a:r>
              <a:rPr dirty="0" sz="3400" spc="-5" b="1">
                <a:latin typeface="Century Gothic"/>
                <a:cs typeface="Century Gothic"/>
              </a:rPr>
              <a:t>BELIEFS</a:t>
            </a:r>
            <a:r>
              <a:rPr dirty="0" sz="3400" spc="-15" b="1">
                <a:latin typeface="Century Gothic"/>
                <a:cs typeface="Century Gothic"/>
              </a:rPr>
              <a:t> </a:t>
            </a:r>
            <a:r>
              <a:rPr dirty="0" sz="3400" spc="-5" b="1">
                <a:latin typeface="Century Gothic"/>
                <a:cs typeface="Century Gothic"/>
              </a:rPr>
              <a:t>THAT</a:t>
            </a:r>
            <a:r>
              <a:rPr dirty="0" sz="3400" spc="-10" b="1">
                <a:latin typeface="Century Gothic"/>
                <a:cs typeface="Century Gothic"/>
              </a:rPr>
              <a:t> </a:t>
            </a:r>
            <a:r>
              <a:rPr dirty="0" sz="3400" spc="-5" b="1">
                <a:latin typeface="Century Gothic"/>
                <a:cs typeface="Century Gothic"/>
              </a:rPr>
              <a:t>HOPEFUL</a:t>
            </a:r>
            <a:r>
              <a:rPr dirty="0" sz="3400" spc="-10" b="1">
                <a:latin typeface="Century Gothic"/>
                <a:cs typeface="Century Gothic"/>
              </a:rPr>
              <a:t> </a:t>
            </a:r>
            <a:r>
              <a:rPr dirty="0" sz="3400" spc="-5" b="1">
                <a:latin typeface="Century Gothic"/>
                <a:cs typeface="Century Gothic"/>
              </a:rPr>
              <a:t>PEOPLE</a:t>
            </a:r>
            <a:r>
              <a:rPr dirty="0" sz="3400" spc="-10" b="1">
                <a:latin typeface="Century Gothic"/>
                <a:cs typeface="Century Gothic"/>
              </a:rPr>
              <a:t> </a:t>
            </a:r>
            <a:r>
              <a:rPr dirty="0" sz="3400" spc="-5" b="1">
                <a:latin typeface="Century Gothic"/>
                <a:cs typeface="Century Gothic"/>
              </a:rPr>
              <a:t>SHARE</a:t>
            </a:r>
            <a:endParaRPr sz="34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7496" y="1828291"/>
            <a:ext cx="5577840" cy="3597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40385" indent="-228600">
              <a:lnSpc>
                <a:spcPct val="118300"/>
              </a:lnSpc>
              <a:spcBef>
                <a:spcPts val="100"/>
              </a:spcBef>
              <a:buSzPct val="95833"/>
              <a:buAutoNum type="arabicPeriod"/>
              <a:tabLst>
                <a:tab pos="266065" algn="l"/>
              </a:tabLst>
            </a:pP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future will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be better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than the </a:t>
            </a:r>
            <a:r>
              <a:rPr dirty="0" sz="2400" spc="-6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present.</a:t>
            </a:r>
            <a:endParaRPr sz="2400">
              <a:latin typeface="Century Gothic"/>
              <a:cs typeface="Century Gothic"/>
            </a:endParaRPr>
          </a:p>
          <a:p>
            <a:pPr marL="241300" marR="1237615" indent="-228600">
              <a:lnSpc>
                <a:spcPct val="120800"/>
              </a:lnSpc>
              <a:spcBef>
                <a:spcPts val="1030"/>
              </a:spcBef>
              <a:buSzPct val="95833"/>
              <a:buAutoNum type="arabicPeriod"/>
              <a:tabLst>
                <a:tab pos="270510" algn="l"/>
              </a:tabLst>
            </a:pP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have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dirty="0" sz="2400" spc="-1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power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dirty="0" sz="2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make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it </a:t>
            </a:r>
            <a:r>
              <a:rPr dirty="0" sz="2400" spc="-6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happen.</a:t>
            </a:r>
            <a:endParaRPr sz="2400">
              <a:latin typeface="Century Gothic"/>
              <a:cs typeface="Century Gothic"/>
            </a:endParaRPr>
          </a:p>
          <a:p>
            <a:pPr marL="12700" marR="207010">
              <a:lnSpc>
                <a:spcPts val="4490"/>
              </a:lnSpc>
              <a:spcBef>
                <a:spcPts val="345"/>
              </a:spcBef>
              <a:buSzPct val="95833"/>
              <a:buAutoNum type="arabicPeriod"/>
              <a:tabLst>
                <a:tab pos="266065" algn="l"/>
              </a:tabLst>
            </a:pP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There are 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many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paths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to my goals. </a:t>
            </a:r>
            <a:r>
              <a:rPr dirty="0" sz="2400" spc="-6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4.None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24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them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is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free </a:t>
            </a:r>
            <a:r>
              <a:rPr dirty="0" sz="2400" b="1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dirty="0" sz="2400" spc="-5" b="1">
                <a:solidFill>
                  <a:srgbClr val="FFFFFF"/>
                </a:solidFill>
                <a:latin typeface="Century Gothic"/>
                <a:cs typeface="Century Gothic"/>
              </a:rPr>
              <a:t>obstacles.</a:t>
            </a:r>
            <a:endParaRPr sz="2400">
              <a:latin typeface="Century Gothic"/>
              <a:cs typeface="Century Gothic"/>
            </a:endParaRPr>
          </a:p>
          <a:p>
            <a:pPr marL="2557145">
              <a:lnSpc>
                <a:spcPct val="100000"/>
              </a:lnSpc>
              <a:spcBef>
                <a:spcPts val="1115"/>
              </a:spcBef>
            </a:pP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dirty="0" sz="24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Shane</a:t>
            </a:r>
            <a:r>
              <a:rPr dirty="0" sz="2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Lopez,</a:t>
            </a:r>
            <a:r>
              <a:rPr dirty="0" sz="2400" spc="-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Ph.D.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742176" y="1484375"/>
            <a:ext cx="4660900" cy="4535805"/>
            <a:chOff x="6742176" y="1484375"/>
            <a:chExt cx="4660900" cy="45358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42176" y="1484375"/>
              <a:ext cx="4660391" cy="45354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40359" y="1680603"/>
              <a:ext cx="4069054" cy="39444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92823" y="2807716"/>
            <a:ext cx="2978150" cy="2166620"/>
            <a:chOff x="6592823" y="2807716"/>
            <a:chExt cx="2978150" cy="2166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92823" y="2862072"/>
              <a:ext cx="2977896" cy="21122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678021" y="2824226"/>
              <a:ext cx="2810510" cy="2026920"/>
            </a:xfrm>
            <a:custGeom>
              <a:avLst/>
              <a:gdLst/>
              <a:ahLst/>
              <a:cxnLst/>
              <a:rect l="l" t="t" r="r" b="b"/>
              <a:pathLst>
                <a:path w="2810509" h="2026920">
                  <a:moveTo>
                    <a:pt x="2809981" y="2026827"/>
                  </a:moveTo>
                  <a:lnTo>
                    <a:pt x="1404990" y="0"/>
                  </a:lnTo>
                  <a:lnTo>
                    <a:pt x="0" y="2026827"/>
                  </a:lnTo>
                  <a:lnTo>
                    <a:pt x="2809981" y="2026827"/>
                  </a:lnTo>
                  <a:close/>
                </a:path>
              </a:pathLst>
            </a:custGeom>
            <a:ln w="32751">
              <a:solidFill>
                <a:srgbClr val="9EC54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9351" y="3681984"/>
              <a:ext cx="676655" cy="50901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938655" y="3721608"/>
            <a:ext cx="339090" cy="312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ME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269207" y="3680501"/>
            <a:ext cx="3695700" cy="1211580"/>
            <a:chOff x="6269207" y="3680501"/>
            <a:chExt cx="3695700" cy="121158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30057" y="4484801"/>
              <a:ext cx="434637" cy="4066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9207" y="4421289"/>
              <a:ext cx="434638" cy="4385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24948" y="3680501"/>
              <a:ext cx="565271" cy="418384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284976" y="496823"/>
            <a:ext cx="2606040" cy="927100"/>
            <a:chOff x="6284976" y="496823"/>
            <a:chExt cx="2606040" cy="92710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4976" y="496823"/>
              <a:ext cx="2606039" cy="6370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11696" y="789431"/>
              <a:ext cx="1682496" cy="63398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447581" y="561340"/>
            <a:ext cx="2171065" cy="653415"/>
          </a:xfrm>
          <a:prstGeom prst="rect"/>
        </p:spPr>
        <p:txBody>
          <a:bodyPr wrap="square" lIns="0" tIns="58419" rIns="0" bIns="0" rtlCol="0" vert="horz">
            <a:spAutoFit/>
          </a:bodyPr>
          <a:lstStyle/>
          <a:p>
            <a:pPr marL="434340" marR="5080" indent="-422275">
              <a:lnSpc>
                <a:spcPts val="2300"/>
              </a:lnSpc>
              <a:spcBef>
                <a:spcPts val="459"/>
              </a:spcBef>
            </a:pPr>
            <a:r>
              <a:rPr dirty="0" sz="2200" spc="-15" b="1">
                <a:solidFill>
                  <a:srgbClr val="50BEA3"/>
                </a:solidFill>
                <a:latin typeface="Rockwell"/>
                <a:cs typeface="Rockwell"/>
              </a:rPr>
              <a:t>T</a:t>
            </a:r>
            <a:r>
              <a:rPr dirty="0" sz="2200" spc="-25" b="1">
                <a:solidFill>
                  <a:srgbClr val="50BEA3"/>
                </a:solidFill>
                <a:latin typeface="Rockwell"/>
                <a:cs typeface="Rockwell"/>
              </a:rPr>
              <a:t>H</a:t>
            </a:r>
            <a:r>
              <a:rPr dirty="0" sz="2200" b="1">
                <a:solidFill>
                  <a:srgbClr val="50BEA3"/>
                </a:solidFill>
                <a:latin typeface="Rockwell"/>
                <a:cs typeface="Rockwell"/>
              </a:rPr>
              <a:t>E</a:t>
            </a:r>
            <a:r>
              <a:rPr dirty="0" sz="2200" spc="-185" b="1">
                <a:solidFill>
                  <a:srgbClr val="50BEA3"/>
                </a:solidFill>
                <a:latin typeface="Rockwell"/>
                <a:cs typeface="Rockwell"/>
              </a:rPr>
              <a:t> </a:t>
            </a:r>
            <a:r>
              <a:rPr dirty="0" sz="2200" spc="-15" b="1">
                <a:solidFill>
                  <a:srgbClr val="50BEA3"/>
                </a:solidFill>
                <a:latin typeface="Rockwell"/>
                <a:cs typeface="Rockwell"/>
              </a:rPr>
              <a:t>T</a:t>
            </a:r>
            <a:r>
              <a:rPr dirty="0" sz="2200" spc="-20" b="1">
                <a:solidFill>
                  <a:srgbClr val="50BEA3"/>
                </a:solidFill>
                <a:latin typeface="Rockwell"/>
                <a:cs typeface="Rockwell"/>
              </a:rPr>
              <a:t>R</a:t>
            </a:r>
            <a:r>
              <a:rPr dirty="0" sz="2200" spc="-15" b="1">
                <a:solidFill>
                  <a:srgbClr val="50BEA3"/>
                </a:solidFill>
                <a:latin typeface="Rockwell"/>
                <a:cs typeface="Rockwell"/>
              </a:rPr>
              <a:t>I</a:t>
            </a:r>
            <a:r>
              <a:rPr dirty="0" sz="2200" spc="-25" b="1">
                <a:solidFill>
                  <a:srgbClr val="50BEA3"/>
                </a:solidFill>
                <a:latin typeface="Rockwell"/>
                <a:cs typeface="Rockwell"/>
              </a:rPr>
              <a:t>A</a:t>
            </a:r>
            <a:r>
              <a:rPr dirty="0" sz="2200" spc="-20" b="1">
                <a:solidFill>
                  <a:srgbClr val="50BEA3"/>
                </a:solidFill>
                <a:latin typeface="Rockwell"/>
                <a:cs typeface="Rockwell"/>
              </a:rPr>
              <a:t>NG</a:t>
            </a:r>
            <a:r>
              <a:rPr dirty="0" sz="2200" spc="-25" b="1">
                <a:solidFill>
                  <a:srgbClr val="50BEA3"/>
                </a:solidFill>
                <a:latin typeface="Rockwell"/>
                <a:cs typeface="Rockwell"/>
              </a:rPr>
              <a:t>L</a:t>
            </a:r>
            <a:r>
              <a:rPr dirty="0" sz="2200" b="1">
                <a:solidFill>
                  <a:srgbClr val="50BEA3"/>
                </a:solidFill>
                <a:latin typeface="Rockwell"/>
                <a:cs typeface="Rockwell"/>
              </a:rPr>
              <a:t>E  </a:t>
            </a:r>
            <a:r>
              <a:rPr dirty="0" sz="2200" spc="-10" b="1">
                <a:solidFill>
                  <a:srgbClr val="50BEA3"/>
                </a:solidFill>
                <a:latin typeface="Rockwell"/>
                <a:cs typeface="Rockwell"/>
              </a:rPr>
              <a:t>OF</a:t>
            </a:r>
            <a:r>
              <a:rPr dirty="0" sz="2200" spc="-40" b="1">
                <a:solidFill>
                  <a:srgbClr val="50BEA3"/>
                </a:solidFill>
                <a:latin typeface="Rockwell"/>
                <a:cs typeface="Rockwell"/>
              </a:rPr>
              <a:t> </a:t>
            </a:r>
            <a:r>
              <a:rPr dirty="0" sz="2200" spc="-20" b="1">
                <a:solidFill>
                  <a:srgbClr val="50BEA3"/>
                </a:solidFill>
                <a:latin typeface="Rockwell"/>
                <a:cs typeface="Rockwell"/>
              </a:rPr>
              <a:t>HOPE</a:t>
            </a:r>
            <a:endParaRPr sz="2200">
              <a:latin typeface="Rockwell"/>
              <a:cs typeface="Rockwel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880277" y="1550225"/>
            <a:ext cx="503877" cy="69999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292361" y="1214628"/>
            <a:ext cx="2846070" cy="61976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12700" marR="5080" indent="548005">
              <a:lnSpc>
                <a:spcPts val="2280"/>
              </a:lnSpc>
              <a:spcBef>
                <a:spcPts val="275"/>
              </a:spcBef>
            </a:pPr>
            <a:r>
              <a:rPr dirty="0" sz="2000" spc="-5">
                <a:solidFill>
                  <a:srgbClr val="9EC544"/>
                </a:solidFill>
                <a:latin typeface="Rockwell"/>
                <a:cs typeface="Rockwell"/>
              </a:rPr>
              <a:t>T</a:t>
            </a:r>
            <a:r>
              <a:rPr dirty="0" sz="2000" spc="-35">
                <a:solidFill>
                  <a:srgbClr val="9EC544"/>
                </a:solidFill>
                <a:latin typeface="Rockwell"/>
                <a:cs typeface="Rockwell"/>
              </a:rPr>
              <a:t>h</a:t>
            </a:r>
            <a:r>
              <a:rPr dirty="0" sz="2000">
                <a:solidFill>
                  <a:srgbClr val="9EC544"/>
                </a:solidFill>
                <a:latin typeface="Rockwell"/>
                <a:cs typeface="Rockwell"/>
              </a:rPr>
              <a:t>e</a:t>
            </a:r>
            <a:r>
              <a:rPr dirty="0" sz="2000" spc="-125">
                <a:solidFill>
                  <a:srgbClr val="9EC544"/>
                </a:solidFill>
                <a:latin typeface="Rockwell"/>
                <a:cs typeface="Rockwell"/>
              </a:rPr>
              <a:t> </a:t>
            </a:r>
            <a:r>
              <a:rPr dirty="0" sz="2000" spc="-35">
                <a:solidFill>
                  <a:srgbClr val="9EC544"/>
                </a:solidFill>
                <a:latin typeface="Rockwell"/>
                <a:cs typeface="Rockwell"/>
              </a:rPr>
              <a:t>T</a:t>
            </a:r>
            <a:r>
              <a:rPr dirty="0" sz="2000" spc="15">
                <a:solidFill>
                  <a:srgbClr val="9EC544"/>
                </a:solidFill>
                <a:latin typeface="Rockwell"/>
                <a:cs typeface="Rockwell"/>
              </a:rPr>
              <a:t>r</a:t>
            </a:r>
            <a:r>
              <a:rPr dirty="0" sz="2000" spc="-10">
                <a:solidFill>
                  <a:srgbClr val="9EC544"/>
                </a:solidFill>
                <a:latin typeface="Rockwell"/>
                <a:cs typeface="Rockwell"/>
              </a:rPr>
              <a:t>i</a:t>
            </a:r>
            <a:r>
              <a:rPr dirty="0" sz="2000" spc="-25">
                <a:solidFill>
                  <a:srgbClr val="9EC544"/>
                </a:solidFill>
                <a:latin typeface="Rockwell"/>
                <a:cs typeface="Rockwell"/>
              </a:rPr>
              <a:t>a</a:t>
            </a:r>
            <a:r>
              <a:rPr dirty="0" sz="2000" spc="-35">
                <a:solidFill>
                  <a:srgbClr val="9EC544"/>
                </a:solidFill>
                <a:latin typeface="Rockwell"/>
                <a:cs typeface="Rockwell"/>
              </a:rPr>
              <a:t>n</a:t>
            </a:r>
            <a:r>
              <a:rPr dirty="0" sz="2000" spc="-30">
                <a:solidFill>
                  <a:srgbClr val="9EC544"/>
                </a:solidFill>
                <a:latin typeface="Rockwell"/>
                <a:cs typeface="Rockwell"/>
              </a:rPr>
              <a:t>g</a:t>
            </a:r>
            <a:r>
              <a:rPr dirty="0" sz="2000" spc="-10">
                <a:solidFill>
                  <a:srgbClr val="9EC544"/>
                </a:solidFill>
                <a:latin typeface="Rockwell"/>
                <a:cs typeface="Rockwell"/>
              </a:rPr>
              <a:t>l</a:t>
            </a:r>
            <a:r>
              <a:rPr dirty="0" sz="2000">
                <a:solidFill>
                  <a:srgbClr val="9EC544"/>
                </a:solidFill>
                <a:latin typeface="Rockwell"/>
                <a:cs typeface="Rockwell"/>
              </a:rPr>
              <a:t>e</a:t>
            </a:r>
            <a:r>
              <a:rPr dirty="0" sz="2000" spc="-50">
                <a:solidFill>
                  <a:srgbClr val="9EC544"/>
                </a:solidFill>
                <a:latin typeface="Rockwell"/>
                <a:cs typeface="Rockwell"/>
              </a:rPr>
              <a:t> </a:t>
            </a:r>
            <a:r>
              <a:rPr dirty="0" sz="2000" spc="-35">
                <a:solidFill>
                  <a:srgbClr val="9EC544"/>
                </a:solidFill>
                <a:latin typeface="Rockwell"/>
                <a:cs typeface="Rockwell"/>
              </a:rPr>
              <a:t>o</a:t>
            </a:r>
            <a:r>
              <a:rPr dirty="0" sz="2000">
                <a:solidFill>
                  <a:srgbClr val="9EC544"/>
                </a:solidFill>
                <a:latin typeface="Rockwell"/>
                <a:cs typeface="Rockwell"/>
              </a:rPr>
              <a:t>f  </a:t>
            </a:r>
            <a:r>
              <a:rPr dirty="0" sz="2000" spc="-30">
                <a:solidFill>
                  <a:srgbClr val="9EC544"/>
                </a:solidFill>
                <a:latin typeface="Rockwell"/>
                <a:cs typeface="Rockwell"/>
              </a:rPr>
              <a:t>Disappointment/Despair</a:t>
            </a:r>
            <a:endParaRPr sz="2000">
              <a:latin typeface="Rockwell"/>
              <a:cs typeface="Rockwel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63740" y="2448141"/>
            <a:ext cx="367078" cy="35427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199354" y="2463485"/>
            <a:ext cx="350517" cy="350523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323308" y="2425700"/>
            <a:ext cx="745490" cy="38862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94615" marR="5080" indent="-82550">
              <a:lnSpc>
                <a:spcPts val="1420"/>
              </a:lnSpc>
              <a:spcBef>
                <a:spcPts val="160"/>
              </a:spcBef>
            </a:pP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2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10">
                <a:solidFill>
                  <a:srgbClr val="FFFFFF"/>
                </a:solidFill>
                <a:latin typeface="Arial"/>
                <a:cs typeface="Arial"/>
              </a:rPr>
              <a:t>m  </a:t>
            </a: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Sadness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62877" y="2413508"/>
            <a:ext cx="855344" cy="38544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278130" marR="5080" indent="-266065">
              <a:lnSpc>
                <a:spcPts val="1390"/>
              </a:lnSpc>
              <a:spcBef>
                <a:spcPts val="185"/>
              </a:spcBef>
            </a:pP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5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9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ue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r  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Fear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37153" y="2227579"/>
            <a:ext cx="116078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200" spc="55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dirty="0" sz="1200" spc="45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dirty="0" sz="1200" spc="65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dirty="0" sz="1200" spc="15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dirty="0" sz="1200" spc="-3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dirty="0" sz="1200" spc="-45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dirty="0" sz="1200" spc="65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dirty="0" sz="1200" spc="4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dirty="0" sz="1200" spc="-7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dirty="0" sz="120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dirty="0" sz="1200" spc="15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dirty="0" sz="1200" spc="5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dirty="0" sz="1200" spc="-45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dirty="0" sz="1200" spc="-3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dirty="0" sz="1200" spc="-5">
                <a:solidFill>
                  <a:srgbClr val="FF0000"/>
                </a:solidFill>
                <a:latin typeface="Arial"/>
                <a:cs typeface="Arial"/>
              </a:rPr>
              <a:t>h 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Challenge </a:t>
            </a:r>
            <a:r>
              <a:rPr dirty="0" sz="1200" spc="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Inspirer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66811" y="3612119"/>
            <a:ext cx="698500" cy="20510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>
                <a:solidFill>
                  <a:srgbClr val="FFFFFF"/>
                </a:solidFill>
                <a:latin typeface="Arial"/>
                <a:cs typeface="Arial"/>
              </a:rPr>
              <a:t>Transform</a:t>
            </a:r>
            <a:endParaRPr sz="115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461558" y="3801691"/>
            <a:ext cx="863600" cy="114300"/>
          </a:xfrm>
          <a:custGeom>
            <a:avLst/>
            <a:gdLst/>
            <a:ahLst/>
            <a:cxnLst/>
            <a:rect l="l" t="t" r="r" b="b"/>
            <a:pathLst>
              <a:path w="863600" h="114300">
                <a:moveTo>
                  <a:pt x="787260" y="57150"/>
                </a:moveTo>
                <a:lnTo>
                  <a:pt x="749160" y="114300"/>
                </a:lnTo>
                <a:lnTo>
                  <a:pt x="825360" y="76200"/>
                </a:lnTo>
                <a:lnTo>
                  <a:pt x="787260" y="76200"/>
                </a:lnTo>
                <a:lnTo>
                  <a:pt x="787260" y="57150"/>
                </a:lnTo>
                <a:close/>
              </a:path>
              <a:path w="863600" h="114300">
                <a:moveTo>
                  <a:pt x="774560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774560" y="76200"/>
                </a:lnTo>
                <a:lnTo>
                  <a:pt x="787260" y="57150"/>
                </a:lnTo>
                <a:lnTo>
                  <a:pt x="774560" y="38100"/>
                </a:lnTo>
                <a:close/>
              </a:path>
              <a:path w="863600" h="114300">
                <a:moveTo>
                  <a:pt x="825360" y="38100"/>
                </a:moveTo>
                <a:lnTo>
                  <a:pt x="787260" y="38100"/>
                </a:lnTo>
                <a:lnTo>
                  <a:pt x="787260" y="76200"/>
                </a:lnTo>
                <a:lnTo>
                  <a:pt x="825360" y="76200"/>
                </a:lnTo>
                <a:lnTo>
                  <a:pt x="863460" y="57150"/>
                </a:lnTo>
                <a:lnTo>
                  <a:pt x="825360" y="38100"/>
                </a:lnTo>
                <a:close/>
              </a:path>
              <a:path w="863600" h="114300">
                <a:moveTo>
                  <a:pt x="749160" y="0"/>
                </a:moveTo>
                <a:lnTo>
                  <a:pt x="787260" y="57150"/>
                </a:lnTo>
                <a:lnTo>
                  <a:pt x="787260" y="38100"/>
                </a:lnTo>
                <a:lnTo>
                  <a:pt x="825360" y="38100"/>
                </a:lnTo>
                <a:lnTo>
                  <a:pt x="749160" y="0"/>
                </a:lnTo>
                <a:close/>
              </a:path>
            </a:pathLst>
          </a:custGeom>
          <a:solidFill>
            <a:srgbClr val="9EC5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195109" y="4848859"/>
            <a:ext cx="1044575" cy="38862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313055" marR="5080" indent="-300990">
              <a:lnSpc>
                <a:spcPts val="1420"/>
              </a:lnSpc>
              <a:spcBef>
                <a:spcPts val="160"/>
              </a:spcBef>
            </a:pP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200" spc="-9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2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200" spc="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r  </a:t>
            </a:r>
            <a:r>
              <a:rPr dirty="0" sz="1200" spc="15">
                <a:solidFill>
                  <a:srgbClr val="FFFFFF"/>
                </a:solidFill>
                <a:latin typeface="Arial"/>
                <a:cs typeface="Arial"/>
              </a:rPr>
              <a:t>Anger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36809" y="4858004"/>
            <a:ext cx="917575" cy="38862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 indent="283210">
              <a:lnSpc>
                <a:spcPts val="1420"/>
              </a:lnSpc>
              <a:spcBef>
                <a:spcPts val="160"/>
              </a:spcBef>
            </a:pPr>
            <a:r>
              <a:rPr dirty="0" sz="1200" spc="5">
                <a:solidFill>
                  <a:srgbClr val="FF0000"/>
                </a:solidFill>
                <a:latin typeface="Arial"/>
                <a:cs typeface="Arial"/>
              </a:rPr>
              <a:t>Goal </a:t>
            </a:r>
            <a:r>
              <a:rPr dirty="0" sz="1200" spc="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Creator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10">
                <a:solidFill>
                  <a:srgbClr val="FFFFFF"/>
                </a:solidFill>
                <a:latin typeface="Arial"/>
                <a:cs typeface="Arial"/>
              </a:rPr>
              <a:t>Doer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330108" y="4891532"/>
            <a:ext cx="675005" cy="38544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20955" marR="5080" indent="-8890">
              <a:lnSpc>
                <a:spcPts val="1390"/>
              </a:lnSpc>
              <a:spcBef>
                <a:spcPts val="185"/>
              </a:spcBef>
            </a:pPr>
            <a:r>
              <a:rPr dirty="0" sz="1200" spc="-35">
                <a:solidFill>
                  <a:srgbClr val="FF0000"/>
                </a:solidFill>
                <a:latin typeface="Arial"/>
                <a:cs typeface="Arial"/>
              </a:rPr>
              <a:t>Em</a:t>
            </a:r>
            <a:r>
              <a:rPr dirty="0" sz="1200" spc="65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dirty="0" sz="1200" spc="15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dirty="0" sz="1200" spc="15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dirty="0" sz="1200" spc="-15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dirty="0" sz="1200" spc="-5">
                <a:solidFill>
                  <a:srgbClr val="FF0000"/>
                </a:solidFill>
                <a:latin typeface="Arial"/>
                <a:cs typeface="Arial"/>
              </a:rPr>
              <a:t>r  </a:t>
            </a:r>
            <a:r>
              <a:rPr dirty="0" sz="1200" spc="-40">
                <a:solidFill>
                  <a:srgbClr val="FFFFFF"/>
                </a:solidFill>
                <a:latin typeface="Arial"/>
                <a:cs typeface="Arial"/>
              </a:rPr>
              <a:t>Ass</a:t>
            </a: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200" spc="3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dirty="0" sz="1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200" spc="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353055" y="2816127"/>
            <a:ext cx="2788920" cy="2106930"/>
            <a:chOff x="2353055" y="2816127"/>
            <a:chExt cx="2788920" cy="2106930"/>
          </a:xfrm>
        </p:grpSpPr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53055" y="2871216"/>
              <a:ext cx="2788920" cy="205130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434630" y="2832502"/>
              <a:ext cx="2625090" cy="1972945"/>
            </a:xfrm>
            <a:custGeom>
              <a:avLst/>
              <a:gdLst/>
              <a:ahLst/>
              <a:cxnLst/>
              <a:rect l="l" t="t" r="r" b="b"/>
              <a:pathLst>
                <a:path w="2625090" h="1972945">
                  <a:moveTo>
                    <a:pt x="0" y="0"/>
                  </a:moveTo>
                  <a:lnTo>
                    <a:pt x="1312497" y="1972412"/>
                  </a:lnTo>
                  <a:lnTo>
                    <a:pt x="2624995" y="0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9EC54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1602739" y="5744971"/>
            <a:ext cx="1701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Rockwell"/>
                <a:cs typeface="Rockwell"/>
              </a:rPr>
              <a:t>Eva</a:t>
            </a:r>
            <a:r>
              <a:rPr dirty="0" sz="1800" spc="-4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Rockwell"/>
                <a:cs typeface="Rockwell"/>
              </a:rPr>
              <a:t>Kedar</a:t>
            </a:r>
            <a:r>
              <a:rPr dirty="0" sz="1800" spc="-4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Rockwell"/>
                <a:cs typeface="Rockwell"/>
              </a:rPr>
              <a:t>Ph.D.</a:t>
            </a:r>
            <a:endParaRPr sz="1800">
              <a:latin typeface="Rockwell"/>
              <a:cs typeface="Rockwel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524039" y="5309062"/>
            <a:ext cx="386718" cy="386719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25" y="12"/>
            <a:ext cx="9144000" cy="6858000"/>
            <a:chOff x="1524025" y="12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25" y="12"/>
              <a:ext cx="9143883" cy="68579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5431" y="2535936"/>
              <a:ext cx="6108192" cy="13624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40906" y="2690876"/>
            <a:ext cx="531177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"/>
              <a:t>ROLES</a:t>
            </a:r>
            <a:r>
              <a:rPr dirty="0" sz="4800" spc="-30"/>
              <a:t> </a:t>
            </a:r>
            <a:r>
              <a:rPr dirty="0" sz="4800"/>
              <a:t>WE</a:t>
            </a:r>
            <a:r>
              <a:rPr dirty="0" sz="4800" spc="-25"/>
              <a:t> </a:t>
            </a:r>
            <a:r>
              <a:rPr dirty="0" sz="4800"/>
              <a:t>PLAY</a:t>
            </a:r>
            <a:endParaRPr sz="48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07207" y="585216"/>
            <a:ext cx="6507480" cy="1728470"/>
            <a:chOff x="2807207" y="585216"/>
            <a:chExt cx="6507480" cy="1728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7207" y="585216"/>
              <a:ext cx="6507480" cy="11673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2503" y="1143000"/>
              <a:ext cx="3883152" cy="117043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16262" y="710184"/>
            <a:ext cx="5659120" cy="1211580"/>
          </a:xfrm>
          <a:prstGeom prst="rect"/>
        </p:spPr>
        <p:txBody>
          <a:bodyPr wrap="square" lIns="0" tIns="83820" rIns="0" bIns="0" rtlCol="0" vert="horz">
            <a:spAutoFit/>
          </a:bodyPr>
          <a:lstStyle/>
          <a:p>
            <a:pPr marL="1236980" marR="5080" indent="-1224915">
              <a:lnSpc>
                <a:spcPts val="4420"/>
              </a:lnSpc>
              <a:spcBef>
                <a:spcPts val="660"/>
              </a:spcBef>
            </a:pPr>
            <a:r>
              <a:rPr dirty="0" sz="4100" spc="-40">
                <a:solidFill>
                  <a:srgbClr val="9A66CA"/>
                </a:solidFill>
              </a:rPr>
              <a:t>LEARNED</a:t>
            </a:r>
            <a:r>
              <a:rPr dirty="0" sz="4100" spc="-120">
                <a:solidFill>
                  <a:srgbClr val="9A66CA"/>
                </a:solidFill>
              </a:rPr>
              <a:t> </a:t>
            </a:r>
            <a:r>
              <a:rPr dirty="0" sz="4100" spc="-30">
                <a:solidFill>
                  <a:srgbClr val="9A66CA"/>
                </a:solidFill>
              </a:rPr>
              <a:t>OPTIMISM </a:t>
            </a:r>
            <a:r>
              <a:rPr dirty="0" sz="4100" spc="-1380">
                <a:solidFill>
                  <a:srgbClr val="9A66CA"/>
                </a:solidFill>
              </a:rPr>
              <a:t> </a:t>
            </a:r>
            <a:r>
              <a:rPr dirty="0" sz="4100" spc="-20">
                <a:solidFill>
                  <a:srgbClr val="9A66CA"/>
                </a:solidFill>
              </a:rPr>
              <a:t>(3P</a:t>
            </a:r>
            <a:r>
              <a:rPr dirty="0" sz="4100" spc="-65">
                <a:solidFill>
                  <a:srgbClr val="9A66CA"/>
                </a:solidFill>
              </a:rPr>
              <a:t> </a:t>
            </a:r>
            <a:r>
              <a:rPr dirty="0" sz="4100" spc="-40">
                <a:solidFill>
                  <a:srgbClr val="9A66CA"/>
                </a:solidFill>
              </a:rPr>
              <a:t>MODEL)</a:t>
            </a:r>
            <a:endParaRPr sz="4100"/>
          </a:p>
        </p:txBody>
      </p:sp>
      <p:sp>
        <p:nvSpPr>
          <p:cNvPr id="6" name="object 6"/>
          <p:cNvSpPr txBox="1"/>
          <p:nvPr/>
        </p:nvSpPr>
        <p:spPr>
          <a:xfrm>
            <a:off x="5295903" y="1849223"/>
            <a:ext cx="1932939" cy="4051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720"/>
              </a:lnSpc>
              <a:spcBef>
                <a:spcPts val="120"/>
              </a:spcBef>
            </a:pPr>
            <a:r>
              <a:rPr dirty="0" sz="1450" spc="-35">
                <a:solidFill>
                  <a:srgbClr val="FFFFFF"/>
                </a:solidFill>
                <a:latin typeface="Arial"/>
                <a:cs typeface="Arial"/>
              </a:rPr>
              <a:t>EXPLANATORY</a:t>
            </a:r>
            <a:r>
              <a:rPr dirty="0" sz="145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-80">
                <a:solidFill>
                  <a:srgbClr val="FFFFFF"/>
                </a:solidFill>
                <a:latin typeface="Arial"/>
                <a:cs typeface="Arial"/>
              </a:rPr>
              <a:t>STYLE</a:t>
            </a:r>
            <a:endParaRPr sz="1450">
              <a:latin typeface="Arial"/>
              <a:cs typeface="Arial"/>
            </a:endParaRPr>
          </a:p>
          <a:p>
            <a:pPr marL="586105">
              <a:lnSpc>
                <a:spcPts val="1240"/>
              </a:lnSpc>
            </a:pP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(Bad</a:t>
            </a:r>
            <a:r>
              <a:rPr dirty="0" sz="1050" spc="-70" b="1" i="1">
                <a:solidFill>
                  <a:srgbClr val="FFFFFF"/>
                </a:solidFill>
                <a:latin typeface="MV Boli"/>
                <a:cs typeface="MV Boli"/>
              </a:rPr>
              <a:t> </a:t>
            </a:r>
            <a:r>
              <a:rPr dirty="0" sz="1050" spc="10" b="1" i="1">
                <a:solidFill>
                  <a:srgbClr val="FFFFFF"/>
                </a:solidFill>
                <a:latin typeface="MV Boli"/>
                <a:cs typeface="MV Boli"/>
              </a:rPr>
              <a:t>Events)</a:t>
            </a:r>
            <a:endParaRPr sz="1050">
              <a:latin typeface="MV Boli"/>
              <a:cs typeface="MV Bol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91710" y="2621903"/>
            <a:ext cx="883919" cy="5956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4130">
              <a:lnSpc>
                <a:spcPct val="100000"/>
              </a:lnSpc>
              <a:spcBef>
                <a:spcPts val="125"/>
              </a:spcBef>
            </a:pP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PERSONAL</a:t>
            </a:r>
            <a:endParaRPr sz="1050">
              <a:latin typeface="MV Boli"/>
              <a:cs typeface="MV Boli"/>
            </a:endParaRPr>
          </a:p>
          <a:p>
            <a:pPr>
              <a:lnSpc>
                <a:spcPct val="100000"/>
              </a:lnSpc>
            </a:pPr>
            <a:endParaRPr sz="1200">
              <a:latin typeface="MV Boli"/>
              <a:cs typeface="MV Boli"/>
            </a:endParaRPr>
          </a:p>
          <a:p>
            <a:pPr marL="12700">
              <a:lnSpc>
                <a:spcPct val="100000"/>
              </a:lnSpc>
            </a:pPr>
            <a:r>
              <a:rPr dirty="0" sz="1050" spc="5" b="1" i="1">
                <a:solidFill>
                  <a:srgbClr val="FFFFFF"/>
                </a:solidFill>
                <a:latin typeface="MV Boli"/>
                <a:cs typeface="MV Boli"/>
              </a:rPr>
              <a:t>P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E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R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M</a:t>
            </a:r>
            <a:r>
              <a:rPr dirty="0" sz="1050" spc="5" b="1" i="1">
                <a:solidFill>
                  <a:srgbClr val="FFFFFF"/>
                </a:solidFill>
                <a:latin typeface="MV Boli"/>
                <a:cs typeface="MV Boli"/>
              </a:rPr>
              <a:t>A</a:t>
            </a:r>
            <a:r>
              <a:rPr dirty="0" sz="1050" spc="10" b="1" i="1">
                <a:solidFill>
                  <a:srgbClr val="FFFFFF"/>
                </a:solidFill>
                <a:latin typeface="MV Boli"/>
                <a:cs typeface="MV Boli"/>
              </a:rPr>
              <a:t>N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E</a:t>
            </a:r>
            <a:r>
              <a:rPr dirty="0" sz="1050" spc="10" b="1" i="1">
                <a:solidFill>
                  <a:srgbClr val="FFFFFF"/>
                </a:solidFill>
                <a:latin typeface="MV Boli"/>
                <a:cs typeface="MV Boli"/>
              </a:rPr>
              <a:t>N</a:t>
            </a:r>
            <a:r>
              <a:rPr dirty="0" sz="1050" spc="40" b="1" i="1">
                <a:solidFill>
                  <a:srgbClr val="FFFFFF"/>
                </a:solidFill>
                <a:latin typeface="MV Boli"/>
                <a:cs typeface="MV Boli"/>
              </a:rPr>
              <a:t>T</a:t>
            </a:r>
            <a:endParaRPr sz="1050">
              <a:latin typeface="MV Boli"/>
              <a:cs typeface="MV Bol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74667" y="3450906"/>
            <a:ext cx="759460" cy="1898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50" spc="5" b="1" i="1">
                <a:solidFill>
                  <a:srgbClr val="FFFFFF"/>
                </a:solidFill>
                <a:latin typeface="MV Boli"/>
                <a:cs typeface="MV Boli"/>
              </a:rPr>
              <a:t>P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E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R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V</a:t>
            </a:r>
            <a:r>
              <a:rPr dirty="0" sz="1050" spc="5" b="1" i="1">
                <a:solidFill>
                  <a:srgbClr val="FFFFFF"/>
                </a:solidFill>
                <a:latin typeface="MV Boli"/>
                <a:cs typeface="MV Boli"/>
              </a:rPr>
              <a:t>A</a:t>
            </a:r>
            <a:r>
              <a:rPr dirty="0" sz="1050" spc="5" b="1" i="1">
                <a:solidFill>
                  <a:srgbClr val="FFFFFF"/>
                </a:solidFill>
                <a:latin typeface="MV Boli"/>
                <a:cs typeface="MV Boli"/>
              </a:rPr>
              <a:t>S</a:t>
            </a:r>
            <a:r>
              <a:rPr dirty="0" sz="1050" spc="10" b="1" i="1">
                <a:solidFill>
                  <a:srgbClr val="FFFFFF"/>
                </a:solidFill>
                <a:latin typeface="MV Boli"/>
                <a:cs typeface="MV Boli"/>
              </a:rPr>
              <a:t>I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V</a:t>
            </a:r>
            <a:r>
              <a:rPr dirty="0" sz="1050" spc="40" b="1" i="1">
                <a:solidFill>
                  <a:srgbClr val="FFFFFF"/>
                </a:solidFill>
                <a:latin typeface="MV Boli"/>
                <a:cs typeface="MV Boli"/>
              </a:rPr>
              <a:t>E</a:t>
            </a:r>
            <a:endParaRPr sz="1050">
              <a:latin typeface="MV Boli"/>
              <a:cs typeface="MV Bol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23562" y="4676293"/>
            <a:ext cx="744855" cy="1898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50" spc="5" b="1" i="1">
                <a:solidFill>
                  <a:srgbClr val="FFFFFF"/>
                </a:solidFill>
                <a:latin typeface="MV Boli"/>
                <a:cs typeface="MV Boli"/>
              </a:rPr>
              <a:t>P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E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R</a:t>
            </a:r>
            <a:r>
              <a:rPr dirty="0" sz="1050" spc="5" b="1" i="1">
                <a:solidFill>
                  <a:srgbClr val="FFFFFF"/>
                </a:solidFill>
                <a:latin typeface="MV Boli"/>
                <a:cs typeface="MV Boli"/>
              </a:rPr>
              <a:t>S</a:t>
            </a:r>
            <a:r>
              <a:rPr dirty="0" sz="1050" spc="10" b="1" i="1">
                <a:solidFill>
                  <a:srgbClr val="FFFFFF"/>
                </a:solidFill>
                <a:latin typeface="MV Boli"/>
                <a:cs typeface="MV Boli"/>
              </a:rPr>
              <a:t>O</a:t>
            </a:r>
            <a:r>
              <a:rPr dirty="0" sz="1050" spc="10" b="1" i="1">
                <a:solidFill>
                  <a:srgbClr val="FFFFFF"/>
                </a:solidFill>
                <a:latin typeface="MV Boli"/>
                <a:cs typeface="MV Boli"/>
              </a:rPr>
              <a:t>N</a:t>
            </a:r>
            <a:r>
              <a:rPr dirty="0" sz="1050" spc="5" b="1" i="1">
                <a:solidFill>
                  <a:srgbClr val="FFFFFF"/>
                </a:solidFill>
                <a:latin typeface="MV Boli"/>
                <a:cs typeface="MV Boli"/>
              </a:rPr>
              <a:t>A</a:t>
            </a:r>
            <a:r>
              <a:rPr dirty="0" sz="1050" spc="40" b="1" i="1">
                <a:solidFill>
                  <a:srgbClr val="FFFFFF"/>
                </a:solidFill>
                <a:latin typeface="MV Boli"/>
                <a:cs typeface="MV Boli"/>
              </a:rPr>
              <a:t>L</a:t>
            </a:r>
            <a:endParaRPr sz="1050">
              <a:latin typeface="MV Boli"/>
              <a:cs typeface="MV Bol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96739" y="5121278"/>
            <a:ext cx="883919" cy="59245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50" spc="5" b="1" i="1">
                <a:solidFill>
                  <a:srgbClr val="FFFFFF"/>
                </a:solidFill>
                <a:latin typeface="MV Boli"/>
                <a:cs typeface="MV Boli"/>
              </a:rPr>
              <a:t>P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E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R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M</a:t>
            </a:r>
            <a:r>
              <a:rPr dirty="0" sz="1050" spc="5" b="1" i="1">
                <a:solidFill>
                  <a:srgbClr val="FFFFFF"/>
                </a:solidFill>
                <a:latin typeface="MV Boli"/>
                <a:cs typeface="MV Boli"/>
              </a:rPr>
              <a:t>A</a:t>
            </a:r>
            <a:r>
              <a:rPr dirty="0" sz="1050" spc="10" b="1" i="1">
                <a:solidFill>
                  <a:srgbClr val="FFFFFF"/>
                </a:solidFill>
                <a:latin typeface="MV Boli"/>
                <a:cs typeface="MV Boli"/>
              </a:rPr>
              <a:t>N</a:t>
            </a: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E</a:t>
            </a:r>
            <a:r>
              <a:rPr dirty="0" sz="1050" spc="10" b="1" i="1">
                <a:solidFill>
                  <a:srgbClr val="FFFFFF"/>
                </a:solidFill>
                <a:latin typeface="MV Boli"/>
                <a:cs typeface="MV Boli"/>
              </a:rPr>
              <a:t>N</a:t>
            </a:r>
            <a:r>
              <a:rPr dirty="0" sz="1050" spc="40" b="1" i="1">
                <a:solidFill>
                  <a:srgbClr val="FFFFFF"/>
                </a:solidFill>
                <a:latin typeface="MV Boli"/>
                <a:cs typeface="MV Boli"/>
              </a:rPr>
              <a:t>T</a:t>
            </a:r>
            <a:endParaRPr sz="1050">
              <a:latin typeface="MV Boli"/>
              <a:cs typeface="MV Bol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MV Boli"/>
              <a:cs typeface="MV Boli"/>
            </a:endParaRPr>
          </a:p>
          <a:p>
            <a:pPr marL="12700">
              <a:lnSpc>
                <a:spcPct val="100000"/>
              </a:lnSpc>
            </a:pPr>
            <a:r>
              <a:rPr dirty="0" sz="1050" spc="15" b="1" i="1">
                <a:solidFill>
                  <a:srgbClr val="FFFFFF"/>
                </a:solidFill>
                <a:latin typeface="MV Boli"/>
                <a:cs typeface="MV Boli"/>
              </a:rPr>
              <a:t>PERVASIVE</a:t>
            </a:r>
            <a:endParaRPr sz="1050">
              <a:latin typeface="MV Boli"/>
              <a:cs typeface="MV Bol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81257" y="2326285"/>
            <a:ext cx="729615" cy="1236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1050" spc="10" b="1" i="1">
                <a:solidFill>
                  <a:srgbClr val="FF0000"/>
                </a:solidFill>
                <a:latin typeface="MV Boli"/>
                <a:cs typeface="MV Boli"/>
              </a:rPr>
              <a:t>PESSIMIST</a:t>
            </a:r>
            <a:endParaRPr sz="1050">
              <a:latin typeface="MV Boli"/>
              <a:cs typeface="MV Boli"/>
            </a:endParaRPr>
          </a:p>
          <a:p>
            <a:pPr algn="ctr" marL="13335">
              <a:lnSpc>
                <a:spcPct val="100000"/>
              </a:lnSpc>
              <a:spcBef>
                <a:spcPts val="45"/>
              </a:spcBef>
            </a:pPr>
            <a:r>
              <a:rPr dirty="0" sz="1350" spc="15" b="1" i="1">
                <a:solidFill>
                  <a:srgbClr val="FF0000"/>
                </a:solidFill>
                <a:latin typeface="MV Boli"/>
                <a:cs typeface="MV Boli"/>
              </a:rPr>
              <a:t>yes</a:t>
            </a:r>
            <a:endParaRPr sz="1350">
              <a:latin typeface="MV Boli"/>
              <a:cs typeface="MV Boli"/>
            </a:endParaRPr>
          </a:p>
          <a:p>
            <a:pPr algn="ctr" marL="264160" marR="198120" indent="-12065">
              <a:lnSpc>
                <a:spcPct val="198500"/>
              </a:lnSpc>
              <a:spcBef>
                <a:spcPts val="145"/>
              </a:spcBef>
            </a:pPr>
            <a:r>
              <a:rPr dirty="0" sz="1350" spc="15" b="1" i="1">
                <a:solidFill>
                  <a:srgbClr val="FF0000"/>
                </a:solidFill>
                <a:latin typeface="MV Boli"/>
                <a:cs typeface="MV Boli"/>
              </a:rPr>
              <a:t>yes </a:t>
            </a:r>
            <a:r>
              <a:rPr dirty="0" sz="1350" spc="-635" b="1" i="1">
                <a:solidFill>
                  <a:srgbClr val="FF0000"/>
                </a:solidFill>
                <a:latin typeface="MV Boli"/>
                <a:cs typeface="MV Boli"/>
              </a:rPr>
              <a:t> </a:t>
            </a:r>
            <a:r>
              <a:rPr dirty="0" sz="1350" spc="5" b="1" i="1">
                <a:solidFill>
                  <a:srgbClr val="FF0000"/>
                </a:solidFill>
                <a:latin typeface="MV Boli"/>
                <a:cs typeface="MV Boli"/>
              </a:rPr>
              <a:t>ye</a:t>
            </a:r>
            <a:r>
              <a:rPr dirty="0" sz="1350" spc="30" b="1" i="1">
                <a:solidFill>
                  <a:srgbClr val="FF0000"/>
                </a:solidFill>
                <a:latin typeface="MV Boli"/>
                <a:cs typeface="MV Boli"/>
              </a:rPr>
              <a:t>s</a:t>
            </a:r>
            <a:endParaRPr sz="1350">
              <a:latin typeface="MV Boli"/>
              <a:cs typeface="MV Bol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593544" y="2642831"/>
            <a:ext cx="554355" cy="158115"/>
            <a:chOff x="6593544" y="2642831"/>
            <a:chExt cx="554355" cy="158115"/>
          </a:xfrm>
        </p:grpSpPr>
        <p:sp>
          <p:nvSpPr>
            <p:cNvPr id="13" name="object 13"/>
            <p:cNvSpPr/>
            <p:nvPr/>
          </p:nvSpPr>
          <p:spPr>
            <a:xfrm>
              <a:off x="6603064" y="2652348"/>
              <a:ext cx="535305" cy="139065"/>
            </a:xfrm>
            <a:custGeom>
              <a:avLst/>
              <a:gdLst/>
              <a:ahLst/>
              <a:cxnLst/>
              <a:rect l="l" t="t" r="r" b="b"/>
              <a:pathLst>
                <a:path w="535304" h="139064">
                  <a:moveTo>
                    <a:pt x="465721" y="0"/>
                  </a:moveTo>
                  <a:lnTo>
                    <a:pt x="465721" y="34658"/>
                  </a:lnTo>
                  <a:lnTo>
                    <a:pt x="0" y="34658"/>
                  </a:lnTo>
                  <a:lnTo>
                    <a:pt x="0" y="103974"/>
                  </a:lnTo>
                  <a:lnTo>
                    <a:pt x="465721" y="103974"/>
                  </a:lnTo>
                  <a:lnTo>
                    <a:pt x="465721" y="138620"/>
                  </a:lnTo>
                  <a:lnTo>
                    <a:pt x="535025" y="69316"/>
                  </a:lnTo>
                  <a:lnTo>
                    <a:pt x="465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603064" y="2652351"/>
              <a:ext cx="535305" cy="139065"/>
            </a:xfrm>
            <a:custGeom>
              <a:avLst/>
              <a:gdLst/>
              <a:ahLst/>
              <a:cxnLst/>
              <a:rect l="l" t="t" r="r" b="b"/>
              <a:pathLst>
                <a:path w="535304" h="139064">
                  <a:moveTo>
                    <a:pt x="0" y="34636"/>
                  </a:moveTo>
                  <a:lnTo>
                    <a:pt x="465480" y="34636"/>
                  </a:lnTo>
                  <a:lnTo>
                    <a:pt x="465480" y="0"/>
                  </a:lnTo>
                  <a:lnTo>
                    <a:pt x="534754" y="69274"/>
                  </a:lnTo>
                  <a:lnTo>
                    <a:pt x="465480" y="138548"/>
                  </a:lnTo>
                  <a:lnTo>
                    <a:pt x="465480" y="103911"/>
                  </a:lnTo>
                  <a:lnTo>
                    <a:pt x="0" y="103911"/>
                  </a:lnTo>
                  <a:lnTo>
                    <a:pt x="0" y="34636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6593544" y="3001327"/>
            <a:ext cx="554355" cy="158115"/>
            <a:chOff x="6593544" y="3001327"/>
            <a:chExt cx="554355" cy="158115"/>
          </a:xfrm>
        </p:grpSpPr>
        <p:sp>
          <p:nvSpPr>
            <p:cNvPr id="16" name="object 16"/>
            <p:cNvSpPr/>
            <p:nvPr/>
          </p:nvSpPr>
          <p:spPr>
            <a:xfrm>
              <a:off x="6603064" y="3010844"/>
              <a:ext cx="535305" cy="139065"/>
            </a:xfrm>
            <a:custGeom>
              <a:avLst/>
              <a:gdLst/>
              <a:ahLst/>
              <a:cxnLst/>
              <a:rect l="l" t="t" r="r" b="b"/>
              <a:pathLst>
                <a:path w="535304" h="139064">
                  <a:moveTo>
                    <a:pt x="465721" y="0"/>
                  </a:moveTo>
                  <a:lnTo>
                    <a:pt x="465721" y="34658"/>
                  </a:lnTo>
                  <a:lnTo>
                    <a:pt x="0" y="34658"/>
                  </a:lnTo>
                  <a:lnTo>
                    <a:pt x="0" y="103962"/>
                  </a:lnTo>
                  <a:lnTo>
                    <a:pt x="465721" y="103962"/>
                  </a:lnTo>
                  <a:lnTo>
                    <a:pt x="465721" y="138620"/>
                  </a:lnTo>
                  <a:lnTo>
                    <a:pt x="535025" y="69316"/>
                  </a:lnTo>
                  <a:lnTo>
                    <a:pt x="465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603064" y="3010847"/>
              <a:ext cx="535305" cy="139065"/>
            </a:xfrm>
            <a:custGeom>
              <a:avLst/>
              <a:gdLst/>
              <a:ahLst/>
              <a:cxnLst/>
              <a:rect l="l" t="t" r="r" b="b"/>
              <a:pathLst>
                <a:path w="535304" h="139064">
                  <a:moveTo>
                    <a:pt x="0" y="34636"/>
                  </a:moveTo>
                  <a:lnTo>
                    <a:pt x="465480" y="34636"/>
                  </a:lnTo>
                  <a:lnTo>
                    <a:pt x="465480" y="0"/>
                  </a:lnTo>
                  <a:lnTo>
                    <a:pt x="534754" y="69274"/>
                  </a:lnTo>
                  <a:lnTo>
                    <a:pt x="465480" y="138548"/>
                  </a:lnTo>
                  <a:lnTo>
                    <a:pt x="465480" y="103911"/>
                  </a:lnTo>
                  <a:lnTo>
                    <a:pt x="0" y="103911"/>
                  </a:lnTo>
                  <a:lnTo>
                    <a:pt x="0" y="34636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6613283" y="3408837"/>
            <a:ext cx="554355" cy="158115"/>
            <a:chOff x="6613283" y="3408837"/>
            <a:chExt cx="554355" cy="158115"/>
          </a:xfrm>
        </p:grpSpPr>
        <p:sp>
          <p:nvSpPr>
            <p:cNvPr id="19" name="object 19"/>
            <p:cNvSpPr/>
            <p:nvPr/>
          </p:nvSpPr>
          <p:spPr>
            <a:xfrm>
              <a:off x="6622803" y="3418354"/>
              <a:ext cx="535305" cy="139065"/>
            </a:xfrm>
            <a:custGeom>
              <a:avLst/>
              <a:gdLst/>
              <a:ahLst/>
              <a:cxnLst/>
              <a:rect l="l" t="t" r="r" b="b"/>
              <a:pathLst>
                <a:path w="535304" h="139064">
                  <a:moveTo>
                    <a:pt x="465721" y="0"/>
                  </a:moveTo>
                  <a:lnTo>
                    <a:pt x="465721" y="34658"/>
                  </a:lnTo>
                  <a:lnTo>
                    <a:pt x="0" y="34658"/>
                  </a:lnTo>
                  <a:lnTo>
                    <a:pt x="0" y="103962"/>
                  </a:lnTo>
                  <a:lnTo>
                    <a:pt x="465721" y="103962"/>
                  </a:lnTo>
                  <a:lnTo>
                    <a:pt x="465721" y="138620"/>
                  </a:lnTo>
                  <a:lnTo>
                    <a:pt x="535025" y="69316"/>
                  </a:lnTo>
                  <a:lnTo>
                    <a:pt x="465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622803" y="3418357"/>
              <a:ext cx="535305" cy="139065"/>
            </a:xfrm>
            <a:custGeom>
              <a:avLst/>
              <a:gdLst/>
              <a:ahLst/>
              <a:cxnLst/>
              <a:rect l="l" t="t" r="r" b="b"/>
              <a:pathLst>
                <a:path w="535304" h="139064">
                  <a:moveTo>
                    <a:pt x="0" y="34636"/>
                  </a:moveTo>
                  <a:lnTo>
                    <a:pt x="465480" y="34636"/>
                  </a:lnTo>
                  <a:lnTo>
                    <a:pt x="465480" y="0"/>
                  </a:lnTo>
                  <a:lnTo>
                    <a:pt x="534754" y="69274"/>
                  </a:lnTo>
                  <a:lnTo>
                    <a:pt x="465480" y="138548"/>
                  </a:lnTo>
                  <a:lnTo>
                    <a:pt x="465480" y="103911"/>
                  </a:lnTo>
                  <a:lnTo>
                    <a:pt x="0" y="103911"/>
                  </a:lnTo>
                  <a:lnTo>
                    <a:pt x="0" y="34636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5275544" y="3885671"/>
            <a:ext cx="1746250" cy="168592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610"/>
              </a:lnSpc>
              <a:spcBef>
                <a:spcPts val="120"/>
              </a:spcBef>
            </a:pPr>
            <a:r>
              <a:rPr dirty="0" sz="1350" spc="-80">
                <a:solidFill>
                  <a:srgbClr val="FFFFFF"/>
                </a:solidFill>
                <a:latin typeface="Arial"/>
                <a:cs typeface="Arial"/>
              </a:rPr>
              <a:t>EX</a:t>
            </a:r>
            <a:r>
              <a:rPr dirty="0" sz="1350" spc="-13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350" spc="-8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350" spc="2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350" spc="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350" spc="-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350" spc="-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350" spc="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350" spc="-19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350" spc="-10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35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350" spc="-15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350" spc="-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350" spc="-13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350" spc="-8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350" spc="-75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350">
              <a:latin typeface="Arial"/>
              <a:cs typeface="Arial"/>
            </a:endParaRPr>
          </a:p>
          <a:p>
            <a:pPr marL="557530">
              <a:lnSpc>
                <a:spcPts val="1250"/>
              </a:lnSpc>
            </a:pPr>
            <a:r>
              <a:rPr dirty="0" sz="1050" spc="10" b="1" i="1">
                <a:solidFill>
                  <a:srgbClr val="FFFFFF"/>
                </a:solidFill>
                <a:latin typeface="MV Boli"/>
                <a:cs typeface="MV Boli"/>
              </a:rPr>
              <a:t>(Good</a:t>
            </a:r>
            <a:r>
              <a:rPr dirty="0" sz="1050" spc="-70" b="1" i="1">
                <a:solidFill>
                  <a:srgbClr val="FFFFFF"/>
                </a:solidFill>
                <a:latin typeface="MV Boli"/>
                <a:cs typeface="MV Boli"/>
              </a:rPr>
              <a:t> </a:t>
            </a:r>
            <a:r>
              <a:rPr dirty="0" sz="1050" spc="10" b="1" i="1">
                <a:solidFill>
                  <a:srgbClr val="FFFFFF"/>
                </a:solidFill>
                <a:latin typeface="MV Boli"/>
                <a:cs typeface="MV Boli"/>
              </a:rPr>
              <a:t>Events)</a:t>
            </a:r>
            <a:endParaRPr sz="1050">
              <a:latin typeface="MV Boli"/>
              <a:cs typeface="MV Boli"/>
            </a:endParaRPr>
          </a:p>
          <a:p>
            <a:pPr marL="135890">
              <a:lnSpc>
                <a:spcPct val="100000"/>
              </a:lnSpc>
              <a:spcBef>
                <a:spcPts val="830"/>
              </a:spcBef>
            </a:pPr>
            <a:r>
              <a:rPr dirty="0" sz="1050" spc="10" b="1" i="1">
                <a:solidFill>
                  <a:srgbClr val="FF0000"/>
                </a:solidFill>
                <a:latin typeface="MV Boli"/>
                <a:cs typeface="MV Boli"/>
              </a:rPr>
              <a:t>PESSIMIST</a:t>
            </a:r>
            <a:endParaRPr sz="1050">
              <a:latin typeface="MV Boli"/>
              <a:cs typeface="MV Boli"/>
            </a:endParaRPr>
          </a:p>
          <a:p>
            <a:pPr marL="326390">
              <a:lnSpc>
                <a:spcPct val="100000"/>
              </a:lnSpc>
              <a:spcBef>
                <a:spcPts val="165"/>
              </a:spcBef>
            </a:pPr>
            <a:r>
              <a:rPr dirty="0" sz="1350" spc="15" b="1" i="1">
                <a:solidFill>
                  <a:srgbClr val="DE9C3C"/>
                </a:solidFill>
                <a:latin typeface="MV Boli"/>
                <a:cs typeface="MV Boli"/>
              </a:rPr>
              <a:t>no</a:t>
            </a:r>
            <a:endParaRPr sz="1350">
              <a:latin typeface="MV Boli"/>
              <a:cs typeface="MV Boli"/>
            </a:endParaRPr>
          </a:p>
          <a:p>
            <a:pPr marL="306070" marR="1236980" indent="8255">
              <a:lnSpc>
                <a:spcPct val="186600"/>
              </a:lnSpc>
              <a:spcBef>
                <a:spcPts val="265"/>
              </a:spcBef>
            </a:pPr>
            <a:r>
              <a:rPr dirty="0" sz="1350" spc="10" b="1" i="1">
                <a:solidFill>
                  <a:srgbClr val="DE9C3C"/>
                </a:solidFill>
                <a:latin typeface="MV Boli"/>
                <a:cs typeface="MV Boli"/>
              </a:rPr>
              <a:t>no  no</a:t>
            </a:r>
            <a:endParaRPr sz="1350">
              <a:latin typeface="MV Boli"/>
              <a:cs typeface="MV Bol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615720" y="4712873"/>
            <a:ext cx="554355" cy="158115"/>
            <a:chOff x="6615720" y="4712873"/>
            <a:chExt cx="554355" cy="158115"/>
          </a:xfrm>
        </p:grpSpPr>
        <p:sp>
          <p:nvSpPr>
            <p:cNvPr id="23" name="object 23"/>
            <p:cNvSpPr/>
            <p:nvPr/>
          </p:nvSpPr>
          <p:spPr>
            <a:xfrm>
              <a:off x="6625241" y="4722389"/>
              <a:ext cx="535305" cy="139065"/>
            </a:xfrm>
            <a:custGeom>
              <a:avLst/>
              <a:gdLst/>
              <a:ahLst/>
              <a:cxnLst/>
              <a:rect l="l" t="t" r="r" b="b"/>
              <a:pathLst>
                <a:path w="535304" h="139064">
                  <a:moveTo>
                    <a:pt x="465721" y="0"/>
                  </a:moveTo>
                  <a:lnTo>
                    <a:pt x="465721" y="34658"/>
                  </a:lnTo>
                  <a:lnTo>
                    <a:pt x="0" y="34658"/>
                  </a:lnTo>
                  <a:lnTo>
                    <a:pt x="0" y="103962"/>
                  </a:lnTo>
                  <a:lnTo>
                    <a:pt x="465721" y="103962"/>
                  </a:lnTo>
                  <a:lnTo>
                    <a:pt x="465721" y="138620"/>
                  </a:lnTo>
                  <a:lnTo>
                    <a:pt x="535025" y="69316"/>
                  </a:lnTo>
                  <a:lnTo>
                    <a:pt x="465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625241" y="4722393"/>
              <a:ext cx="535305" cy="139065"/>
            </a:xfrm>
            <a:custGeom>
              <a:avLst/>
              <a:gdLst/>
              <a:ahLst/>
              <a:cxnLst/>
              <a:rect l="l" t="t" r="r" b="b"/>
              <a:pathLst>
                <a:path w="535304" h="139064">
                  <a:moveTo>
                    <a:pt x="0" y="34636"/>
                  </a:moveTo>
                  <a:lnTo>
                    <a:pt x="465480" y="34636"/>
                  </a:lnTo>
                  <a:lnTo>
                    <a:pt x="465480" y="0"/>
                  </a:lnTo>
                  <a:lnTo>
                    <a:pt x="534754" y="69274"/>
                  </a:lnTo>
                  <a:lnTo>
                    <a:pt x="465480" y="138548"/>
                  </a:lnTo>
                  <a:lnTo>
                    <a:pt x="465480" y="103911"/>
                  </a:lnTo>
                  <a:lnTo>
                    <a:pt x="0" y="103911"/>
                  </a:lnTo>
                  <a:lnTo>
                    <a:pt x="0" y="34636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/>
          <p:cNvGrpSpPr/>
          <p:nvPr/>
        </p:nvGrpSpPr>
        <p:grpSpPr>
          <a:xfrm>
            <a:off x="6605992" y="5137744"/>
            <a:ext cx="554355" cy="158115"/>
            <a:chOff x="6605992" y="5137744"/>
            <a:chExt cx="554355" cy="158115"/>
          </a:xfrm>
        </p:grpSpPr>
        <p:sp>
          <p:nvSpPr>
            <p:cNvPr id="26" name="object 26"/>
            <p:cNvSpPr/>
            <p:nvPr/>
          </p:nvSpPr>
          <p:spPr>
            <a:xfrm>
              <a:off x="6615512" y="5147260"/>
              <a:ext cx="535305" cy="139065"/>
            </a:xfrm>
            <a:custGeom>
              <a:avLst/>
              <a:gdLst/>
              <a:ahLst/>
              <a:cxnLst/>
              <a:rect l="l" t="t" r="r" b="b"/>
              <a:pathLst>
                <a:path w="535304" h="139064">
                  <a:moveTo>
                    <a:pt x="465721" y="0"/>
                  </a:moveTo>
                  <a:lnTo>
                    <a:pt x="465721" y="34658"/>
                  </a:lnTo>
                  <a:lnTo>
                    <a:pt x="0" y="34658"/>
                  </a:lnTo>
                  <a:lnTo>
                    <a:pt x="0" y="103962"/>
                  </a:lnTo>
                  <a:lnTo>
                    <a:pt x="465721" y="103962"/>
                  </a:lnTo>
                  <a:lnTo>
                    <a:pt x="465721" y="138620"/>
                  </a:lnTo>
                  <a:lnTo>
                    <a:pt x="535025" y="69316"/>
                  </a:lnTo>
                  <a:lnTo>
                    <a:pt x="465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615512" y="5147264"/>
              <a:ext cx="535305" cy="139065"/>
            </a:xfrm>
            <a:custGeom>
              <a:avLst/>
              <a:gdLst/>
              <a:ahLst/>
              <a:cxnLst/>
              <a:rect l="l" t="t" r="r" b="b"/>
              <a:pathLst>
                <a:path w="535304" h="139064">
                  <a:moveTo>
                    <a:pt x="0" y="34636"/>
                  </a:moveTo>
                  <a:lnTo>
                    <a:pt x="465480" y="34636"/>
                  </a:lnTo>
                  <a:lnTo>
                    <a:pt x="465480" y="0"/>
                  </a:lnTo>
                  <a:lnTo>
                    <a:pt x="534754" y="69274"/>
                  </a:lnTo>
                  <a:lnTo>
                    <a:pt x="465480" y="138548"/>
                  </a:lnTo>
                  <a:lnTo>
                    <a:pt x="465480" y="103911"/>
                  </a:lnTo>
                  <a:lnTo>
                    <a:pt x="0" y="103911"/>
                  </a:lnTo>
                  <a:lnTo>
                    <a:pt x="0" y="34636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/>
          <p:cNvGrpSpPr/>
          <p:nvPr/>
        </p:nvGrpSpPr>
        <p:grpSpPr>
          <a:xfrm>
            <a:off x="6613286" y="5583976"/>
            <a:ext cx="554355" cy="158115"/>
            <a:chOff x="6613286" y="5583976"/>
            <a:chExt cx="554355" cy="158115"/>
          </a:xfrm>
        </p:grpSpPr>
        <p:sp>
          <p:nvSpPr>
            <p:cNvPr id="29" name="object 29"/>
            <p:cNvSpPr/>
            <p:nvPr/>
          </p:nvSpPr>
          <p:spPr>
            <a:xfrm>
              <a:off x="6622806" y="5593492"/>
              <a:ext cx="535305" cy="139065"/>
            </a:xfrm>
            <a:custGeom>
              <a:avLst/>
              <a:gdLst/>
              <a:ahLst/>
              <a:cxnLst/>
              <a:rect l="l" t="t" r="r" b="b"/>
              <a:pathLst>
                <a:path w="535304" h="139064">
                  <a:moveTo>
                    <a:pt x="465721" y="0"/>
                  </a:moveTo>
                  <a:lnTo>
                    <a:pt x="465721" y="34658"/>
                  </a:lnTo>
                  <a:lnTo>
                    <a:pt x="0" y="34658"/>
                  </a:lnTo>
                  <a:lnTo>
                    <a:pt x="0" y="103962"/>
                  </a:lnTo>
                  <a:lnTo>
                    <a:pt x="465721" y="103962"/>
                  </a:lnTo>
                  <a:lnTo>
                    <a:pt x="465721" y="138620"/>
                  </a:lnTo>
                  <a:lnTo>
                    <a:pt x="535025" y="69316"/>
                  </a:lnTo>
                  <a:lnTo>
                    <a:pt x="465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622806" y="5593497"/>
              <a:ext cx="535305" cy="139065"/>
            </a:xfrm>
            <a:custGeom>
              <a:avLst/>
              <a:gdLst/>
              <a:ahLst/>
              <a:cxnLst/>
              <a:rect l="l" t="t" r="r" b="b"/>
              <a:pathLst>
                <a:path w="535304" h="139064">
                  <a:moveTo>
                    <a:pt x="0" y="34636"/>
                  </a:moveTo>
                  <a:lnTo>
                    <a:pt x="465480" y="34636"/>
                  </a:lnTo>
                  <a:lnTo>
                    <a:pt x="465480" y="0"/>
                  </a:lnTo>
                  <a:lnTo>
                    <a:pt x="534754" y="69274"/>
                  </a:lnTo>
                  <a:lnTo>
                    <a:pt x="465480" y="138548"/>
                  </a:lnTo>
                  <a:lnTo>
                    <a:pt x="465480" y="103911"/>
                  </a:lnTo>
                  <a:lnTo>
                    <a:pt x="0" y="103911"/>
                  </a:lnTo>
                  <a:lnTo>
                    <a:pt x="0" y="34636"/>
                  </a:lnTo>
                  <a:close/>
                </a:path>
              </a:pathLst>
            </a:custGeom>
            <a:ln w="19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7392402" y="2335391"/>
            <a:ext cx="668020" cy="1898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50" spc="10" b="1" i="1">
                <a:solidFill>
                  <a:srgbClr val="DE9C3C"/>
                </a:solidFill>
                <a:latin typeface="MV Boli"/>
                <a:cs typeface="MV Boli"/>
              </a:rPr>
              <a:t>O</a:t>
            </a:r>
            <a:r>
              <a:rPr dirty="0" sz="1050" spc="5" b="1" i="1">
                <a:solidFill>
                  <a:srgbClr val="DE9C3C"/>
                </a:solidFill>
                <a:latin typeface="MV Boli"/>
                <a:cs typeface="MV Boli"/>
              </a:rPr>
              <a:t>P</a:t>
            </a:r>
            <a:r>
              <a:rPr dirty="0" sz="1050" spc="10" b="1" i="1">
                <a:solidFill>
                  <a:srgbClr val="DE9C3C"/>
                </a:solidFill>
                <a:latin typeface="MV Boli"/>
                <a:cs typeface="MV Boli"/>
              </a:rPr>
              <a:t>T</a:t>
            </a:r>
            <a:r>
              <a:rPr dirty="0" sz="1050" spc="10" b="1" i="1">
                <a:solidFill>
                  <a:srgbClr val="DE9C3C"/>
                </a:solidFill>
                <a:latin typeface="MV Boli"/>
                <a:cs typeface="MV Boli"/>
              </a:rPr>
              <a:t>I</a:t>
            </a:r>
            <a:r>
              <a:rPr dirty="0" sz="1050" spc="15" b="1" i="1">
                <a:solidFill>
                  <a:srgbClr val="DE9C3C"/>
                </a:solidFill>
                <a:latin typeface="MV Boli"/>
                <a:cs typeface="MV Boli"/>
              </a:rPr>
              <a:t>M</a:t>
            </a:r>
            <a:r>
              <a:rPr dirty="0" sz="1050" spc="10" b="1" i="1">
                <a:solidFill>
                  <a:srgbClr val="DE9C3C"/>
                </a:solidFill>
                <a:latin typeface="MV Boli"/>
                <a:cs typeface="MV Boli"/>
              </a:rPr>
              <a:t>I</a:t>
            </a:r>
            <a:r>
              <a:rPr dirty="0" sz="1050" b="1" i="1">
                <a:solidFill>
                  <a:srgbClr val="DE9C3C"/>
                </a:solidFill>
                <a:latin typeface="MV Boli"/>
                <a:cs typeface="MV Boli"/>
              </a:rPr>
              <a:t>S</a:t>
            </a:r>
            <a:r>
              <a:rPr dirty="0" sz="1050" spc="40" b="1" i="1">
                <a:solidFill>
                  <a:srgbClr val="DE9C3C"/>
                </a:solidFill>
                <a:latin typeface="MV Boli"/>
                <a:cs typeface="MV Boli"/>
              </a:rPr>
              <a:t>T</a:t>
            </a:r>
            <a:endParaRPr sz="1050">
              <a:latin typeface="MV Boli"/>
              <a:cs typeface="MV Bol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618607" y="2456159"/>
            <a:ext cx="231775" cy="10242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15" b="1" i="1">
                <a:solidFill>
                  <a:srgbClr val="DE9C3C"/>
                </a:solidFill>
                <a:latin typeface="MV Boli"/>
                <a:cs typeface="MV Boli"/>
              </a:rPr>
              <a:t>no</a:t>
            </a:r>
            <a:endParaRPr sz="1350">
              <a:latin typeface="MV Boli"/>
              <a:cs typeface="MV Boli"/>
            </a:endParaRPr>
          </a:p>
          <a:p>
            <a:pPr marL="22225" marR="5080" indent="9525">
              <a:lnSpc>
                <a:spcPts val="3260"/>
              </a:lnSpc>
            </a:pPr>
            <a:r>
              <a:rPr dirty="0" sz="1350" spc="10" b="1" i="1">
                <a:solidFill>
                  <a:srgbClr val="DE9C3C"/>
                </a:solidFill>
                <a:latin typeface="MV Boli"/>
                <a:cs typeface="MV Boli"/>
              </a:rPr>
              <a:t>no  no</a:t>
            </a:r>
            <a:endParaRPr sz="1350">
              <a:latin typeface="MV Boli"/>
              <a:cs typeface="MV Bol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40028" y="4365359"/>
            <a:ext cx="668020" cy="1898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50" spc="10" b="1" i="1">
                <a:solidFill>
                  <a:srgbClr val="DE9C3C"/>
                </a:solidFill>
                <a:latin typeface="MV Boli"/>
                <a:cs typeface="MV Boli"/>
              </a:rPr>
              <a:t>O</a:t>
            </a:r>
            <a:r>
              <a:rPr dirty="0" sz="1050" spc="5" b="1" i="1">
                <a:solidFill>
                  <a:srgbClr val="DE9C3C"/>
                </a:solidFill>
                <a:latin typeface="MV Boli"/>
                <a:cs typeface="MV Boli"/>
              </a:rPr>
              <a:t>P</a:t>
            </a:r>
            <a:r>
              <a:rPr dirty="0" sz="1050" spc="10" b="1" i="1">
                <a:solidFill>
                  <a:srgbClr val="DE9C3C"/>
                </a:solidFill>
                <a:latin typeface="MV Boli"/>
                <a:cs typeface="MV Boli"/>
              </a:rPr>
              <a:t>T</a:t>
            </a:r>
            <a:r>
              <a:rPr dirty="0" sz="1050" spc="10" b="1" i="1">
                <a:solidFill>
                  <a:srgbClr val="DE9C3C"/>
                </a:solidFill>
                <a:latin typeface="MV Boli"/>
                <a:cs typeface="MV Boli"/>
              </a:rPr>
              <a:t>I</a:t>
            </a:r>
            <a:r>
              <a:rPr dirty="0" sz="1050" spc="15" b="1" i="1">
                <a:solidFill>
                  <a:srgbClr val="DE9C3C"/>
                </a:solidFill>
                <a:latin typeface="MV Boli"/>
                <a:cs typeface="MV Boli"/>
              </a:rPr>
              <a:t>M</a:t>
            </a:r>
            <a:r>
              <a:rPr dirty="0" sz="1050" spc="10" b="1" i="1">
                <a:solidFill>
                  <a:srgbClr val="DE9C3C"/>
                </a:solidFill>
                <a:latin typeface="MV Boli"/>
                <a:cs typeface="MV Boli"/>
              </a:rPr>
              <a:t>I</a:t>
            </a:r>
            <a:r>
              <a:rPr dirty="0" sz="1050" b="1" i="1">
                <a:solidFill>
                  <a:srgbClr val="DE9C3C"/>
                </a:solidFill>
                <a:latin typeface="MV Boli"/>
                <a:cs typeface="MV Boli"/>
              </a:rPr>
              <a:t>S</a:t>
            </a:r>
            <a:r>
              <a:rPr dirty="0" sz="1050" spc="40" b="1" i="1">
                <a:solidFill>
                  <a:srgbClr val="DE9C3C"/>
                </a:solidFill>
                <a:latin typeface="MV Boli"/>
                <a:cs typeface="MV Boli"/>
              </a:rPr>
              <a:t>T</a:t>
            </a:r>
            <a:endParaRPr sz="1050">
              <a:latin typeface="MV Boli"/>
              <a:cs typeface="MV Bol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585582" y="4513559"/>
            <a:ext cx="280670" cy="110680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15" b="1" i="1">
                <a:solidFill>
                  <a:srgbClr val="FF0000"/>
                </a:solidFill>
                <a:latin typeface="MV Boli"/>
                <a:cs typeface="MV Boli"/>
              </a:rPr>
              <a:t>yes</a:t>
            </a:r>
            <a:endParaRPr sz="1350">
              <a:latin typeface="MV Boli"/>
              <a:cs typeface="MV Boli"/>
            </a:endParaRPr>
          </a:p>
          <a:p>
            <a:pPr marL="19050" marR="5080" indent="635">
              <a:lnSpc>
                <a:spcPts val="3550"/>
              </a:lnSpc>
              <a:spcBef>
                <a:spcPts val="5"/>
              </a:spcBef>
            </a:pPr>
            <a:r>
              <a:rPr dirty="0" sz="1350" spc="5" b="1" i="1">
                <a:solidFill>
                  <a:srgbClr val="FF0000"/>
                </a:solidFill>
                <a:latin typeface="MV Boli"/>
                <a:cs typeface="MV Boli"/>
              </a:rPr>
              <a:t>ye</a:t>
            </a:r>
            <a:r>
              <a:rPr dirty="0" sz="1350" spc="35" b="1" i="1">
                <a:solidFill>
                  <a:srgbClr val="FF0000"/>
                </a:solidFill>
                <a:latin typeface="MV Boli"/>
                <a:cs typeface="MV Boli"/>
              </a:rPr>
              <a:t>s  </a:t>
            </a:r>
            <a:r>
              <a:rPr dirty="0" sz="1350" spc="5" b="1" i="1">
                <a:solidFill>
                  <a:srgbClr val="FF0000"/>
                </a:solidFill>
                <a:latin typeface="MV Boli"/>
                <a:cs typeface="MV Boli"/>
              </a:rPr>
              <a:t>ye</a:t>
            </a:r>
            <a:r>
              <a:rPr dirty="0" sz="1350" spc="30" b="1" i="1">
                <a:solidFill>
                  <a:srgbClr val="FF0000"/>
                </a:solidFill>
                <a:latin typeface="MV Boli"/>
                <a:cs typeface="MV Boli"/>
              </a:rPr>
              <a:t>s</a:t>
            </a:r>
            <a:endParaRPr sz="1350">
              <a:latin typeface="MV Boli"/>
              <a:cs typeface="MV Bol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02741" y="5783579"/>
            <a:ext cx="1367155" cy="44323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dirty="0" sz="1400" spc="-20">
                <a:solidFill>
                  <a:srgbClr val="FFFFFF"/>
                </a:solidFill>
                <a:latin typeface="Rockwell"/>
                <a:cs typeface="Rockwell"/>
              </a:rPr>
              <a:t>Martin</a:t>
            </a:r>
            <a:r>
              <a:rPr dirty="0" sz="1400" spc="2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Rockwell"/>
                <a:cs typeface="Rockwell"/>
              </a:rPr>
              <a:t>Seligman </a:t>
            </a:r>
            <a:r>
              <a:rPr dirty="0" sz="1400" spc="-33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Rockwell"/>
                <a:cs typeface="Rockwell"/>
              </a:rPr>
              <a:t>Ph.D.</a:t>
            </a:r>
            <a:endParaRPr sz="14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1895" y="1840992"/>
            <a:ext cx="3898900" cy="3014980"/>
            <a:chOff x="691895" y="1840992"/>
            <a:chExt cx="3898900" cy="3014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1056" y="1840992"/>
              <a:ext cx="2231136" cy="8656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295" y="2225040"/>
              <a:ext cx="3599688" cy="10424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6591" y="2755392"/>
              <a:ext cx="3560064" cy="8686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4168" y="3163824"/>
              <a:ext cx="2727960" cy="8656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871" y="3569208"/>
              <a:ext cx="3651504" cy="8656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1895" y="3986784"/>
              <a:ext cx="3898391" cy="86868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16294" y="1938020"/>
            <a:ext cx="3401060" cy="2628900"/>
          </a:xfrm>
          <a:prstGeom prst="rect">
            <a:avLst/>
          </a:prstGeom>
        </p:spPr>
        <p:txBody>
          <a:bodyPr wrap="square" lIns="0" tIns="57150" rIns="0" bIns="0" rtlCol="0" vert="horz">
            <a:spAutoFit/>
          </a:bodyPr>
          <a:lstStyle/>
          <a:p>
            <a:pPr algn="ctr" marL="12700" marR="5080" indent="-635">
              <a:lnSpc>
                <a:spcPct val="90300"/>
              </a:lnSpc>
              <a:spcBef>
                <a:spcPts val="450"/>
              </a:spcBef>
            </a:pPr>
            <a:r>
              <a:rPr dirty="0" sz="3000" b="1">
                <a:solidFill>
                  <a:srgbClr val="FFFFFF"/>
                </a:solidFill>
                <a:latin typeface="Bookman Old Style"/>
                <a:cs typeface="Bookman Old Style"/>
              </a:rPr>
              <a:t>TAKING </a:t>
            </a:r>
            <a:r>
              <a:rPr dirty="0" sz="3000" spc="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3600" spc="-5" b="1">
                <a:solidFill>
                  <a:srgbClr val="FF0000"/>
                </a:solidFill>
                <a:latin typeface="Bookman Old Style"/>
                <a:cs typeface="Bookman Old Style"/>
              </a:rPr>
              <a:t>OWNERSHIP </a:t>
            </a:r>
            <a:r>
              <a:rPr dirty="0" sz="3600" b="1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dirty="0" sz="3000" b="1">
                <a:solidFill>
                  <a:srgbClr val="FFFFFF"/>
                </a:solidFill>
                <a:latin typeface="Bookman Old Style"/>
                <a:cs typeface="Bookman Old Style"/>
              </a:rPr>
              <a:t>OF </a:t>
            </a:r>
            <a:r>
              <a:rPr dirty="0" sz="3000" spc="-5" b="1">
                <a:solidFill>
                  <a:srgbClr val="FFFFFF"/>
                </a:solidFill>
                <a:latin typeface="Bookman Old Style"/>
                <a:cs typeface="Bookman Old Style"/>
              </a:rPr>
              <a:t>YOUR LIFE </a:t>
            </a:r>
            <a:r>
              <a:rPr dirty="0" sz="30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3000" spc="-5" b="1">
                <a:solidFill>
                  <a:srgbClr val="FFFFFF"/>
                </a:solidFill>
                <a:latin typeface="Bookman Old Style"/>
                <a:cs typeface="Bookman Old Style"/>
              </a:rPr>
              <a:t>THROUGH </a:t>
            </a:r>
            <a:r>
              <a:rPr dirty="0" sz="3000" b="1">
                <a:solidFill>
                  <a:srgbClr val="FFFFFF"/>
                </a:solidFill>
                <a:latin typeface="Bookman Old Style"/>
                <a:cs typeface="Bookman Old Style"/>
              </a:rPr>
              <a:t> COURAGE AND </a:t>
            </a:r>
            <a:r>
              <a:rPr dirty="0" sz="3000" spc="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3000" b="1">
                <a:solidFill>
                  <a:srgbClr val="FFFFFF"/>
                </a:solidFill>
                <a:latin typeface="Bookman Old Style"/>
                <a:cs typeface="Bookman Old Style"/>
              </a:rPr>
              <a:t>A</a:t>
            </a:r>
            <a:r>
              <a:rPr dirty="0" sz="3000" spc="-10" b="1">
                <a:solidFill>
                  <a:srgbClr val="FFFFFF"/>
                </a:solidFill>
                <a:latin typeface="Bookman Old Style"/>
                <a:cs typeface="Bookman Old Style"/>
              </a:rPr>
              <a:t>SS</a:t>
            </a:r>
            <a:r>
              <a:rPr dirty="0" sz="3000" b="1">
                <a:solidFill>
                  <a:srgbClr val="FFFFFF"/>
                </a:solidFill>
                <a:latin typeface="Bookman Old Style"/>
                <a:cs typeface="Bookman Old Style"/>
              </a:rPr>
              <a:t>E</a:t>
            </a:r>
            <a:r>
              <a:rPr dirty="0" sz="3000" spc="-5" b="1">
                <a:solidFill>
                  <a:srgbClr val="FFFFFF"/>
                </a:solidFill>
                <a:latin typeface="Bookman Old Style"/>
                <a:cs typeface="Bookman Old Style"/>
              </a:rPr>
              <a:t>RTI</a:t>
            </a:r>
            <a:r>
              <a:rPr dirty="0" sz="3000" b="1">
                <a:solidFill>
                  <a:srgbClr val="FFFFFF"/>
                </a:solidFill>
                <a:latin typeface="Bookman Old Style"/>
                <a:cs typeface="Bookman Old Style"/>
              </a:rPr>
              <a:t>VE</a:t>
            </a:r>
            <a:r>
              <a:rPr dirty="0" sz="3000" spc="5" b="1">
                <a:solidFill>
                  <a:srgbClr val="FFFFFF"/>
                </a:solidFill>
                <a:latin typeface="Bookman Old Style"/>
                <a:cs typeface="Bookman Old Style"/>
              </a:rPr>
              <a:t>N</a:t>
            </a:r>
            <a:r>
              <a:rPr dirty="0" sz="3000" b="1">
                <a:solidFill>
                  <a:srgbClr val="FFFFFF"/>
                </a:solidFill>
                <a:latin typeface="Bookman Old Style"/>
                <a:cs typeface="Bookman Old Style"/>
              </a:rPr>
              <a:t>E</a:t>
            </a:r>
            <a:r>
              <a:rPr dirty="0" sz="3000" spc="-10" b="1">
                <a:solidFill>
                  <a:srgbClr val="FFFFFF"/>
                </a:solidFill>
                <a:latin typeface="Bookman Old Style"/>
                <a:cs typeface="Bookman Old Style"/>
              </a:rPr>
              <a:t>S</a:t>
            </a:r>
            <a:r>
              <a:rPr dirty="0" sz="3000" b="1">
                <a:solidFill>
                  <a:srgbClr val="FFFFFF"/>
                </a:solidFill>
                <a:latin typeface="Bookman Old Style"/>
                <a:cs typeface="Bookman Old Style"/>
              </a:rPr>
              <a:t>S</a:t>
            </a:r>
            <a:endParaRPr sz="3000">
              <a:latin typeface="Bookman Old Style"/>
              <a:cs typeface="Bookman Old Styl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376671" y="137160"/>
            <a:ext cx="6654165" cy="6486525"/>
            <a:chOff x="5376671" y="137160"/>
            <a:chExt cx="6654165" cy="648652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88863" y="155448"/>
              <a:ext cx="390143" cy="4998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05271" y="137160"/>
              <a:ext cx="1789176" cy="53035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17079" y="137160"/>
              <a:ext cx="893064" cy="5303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32775" y="137160"/>
              <a:ext cx="3672839" cy="5303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05271" y="466344"/>
              <a:ext cx="1292352" cy="53035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20255" y="466344"/>
              <a:ext cx="1231392" cy="5303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74279" y="466344"/>
              <a:ext cx="1734312" cy="5303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31223" y="466344"/>
              <a:ext cx="996696" cy="5303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50551" y="466344"/>
              <a:ext cx="1883663" cy="5303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05271" y="795528"/>
              <a:ext cx="1566672" cy="5334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94575" y="795528"/>
              <a:ext cx="4590287" cy="5334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05271" y="1127760"/>
              <a:ext cx="1063752" cy="53035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88863" y="1603248"/>
              <a:ext cx="390143" cy="4998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05271" y="1584960"/>
              <a:ext cx="6376416" cy="5303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76671" y="2042160"/>
              <a:ext cx="5864352" cy="5303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76671" y="2371343"/>
              <a:ext cx="4090416" cy="53035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88863" y="2846832"/>
              <a:ext cx="390143" cy="4998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605271" y="2828543"/>
              <a:ext cx="2770631" cy="53035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040623" y="2828543"/>
              <a:ext cx="1395983" cy="53035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83879" y="3127248"/>
              <a:ext cx="1109472" cy="6705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104375" y="2828543"/>
              <a:ext cx="2511552" cy="53035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605271" y="3157727"/>
              <a:ext cx="996696" cy="5334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388863" y="3636263"/>
              <a:ext cx="390143" cy="4968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605271" y="3614927"/>
              <a:ext cx="4815839" cy="5334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085831" y="3614927"/>
              <a:ext cx="1944624" cy="5334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229087" y="3913631"/>
              <a:ext cx="1603248" cy="6705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05271" y="3947160"/>
              <a:ext cx="1499616" cy="53035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88863" y="4422648"/>
              <a:ext cx="390143" cy="49987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605271" y="4404360"/>
              <a:ext cx="2898648" cy="53035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311895" y="4703063"/>
              <a:ext cx="1679448" cy="6705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168639" y="4404360"/>
              <a:ext cx="1115568" cy="53035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951975" y="4404360"/>
              <a:ext cx="414527" cy="53035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031223" y="4404360"/>
              <a:ext cx="1103376" cy="53035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88863" y="4867656"/>
              <a:ext cx="390143" cy="49987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605271" y="4846319"/>
              <a:ext cx="2770631" cy="53340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040623" y="4846319"/>
              <a:ext cx="2304287" cy="53340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88863" y="5324855"/>
              <a:ext cx="390143" cy="49987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605271" y="5303519"/>
              <a:ext cx="1844039" cy="533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117079" y="5303519"/>
              <a:ext cx="2005583" cy="53340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257287" y="5602223"/>
              <a:ext cx="1731263" cy="7010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88863" y="5782055"/>
              <a:ext cx="390143" cy="49987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605271" y="5760719"/>
              <a:ext cx="3044952" cy="5334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317991" y="5760719"/>
              <a:ext cx="3334511" cy="53340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449055" y="6059423"/>
              <a:ext cx="3066288" cy="7010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320271" y="5760719"/>
              <a:ext cx="588264" cy="53340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605271" y="6092951"/>
              <a:ext cx="1322831" cy="530352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5519135" y="136652"/>
            <a:ext cx="6295390" cy="63169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241300" marR="408940" indent="-228600">
              <a:lnSpc>
                <a:spcPct val="120400"/>
              </a:lnSpc>
              <a:spcBef>
                <a:spcPts val="11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800" spc="-5">
                <a:solidFill>
                  <a:srgbClr val="FF0000"/>
                </a:solidFill>
                <a:latin typeface="Rockwell"/>
                <a:cs typeface="Rockwell"/>
              </a:rPr>
              <a:t>Assertiveness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is 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the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ability to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honestly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20">
                <a:solidFill>
                  <a:srgbClr val="FEFFFF"/>
                </a:solidFill>
                <a:latin typeface="Rockwell"/>
                <a:cs typeface="Rockwell"/>
              </a:rPr>
              <a:t>express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25">
                <a:solidFill>
                  <a:srgbClr val="FEFFFF"/>
                </a:solidFill>
                <a:latin typeface="Rockwell"/>
                <a:cs typeface="Rockwell"/>
              </a:rPr>
              <a:t>your </a:t>
            </a:r>
            <a:r>
              <a:rPr dirty="0" sz="1800" spc="-2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opinions,</a:t>
            </a:r>
            <a:r>
              <a:rPr dirty="0" sz="1800" spc="-15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feelings,</a:t>
            </a:r>
            <a:r>
              <a:rPr dirty="0" sz="1800" spc="-14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attitudes,</a:t>
            </a:r>
            <a:r>
              <a:rPr dirty="0" sz="1800" spc="-14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and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 rights,</a:t>
            </a:r>
            <a:r>
              <a:rPr dirty="0" sz="1800" spc="-14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without undue </a:t>
            </a:r>
            <a:r>
              <a:rPr dirty="0" sz="1800" spc="-434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a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n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x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i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e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t</a:t>
            </a:r>
            <a:r>
              <a:rPr dirty="0" sz="1800" spc="-185">
                <a:solidFill>
                  <a:srgbClr val="FEFFFF"/>
                </a:solidFill>
                <a:latin typeface="Rockwell"/>
                <a:cs typeface="Rockwell"/>
              </a:rPr>
              <a:t>y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,</a:t>
            </a:r>
            <a:r>
              <a:rPr dirty="0" sz="1800" spc="-14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in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a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30">
                <a:solidFill>
                  <a:srgbClr val="FEFFFF"/>
                </a:solidFill>
                <a:latin typeface="Rockwell"/>
                <a:cs typeface="Rockwell"/>
              </a:rPr>
              <a:t>w</a:t>
            </a:r>
            <a:r>
              <a:rPr dirty="0" sz="1800" spc="-45">
                <a:solidFill>
                  <a:srgbClr val="FEFFFF"/>
                </a:solidFill>
                <a:latin typeface="Rockwell"/>
                <a:cs typeface="Rockwell"/>
              </a:rPr>
              <a:t>a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y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t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h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a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t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d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oe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s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n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'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t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i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n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f</a:t>
            </a:r>
            <a:r>
              <a:rPr dirty="0" sz="1800" spc="35">
                <a:solidFill>
                  <a:srgbClr val="FEFFFF"/>
                </a:solidFill>
                <a:latin typeface="Rockwell"/>
                <a:cs typeface="Rockwell"/>
              </a:rPr>
              <a:t>r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i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n</a:t>
            </a:r>
            <a:r>
              <a:rPr dirty="0" sz="1800" spc="-40">
                <a:solidFill>
                  <a:srgbClr val="FEFFFF"/>
                </a:solidFill>
                <a:latin typeface="Rockwell"/>
                <a:cs typeface="Rockwell"/>
              </a:rPr>
              <a:t>g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e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 o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n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t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h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e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35">
                <a:solidFill>
                  <a:srgbClr val="FEFFFF"/>
                </a:solidFill>
                <a:latin typeface="Rockwell"/>
                <a:cs typeface="Rockwell"/>
              </a:rPr>
              <a:t>r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ig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h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t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s 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o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f  others.</a:t>
            </a:r>
            <a:endParaRPr sz="1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800" spc="-10" b="1">
                <a:solidFill>
                  <a:srgbClr val="FEFFFF"/>
                </a:solidFill>
                <a:latin typeface="Rockwell"/>
                <a:cs typeface="Rockwell"/>
              </a:rPr>
              <a:t>Advantages</a:t>
            </a:r>
            <a:r>
              <a:rPr dirty="0" sz="1800" spc="-15" b="1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b="1">
                <a:solidFill>
                  <a:srgbClr val="FEFFFF"/>
                </a:solidFill>
                <a:latin typeface="Rockwell"/>
                <a:cs typeface="Rockwell"/>
              </a:rPr>
              <a:t>of Assertiveness</a:t>
            </a:r>
            <a:r>
              <a:rPr dirty="0" sz="1800" spc="-10" b="1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5" b="1">
                <a:solidFill>
                  <a:srgbClr val="FEFFFF"/>
                </a:solidFill>
                <a:latin typeface="Rockwell"/>
                <a:cs typeface="Rockwell"/>
              </a:rPr>
              <a:t>Skills</a:t>
            </a:r>
            <a:r>
              <a:rPr dirty="0" sz="1800" spc="-10" b="1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b="1">
                <a:solidFill>
                  <a:srgbClr val="FEFFFF"/>
                </a:solidFill>
                <a:latin typeface="Rockwell"/>
                <a:cs typeface="Rockwell"/>
              </a:rPr>
              <a:t>in Communication</a:t>
            </a:r>
            <a:endParaRPr sz="1800">
              <a:latin typeface="Rockwell"/>
              <a:cs typeface="Rockwell"/>
            </a:endParaRPr>
          </a:p>
          <a:p>
            <a:pPr marL="12700" marR="802005">
              <a:lnSpc>
                <a:spcPct val="121100"/>
              </a:lnSpc>
              <a:spcBef>
                <a:spcPts val="985"/>
              </a:spcBef>
            </a:pPr>
            <a:r>
              <a:rPr dirty="0" sz="1800" spc="-15">
                <a:solidFill>
                  <a:srgbClr val="FEFFFF"/>
                </a:solidFill>
                <a:latin typeface="Rockwell"/>
                <a:cs typeface="Rockwell"/>
              </a:rPr>
              <a:t>There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35">
                <a:solidFill>
                  <a:srgbClr val="FEFFFF"/>
                </a:solidFill>
                <a:latin typeface="Rockwell"/>
                <a:cs typeface="Rockwell"/>
              </a:rPr>
              <a:t>are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15">
                <a:solidFill>
                  <a:srgbClr val="FEFFFF"/>
                </a:solidFill>
                <a:latin typeface="Rockwell"/>
                <a:cs typeface="Rockwell"/>
              </a:rPr>
              <a:t>many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15">
                <a:solidFill>
                  <a:srgbClr val="FEFFFF"/>
                </a:solidFill>
                <a:latin typeface="Rockwell"/>
                <a:cs typeface="Rockwell"/>
              </a:rPr>
              <a:t>advantages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of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 assertiveness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skills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in </a:t>
            </a:r>
            <a:r>
              <a:rPr dirty="0" sz="1800" spc="-434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c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omm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u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n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ic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at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i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on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,</a:t>
            </a:r>
            <a:r>
              <a:rPr dirty="0" sz="1800" spc="-14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mo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st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no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ta</a:t>
            </a:r>
            <a:r>
              <a:rPr dirty="0" sz="1800" spc="-40">
                <a:solidFill>
                  <a:srgbClr val="FEFFFF"/>
                </a:solidFill>
                <a:latin typeface="Rockwell"/>
                <a:cs typeface="Rockwell"/>
              </a:rPr>
              <a:t>bl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y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t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he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s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e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:</a:t>
            </a:r>
            <a:endParaRPr sz="1800">
              <a:latin typeface="Rockwell"/>
              <a:cs typeface="Rockwell"/>
            </a:endParaRPr>
          </a:p>
          <a:p>
            <a:pPr marL="241300" marR="427990" indent="-228600">
              <a:lnSpc>
                <a:spcPct val="120000"/>
              </a:lnSpc>
              <a:spcBef>
                <a:spcPts val="10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Assertiveness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helps 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us </a:t>
            </a:r>
            <a:r>
              <a:rPr dirty="0" u="sng" sz="1800" spc="10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feel </a:t>
            </a:r>
            <a:r>
              <a:rPr dirty="0" u="sng" sz="1800" spc="-10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good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about ourselves and </a:t>
            </a:r>
            <a:r>
              <a:rPr dirty="0" sz="1800" spc="-434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others</a:t>
            </a:r>
            <a:endParaRPr sz="1800">
              <a:latin typeface="Rockwell"/>
              <a:cs typeface="Rockwell"/>
            </a:endParaRPr>
          </a:p>
          <a:p>
            <a:pPr marL="241300" marR="12700" indent="-228600">
              <a:lnSpc>
                <a:spcPct val="120000"/>
              </a:lnSpc>
              <a:spcBef>
                <a:spcPts val="101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Assertiveness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leads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to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the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development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of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u="sng" sz="1800" spc="-5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mutual</a:t>
            </a:r>
            <a:r>
              <a:rPr dirty="0" u="sng" sz="1800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sng" sz="1800" spc="-15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respect </a:t>
            </a:r>
            <a:r>
              <a:rPr dirty="0" sz="1800" spc="-434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with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 others</a:t>
            </a:r>
            <a:endParaRPr sz="1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Assertiveness</a:t>
            </a:r>
            <a:r>
              <a:rPr dirty="0" sz="1800" spc="-2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increases</a:t>
            </a:r>
            <a:r>
              <a:rPr dirty="0" sz="1800" spc="-15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u="sng" sz="1800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our</a:t>
            </a:r>
            <a:r>
              <a:rPr dirty="0" u="sng" sz="1800" spc="-15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sng" sz="1800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self-esteem</a:t>
            </a:r>
            <a:endParaRPr sz="1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Assertiveness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helps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 us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10" b="1">
                <a:solidFill>
                  <a:srgbClr val="FEFFFF"/>
                </a:solidFill>
                <a:latin typeface="Rockwell"/>
                <a:cs typeface="Rockwell"/>
              </a:rPr>
              <a:t>achieve</a:t>
            </a:r>
            <a:r>
              <a:rPr dirty="0" sz="1800" b="1">
                <a:solidFill>
                  <a:srgbClr val="FEFFFF"/>
                </a:solidFill>
                <a:latin typeface="Rockwell"/>
                <a:cs typeface="Rockwell"/>
              </a:rPr>
              <a:t> our </a:t>
            </a:r>
            <a:r>
              <a:rPr dirty="0" sz="1800" spc="-10" b="1">
                <a:solidFill>
                  <a:srgbClr val="FEFFFF"/>
                </a:solidFill>
                <a:latin typeface="Rockwell"/>
                <a:cs typeface="Rockwell"/>
              </a:rPr>
              <a:t>goals</a:t>
            </a:r>
            <a:endParaRPr sz="1800">
              <a:latin typeface="Rockwell"/>
              <a:cs typeface="Rockwell"/>
            </a:endParaRPr>
          </a:p>
          <a:p>
            <a:pPr marL="241300" indent="-22860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Assertiveness</a:t>
            </a:r>
            <a:r>
              <a:rPr dirty="0" sz="1800" spc="-2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u="sng" sz="1800" spc="-15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reduces </a:t>
            </a:r>
            <a:r>
              <a:rPr dirty="0" u="sng" sz="1800" spc="-5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anxiety</a:t>
            </a:r>
            <a:endParaRPr sz="1800">
              <a:latin typeface="Rockwell"/>
              <a:cs typeface="Rockwell"/>
            </a:endParaRPr>
          </a:p>
          <a:p>
            <a:pPr marL="241300" marR="132715" indent="-228600">
              <a:lnSpc>
                <a:spcPct val="121100"/>
              </a:lnSpc>
              <a:spcBef>
                <a:spcPts val="98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Assertiveness </a:t>
            </a:r>
            <a:r>
              <a:rPr dirty="0" sz="1800" spc="-15">
                <a:solidFill>
                  <a:srgbClr val="FEFFFF"/>
                </a:solidFill>
                <a:latin typeface="Rockwell"/>
                <a:cs typeface="Rockwell"/>
              </a:rPr>
              <a:t>protects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5">
                <a:solidFill>
                  <a:srgbClr val="FEFFFF"/>
                </a:solidFill>
                <a:latin typeface="Rockwell"/>
                <a:cs typeface="Rockwell"/>
              </a:rPr>
              <a:t>us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u="sng" sz="1800" spc="-20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from</a:t>
            </a:r>
            <a:r>
              <a:rPr dirty="0" u="sng" sz="1800" spc="5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sng" sz="1800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being </a:t>
            </a:r>
            <a:r>
              <a:rPr dirty="0" u="sng" sz="1800" spc="-15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taken</a:t>
            </a:r>
            <a:r>
              <a:rPr dirty="0" u="sng" sz="1800" spc="5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 </a:t>
            </a:r>
            <a:r>
              <a:rPr dirty="0" u="sng" sz="1800" spc="-15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advantage</a:t>
            </a:r>
            <a:r>
              <a:rPr dirty="0" u="sng" sz="1800" spc="5">
                <a:solidFill>
                  <a:srgbClr val="FEFFFF"/>
                </a:solidFill>
                <a:uFill>
                  <a:solidFill>
                    <a:srgbClr val="FEFFFF"/>
                  </a:solidFill>
                </a:uFill>
                <a:latin typeface="Rockwell"/>
                <a:cs typeface="Rockwell"/>
              </a:rPr>
              <a:t> </a:t>
            </a:r>
            <a:r>
              <a:rPr dirty="0" sz="1800" spc="5">
                <a:solidFill>
                  <a:srgbClr val="FEFFFF"/>
                </a:solidFill>
                <a:latin typeface="Rockwell"/>
                <a:cs typeface="Rockwell"/>
              </a:rPr>
              <a:t>of </a:t>
            </a:r>
            <a:r>
              <a:rPr dirty="0" sz="1800" spc="-434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 spc="-40">
                <a:solidFill>
                  <a:srgbClr val="FEFFFF"/>
                </a:solidFill>
                <a:latin typeface="Rockwell"/>
                <a:cs typeface="Rockwell"/>
              </a:rPr>
              <a:t>by</a:t>
            </a:r>
            <a:r>
              <a:rPr dirty="0" sz="1800" spc="-10">
                <a:solidFill>
                  <a:srgbClr val="FE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EFFFF"/>
                </a:solidFill>
                <a:latin typeface="Rockwell"/>
                <a:cs typeface="Rockwell"/>
              </a:rPr>
              <a:t>others</a:t>
            </a:r>
            <a:endParaRPr sz="18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3996" y="81788"/>
            <a:ext cx="783717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DD3A4A"/>
                </a:solidFill>
                <a:latin typeface="Calibri"/>
                <a:cs typeface="Calibri"/>
              </a:rPr>
              <a:t>The</a:t>
            </a:r>
            <a:r>
              <a:rPr dirty="0" sz="3600" spc="-10" b="1">
                <a:solidFill>
                  <a:srgbClr val="DD3A4A"/>
                </a:solidFill>
                <a:latin typeface="Calibri"/>
                <a:cs typeface="Calibri"/>
              </a:rPr>
              <a:t> </a:t>
            </a:r>
            <a:r>
              <a:rPr dirty="0" sz="3600" spc="-20" b="1">
                <a:solidFill>
                  <a:srgbClr val="DD3A4A"/>
                </a:solidFill>
                <a:latin typeface="Calibri"/>
                <a:cs typeface="Calibri"/>
              </a:rPr>
              <a:t>Safety</a:t>
            </a:r>
            <a:r>
              <a:rPr dirty="0" sz="3600" spc="-10" b="1">
                <a:solidFill>
                  <a:srgbClr val="DD3A4A"/>
                </a:solidFill>
                <a:latin typeface="Calibri"/>
                <a:cs typeface="Calibri"/>
              </a:rPr>
              <a:t> Promise:</a:t>
            </a:r>
            <a:r>
              <a:rPr dirty="0" sz="3600" spc="-15" b="1">
                <a:solidFill>
                  <a:srgbClr val="DD3A4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DD3A4A"/>
                </a:solidFill>
                <a:latin typeface="Calibri"/>
                <a:cs typeface="Calibri"/>
              </a:rPr>
              <a:t>My </a:t>
            </a:r>
            <a:r>
              <a:rPr dirty="0" sz="1800" spc="-10" b="1">
                <a:solidFill>
                  <a:srgbClr val="DD3A4A"/>
                </a:solidFill>
                <a:latin typeface="Calibri"/>
                <a:cs typeface="Calibri"/>
              </a:rPr>
              <a:t>Universal</a:t>
            </a:r>
            <a:r>
              <a:rPr dirty="0" sz="1800" b="1">
                <a:solidFill>
                  <a:srgbClr val="DD3A4A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DD3A4A"/>
                </a:solidFill>
                <a:latin typeface="Calibri"/>
                <a:cs typeface="Calibri"/>
              </a:rPr>
              <a:t>Rights</a:t>
            </a:r>
            <a:r>
              <a:rPr dirty="0" sz="1800" spc="-5" b="1">
                <a:solidFill>
                  <a:srgbClr val="DD3A4A"/>
                </a:solidFill>
                <a:latin typeface="Calibri"/>
                <a:cs typeface="Calibri"/>
              </a:rPr>
              <a:t> and</a:t>
            </a:r>
            <a:r>
              <a:rPr dirty="0" sz="1800" b="1">
                <a:solidFill>
                  <a:srgbClr val="DD3A4A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DD3A4A"/>
                </a:solidFill>
                <a:latin typeface="Calibri"/>
                <a:cs typeface="Calibri"/>
              </a:rPr>
              <a:t>Relational</a:t>
            </a:r>
            <a:r>
              <a:rPr dirty="0" sz="1800" b="1">
                <a:solidFill>
                  <a:srgbClr val="DD3A4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DD3A4A"/>
                </a:solidFill>
                <a:latin typeface="Calibri"/>
                <a:cs typeface="Calibri"/>
              </a:rPr>
              <a:t>Duties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04621" y="2908693"/>
            <a:ext cx="707247" cy="7072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42989" y="4364964"/>
            <a:ext cx="1030511" cy="70724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3826" y="1014476"/>
            <a:ext cx="9784715" cy="5741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create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space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 relationship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identify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relationship 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rights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duties: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35"/>
              </a:spcBef>
            </a:pP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A.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-5">
                <a:solidFill>
                  <a:srgbClr val="FFFFFF"/>
                </a:solidFill>
                <a:latin typeface="Arial"/>
                <a:cs typeface="Arial"/>
              </a:rPr>
              <a:t>Universal</a:t>
            </a:r>
            <a:r>
              <a:rPr dirty="0" sz="17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20">
                <a:solidFill>
                  <a:srgbClr val="FFFFFF"/>
                </a:solidFill>
                <a:latin typeface="Arial"/>
                <a:cs typeface="Arial"/>
              </a:rPr>
              <a:t>Right</a:t>
            </a:r>
            <a:r>
              <a:rPr dirty="0" sz="175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Arial"/>
                <a:cs typeface="Arial"/>
              </a:rPr>
              <a:t>to: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ts val="2135"/>
              </a:lnSpc>
              <a:spcBef>
                <a:spcPts val="50"/>
              </a:spcBef>
              <a:buSzPct val="50000"/>
              <a:buFont typeface="Wingdings"/>
              <a:buChar char=""/>
              <a:tabLst>
                <a:tab pos="355600" algn="l"/>
                <a:tab pos="356235" algn="l"/>
              </a:tabLst>
            </a:pP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mistakes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ts val="2135"/>
              </a:lnSpc>
              <a:buSzPct val="50000"/>
              <a:buFont typeface="Wingdings"/>
              <a:buChar char=""/>
              <a:tabLst>
                <a:tab pos="355600" algn="l"/>
                <a:tab pos="356235" algn="l"/>
              </a:tabLst>
            </a:pP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final </a:t>
            </a: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judge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feelings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accept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Arial"/>
                <a:cs typeface="Arial"/>
              </a:rPr>
              <a:t>true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20"/>
              </a:spcBef>
              <a:buSzPct val="50000"/>
              <a:buFont typeface="Wingdings"/>
              <a:buChar char=""/>
              <a:tabLst>
                <a:tab pos="355600" algn="l"/>
                <a:tab pos="356235" algn="l"/>
              </a:tabLst>
            </a:pP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dirty="0" sz="1800" spc="20">
                <a:solidFill>
                  <a:srgbClr val="FFFFFF"/>
                </a:solidFill>
                <a:latin typeface="Arial"/>
                <a:cs typeface="Arial"/>
              </a:rPr>
              <a:t>own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opinions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convictions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ts val="2125"/>
              </a:lnSpc>
              <a:spcBef>
                <a:spcPts val="50"/>
              </a:spcBef>
              <a:buSzPct val="50000"/>
              <a:buFont typeface="Wingdings"/>
              <a:buChar char=""/>
              <a:tabLst>
                <a:tab pos="355600" algn="l"/>
                <a:tab pos="356235" algn="l"/>
              </a:tabLst>
            </a:pP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65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ts val="2125"/>
              </a:lnSpc>
              <a:buSzPct val="50000"/>
              <a:buFont typeface="Wingdings"/>
              <a:buChar char=""/>
              <a:tabLst>
                <a:tab pos="355600" algn="l"/>
                <a:tab pos="356235" algn="l"/>
              </a:tabLst>
            </a:pP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ask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0"/>
              </a:spcBef>
              <a:buSzPct val="50000"/>
              <a:buFont typeface="Wingdings"/>
              <a:buChar char=""/>
              <a:tabLst>
                <a:tab pos="355600" algn="l"/>
                <a:tab pos="356235" algn="l"/>
              </a:tabLst>
            </a:pP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heard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35"/>
              </a:spcBef>
            </a:pP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B.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10">
                <a:solidFill>
                  <a:srgbClr val="FFFFFF"/>
                </a:solidFill>
                <a:latin typeface="Arial"/>
                <a:cs typeface="Arial"/>
              </a:rPr>
              <a:t>Relational</a:t>
            </a:r>
            <a:r>
              <a:rPr dirty="0" sz="17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50" spc="45">
                <a:solidFill>
                  <a:srgbClr val="FFFFFF"/>
                </a:solidFill>
                <a:latin typeface="Arial"/>
                <a:cs typeface="Arial"/>
              </a:rPr>
              <a:t>Duty</a:t>
            </a:r>
            <a:r>
              <a:rPr dirty="0" sz="17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Arial"/>
                <a:cs typeface="Arial"/>
              </a:rPr>
              <a:t>to: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ts val="2125"/>
              </a:lnSpc>
              <a:spcBef>
                <a:spcPts val="45"/>
              </a:spcBef>
              <a:buSzPct val="50000"/>
              <a:buFont typeface="Wingdings"/>
              <a:buChar char=""/>
              <a:tabLst>
                <a:tab pos="355600" algn="l"/>
                <a:tab pos="356235" algn="l"/>
              </a:tabLst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listen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attentively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synergy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ts val="2125"/>
              </a:lnSpc>
              <a:buSzPct val="50000"/>
              <a:buFont typeface="Wingdings"/>
              <a:buChar char=""/>
              <a:tabLst>
                <a:tab pos="355600" algn="l"/>
                <a:tab pos="356235" algn="l"/>
              </a:tabLst>
            </a:pP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assume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75">
                <a:solidFill>
                  <a:srgbClr val="FFFFFF"/>
                </a:solidFill>
                <a:latin typeface="Arial"/>
                <a:cs typeface="Arial"/>
              </a:rPr>
              <a:t>good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intentions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others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ts val="2135"/>
              </a:lnSpc>
              <a:spcBef>
                <a:spcPts val="50"/>
              </a:spcBef>
              <a:buSzPct val="50000"/>
              <a:buFont typeface="Wingdings"/>
              <a:buChar char=""/>
              <a:tabLst>
                <a:tab pos="355600" algn="l"/>
                <a:tab pos="356235" algn="l"/>
              </a:tabLst>
            </a:pP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your </a:t>
            </a:r>
            <a:r>
              <a:rPr dirty="0" sz="1800" spc="50">
                <a:solidFill>
                  <a:srgbClr val="FFFFFF"/>
                </a:solidFill>
                <a:latin typeface="Arial"/>
                <a:cs typeface="Arial"/>
              </a:rPr>
              <a:t>ego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(Ego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your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Enemigo)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ts val="2135"/>
              </a:lnSpc>
              <a:buSzPct val="50000"/>
              <a:buFont typeface="Wingdings"/>
              <a:buChar char=""/>
              <a:tabLst>
                <a:tab pos="355600" algn="l"/>
                <a:tab pos="356235" algn="l"/>
              </a:tabLst>
            </a:pP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treat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respect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25"/>
              </a:spcBef>
              <a:buSzPct val="50000"/>
              <a:buFont typeface="Wingdings"/>
              <a:buChar char=""/>
              <a:tabLst>
                <a:tab pos="355600" algn="l"/>
                <a:tab pos="356235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ownership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Arial"/>
                <a:cs typeface="Arial"/>
              </a:rPr>
              <a:t>own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5"/>
              </a:spcBef>
              <a:buSzPct val="50000"/>
              <a:buFont typeface="Wingdings"/>
              <a:buChar char=""/>
              <a:tabLst>
                <a:tab pos="355600" algn="l"/>
                <a:tab pos="356235" algn="l"/>
              </a:tabLst>
            </a:pPr>
            <a:r>
              <a:rPr dirty="0" sz="1800" spc="35">
                <a:solidFill>
                  <a:srgbClr val="FFFFFF"/>
                </a:solidFill>
                <a:latin typeface="Arial"/>
                <a:cs typeface="Arial"/>
              </a:rPr>
              <a:t>admit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Arial"/>
                <a:cs typeface="Arial"/>
              </a:rPr>
              <a:t>wrong</a:t>
            </a:r>
            <a:endParaRPr sz="1800">
              <a:latin typeface="Arial"/>
              <a:cs typeface="Arial"/>
            </a:endParaRPr>
          </a:p>
          <a:p>
            <a:pPr marL="12700" marR="2978785">
              <a:lnSpc>
                <a:spcPct val="108800"/>
              </a:lnSpc>
              <a:spcBef>
                <a:spcPts val="1375"/>
              </a:spcBef>
            </a:pP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Select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70">
                <a:solidFill>
                  <a:srgbClr val="FFFFFF"/>
                </a:solidFill>
                <a:latin typeface="Arial"/>
                <a:cs typeface="Arial"/>
              </a:rPr>
              <a:t>top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3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0">
                <a:solidFill>
                  <a:srgbClr val="FFFFFF"/>
                </a:solidFill>
                <a:latin typeface="Arial"/>
                <a:cs typeface="Arial"/>
              </a:rPr>
              <a:t>B.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 rights</a:t>
            </a:r>
            <a:r>
              <a:rPr dirty="0" sz="16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2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difficult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6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ask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Arial"/>
                <a:cs typeface="Arial"/>
              </a:rPr>
              <a:t>for? </a:t>
            </a:r>
            <a:r>
              <a:rPr dirty="0" sz="1600" spc="-4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30">
                <a:solidFill>
                  <a:srgbClr val="FFFFFF"/>
                </a:solidFill>
                <a:latin typeface="Arial"/>
                <a:cs typeface="Arial"/>
              </a:rPr>
              <a:t>duty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30">
                <a:solidFill>
                  <a:srgbClr val="FFFFFF"/>
                </a:solidFill>
                <a:latin typeface="Arial"/>
                <a:cs typeface="Arial"/>
              </a:rPr>
              <a:t>would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2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meaningful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partner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fulfills?</a:t>
            </a:r>
            <a:endParaRPr sz="1600">
              <a:latin typeface="Arial"/>
              <a:cs typeface="Arial"/>
            </a:endParaRPr>
          </a:p>
          <a:p>
            <a:pPr algn="r" marR="612775">
              <a:lnSpc>
                <a:spcPct val="100000"/>
              </a:lnSpc>
              <a:spcBef>
                <a:spcPts val="1490"/>
              </a:spcBef>
            </a:pPr>
            <a:r>
              <a:rPr dirty="0" sz="1000">
                <a:latin typeface="Rockwell"/>
                <a:cs typeface="Rockwell"/>
              </a:rPr>
              <a:t>©</a:t>
            </a:r>
            <a:r>
              <a:rPr dirty="0" sz="1000" spc="-30">
                <a:latin typeface="Rockwell"/>
                <a:cs typeface="Rockwell"/>
              </a:rPr>
              <a:t> </a:t>
            </a:r>
            <a:r>
              <a:rPr dirty="0" sz="1000" spc="-5">
                <a:latin typeface="Rockwell"/>
                <a:cs typeface="Rockwell"/>
              </a:rPr>
              <a:t>Bashert</a:t>
            </a:r>
            <a:r>
              <a:rPr dirty="0" sz="1000" spc="-25">
                <a:latin typeface="Rockwell"/>
                <a:cs typeface="Rockwell"/>
              </a:rPr>
              <a:t> </a:t>
            </a:r>
            <a:r>
              <a:rPr dirty="0" sz="1000" spc="-5">
                <a:latin typeface="Rockwell"/>
                <a:cs typeface="Rockwell"/>
              </a:rPr>
              <a:t>2020</a:t>
            </a:r>
            <a:endParaRPr sz="1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7344" y="304800"/>
            <a:ext cx="2685288" cy="12557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90305" y="431291"/>
            <a:ext cx="195707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latin typeface="Calibri"/>
                <a:cs typeface="Calibri"/>
              </a:rPr>
              <a:t>DEBRIEF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95527" y="1898904"/>
            <a:ext cx="7336790" cy="4029710"/>
            <a:chOff x="795527" y="1898904"/>
            <a:chExt cx="7336790" cy="40297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527" y="2109216"/>
              <a:ext cx="420623" cy="417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8303" y="1898904"/>
              <a:ext cx="6845808" cy="8046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8303" y="2371344"/>
              <a:ext cx="6339840" cy="8016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527" y="3252216"/>
              <a:ext cx="420623" cy="4175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8303" y="3041904"/>
              <a:ext cx="7223759" cy="8046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8303" y="3514344"/>
              <a:ext cx="4666488" cy="80162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527" y="4395216"/>
              <a:ext cx="420623" cy="4175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8303" y="4184904"/>
              <a:ext cx="7062216" cy="8046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8303" y="4657344"/>
              <a:ext cx="7031735" cy="8016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8303" y="5126735"/>
              <a:ext cx="3785616" cy="80162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99119" y="1929892"/>
            <a:ext cx="6886575" cy="37198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383540" indent="-228600">
              <a:lnSpc>
                <a:spcPct val="110000"/>
              </a:lnSpc>
              <a:spcBef>
                <a:spcPts val="100"/>
              </a:spcBef>
              <a:buSzPct val="50000"/>
              <a:buFont typeface="Wingdings"/>
              <a:buChar char=""/>
              <a:tabLst>
                <a:tab pos="241300" algn="l"/>
              </a:tabLst>
            </a:pP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6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 revelations/insights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45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dirty="0" sz="2800" spc="-7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5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40">
                <a:solidFill>
                  <a:srgbClr val="FFFFFF"/>
                </a:solidFill>
                <a:latin typeface="Arial"/>
                <a:cs typeface="Arial"/>
              </a:rPr>
              <a:t>gained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3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90">
                <a:solidFill>
                  <a:srgbClr val="FFFFFF"/>
                </a:solidFill>
                <a:latin typeface="Arial"/>
                <a:cs typeface="Arial"/>
              </a:rPr>
              <a:t>doing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60">
                <a:solidFill>
                  <a:srgbClr val="FFFFFF"/>
                </a:solidFill>
                <a:latin typeface="Arial"/>
                <a:cs typeface="Arial"/>
              </a:rPr>
              <a:t>exercise?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ct val="110000"/>
              </a:lnSpc>
              <a:spcBef>
                <a:spcPts val="1605"/>
              </a:spcBef>
              <a:buSzPct val="50000"/>
              <a:buFont typeface="Wingdings"/>
              <a:buChar char=""/>
              <a:tabLst>
                <a:tab pos="241300" algn="l"/>
              </a:tabLst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Which </a:t>
            </a:r>
            <a:r>
              <a:rPr dirty="0" sz="2800" spc="50">
                <a:solidFill>
                  <a:srgbClr val="FFFFFF"/>
                </a:solidFill>
                <a:latin typeface="Arial"/>
                <a:cs typeface="Arial"/>
              </a:rPr>
              <a:t>other </a:t>
            </a:r>
            <a:r>
              <a:rPr dirty="0" sz="2800" spc="-45">
                <a:solidFill>
                  <a:srgbClr val="FFFFFF"/>
                </a:solidFill>
                <a:latin typeface="Arial"/>
                <a:cs typeface="Arial"/>
              </a:rPr>
              <a:t>Universal </a:t>
            </a:r>
            <a:r>
              <a:rPr dirty="0" sz="2800" spc="-40">
                <a:solidFill>
                  <a:srgbClr val="FFFFFF"/>
                </a:solidFill>
                <a:latin typeface="Arial"/>
                <a:cs typeface="Arial"/>
              </a:rPr>
              <a:t>Rights </a:t>
            </a:r>
            <a:r>
              <a:rPr dirty="0" sz="2800" spc="5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dirty="0" sz="2800" spc="-20">
                <a:solidFill>
                  <a:srgbClr val="FFFFFF"/>
                </a:solidFill>
                <a:latin typeface="Arial"/>
                <a:cs typeface="Arial"/>
              </a:rPr>
              <a:t>Relational </a:t>
            </a:r>
            <a:r>
              <a:rPr dirty="0" sz="2800" spc="-7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Duties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4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2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75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20">
                <a:solidFill>
                  <a:srgbClr val="FFFFFF"/>
                </a:solidFill>
                <a:latin typeface="Arial"/>
                <a:cs typeface="Arial"/>
              </a:rPr>
              <a:t>added?</a:t>
            </a:r>
            <a:endParaRPr sz="2800">
              <a:latin typeface="Arial"/>
              <a:cs typeface="Arial"/>
            </a:endParaRPr>
          </a:p>
          <a:p>
            <a:pPr algn="just" marL="241300" marR="165735" indent="-228600">
              <a:lnSpc>
                <a:spcPct val="110000"/>
              </a:lnSpc>
              <a:spcBef>
                <a:spcPts val="1610"/>
              </a:spcBef>
              <a:buSzPct val="50000"/>
              <a:buFont typeface="Wingdings"/>
              <a:buChar char=""/>
              <a:tabLst>
                <a:tab pos="241300" algn="l"/>
              </a:tabLst>
            </a:pP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dirty="0" sz="2800" spc="-6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2800" spc="4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800" spc="20">
                <a:solidFill>
                  <a:srgbClr val="FFFFFF"/>
                </a:solidFill>
                <a:latin typeface="Arial"/>
                <a:cs typeface="Arial"/>
              </a:rPr>
              <a:t>most </a:t>
            </a:r>
            <a:r>
              <a:rPr dirty="0" sz="2800" spc="-35">
                <a:solidFill>
                  <a:srgbClr val="FFFFFF"/>
                </a:solidFill>
                <a:latin typeface="Arial"/>
                <a:cs typeface="Arial"/>
              </a:rPr>
              <a:t>essential </a:t>
            </a:r>
            <a:r>
              <a:rPr dirty="0" sz="2800" spc="5">
                <a:solidFill>
                  <a:srgbClr val="FFFFFF"/>
                </a:solidFill>
                <a:latin typeface="Arial"/>
                <a:cs typeface="Arial"/>
              </a:rPr>
              <a:t>elements </a:t>
            </a:r>
            <a:r>
              <a:rPr dirty="0" sz="2800" spc="45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800" spc="-7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5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dirty="0" sz="2800" spc="12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create </a:t>
            </a:r>
            <a:r>
              <a:rPr dirty="0" sz="2800" spc="-75">
                <a:solidFill>
                  <a:srgbClr val="FFFFFF"/>
                </a:solidFill>
                <a:latin typeface="Arial"/>
                <a:cs typeface="Arial"/>
              </a:rPr>
              <a:t>safe </a:t>
            </a:r>
            <a:r>
              <a:rPr dirty="0" sz="2800" spc="-20">
                <a:solidFill>
                  <a:srgbClr val="FFFFFF"/>
                </a:solidFill>
                <a:latin typeface="Arial"/>
                <a:cs typeface="Arial"/>
              </a:rPr>
              <a:t>relationships? </a:t>
            </a:r>
            <a:r>
              <a:rPr dirty="0" sz="2800" spc="30">
                <a:solidFill>
                  <a:srgbClr val="FFFFFF"/>
                </a:solidFill>
                <a:latin typeface="Arial"/>
                <a:cs typeface="Arial"/>
              </a:rPr>
              <a:t>How </a:t>
            </a:r>
            <a:r>
              <a:rPr dirty="0" sz="2800" spc="12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dirty="0" sz="2800" spc="-7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25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35">
                <a:solidFill>
                  <a:srgbClr val="FFFFFF"/>
                </a:solidFill>
                <a:latin typeface="Arial"/>
                <a:cs typeface="Arial"/>
              </a:rPr>
              <a:t>apply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12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 forum?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77084" y="670590"/>
            <a:ext cx="2043366" cy="204337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798653" y="3522993"/>
            <a:ext cx="2335207" cy="168801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726940" y="6450076"/>
            <a:ext cx="8928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9A66CA"/>
                </a:solidFill>
                <a:latin typeface="Rockwell"/>
                <a:cs typeface="Rockwell"/>
              </a:rPr>
              <a:t>©</a:t>
            </a:r>
            <a:r>
              <a:rPr dirty="0" sz="1000" spc="-35">
                <a:solidFill>
                  <a:srgbClr val="9A66CA"/>
                </a:solidFill>
                <a:latin typeface="Rockwell"/>
                <a:cs typeface="Rockwell"/>
              </a:rPr>
              <a:t> </a:t>
            </a:r>
            <a:r>
              <a:rPr dirty="0" sz="1000" spc="-5">
                <a:solidFill>
                  <a:srgbClr val="9A66CA"/>
                </a:solidFill>
                <a:latin typeface="Rockwell"/>
                <a:cs typeface="Rockwell"/>
              </a:rPr>
              <a:t>Bashert</a:t>
            </a:r>
            <a:r>
              <a:rPr dirty="0" sz="1000" spc="-35">
                <a:solidFill>
                  <a:srgbClr val="9A66CA"/>
                </a:solidFill>
                <a:latin typeface="Rockwell"/>
                <a:cs typeface="Rockwell"/>
              </a:rPr>
              <a:t> </a:t>
            </a:r>
            <a:r>
              <a:rPr dirty="0" sz="1000" spc="-5">
                <a:solidFill>
                  <a:srgbClr val="9A66CA"/>
                </a:solidFill>
                <a:latin typeface="Rockwell"/>
                <a:cs typeface="Rockwell"/>
              </a:rPr>
              <a:t>2020</a:t>
            </a:r>
            <a:endParaRPr sz="1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1928" y="1435608"/>
            <a:ext cx="4761230" cy="4434840"/>
            <a:chOff x="6281928" y="1435608"/>
            <a:chExt cx="4761230" cy="4434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81928" y="1435608"/>
              <a:ext cx="4599432" cy="11460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1928" y="1981200"/>
              <a:ext cx="4760976" cy="11460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1928" y="2529840"/>
              <a:ext cx="4194048" cy="11460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1928" y="3633215"/>
              <a:ext cx="4581144" cy="11460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81928" y="4178808"/>
              <a:ext cx="4364735" cy="11460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1928" y="4724399"/>
              <a:ext cx="2609087" cy="114604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82779" y="1573276"/>
            <a:ext cx="3926840" cy="392430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660"/>
              </a:spcBef>
            </a:pPr>
            <a:r>
              <a:rPr dirty="0" sz="4000" spc="-5" b="1">
                <a:solidFill>
                  <a:srgbClr val="FFFFFF"/>
                </a:solidFill>
                <a:latin typeface="Bookman Old Style"/>
                <a:cs typeface="Bookman Old Style"/>
              </a:rPr>
              <a:t>EXERCISE TO </a:t>
            </a:r>
            <a:r>
              <a:rPr dirty="0" sz="4000" spc="-134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4000" spc="-5" b="1">
                <a:solidFill>
                  <a:srgbClr val="FFFFFF"/>
                </a:solidFill>
                <a:latin typeface="Bookman Old Style"/>
                <a:cs typeface="Bookman Old Style"/>
              </a:rPr>
              <a:t>EXPLORE</a:t>
            </a:r>
            <a:r>
              <a:rPr dirty="0" sz="4000" spc="-7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4000" spc="-5" b="1">
                <a:solidFill>
                  <a:srgbClr val="FFFFFF"/>
                </a:solidFill>
                <a:latin typeface="Bookman Old Style"/>
                <a:cs typeface="Bookman Old Style"/>
              </a:rPr>
              <a:t>THE </a:t>
            </a:r>
            <a:r>
              <a:rPr dirty="0" sz="4000" spc="-134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4000" spc="-5" b="1">
                <a:solidFill>
                  <a:srgbClr val="FFFFFF"/>
                </a:solidFill>
                <a:latin typeface="Bookman Old Style"/>
                <a:cs typeface="Bookman Old Style"/>
              </a:rPr>
              <a:t>QUESTIONS:</a:t>
            </a:r>
            <a:endParaRPr sz="4000">
              <a:latin typeface="Bookman Old Style"/>
              <a:cs typeface="Bookman Old Style"/>
            </a:endParaRPr>
          </a:p>
          <a:p>
            <a:pPr>
              <a:lnSpc>
                <a:spcPct val="100000"/>
              </a:lnSpc>
            </a:pPr>
            <a:endParaRPr sz="3750">
              <a:latin typeface="Bookman Old Style"/>
              <a:cs typeface="Bookman Old Style"/>
            </a:endParaRPr>
          </a:p>
          <a:p>
            <a:pPr marL="12700" marR="187325">
              <a:lnSpc>
                <a:spcPts val="4300"/>
              </a:lnSpc>
            </a:pPr>
            <a:r>
              <a:rPr dirty="0" sz="4000" spc="-5" b="1">
                <a:solidFill>
                  <a:srgbClr val="FFFFFF"/>
                </a:solidFill>
                <a:latin typeface="Bookman Old Style"/>
                <a:cs typeface="Bookman Old Style"/>
              </a:rPr>
              <a:t>WHO</a:t>
            </a:r>
            <a:r>
              <a:rPr dirty="0" sz="4000" spc="-4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4000" b="1">
                <a:solidFill>
                  <a:srgbClr val="FFFFFF"/>
                </a:solidFill>
                <a:latin typeface="Bookman Old Style"/>
                <a:cs typeface="Bookman Old Style"/>
              </a:rPr>
              <a:t>IS</a:t>
            </a:r>
            <a:r>
              <a:rPr dirty="0" sz="4000" spc="-4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4000" spc="-5" b="1">
                <a:solidFill>
                  <a:srgbClr val="FFFFFF"/>
                </a:solidFill>
                <a:latin typeface="Bookman Old Style"/>
                <a:cs typeface="Bookman Old Style"/>
              </a:rPr>
              <a:t>YOUR </a:t>
            </a:r>
            <a:r>
              <a:rPr dirty="0" sz="4000" spc="-134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4000" spc="-5" b="1">
                <a:solidFill>
                  <a:srgbClr val="FFFFFF"/>
                </a:solidFill>
                <a:latin typeface="Bookman Old Style"/>
                <a:cs typeface="Bookman Old Style"/>
              </a:rPr>
              <a:t>LEADERSHIP </a:t>
            </a:r>
            <a:r>
              <a:rPr dirty="0" sz="40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4000" spc="-5" b="1">
                <a:solidFill>
                  <a:srgbClr val="FFFFFF"/>
                </a:solidFill>
                <a:latin typeface="Bookman Old Style"/>
                <a:cs typeface="Bookman Old Style"/>
              </a:rPr>
              <a:t>HERO?</a:t>
            </a:r>
            <a:endParaRPr sz="4000">
              <a:latin typeface="Bookman Old Style"/>
              <a:cs typeface="Bookman Old Style"/>
            </a:endParaRP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97812" y="1673847"/>
            <a:ext cx="4421437" cy="35406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45792" y="2304288"/>
            <a:ext cx="2752725" cy="2356485"/>
            <a:chOff x="2145792" y="2304288"/>
            <a:chExt cx="2752725" cy="23564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5792" y="2304288"/>
              <a:ext cx="2426208" cy="7040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5792" y="2633472"/>
              <a:ext cx="2752344" cy="7040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5792" y="2962656"/>
              <a:ext cx="2654808" cy="7071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5792" y="3294888"/>
              <a:ext cx="1563624" cy="7040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5792" y="3624072"/>
              <a:ext cx="2423160" cy="7040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5792" y="3953255"/>
              <a:ext cx="1441704" cy="70713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326639" y="2376932"/>
            <a:ext cx="2242820" cy="204343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 marR="5080">
              <a:lnSpc>
                <a:spcPct val="90300"/>
              </a:lnSpc>
              <a:spcBef>
                <a:spcPts val="380"/>
              </a:spcBef>
            </a:pP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TOOLS 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FOR </a:t>
            </a:r>
            <a:r>
              <a:rPr dirty="0" sz="2400" spc="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CU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L</a:t>
            </a:r>
            <a:r>
              <a:rPr dirty="0" sz="2400" spc="-10" b="1">
                <a:solidFill>
                  <a:srgbClr val="FFFFFF"/>
                </a:solidFill>
                <a:latin typeface="Bookman Old Style"/>
                <a:cs typeface="Bookman Old Style"/>
              </a:rPr>
              <a:t>T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I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VA</a:t>
            </a:r>
            <a:r>
              <a:rPr dirty="0" sz="2400" spc="-10" b="1">
                <a:solidFill>
                  <a:srgbClr val="FFFFFF"/>
                </a:solidFill>
                <a:latin typeface="Bookman Old Style"/>
                <a:cs typeface="Bookman Old Style"/>
              </a:rPr>
              <a:t>T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ING  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EUDAIMONIA </a:t>
            </a:r>
            <a:r>
              <a:rPr dirty="0" sz="2400" spc="-80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AS WE 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REIMAGINE </a:t>
            </a:r>
            <a:r>
              <a:rPr dirty="0" sz="24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Bookman Old Style"/>
                <a:cs typeface="Bookman Old Style"/>
              </a:rPr>
              <a:t>WORK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093460" y="152907"/>
            <a:ext cx="5262880" cy="113220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2200" spc="-5" b="0">
                <a:latin typeface="Rockwell"/>
                <a:cs typeface="Rockwell"/>
              </a:rPr>
              <a:t>One </a:t>
            </a:r>
            <a:r>
              <a:rPr dirty="0" sz="2200" b="0">
                <a:latin typeface="Rockwell"/>
                <a:cs typeface="Rockwell"/>
              </a:rPr>
              <a:t>of</a:t>
            </a:r>
            <a:r>
              <a:rPr dirty="0" sz="2200" spc="-5" b="0">
                <a:latin typeface="Rockwell"/>
                <a:cs typeface="Rockwell"/>
              </a:rPr>
              <a:t> the</a:t>
            </a:r>
            <a:r>
              <a:rPr dirty="0" sz="2200" b="0">
                <a:latin typeface="Rockwell"/>
                <a:cs typeface="Rockwell"/>
              </a:rPr>
              <a:t> </a:t>
            </a:r>
            <a:r>
              <a:rPr dirty="0" sz="2200" spc="-20" b="0">
                <a:latin typeface="Rockwell"/>
                <a:cs typeface="Rockwell"/>
              </a:rPr>
              <a:t>greatest</a:t>
            </a:r>
            <a:r>
              <a:rPr dirty="0" sz="2200" spc="-5" b="0">
                <a:latin typeface="Rockwell"/>
                <a:cs typeface="Rockwell"/>
              </a:rPr>
              <a:t> </a:t>
            </a:r>
            <a:r>
              <a:rPr dirty="0" sz="2200" b="0">
                <a:latin typeface="Rockwell"/>
                <a:cs typeface="Rockwell"/>
              </a:rPr>
              <a:t>benefits of</a:t>
            </a:r>
            <a:r>
              <a:rPr dirty="0" sz="2200" spc="-5" b="0">
                <a:latin typeface="Rockwell"/>
                <a:cs typeface="Rockwell"/>
              </a:rPr>
              <a:t> </a:t>
            </a:r>
            <a:r>
              <a:rPr dirty="0" sz="2200" spc="-10" b="0">
                <a:latin typeface="Rockwell"/>
                <a:cs typeface="Rockwell"/>
              </a:rPr>
              <a:t>2020-2021 </a:t>
            </a:r>
            <a:r>
              <a:rPr dirty="0" sz="2200" spc="-535" b="0">
                <a:latin typeface="Rockwell"/>
                <a:cs typeface="Rockwell"/>
              </a:rPr>
              <a:t> </a:t>
            </a:r>
            <a:r>
              <a:rPr dirty="0" sz="2200" spc="10" b="0">
                <a:latin typeface="Rockwell"/>
                <a:cs typeface="Rockwell"/>
              </a:rPr>
              <a:t>for</a:t>
            </a:r>
            <a:r>
              <a:rPr dirty="0" sz="2200" spc="-10" b="0">
                <a:latin typeface="Rockwell"/>
                <a:cs typeface="Rockwell"/>
              </a:rPr>
              <a:t> </a:t>
            </a:r>
            <a:r>
              <a:rPr dirty="0" sz="2200" spc="-5" b="0">
                <a:latin typeface="Rockwell"/>
                <a:cs typeface="Rockwell"/>
              </a:rPr>
              <a:t>me</a:t>
            </a:r>
            <a:r>
              <a:rPr dirty="0" sz="2200" b="0">
                <a:latin typeface="Rockwell"/>
                <a:cs typeface="Rockwell"/>
              </a:rPr>
              <a:t> </a:t>
            </a:r>
            <a:r>
              <a:rPr dirty="0" sz="2200" spc="-10" b="0">
                <a:latin typeface="Rockwell"/>
                <a:cs typeface="Rockwell"/>
              </a:rPr>
              <a:t>personally</a:t>
            </a:r>
            <a:r>
              <a:rPr dirty="0" sz="2200" spc="-5" b="0">
                <a:latin typeface="Rockwell"/>
                <a:cs typeface="Rockwell"/>
              </a:rPr>
              <a:t> </a:t>
            </a:r>
            <a:r>
              <a:rPr dirty="0" sz="2200" spc="-15" b="0">
                <a:latin typeface="Rockwell"/>
                <a:cs typeface="Rockwell"/>
              </a:rPr>
              <a:t>was</a:t>
            </a:r>
            <a:r>
              <a:rPr dirty="0" sz="2200" b="0">
                <a:latin typeface="Rockwell"/>
                <a:cs typeface="Rockwell"/>
              </a:rPr>
              <a:t> </a:t>
            </a:r>
            <a:r>
              <a:rPr dirty="0" sz="2200" spc="-5" b="0">
                <a:latin typeface="Rockwell"/>
                <a:cs typeface="Rockwell"/>
              </a:rPr>
              <a:t>to </a:t>
            </a:r>
            <a:r>
              <a:rPr dirty="0" sz="2200" spc="-30" b="0">
                <a:latin typeface="Rockwell"/>
                <a:cs typeface="Rockwell"/>
              </a:rPr>
              <a:t>rediscover</a:t>
            </a:r>
            <a:r>
              <a:rPr dirty="0" sz="2200" spc="-5" b="0">
                <a:latin typeface="Rockwell"/>
                <a:cs typeface="Rockwell"/>
              </a:rPr>
              <a:t> the </a:t>
            </a:r>
            <a:r>
              <a:rPr dirty="0" sz="2200" b="0">
                <a:latin typeface="Rockwell"/>
                <a:cs typeface="Rockwell"/>
              </a:rPr>
              <a:t> concept</a:t>
            </a:r>
            <a:r>
              <a:rPr dirty="0" sz="2200" spc="-10" b="0">
                <a:latin typeface="Rockwell"/>
                <a:cs typeface="Rockwell"/>
              </a:rPr>
              <a:t> </a:t>
            </a:r>
            <a:r>
              <a:rPr dirty="0" sz="2200" b="0">
                <a:latin typeface="Rockwell"/>
                <a:cs typeface="Rockwell"/>
              </a:rPr>
              <a:t>of</a:t>
            </a:r>
            <a:r>
              <a:rPr dirty="0" sz="2200" spc="-5" b="0">
                <a:latin typeface="Rockwell"/>
                <a:cs typeface="Rockwell"/>
              </a:rPr>
              <a:t> </a:t>
            </a:r>
            <a:r>
              <a:rPr dirty="0" sz="2200" spc="-5" b="1">
                <a:latin typeface="Rockwell"/>
                <a:cs typeface="Rockwell"/>
              </a:rPr>
              <a:t>Eudaimonia</a:t>
            </a:r>
            <a:r>
              <a:rPr dirty="0" sz="2200" spc="-5" b="0">
                <a:latin typeface="Rockwell"/>
                <a:cs typeface="Rockwell"/>
              </a:rPr>
              <a:t>.</a:t>
            </a:r>
            <a:endParaRPr sz="2200">
              <a:latin typeface="Rockwell"/>
              <a:cs typeface="Rockwel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93460" y="1460500"/>
            <a:ext cx="5487670" cy="52197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40665" marR="19685" indent="-228600">
              <a:lnSpc>
                <a:spcPct val="109800"/>
              </a:lnSpc>
              <a:spcBef>
                <a:spcPts val="1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Eudaimonia</a:t>
            </a:r>
            <a:r>
              <a:rPr dirty="0" sz="2200" spc="-1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is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2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25">
                <a:solidFill>
                  <a:srgbClr val="FFFFFF"/>
                </a:solidFill>
                <a:latin typeface="Rockwell"/>
                <a:cs typeface="Rockwell"/>
              </a:rPr>
              <a:t>Greek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45">
                <a:solidFill>
                  <a:srgbClr val="FFFFFF"/>
                </a:solidFill>
                <a:latin typeface="Rockwell"/>
                <a:cs typeface="Rockwell"/>
              </a:rPr>
              <a:t>word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commonly </a:t>
            </a:r>
            <a:r>
              <a:rPr dirty="0" sz="2200" spc="-53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200" spc="-6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ns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ed 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s h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pp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ness;</a:t>
            </a:r>
            <a:r>
              <a:rPr dirty="0" sz="2200" spc="-18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2200" spc="-1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200" spc="-55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2200" spc="-8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200" spc="-6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200" spc="-140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2200" spc="-18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o</a:t>
            </a:r>
            <a:r>
              <a:rPr dirty="0" sz="2200" spc="-114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e  </a:t>
            </a:r>
            <a:r>
              <a:rPr dirty="0" sz="2200" spc="-15">
                <a:solidFill>
                  <a:srgbClr val="FFFFFF"/>
                </a:solidFill>
                <a:latin typeface="Rockwell"/>
                <a:cs typeface="Rockwell"/>
              </a:rPr>
              <a:t>accurate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translation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 has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been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15">
                <a:solidFill>
                  <a:srgbClr val="FFFFFF"/>
                </a:solidFill>
                <a:latin typeface="Rockwell"/>
                <a:cs typeface="Rockwell"/>
              </a:rPr>
              <a:t>proposed 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to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be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the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condition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of </a:t>
            </a:r>
            <a:r>
              <a:rPr dirty="0" u="heavy" sz="22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human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u="heavy" sz="2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flourishing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; “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the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pursuit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of </a:t>
            </a:r>
            <a:r>
              <a:rPr dirty="0" sz="2200" spc="15" b="1">
                <a:solidFill>
                  <a:srgbClr val="FFFFFF"/>
                </a:solidFill>
                <a:latin typeface="Rockwell"/>
                <a:cs typeface="Rockwell"/>
              </a:rPr>
              <a:t>virtue </a:t>
            </a:r>
            <a:r>
              <a:rPr dirty="0" sz="2200" spc="2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10" b="1">
                <a:solidFill>
                  <a:srgbClr val="FFFFFF"/>
                </a:solidFill>
                <a:latin typeface="Rockwell"/>
                <a:cs typeface="Rockwell"/>
              </a:rPr>
              <a:t>excellence,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and the best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within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us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” </a:t>
            </a:r>
            <a:r>
              <a:rPr dirty="0" sz="22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(</a:t>
            </a:r>
            <a:r>
              <a:rPr dirty="0" sz="2200" spc="-5" i="1">
                <a:solidFill>
                  <a:srgbClr val="FFFFFF"/>
                </a:solidFill>
                <a:latin typeface="Rockwell"/>
                <a:cs typeface="Rockwell"/>
              </a:rPr>
              <a:t>Hut</a:t>
            </a:r>
            <a:r>
              <a:rPr dirty="0" sz="2200" i="1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200" spc="-10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i="1">
                <a:solidFill>
                  <a:srgbClr val="FFFFFF"/>
                </a:solidFill>
                <a:latin typeface="Rockwell"/>
                <a:cs typeface="Rockwell"/>
              </a:rPr>
              <a:t>&amp;</a:t>
            </a:r>
            <a:r>
              <a:rPr dirty="0" sz="2200" spc="-24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315" i="1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2200" spc="-75" i="1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200" spc="-5" i="1">
                <a:solidFill>
                  <a:srgbClr val="FFFFFF"/>
                </a:solidFill>
                <a:latin typeface="Rockwell"/>
                <a:cs typeface="Rockwell"/>
              </a:rPr>
              <a:t>te</a:t>
            </a:r>
            <a:r>
              <a:rPr dirty="0" sz="2200" spc="55" i="1">
                <a:solidFill>
                  <a:srgbClr val="FFFFFF"/>
                </a:solidFill>
                <a:latin typeface="Rockwell"/>
                <a:cs typeface="Rockwell"/>
              </a:rPr>
              <a:t>r</a:t>
            </a:r>
            <a:r>
              <a:rPr dirty="0" sz="2200" spc="5" i="1">
                <a:solidFill>
                  <a:srgbClr val="FFFFFF"/>
                </a:solidFill>
                <a:latin typeface="Rockwell"/>
                <a:cs typeface="Rockwell"/>
              </a:rPr>
              <a:t>m</a:t>
            </a:r>
            <a:r>
              <a:rPr dirty="0" sz="2200" spc="-10" i="1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200" spc="-5" i="1">
                <a:solidFill>
                  <a:srgbClr val="FFFFFF"/>
                </a:solidFill>
                <a:latin typeface="Rockwell"/>
                <a:cs typeface="Rockwell"/>
              </a:rPr>
              <a:t>n</a:t>
            </a:r>
            <a:r>
              <a:rPr dirty="0" sz="2200" i="1">
                <a:solidFill>
                  <a:srgbClr val="FFFFFF"/>
                </a:solidFill>
                <a:latin typeface="Rockwell"/>
                <a:cs typeface="Rockwell"/>
              </a:rPr>
              <a:t>,</a:t>
            </a:r>
            <a:r>
              <a:rPr dirty="0" sz="2200" spc="-229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10" i="1">
                <a:solidFill>
                  <a:srgbClr val="FFFFFF"/>
                </a:solidFill>
                <a:latin typeface="Rockwell"/>
                <a:cs typeface="Rockwell"/>
              </a:rPr>
              <a:t>201</a:t>
            </a:r>
            <a:r>
              <a:rPr dirty="0" sz="2200" spc="-5" i="1">
                <a:solidFill>
                  <a:srgbClr val="FFFFFF"/>
                </a:solidFill>
                <a:latin typeface="Rockwell"/>
                <a:cs typeface="Rockwell"/>
              </a:rPr>
              <a:t>4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).</a:t>
            </a:r>
            <a:endParaRPr sz="2200">
              <a:latin typeface="Rockwell"/>
              <a:cs typeface="Rockwell"/>
            </a:endParaRPr>
          </a:p>
          <a:p>
            <a:pPr marL="241300" marR="5080" indent="-228600">
              <a:lnSpc>
                <a:spcPct val="109500"/>
              </a:lnSpc>
              <a:spcBef>
                <a:spcPts val="162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Eudaimonia is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a </a:t>
            </a:r>
            <a:r>
              <a:rPr dirty="0" sz="2200" spc="-15">
                <a:solidFill>
                  <a:srgbClr val="FFFFFF"/>
                </a:solidFill>
                <a:latin typeface="Rockwell"/>
                <a:cs typeface="Rockwell"/>
              </a:rPr>
              <a:t>moral 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philosophy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that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 defines </a:t>
            </a:r>
            <a:r>
              <a:rPr dirty="0" sz="2200" spc="5">
                <a:solidFill>
                  <a:srgbClr val="FFFFFF"/>
                </a:solidFill>
                <a:latin typeface="Rockwell"/>
                <a:cs typeface="Rockwell"/>
              </a:rPr>
              <a:t>right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actions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as that 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which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leads </a:t>
            </a:r>
            <a:r>
              <a:rPr dirty="0" sz="2200" spc="-53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o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t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he</a:t>
            </a:r>
            <a:r>
              <a:rPr dirty="0" sz="2200" spc="-18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5">
                <a:solidFill>
                  <a:srgbClr val="FFFFFF"/>
                </a:solidFill>
                <a:latin typeface="Rockwell"/>
                <a:cs typeface="Rockwell"/>
              </a:rPr>
              <a:t>“</a:t>
            </a:r>
            <a:r>
              <a:rPr dirty="0" sz="2200" spc="-60" b="1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ll</a:t>
            </a:r>
            <a:r>
              <a:rPr dirty="0" sz="2200" spc="5" b="1">
                <a:solidFill>
                  <a:srgbClr val="FFFFFF"/>
                </a:solidFill>
                <a:latin typeface="Rockwell"/>
                <a:cs typeface="Rockwell"/>
              </a:rPr>
              <a:t>-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be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ng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of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 t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he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nd</a:t>
            </a:r>
            <a:r>
              <a:rPr dirty="0" sz="2200" spc="-5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vi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u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2200" spc="-270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”</a:t>
            </a:r>
            <a:endParaRPr sz="2200">
              <a:latin typeface="Rockwell"/>
              <a:cs typeface="Rockwell"/>
            </a:endParaRPr>
          </a:p>
          <a:p>
            <a:pPr marL="240665" marR="50800" indent="-228600">
              <a:lnSpc>
                <a:spcPct val="109500"/>
              </a:lnSpc>
              <a:spcBef>
                <a:spcPts val="162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Eudaimonia is based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on </a:t>
            </a:r>
            <a:r>
              <a:rPr dirty="0" sz="2200" spc="-15">
                <a:solidFill>
                  <a:srgbClr val="FFFFFF"/>
                </a:solidFill>
                <a:latin typeface="Rockwell"/>
                <a:cs typeface="Rockwell"/>
              </a:rPr>
              <a:t>what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it means to </a:t>
            </a:r>
            <a:r>
              <a:rPr dirty="0" sz="2200" spc="-53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2200" spc="-50">
                <a:solidFill>
                  <a:srgbClr val="FFFFFF"/>
                </a:solidFill>
                <a:latin typeface="Rockwell"/>
                <a:cs typeface="Rockwell"/>
              </a:rPr>
              <a:t>i</a:t>
            </a:r>
            <a:r>
              <a:rPr dirty="0" sz="2200" spc="-60">
                <a:solidFill>
                  <a:srgbClr val="FFFFFF"/>
                </a:solidFill>
                <a:latin typeface="Rockwell"/>
                <a:cs typeface="Rockwell"/>
              </a:rPr>
              <a:t>v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e a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h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um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n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li</a:t>
            </a:r>
            <a:r>
              <a:rPr dirty="0" sz="2200" spc="5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e </a:t>
            </a:r>
            <a:r>
              <a:rPr dirty="0" sz="2200" spc="-55">
                <a:solidFill>
                  <a:srgbClr val="FFFFFF"/>
                </a:solidFill>
                <a:latin typeface="Rockwell"/>
                <a:cs typeface="Rockwell"/>
              </a:rPr>
              <a:t>w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ll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;</a:t>
            </a:r>
            <a:r>
              <a:rPr dirty="0" sz="2200" spc="-18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a</a:t>
            </a:r>
            <a:r>
              <a:rPr dirty="0" sz="22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li</a:t>
            </a:r>
            <a:r>
              <a:rPr dirty="0" sz="2200" spc="50">
                <a:solidFill>
                  <a:srgbClr val="FFFFFF"/>
                </a:solidFill>
                <a:latin typeface="Rockwell"/>
                <a:cs typeface="Rockwell"/>
              </a:rPr>
              <a:t>f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e w</a:t>
            </a:r>
            <a:r>
              <a:rPr dirty="0" sz="2200" spc="-5">
                <a:solidFill>
                  <a:srgbClr val="FFFFFF"/>
                </a:solidFill>
                <a:latin typeface="Rockwell"/>
                <a:cs typeface="Rockwell"/>
              </a:rPr>
              <a:t>it</a:t>
            </a:r>
            <a:r>
              <a:rPr dirty="0" sz="2200">
                <a:solidFill>
                  <a:srgbClr val="FFFFFF"/>
                </a:solidFill>
                <a:latin typeface="Rockwell"/>
                <a:cs typeface="Rockwell"/>
              </a:rPr>
              <a:t>h  </a:t>
            </a:r>
            <a:r>
              <a:rPr dirty="0" sz="2200" spc="15" b="1">
                <a:solidFill>
                  <a:srgbClr val="FFFFFF"/>
                </a:solidFill>
                <a:latin typeface="Rockwell"/>
                <a:cs typeface="Rockwell"/>
              </a:rPr>
              <a:t>purpose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200" b="1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2200" spc="-5" b="1">
                <a:solidFill>
                  <a:srgbClr val="FFFFFF"/>
                </a:solidFill>
                <a:latin typeface="Rockwell"/>
                <a:cs typeface="Rockwell"/>
              </a:rPr>
              <a:t>meaning</a:t>
            </a:r>
            <a:r>
              <a:rPr dirty="0" sz="1300" spc="-5" b="1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endParaRPr sz="13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64223" y="2100072"/>
            <a:ext cx="5828030" cy="3008630"/>
            <a:chOff x="6364223" y="2100072"/>
            <a:chExt cx="5828030" cy="30086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64223" y="2100072"/>
              <a:ext cx="2685287" cy="15361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4223" y="2837688"/>
              <a:ext cx="5827776" cy="15361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4223" y="3572255"/>
              <a:ext cx="5391912" cy="153619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774507" y="2276347"/>
            <a:ext cx="4758690" cy="2324100"/>
          </a:xfrm>
          <a:prstGeom prst="rect">
            <a:avLst/>
          </a:prstGeom>
        </p:spPr>
        <p:txBody>
          <a:bodyPr wrap="square" lIns="0" tIns="107950" rIns="0" bIns="0" rtlCol="0" vert="horz">
            <a:spAutoFit/>
          </a:bodyPr>
          <a:lstStyle/>
          <a:p>
            <a:pPr marL="12700" marR="5080">
              <a:lnSpc>
                <a:spcPts val="5810"/>
              </a:lnSpc>
              <a:spcBef>
                <a:spcPts val="850"/>
              </a:spcBef>
            </a:pPr>
            <a:r>
              <a:rPr dirty="0" sz="5400" spc="-10" b="1">
                <a:solidFill>
                  <a:srgbClr val="FFFFFF"/>
                </a:solidFill>
                <a:latin typeface="Bookman Old Style"/>
                <a:cs typeface="Bookman Old Style"/>
              </a:rPr>
              <a:t>THE </a:t>
            </a:r>
            <a:r>
              <a:rPr dirty="0" sz="5400" spc="-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5400" spc="5" b="1">
                <a:solidFill>
                  <a:srgbClr val="FFFFFF"/>
                </a:solidFill>
                <a:latin typeface="Bookman Old Style"/>
                <a:cs typeface="Bookman Old Style"/>
              </a:rPr>
              <a:t>L</a:t>
            </a:r>
            <a:r>
              <a:rPr dirty="0" sz="5400" b="1">
                <a:solidFill>
                  <a:srgbClr val="FFFFFF"/>
                </a:solidFill>
                <a:latin typeface="Bookman Old Style"/>
                <a:cs typeface="Bookman Old Style"/>
              </a:rPr>
              <a:t>E</a:t>
            </a:r>
            <a:r>
              <a:rPr dirty="0" sz="5400" spc="-5" b="1">
                <a:solidFill>
                  <a:srgbClr val="FFFFFF"/>
                </a:solidFill>
                <a:latin typeface="Bookman Old Style"/>
                <a:cs typeface="Bookman Old Style"/>
              </a:rPr>
              <a:t>A</a:t>
            </a:r>
            <a:r>
              <a:rPr dirty="0" sz="5400" b="1">
                <a:solidFill>
                  <a:srgbClr val="FFFFFF"/>
                </a:solidFill>
                <a:latin typeface="Bookman Old Style"/>
                <a:cs typeface="Bookman Old Style"/>
              </a:rPr>
              <a:t>D</a:t>
            </a:r>
            <a:r>
              <a:rPr dirty="0" sz="5400" spc="-5" b="1">
                <a:solidFill>
                  <a:srgbClr val="FFFFFF"/>
                </a:solidFill>
                <a:latin typeface="Bookman Old Style"/>
                <a:cs typeface="Bookman Old Style"/>
              </a:rPr>
              <a:t>E</a:t>
            </a:r>
            <a:r>
              <a:rPr dirty="0" sz="5400" b="1">
                <a:solidFill>
                  <a:srgbClr val="FFFFFF"/>
                </a:solidFill>
                <a:latin typeface="Bookman Old Style"/>
                <a:cs typeface="Bookman Old Style"/>
              </a:rPr>
              <a:t>R</a:t>
            </a:r>
            <a:r>
              <a:rPr dirty="0" sz="5400" spc="-10" b="1">
                <a:solidFill>
                  <a:srgbClr val="FFFFFF"/>
                </a:solidFill>
                <a:latin typeface="Bookman Old Style"/>
                <a:cs typeface="Bookman Old Style"/>
              </a:rPr>
              <a:t>S</a:t>
            </a:r>
            <a:r>
              <a:rPr dirty="0" sz="5400" spc="-5" b="1">
                <a:solidFill>
                  <a:srgbClr val="FFFFFF"/>
                </a:solidFill>
                <a:latin typeface="Bookman Old Style"/>
                <a:cs typeface="Bookman Old Style"/>
              </a:rPr>
              <a:t>H</a:t>
            </a:r>
            <a:r>
              <a:rPr dirty="0" sz="5400" b="1">
                <a:solidFill>
                  <a:srgbClr val="FFFFFF"/>
                </a:solidFill>
                <a:latin typeface="Bookman Old Style"/>
                <a:cs typeface="Bookman Old Style"/>
              </a:rPr>
              <a:t>IP  CHALLENGE</a:t>
            </a:r>
            <a:endParaRPr sz="5400">
              <a:latin typeface="Bookman Old Style"/>
              <a:cs typeface="Bookman Old Style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3343" y="1788274"/>
            <a:ext cx="4421437" cy="3311813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5648" y="521208"/>
            <a:ext cx="8756904" cy="16977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0371" y="697484"/>
            <a:ext cx="7769859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5" b="1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dirty="0" sz="6000" spc="-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6000" spc="-15" b="1">
                <a:solidFill>
                  <a:srgbClr val="FF0000"/>
                </a:solidFill>
                <a:latin typeface="Calibri"/>
                <a:cs typeface="Calibri"/>
              </a:rPr>
              <a:t>FOUR</a:t>
            </a:r>
            <a:r>
              <a:rPr dirty="0" sz="60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6000" spc="-15" b="1">
                <a:solidFill>
                  <a:srgbClr val="FF0000"/>
                </a:solidFill>
                <a:latin typeface="Calibri"/>
                <a:cs typeface="Calibri"/>
              </a:rPr>
              <a:t>AGREEMENTS</a:t>
            </a:r>
            <a:endParaRPr sz="60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002426" y="2273604"/>
          <a:ext cx="8360409" cy="3139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190"/>
                <a:gridCol w="1620519"/>
                <a:gridCol w="6489065"/>
              </a:tblGrid>
              <a:tr h="77343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2A5B7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41350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dirty="0" sz="2200">
                          <a:latin typeface="Rockwell"/>
                          <a:cs typeface="Rockwell"/>
                        </a:rPr>
                        <a:t>BE</a:t>
                      </a:r>
                      <a:endParaRPr sz="2200">
                        <a:latin typeface="Rockwell"/>
                        <a:cs typeface="Rockwell"/>
                      </a:endParaRPr>
                    </a:p>
                  </a:txBody>
                  <a:tcPr marL="0" marR="0" marB="0" marT="177165">
                    <a:lnL w="19050">
                      <a:solidFill>
                        <a:srgbClr val="9EC544"/>
                      </a:solidFill>
                      <a:prstDash val="solid"/>
                    </a:lnL>
                    <a:lnR w="28575">
                      <a:solidFill>
                        <a:srgbClr val="9EC544"/>
                      </a:solidFill>
                      <a:prstDash val="solid"/>
                    </a:lnR>
                    <a:lnT w="19050">
                      <a:solidFill>
                        <a:srgbClr val="9EC544"/>
                      </a:solidFill>
                      <a:prstDash val="solid"/>
                    </a:lnT>
                    <a:lnB w="19050">
                      <a:solidFill>
                        <a:srgbClr val="9EC54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BE IMPEC</a:t>
                      </a:r>
                      <a:r>
                        <a:rPr dirty="0" sz="1800" spc="-5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C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ABL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E</a:t>
                      </a:r>
                      <a:r>
                        <a:rPr dirty="0" sz="1800" spc="-145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 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WITH</a:t>
                      </a:r>
                      <a:r>
                        <a:rPr dirty="0" sz="1800" spc="-18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 </a:t>
                      </a:r>
                      <a:r>
                        <a:rPr dirty="0" sz="1800" spc="-14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Y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OUR</a:t>
                      </a:r>
                      <a:r>
                        <a:rPr dirty="0" sz="1800" spc="-145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 </a:t>
                      </a:r>
                      <a:r>
                        <a:rPr dirty="0" sz="1800" spc="-9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W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ORD</a:t>
                      </a:r>
                      <a:endParaRPr sz="1800">
                        <a:latin typeface="Rockwell"/>
                        <a:cs typeface="Rockwell"/>
                      </a:endParaRPr>
                    </a:p>
                  </a:txBody>
                  <a:tcPr marL="0" marR="0" marB="0" marT="215900">
                    <a:lnT w="9525">
                      <a:solidFill>
                        <a:srgbClr val="2A5B7F"/>
                      </a:solidFill>
                      <a:prstDash val="solid"/>
                    </a:lnT>
                    <a:solidFill>
                      <a:srgbClr val="9EC544"/>
                    </a:solidFill>
                  </a:tcPr>
                </a:tc>
              </a:tr>
              <a:tr h="79629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9525">
                      <a:solidFill>
                        <a:srgbClr val="2A5B7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61645" marR="367030" indent="-86995">
                        <a:lnSpc>
                          <a:spcPts val="2300"/>
                        </a:lnSpc>
                        <a:spcBef>
                          <a:spcPts val="775"/>
                        </a:spcBef>
                      </a:pPr>
                      <a:r>
                        <a:rPr dirty="0" sz="2200">
                          <a:latin typeface="Rockwell"/>
                          <a:cs typeface="Rockwell"/>
                        </a:rPr>
                        <a:t>DON’T  </a:t>
                      </a:r>
                      <a:r>
                        <a:rPr dirty="0" sz="2200" spc="-20">
                          <a:latin typeface="Rockwell"/>
                          <a:cs typeface="Rockwell"/>
                        </a:rPr>
                        <a:t>TAKE</a:t>
                      </a:r>
                      <a:endParaRPr sz="2200">
                        <a:latin typeface="Rockwell"/>
                        <a:cs typeface="Rockwell"/>
                      </a:endParaRPr>
                    </a:p>
                  </a:txBody>
                  <a:tcPr marL="0" marR="0" marB="0" marT="98425">
                    <a:lnL w="19050">
                      <a:solidFill>
                        <a:srgbClr val="9EC544"/>
                      </a:solidFill>
                      <a:prstDash val="solid"/>
                    </a:lnL>
                    <a:lnR w="28575">
                      <a:solidFill>
                        <a:srgbClr val="9EC544"/>
                      </a:solidFill>
                      <a:prstDash val="solid"/>
                    </a:lnR>
                    <a:lnT w="19050">
                      <a:solidFill>
                        <a:srgbClr val="9EC544"/>
                      </a:solidFill>
                      <a:prstDash val="solid"/>
                    </a:lnT>
                    <a:lnB w="19050">
                      <a:solidFill>
                        <a:srgbClr val="9EC54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25730">
                        <a:lnSpc>
                          <a:spcPct val="100000"/>
                        </a:lnSpc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DON’T</a:t>
                      </a:r>
                      <a:r>
                        <a:rPr dirty="0" sz="1800" spc="-9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 </a:t>
                      </a:r>
                      <a:r>
                        <a:rPr dirty="0" sz="1800" spc="-15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TAKE 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ANYTHING</a:t>
                      </a:r>
                      <a:r>
                        <a:rPr dirty="0" sz="1800" spc="-2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 PERSONSALLY</a:t>
                      </a:r>
                      <a:endParaRPr sz="1800">
                        <a:latin typeface="Rockwell"/>
                        <a:cs typeface="Rockwell"/>
                      </a:endParaRPr>
                    </a:p>
                  </a:txBody>
                  <a:tcPr marL="0" marR="0" marB="0" marT="6985">
                    <a:solidFill>
                      <a:srgbClr val="9EC544"/>
                    </a:solidFill>
                  </a:tcPr>
                </a:tc>
              </a:tr>
              <a:tr h="79629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9525">
                      <a:solidFill>
                        <a:srgbClr val="2A5B7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15290" marR="367030" indent="-41275">
                        <a:lnSpc>
                          <a:spcPts val="2300"/>
                        </a:lnSpc>
                        <a:spcBef>
                          <a:spcPts val="765"/>
                        </a:spcBef>
                      </a:pPr>
                      <a:r>
                        <a:rPr dirty="0" sz="2200">
                          <a:latin typeface="Rockwell"/>
                          <a:cs typeface="Rockwell"/>
                        </a:rPr>
                        <a:t>DON’T  </a:t>
                      </a:r>
                      <a:r>
                        <a:rPr dirty="0" sz="2200">
                          <a:latin typeface="Rockwell"/>
                          <a:cs typeface="Rockwell"/>
                        </a:rPr>
                        <a:t>MAKE</a:t>
                      </a:r>
                      <a:endParaRPr sz="2200">
                        <a:latin typeface="Rockwell"/>
                        <a:cs typeface="Rockwell"/>
                      </a:endParaRPr>
                    </a:p>
                  </a:txBody>
                  <a:tcPr marL="0" marR="0" marB="0" marT="97155">
                    <a:lnL w="19050">
                      <a:solidFill>
                        <a:srgbClr val="9EC544"/>
                      </a:solidFill>
                      <a:prstDash val="solid"/>
                    </a:lnL>
                    <a:lnR w="28575">
                      <a:solidFill>
                        <a:srgbClr val="9EC544"/>
                      </a:solidFill>
                      <a:prstDash val="solid"/>
                    </a:lnR>
                    <a:lnT w="19050">
                      <a:solidFill>
                        <a:srgbClr val="9EC544"/>
                      </a:solidFill>
                      <a:prstDash val="solid"/>
                    </a:lnT>
                    <a:lnB w="19050">
                      <a:solidFill>
                        <a:srgbClr val="9EC54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DON’T</a:t>
                      </a:r>
                      <a:r>
                        <a:rPr dirty="0" sz="1800" spc="-3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 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MAKE</a:t>
                      </a:r>
                      <a:r>
                        <a:rPr dirty="0" sz="1800" spc="-3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 </a:t>
                      </a:r>
                      <a:r>
                        <a:rPr dirty="0" sz="1800" spc="-5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ASSUMPTIONS</a:t>
                      </a:r>
                      <a:endParaRPr sz="1800">
                        <a:latin typeface="Rockwell"/>
                        <a:cs typeface="Rockwell"/>
                      </a:endParaRPr>
                    </a:p>
                  </a:txBody>
                  <a:tcPr marL="0" marR="0" marB="0" marT="239395">
                    <a:solidFill>
                      <a:srgbClr val="9EC544"/>
                    </a:solidFill>
                  </a:tcPr>
                </a:tc>
              </a:tr>
              <a:tr h="77343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9525">
                      <a:solidFill>
                        <a:srgbClr val="2A5B7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6265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dirty="0" sz="2200">
                          <a:latin typeface="Rockwell"/>
                          <a:cs typeface="Rockwell"/>
                        </a:rPr>
                        <a:t>DO</a:t>
                      </a:r>
                      <a:endParaRPr sz="2200">
                        <a:latin typeface="Rockwell"/>
                        <a:cs typeface="Rockwell"/>
                      </a:endParaRPr>
                    </a:p>
                  </a:txBody>
                  <a:tcPr marL="0" marR="0" marB="0" marT="200025">
                    <a:lnL w="19050">
                      <a:solidFill>
                        <a:srgbClr val="9EC544"/>
                      </a:solidFill>
                      <a:prstDash val="solid"/>
                    </a:lnL>
                    <a:lnR w="28575">
                      <a:solidFill>
                        <a:srgbClr val="9EC544"/>
                      </a:solidFill>
                      <a:prstDash val="solid"/>
                    </a:lnR>
                    <a:lnT w="19050">
                      <a:solidFill>
                        <a:srgbClr val="9EC544"/>
                      </a:solidFill>
                      <a:prstDash val="solid"/>
                    </a:lnT>
                    <a:lnB w="19050">
                      <a:solidFill>
                        <a:srgbClr val="9EC54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A</a:t>
                      </a:r>
                      <a:r>
                        <a:rPr dirty="0" sz="1800" spc="-14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L</a:t>
                      </a:r>
                      <a:r>
                        <a:rPr dirty="0" sz="1800" spc="-75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W</a:t>
                      </a:r>
                      <a:r>
                        <a:rPr dirty="0" sz="1800" spc="-9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A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YS DO</a:t>
                      </a:r>
                      <a:r>
                        <a:rPr dirty="0" sz="1800" spc="-185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 </a:t>
                      </a:r>
                      <a:r>
                        <a:rPr dirty="0" sz="1800" spc="-14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Y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Rockwell"/>
                          <a:cs typeface="Rockwell"/>
                        </a:rPr>
                        <a:t>OUR BEST</a:t>
                      </a:r>
                      <a:endParaRPr sz="1800">
                        <a:latin typeface="Rockwell"/>
                        <a:cs typeface="Rockwell"/>
                      </a:endParaRPr>
                    </a:p>
                  </a:txBody>
                  <a:tcPr marL="0" marR="0" marB="0" marT="238125">
                    <a:solidFill>
                      <a:srgbClr val="9EC54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8192" y="301752"/>
            <a:ext cx="7650480" cy="9845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5875" y="415035"/>
            <a:ext cx="7079615" cy="5435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51960" algn="l"/>
              </a:tabLst>
            </a:pPr>
            <a:r>
              <a:rPr dirty="0" sz="3400" spc="-10">
                <a:solidFill>
                  <a:srgbClr val="00B050"/>
                </a:solidFill>
              </a:rPr>
              <a:t>T</a:t>
            </a:r>
            <a:r>
              <a:rPr dirty="0" sz="3400" spc="-5">
                <a:solidFill>
                  <a:srgbClr val="00B050"/>
                </a:solidFill>
              </a:rPr>
              <a:t>H</a:t>
            </a:r>
            <a:r>
              <a:rPr dirty="0" sz="3400">
                <a:solidFill>
                  <a:srgbClr val="00B050"/>
                </a:solidFill>
              </a:rPr>
              <a:t>E</a:t>
            </a:r>
            <a:r>
              <a:rPr dirty="0" sz="3400" spc="-5">
                <a:solidFill>
                  <a:srgbClr val="00B050"/>
                </a:solidFill>
              </a:rPr>
              <a:t> L</a:t>
            </a:r>
            <a:r>
              <a:rPr dirty="0" sz="3400">
                <a:solidFill>
                  <a:srgbClr val="00B050"/>
                </a:solidFill>
              </a:rPr>
              <a:t>EA</a:t>
            </a:r>
            <a:r>
              <a:rPr dirty="0" sz="3400" spc="-5">
                <a:solidFill>
                  <a:srgbClr val="00B050"/>
                </a:solidFill>
              </a:rPr>
              <a:t>D</a:t>
            </a:r>
            <a:r>
              <a:rPr dirty="0" sz="3400">
                <a:solidFill>
                  <a:srgbClr val="00B050"/>
                </a:solidFill>
              </a:rPr>
              <a:t>E</a:t>
            </a:r>
            <a:r>
              <a:rPr dirty="0" sz="3400" spc="-5">
                <a:solidFill>
                  <a:srgbClr val="00B050"/>
                </a:solidFill>
              </a:rPr>
              <a:t>R</a:t>
            </a:r>
            <a:r>
              <a:rPr dirty="0" sz="3400">
                <a:solidFill>
                  <a:srgbClr val="00B050"/>
                </a:solidFill>
              </a:rPr>
              <a:t>S</a:t>
            </a:r>
            <a:r>
              <a:rPr dirty="0" sz="3400" spc="-5">
                <a:solidFill>
                  <a:srgbClr val="00B050"/>
                </a:solidFill>
              </a:rPr>
              <a:t>H</a:t>
            </a:r>
            <a:r>
              <a:rPr dirty="0" sz="3400">
                <a:solidFill>
                  <a:srgbClr val="00B050"/>
                </a:solidFill>
              </a:rPr>
              <a:t>IP	</a:t>
            </a:r>
            <a:r>
              <a:rPr dirty="0" sz="3400" spc="-5">
                <a:solidFill>
                  <a:srgbClr val="00B050"/>
                </a:solidFill>
              </a:rPr>
              <a:t>CH</a:t>
            </a:r>
            <a:r>
              <a:rPr dirty="0" sz="3400">
                <a:solidFill>
                  <a:srgbClr val="00B050"/>
                </a:solidFill>
              </a:rPr>
              <a:t>A</a:t>
            </a:r>
            <a:r>
              <a:rPr dirty="0" sz="3400" spc="-5">
                <a:solidFill>
                  <a:srgbClr val="00B050"/>
                </a:solidFill>
              </a:rPr>
              <a:t>LL</a:t>
            </a:r>
            <a:r>
              <a:rPr dirty="0" sz="3400">
                <a:solidFill>
                  <a:srgbClr val="00B050"/>
                </a:solidFill>
              </a:rPr>
              <a:t>E</a:t>
            </a:r>
            <a:r>
              <a:rPr dirty="0" sz="3400" spc="-5">
                <a:solidFill>
                  <a:srgbClr val="00B050"/>
                </a:solidFill>
              </a:rPr>
              <a:t>NG</a:t>
            </a:r>
            <a:r>
              <a:rPr dirty="0" sz="3400">
                <a:solidFill>
                  <a:srgbClr val="00B050"/>
                </a:solidFill>
              </a:rPr>
              <a:t>E</a:t>
            </a:r>
            <a:endParaRPr sz="3400"/>
          </a:p>
        </p:txBody>
      </p:sp>
      <p:grpSp>
        <p:nvGrpSpPr>
          <p:cNvPr id="4" name="object 4"/>
          <p:cNvGrpSpPr/>
          <p:nvPr/>
        </p:nvGrpSpPr>
        <p:grpSpPr>
          <a:xfrm>
            <a:off x="335279" y="1264919"/>
            <a:ext cx="4297680" cy="1445260"/>
            <a:chOff x="335279" y="1264919"/>
            <a:chExt cx="4297680" cy="14452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279" y="1267967"/>
              <a:ext cx="588264" cy="5455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6215" y="1264919"/>
              <a:ext cx="3666744" cy="5547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279" y="1712975"/>
              <a:ext cx="533400" cy="5455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6215" y="1709927"/>
              <a:ext cx="3020568" cy="554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5279" y="2157983"/>
              <a:ext cx="533400" cy="5455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6215" y="2154936"/>
              <a:ext cx="3258312" cy="554736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29184" y="2840735"/>
            <a:ext cx="4023360" cy="1774189"/>
            <a:chOff x="329184" y="2840735"/>
            <a:chExt cx="4023360" cy="1774189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9184" y="2840735"/>
              <a:ext cx="1021080" cy="5547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2792" y="2840735"/>
              <a:ext cx="3349752" cy="5547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43584" y="3157727"/>
              <a:ext cx="1246631" cy="5547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5280" y="3605783"/>
              <a:ext cx="533400" cy="5455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6215" y="3602735"/>
              <a:ext cx="2398776" cy="5547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5280" y="4062983"/>
              <a:ext cx="533400" cy="5455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6215" y="4059935"/>
              <a:ext cx="1719072" cy="554736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29184" y="4745735"/>
            <a:ext cx="4373880" cy="1442085"/>
            <a:chOff x="329184" y="4745735"/>
            <a:chExt cx="4373880" cy="1442085"/>
          </a:xfrm>
        </p:grpSpPr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9184" y="4745735"/>
              <a:ext cx="630935" cy="55473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6215" y="4745735"/>
              <a:ext cx="3736848" cy="55473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5280" y="5193791"/>
              <a:ext cx="533400" cy="5425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66215" y="5190743"/>
              <a:ext cx="2551176" cy="5516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5280" y="5638799"/>
              <a:ext cx="533400" cy="5425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66215" y="5635751"/>
              <a:ext cx="2310384" cy="55168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476945" y="1172463"/>
            <a:ext cx="4053840" cy="4838700"/>
          </a:xfrm>
          <a:prstGeom prst="rect">
            <a:avLst/>
          </a:prstGeom>
        </p:spPr>
        <p:txBody>
          <a:bodyPr wrap="square" lIns="0" tIns="168275" rIns="0" bIns="0" rtlCol="0" vert="horz">
            <a:spAutoFit/>
          </a:bodyPr>
          <a:lstStyle/>
          <a:p>
            <a:pPr marL="650875" indent="-638175">
              <a:lnSpc>
                <a:spcPct val="100000"/>
              </a:lnSpc>
              <a:spcBef>
                <a:spcPts val="1325"/>
              </a:spcBef>
              <a:buAutoNum type="alphaUcPeriod"/>
              <a:tabLst>
                <a:tab pos="650240" algn="l"/>
                <a:tab pos="650875" algn="l"/>
              </a:tabLst>
            </a:pP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C</a:t>
            </a:r>
            <a:r>
              <a:rPr dirty="0" sz="1900" spc="-10" b="1">
                <a:solidFill>
                  <a:srgbClr val="FF0000"/>
                </a:solidFill>
                <a:latin typeface="Rockwell"/>
                <a:cs typeface="Rockwell"/>
              </a:rPr>
              <a:t>H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ALLENG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E</a:t>
            </a:r>
            <a:r>
              <a:rPr dirty="0" sz="1900" spc="-150" b="1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T</a:t>
            </a:r>
            <a:r>
              <a:rPr dirty="0" sz="1900" spc="-10" b="1">
                <a:solidFill>
                  <a:srgbClr val="FF0000"/>
                </a:solidFill>
                <a:latin typeface="Rockwell"/>
                <a:cs typeface="Rockwell"/>
              </a:rPr>
              <a:t>H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E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 P</a:t>
            </a:r>
            <a:r>
              <a:rPr dirty="0" sz="1900" spc="-45" b="1">
                <a:solidFill>
                  <a:srgbClr val="FF0000"/>
                </a:solidFill>
                <a:latin typeface="Rockwell"/>
                <a:cs typeface="Rockwell"/>
              </a:rPr>
              <a:t>R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OC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E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SS</a:t>
            </a:r>
            <a:endParaRPr sz="1900">
              <a:latin typeface="Rockwell"/>
              <a:cs typeface="Rockwell"/>
            </a:endParaRPr>
          </a:p>
          <a:p>
            <a:pPr lvl="1" marL="650875" indent="-638175">
              <a:lnSpc>
                <a:spcPct val="100000"/>
              </a:lnSpc>
              <a:spcBef>
                <a:spcPts val="1220"/>
              </a:spcBef>
              <a:buAutoNum type="arabicPeriod"/>
              <a:tabLst>
                <a:tab pos="650240" algn="l"/>
                <a:tab pos="650875" algn="l"/>
              </a:tabLst>
            </a:pPr>
            <a:r>
              <a:rPr dirty="0" sz="1900" spc="-20">
                <a:solidFill>
                  <a:srgbClr val="FFFFFF"/>
                </a:solidFill>
                <a:latin typeface="Rockwell"/>
                <a:cs typeface="Rockwell"/>
              </a:rPr>
              <a:t>Search</a:t>
            </a:r>
            <a:r>
              <a:rPr dirty="0" sz="1900" spc="-1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5">
                <a:solidFill>
                  <a:srgbClr val="FFFFFF"/>
                </a:solidFill>
                <a:latin typeface="Rockwell"/>
                <a:cs typeface="Rockwell"/>
              </a:rPr>
              <a:t>for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 opportunities</a:t>
            </a:r>
            <a:endParaRPr sz="1900">
              <a:latin typeface="Rockwell"/>
              <a:cs typeface="Rockwell"/>
            </a:endParaRPr>
          </a:p>
          <a:p>
            <a:pPr lvl="1" marL="650875" indent="-63817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650240" algn="l"/>
                <a:tab pos="650875" algn="l"/>
              </a:tabLst>
            </a:pP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Experiment</a:t>
            </a:r>
            <a:r>
              <a:rPr dirty="0" sz="19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and</a:t>
            </a:r>
            <a:r>
              <a:rPr dirty="0" sz="1900" spc="-15">
                <a:solidFill>
                  <a:srgbClr val="FFFFFF"/>
                </a:solidFill>
                <a:latin typeface="Rockwell"/>
                <a:cs typeface="Rockwell"/>
              </a:rPr>
              <a:t> take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risks</a:t>
            </a:r>
            <a:endParaRPr sz="19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>
              <a:latin typeface="Rockwell"/>
              <a:cs typeface="Rockwell"/>
            </a:endParaRPr>
          </a:p>
          <a:p>
            <a:pPr marL="927100" marR="598170" indent="-914400">
              <a:lnSpc>
                <a:spcPct val="109500"/>
              </a:lnSpc>
              <a:tabLst>
                <a:tab pos="518795" algn="l"/>
              </a:tabLst>
            </a:pP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B	.</a:t>
            </a:r>
            <a:r>
              <a:rPr dirty="0" sz="1900" spc="26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INSIPIRING</a:t>
            </a:r>
            <a:r>
              <a:rPr dirty="0" sz="1900" spc="-20" b="1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A</a:t>
            </a:r>
            <a:r>
              <a:rPr dirty="0" sz="1900" spc="-20" b="1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SHARED </a:t>
            </a:r>
            <a:r>
              <a:rPr dirty="0" sz="1900" spc="-459" b="1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VISION</a:t>
            </a:r>
            <a:endParaRPr sz="1900">
              <a:latin typeface="Rockwell"/>
              <a:cs typeface="Rockwell"/>
            </a:endParaRPr>
          </a:p>
          <a:p>
            <a:pPr marL="650875" indent="-63817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650240" algn="l"/>
                <a:tab pos="650875" algn="l"/>
              </a:tabLst>
            </a:pPr>
            <a:r>
              <a:rPr dirty="0" sz="1900" spc="-10">
                <a:solidFill>
                  <a:srgbClr val="FFFFFF"/>
                </a:solidFill>
                <a:latin typeface="Rockwell"/>
                <a:cs typeface="Rockwell"/>
              </a:rPr>
              <a:t>Envision</a:t>
            </a:r>
            <a:r>
              <a:rPr dirty="0" sz="1900" spc="-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1900" spc="-20">
                <a:solidFill>
                  <a:srgbClr val="FFFFFF"/>
                </a:solidFill>
                <a:latin typeface="Rockwell"/>
                <a:cs typeface="Rockwell"/>
              </a:rPr>
              <a:t> future</a:t>
            </a:r>
            <a:endParaRPr sz="1900">
              <a:latin typeface="Rockwell"/>
              <a:cs typeface="Rockwell"/>
            </a:endParaRPr>
          </a:p>
          <a:p>
            <a:pPr marL="650875" indent="-638175">
              <a:lnSpc>
                <a:spcPct val="100000"/>
              </a:lnSpc>
              <a:spcBef>
                <a:spcPts val="1320"/>
              </a:spcBef>
              <a:buAutoNum type="arabicPeriod"/>
              <a:tabLst>
                <a:tab pos="650240" algn="l"/>
                <a:tab pos="650875" algn="l"/>
              </a:tabLst>
            </a:pP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Enlist</a:t>
            </a:r>
            <a:r>
              <a:rPr dirty="0" sz="1900" spc="-3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others</a:t>
            </a:r>
            <a:endParaRPr sz="1900">
              <a:latin typeface="Rockwell"/>
              <a:cs typeface="Rockwel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50">
              <a:latin typeface="Rockwell"/>
              <a:cs typeface="Rockwell"/>
            </a:endParaRPr>
          </a:p>
          <a:p>
            <a:pPr marL="650875" indent="-638175">
              <a:lnSpc>
                <a:spcPct val="100000"/>
              </a:lnSpc>
              <a:buClr>
                <a:srgbClr val="FFFFFF"/>
              </a:buClr>
              <a:buFont typeface="Rockwell"/>
              <a:buAutoNum type="alphaUcPeriod" startAt="3"/>
              <a:tabLst>
                <a:tab pos="650240" algn="l"/>
                <a:tab pos="650875" algn="l"/>
              </a:tabLst>
            </a:pP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E</a:t>
            </a:r>
            <a:r>
              <a:rPr dirty="0" sz="1900" spc="-35" b="1">
                <a:solidFill>
                  <a:srgbClr val="FF0000"/>
                </a:solidFill>
                <a:latin typeface="Rockwell"/>
                <a:cs typeface="Rockwell"/>
              </a:rPr>
              <a:t>N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ABL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I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N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G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dirty="0" sz="1900" spc="-45" b="1">
                <a:solidFill>
                  <a:srgbClr val="FF0000"/>
                </a:solidFill>
                <a:latin typeface="Rockwell"/>
                <a:cs typeface="Rockwell"/>
              </a:rPr>
              <a:t>O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T</a:t>
            </a:r>
            <a:r>
              <a:rPr dirty="0" sz="1900" spc="-10" b="1">
                <a:solidFill>
                  <a:srgbClr val="FF0000"/>
                </a:solidFill>
                <a:latin typeface="Rockwell"/>
                <a:cs typeface="Rockwell"/>
              </a:rPr>
              <a:t>H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E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RS</a:t>
            </a:r>
            <a:r>
              <a:rPr dirty="0" sz="1900" spc="-140" b="1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dirty="0" sz="1900" spc="-50" b="1">
                <a:solidFill>
                  <a:srgbClr val="FF0000"/>
                </a:solidFill>
                <a:latin typeface="Rockwell"/>
                <a:cs typeface="Rockwell"/>
              </a:rPr>
              <a:t>T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O </a:t>
            </a:r>
            <a:r>
              <a:rPr dirty="0" sz="1900" spc="-40" b="1">
                <a:solidFill>
                  <a:srgbClr val="FF0000"/>
                </a:solidFill>
                <a:latin typeface="Rockwell"/>
                <a:cs typeface="Rockwell"/>
              </a:rPr>
              <a:t>A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CT</a:t>
            </a:r>
            <a:endParaRPr sz="1900">
              <a:latin typeface="Rockwell"/>
              <a:cs typeface="Rockwell"/>
            </a:endParaRPr>
          </a:p>
          <a:p>
            <a:pPr lvl="1" marL="650875" indent="-63817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650240" algn="l"/>
                <a:tab pos="650875" algn="l"/>
              </a:tabLst>
            </a:pPr>
            <a:r>
              <a:rPr dirty="0" sz="1900" spc="-30">
                <a:solidFill>
                  <a:srgbClr val="FFFFFF"/>
                </a:solidFill>
                <a:latin typeface="Rockwell"/>
                <a:cs typeface="Rockwell"/>
              </a:rPr>
              <a:t>Foster </a:t>
            </a:r>
            <a:r>
              <a:rPr dirty="0" sz="1900" spc="-10">
                <a:solidFill>
                  <a:srgbClr val="FFFFFF"/>
                </a:solidFill>
                <a:latin typeface="Rockwell"/>
                <a:cs typeface="Rockwell"/>
              </a:rPr>
              <a:t>collaboration</a:t>
            </a:r>
            <a:endParaRPr sz="1900">
              <a:latin typeface="Rockwell"/>
              <a:cs typeface="Rockwell"/>
            </a:endParaRPr>
          </a:p>
          <a:p>
            <a:pPr lvl="1" marL="650875" indent="-63817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650240" algn="l"/>
                <a:tab pos="650875" algn="l"/>
              </a:tabLst>
            </a:pPr>
            <a:r>
              <a:rPr dirty="0" sz="1900" spc="-15">
                <a:solidFill>
                  <a:srgbClr val="FFFFFF"/>
                </a:solidFill>
                <a:latin typeface="Rockwell"/>
                <a:cs typeface="Rockwell"/>
              </a:rPr>
              <a:t>Strengthen</a:t>
            </a:r>
            <a:r>
              <a:rPr dirty="0" sz="1900" spc="-3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others</a:t>
            </a:r>
            <a:endParaRPr sz="1900">
              <a:latin typeface="Rockwell"/>
              <a:cs typeface="Rockwel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254496" y="1264919"/>
            <a:ext cx="3261360" cy="1445260"/>
            <a:chOff x="6254496" y="1264919"/>
            <a:chExt cx="3261360" cy="1445260"/>
          </a:xfrm>
        </p:grpSpPr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254496" y="1264919"/>
              <a:ext cx="652272" cy="55473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59296" y="1264919"/>
              <a:ext cx="2956559" cy="5547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60592" y="1712975"/>
              <a:ext cx="536447" cy="54559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11696" y="1709927"/>
              <a:ext cx="2124455" cy="55473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260592" y="2157983"/>
              <a:ext cx="536447" cy="54559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11696" y="2154936"/>
              <a:ext cx="2036063" cy="554736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6403340" y="1172463"/>
            <a:ext cx="2939415" cy="1360805"/>
          </a:xfrm>
          <a:prstGeom prst="rect">
            <a:avLst/>
          </a:prstGeom>
        </p:spPr>
        <p:txBody>
          <a:bodyPr wrap="square" lIns="0" tIns="1682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dirty="0" sz="1900" spc="-145" b="1">
                <a:solidFill>
                  <a:srgbClr val="FFFFFF"/>
                </a:solidFill>
                <a:latin typeface="Rockwell"/>
                <a:cs typeface="Rockwell"/>
              </a:rPr>
              <a:t>D</a:t>
            </a:r>
            <a:r>
              <a:rPr dirty="0" sz="1900" b="1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dirty="0" sz="1900" spc="-14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M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OD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EL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I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N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G</a:t>
            </a:r>
            <a:r>
              <a:rPr dirty="0" sz="1900" spc="-150" b="1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T</a:t>
            </a:r>
            <a:r>
              <a:rPr dirty="0" sz="1900" spc="-10" b="1">
                <a:solidFill>
                  <a:srgbClr val="FF0000"/>
                </a:solidFill>
                <a:latin typeface="Rockwell"/>
                <a:cs typeface="Rockwell"/>
              </a:rPr>
              <a:t>H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E</a:t>
            </a:r>
            <a:r>
              <a:rPr dirty="0" sz="1900" spc="-200" b="1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dirty="0" sz="1900" spc="-55" b="1">
                <a:solidFill>
                  <a:srgbClr val="FF0000"/>
                </a:solidFill>
                <a:latin typeface="Rockwell"/>
                <a:cs typeface="Rockwell"/>
              </a:rPr>
              <a:t>W</a:t>
            </a:r>
            <a:r>
              <a:rPr dirty="0" sz="1900" spc="-60" b="1">
                <a:solidFill>
                  <a:srgbClr val="FF0000"/>
                </a:solidFill>
                <a:latin typeface="Rockwell"/>
                <a:cs typeface="Rockwell"/>
              </a:rPr>
              <a:t>A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Y</a:t>
            </a:r>
            <a:endParaRPr sz="1900">
              <a:latin typeface="Rockwell"/>
              <a:cs typeface="Rockwell"/>
            </a:endParaRPr>
          </a:p>
          <a:p>
            <a:pPr marL="469900" indent="-457200">
              <a:lnSpc>
                <a:spcPct val="100000"/>
              </a:lnSpc>
              <a:spcBef>
                <a:spcPts val="122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Set</a:t>
            </a:r>
            <a:r>
              <a:rPr dirty="0" sz="1900" spc="-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1900" spc="-2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example</a:t>
            </a:r>
            <a:endParaRPr sz="1900">
              <a:latin typeface="Rockwell"/>
              <a:cs typeface="Rockwell"/>
            </a:endParaRPr>
          </a:p>
          <a:p>
            <a:pPr marL="469900" indent="-457200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Plan</a:t>
            </a:r>
            <a:r>
              <a:rPr dirty="0" sz="1900" spc="-3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small</a:t>
            </a:r>
            <a:r>
              <a:rPr dirty="0" sz="1900" spc="-3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wins</a:t>
            </a:r>
            <a:endParaRPr sz="1900">
              <a:latin typeface="Rockwell"/>
              <a:cs typeface="Rockwel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254496" y="2840735"/>
            <a:ext cx="4544695" cy="1442085"/>
            <a:chOff x="6254496" y="2840735"/>
            <a:chExt cx="4544695" cy="1442085"/>
          </a:xfrm>
        </p:grpSpPr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254496" y="2840735"/>
              <a:ext cx="637031" cy="55473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544056" y="2840735"/>
              <a:ext cx="3749040" cy="55473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260592" y="3288791"/>
              <a:ext cx="536447" cy="54254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711696" y="3285743"/>
              <a:ext cx="4087367" cy="55168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60592" y="3733799"/>
              <a:ext cx="536447" cy="54254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711696" y="3730751"/>
              <a:ext cx="3520440" cy="551688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6403340" y="2748280"/>
            <a:ext cx="4222115" cy="1357630"/>
          </a:xfrm>
          <a:prstGeom prst="rect">
            <a:avLst/>
          </a:prstGeom>
        </p:spPr>
        <p:txBody>
          <a:bodyPr wrap="square" lIns="0" tIns="167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dirty="0" sz="1900" spc="-5" b="1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1900" b="1">
                <a:solidFill>
                  <a:srgbClr val="FFFFFF"/>
                </a:solidFill>
                <a:latin typeface="Rockwell"/>
                <a:cs typeface="Rockwell"/>
              </a:rPr>
              <a:t>.</a:t>
            </a:r>
            <a:r>
              <a:rPr dirty="0" sz="1900" spc="-14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EN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COUR</a:t>
            </a:r>
            <a:r>
              <a:rPr dirty="0" sz="1900" spc="-40" b="1">
                <a:solidFill>
                  <a:srgbClr val="FF0000"/>
                </a:solidFill>
                <a:latin typeface="Rockwell"/>
                <a:cs typeface="Rockwell"/>
              </a:rPr>
              <a:t>A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G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I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N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G</a:t>
            </a:r>
            <a:r>
              <a:rPr dirty="0" sz="1900" spc="-150" b="1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T</a:t>
            </a:r>
            <a:r>
              <a:rPr dirty="0" sz="1900" spc="-10" b="1">
                <a:solidFill>
                  <a:srgbClr val="FF0000"/>
                </a:solidFill>
                <a:latin typeface="Rockwell"/>
                <a:cs typeface="Rockwell"/>
              </a:rPr>
              <a:t>H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E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dirty="0" sz="1900" spc="-10" b="1">
                <a:solidFill>
                  <a:srgbClr val="FF0000"/>
                </a:solidFill>
                <a:latin typeface="Rockwell"/>
                <a:cs typeface="Rockwell"/>
              </a:rPr>
              <a:t>H</a:t>
            </a:r>
            <a:r>
              <a:rPr dirty="0" sz="1900" spc="-5" b="1">
                <a:solidFill>
                  <a:srgbClr val="FF0000"/>
                </a:solidFill>
                <a:latin typeface="Rockwell"/>
                <a:cs typeface="Rockwell"/>
              </a:rPr>
              <a:t>EA</a:t>
            </a:r>
            <a:r>
              <a:rPr dirty="0" sz="1900" spc="-45" b="1">
                <a:solidFill>
                  <a:srgbClr val="FF0000"/>
                </a:solidFill>
                <a:latin typeface="Rockwell"/>
                <a:cs typeface="Rockwell"/>
              </a:rPr>
              <a:t>R</a:t>
            </a:r>
            <a:r>
              <a:rPr dirty="0" sz="1900" b="1">
                <a:solidFill>
                  <a:srgbClr val="FF0000"/>
                </a:solidFill>
                <a:latin typeface="Rockwell"/>
                <a:cs typeface="Rockwell"/>
              </a:rPr>
              <a:t>T</a:t>
            </a:r>
            <a:endParaRPr sz="1900">
              <a:latin typeface="Rockwell"/>
              <a:cs typeface="Rockwell"/>
            </a:endParaRPr>
          </a:p>
          <a:p>
            <a:pPr marL="469900" indent="-457200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dirty="0" sz="1900" spc="-10">
                <a:solidFill>
                  <a:srgbClr val="FFFFFF"/>
                </a:solidFill>
                <a:latin typeface="Rockwell"/>
                <a:cs typeface="Rockwell"/>
              </a:rPr>
              <a:t>Recognize</a:t>
            </a:r>
            <a:r>
              <a:rPr dirty="0" sz="190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10">
                <a:solidFill>
                  <a:srgbClr val="FFFFFF"/>
                </a:solidFill>
                <a:latin typeface="Rockwell"/>
                <a:cs typeface="Rockwell"/>
              </a:rPr>
              <a:t>individual</a:t>
            </a:r>
            <a:r>
              <a:rPr dirty="0" sz="19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contribution</a:t>
            </a:r>
            <a:endParaRPr sz="1900">
              <a:latin typeface="Rockwell"/>
              <a:cs typeface="Rockwell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dirty="0" sz="1900" spc="-15">
                <a:solidFill>
                  <a:srgbClr val="FFFFFF"/>
                </a:solidFill>
                <a:latin typeface="Rockwell"/>
                <a:cs typeface="Rockwell"/>
              </a:rPr>
              <a:t>Celebrate</a:t>
            </a:r>
            <a:r>
              <a:rPr dirty="0" sz="1900" spc="-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900" spc="-5">
                <a:solidFill>
                  <a:srgbClr val="FFFFFF"/>
                </a:solidFill>
                <a:latin typeface="Rockwell"/>
                <a:cs typeface="Rockwell"/>
              </a:rPr>
              <a:t>accomplishments</a:t>
            </a:r>
            <a:endParaRPr sz="1900">
              <a:latin typeface="Rockwell"/>
              <a:cs typeface="Rockwel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358128" y="4642103"/>
            <a:ext cx="5294630" cy="710565"/>
            <a:chOff x="6358128" y="4642103"/>
            <a:chExt cx="5294630" cy="710565"/>
          </a:xfrm>
        </p:grpSpPr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358128" y="4642103"/>
              <a:ext cx="5294376" cy="49377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416040" y="5065775"/>
              <a:ext cx="222504" cy="28651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455664" y="5065775"/>
              <a:ext cx="1508760" cy="286512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6485890" y="4693920"/>
            <a:ext cx="5016500" cy="568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-5" i="1">
                <a:solidFill>
                  <a:srgbClr val="FFFFFF"/>
                </a:solidFill>
                <a:latin typeface="Rockwell"/>
                <a:cs typeface="Rockwell"/>
              </a:rPr>
              <a:t>“Leadership is an </a:t>
            </a:r>
            <a:r>
              <a:rPr dirty="0" sz="1700" spc="-10" i="1">
                <a:solidFill>
                  <a:srgbClr val="FFFFFF"/>
                </a:solidFill>
                <a:latin typeface="Rockwell"/>
                <a:cs typeface="Rockwell"/>
              </a:rPr>
              <a:t>attitude;</a:t>
            </a:r>
            <a:r>
              <a:rPr dirty="0" sz="1700" spc="-13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700" spc="-5" i="1">
                <a:solidFill>
                  <a:srgbClr val="FFFFFF"/>
                </a:solidFill>
                <a:latin typeface="Rockwell"/>
                <a:cs typeface="Rockwell"/>
              </a:rPr>
              <a:t>it</a:t>
            </a:r>
            <a:r>
              <a:rPr dirty="0" sz="1700" spc="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700" spc="-5" i="1">
                <a:solidFill>
                  <a:srgbClr val="FFFFFF"/>
                </a:solidFill>
                <a:latin typeface="Rockwell"/>
                <a:cs typeface="Rockwell"/>
              </a:rPr>
              <a:t>is </a:t>
            </a:r>
            <a:r>
              <a:rPr dirty="0" sz="1700" i="1">
                <a:solidFill>
                  <a:srgbClr val="FFFFFF"/>
                </a:solidFill>
                <a:latin typeface="Rockwell"/>
                <a:cs typeface="Rockwell"/>
              </a:rPr>
              <a:t>not </a:t>
            </a:r>
            <a:r>
              <a:rPr dirty="0" sz="1700" spc="-5" i="1">
                <a:solidFill>
                  <a:srgbClr val="FFFFFF"/>
                </a:solidFill>
                <a:latin typeface="Rockwell"/>
                <a:cs typeface="Rockwell"/>
              </a:rPr>
              <a:t>about</a:t>
            </a:r>
            <a:r>
              <a:rPr dirty="0" sz="1700" i="1">
                <a:solidFill>
                  <a:srgbClr val="FFFFFF"/>
                </a:solidFill>
                <a:latin typeface="Rockwell"/>
                <a:cs typeface="Rockwell"/>
              </a:rPr>
              <a:t> a</a:t>
            </a:r>
            <a:r>
              <a:rPr dirty="0" sz="1700" spc="-5" i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700" spc="-20" i="1">
                <a:solidFill>
                  <a:srgbClr val="FFFFFF"/>
                </a:solidFill>
                <a:latin typeface="Rockwell"/>
                <a:cs typeface="Rockwell"/>
              </a:rPr>
              <a:t>position.”</a:t>
            </a:r>
            <a:endParaRPr sz="1700">
              <a:latin typeface="Rockwell"/>
              <a:cs typeface="Rockwell"/>
            </a:endParaRPr>
          </a:p>
          <a:p>
            <a:pPr marL="52069">
              <a:lnSpc>
                <a:spcPct val="100000"/>
              </a:lnSpc>
              <a:spcBef>
                <a:spcPts val="1160"/>
              </a:spcBef>
            </a:pPr>
            <a:r>
              <a:rPr dirty="0" sz="900">
                <a:solidFill>
                  <a:srgbClr val="FFFFFF"/>
                </a:solidFill>
                <a:latin typeface="Rockwell"/>
                <a:cs typeface="Rockwell"/>
              </a:rPr>
              <a:t>Jim</a:t>
            </a:r>
            <a:r>
              <a:rPr dirty="0" sz="900" spc="-2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900">
                <a:solidFill>
                  <a:srgbClr val="FFFFFF"/>
                </a:solidFill>
                <a:latin typeface="Rockwell"/>
                <a:cs typeface="Rockwell"/>
              </a:rPr>
              <a:t>Kouse</a:t>
            </a:r>
            <a:r>
              <a:rPr dirty="0" sz="9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900">
                <a:solidFill>
                  <a:srgbClr val="FFFFFF"/>
                </a:solidFill>
                <a:latin typeface="Rockwell"/>
                <a:cs typeface="Rockwell"/>
              </a:rPr>
              <a:t>&amp;</a:t>
            </a:r>
            <a:r>
              <a:rPr dirty="0" sz="900" spc="-1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Rockwell"/>
                <a:cs typeface="Rockwell"/>
              </a:rPr>
              <a:t>Barry Posner</a:t>
            </a:r>
            <a:endParaRPr sz="900">
              <a:latin typeface="Rockwell"/>
              <a:cs typeface="Rockwel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099752" y="6663435"/>
            <a:ext cx="4781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Rockwell"/>
                <a:cs typeface="Rockwell"/>
              </a:rPr>
              <a:t>1/10/22</a:t>
            </a:r>
            <a:endParaRPr sz="1000">
              <a:latin typeface="Rockwell"/>
              <a:cs typeface="Rockwel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426128" y="6663435"/>
            <a:ext cx="1619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Rockwell"/>
                <a:cs typeface="Rockwell"/>
              </a:rPr>
              <a:t>82</a:t>
            </a:r>
            <a:endParaRPr sz="1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960" y="768095"/>
            <a:ext cx="10649712" cy="123748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6857" y="882396"/>
            <a:ext cx="994156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latin typeface="Times New Roman"/>
                <a:cs typeface="Times New Roman"/>
              </a:rPr>
              <a:t>“Heart</a:t>
            </a:r>
            <a:r>
              <a:rPr dirty="0" sz="4400" spc="-10" b="1">
                <a:latin typeface="Times New Roman"/>
                <a:cs typeface="Times New Roman"/>
              </a:rPr>
              <a:t> </a:t>
            </a:r>
            <a:r>
              <a:rPr dirty="0" sz="4400" b="1">
                <a:latin typeface="Times New Roman"/>
                <a:cs typeface="Times New Roman"/>
              </a:rPr>
              <a:t>of</a:t>
            </a:r>
            <a:r>
              <a:rPr dirty="0" sz="4400" spc="-10" b="1">
                <a:latin typeface="Times New Roman"/>
                <a:cs typeface="Times New Roman"/>
              </a:rPr>
              <a:t> </a:t>
            </a:r>
            <a:r>
              <a:rPr dirty="0" sz="4400" spc="-5" b="1">
                <a:latin typeface="Times New Roman"/>
                <a:cs typeface="Times New Roman"/>
              </a:rPr>
              <a:t>the</a:t>
            </a:r>
            <a:r>
              <a:rPr dirty="0" sz="4400" spc="-10" b="1">
                <a:latin typeface="Times New Roman"/>
                <a:cs typeface="Times New Roman"/>
              </a:rPr>
              <a:t> </a:t>
            </a:r>
            <a:r>
              <a:rPr dirty="0" sz="4400" spc="-5" b="1">
                <a:latin typeface="Times New Roman"/>
                <a:cs typeface="Times New Roman"/>
              </a:rPr>
              <a:t>matter</a:t>
            </a:r>
            <a:r>
              <a:rPr dirty="0" sz="4400" spc="-90" b="1">
                <a:latin typeface="Times New Roman"/>
                <a:cs typeface="Times New Roman"/>
              </a:rPr>
              <a:t> </a:t>
            </a:r>
            <a:r>
              <a:rPr dirty="0" sz="4400" spc="-5" b="1">
                <a:latin typeface="Times New Roman"/>
                <a:cs typeface="Times New Roman"/>
              </a:rPr>
              <a:t>conversations(HM)”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10552" y="2571750"/>
            <a:ext cx="675078" cy="7048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80760" y="5472114"/>
            <a:ext cx="1272776" cy="4750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81889" y="3399876"/>
            <a:ext cx="1993112" cy="167619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614762" y="2131059"/>
            <a:ext cx="4447540" cy="3683000"/>
          </a:xfrm>
          <a:prstGeom prst="rect">
            <a:avLst/>
          </a:prstGeom>
        </p:spPr>
        <p:txBody>
          <a:bodyPr wrap="square" lIns="0" tIns="317500" rIns="0" bIns="0" rtlCol="0" vert="horz">
            <a:spAutoFit/>
          </a:bodyPr>
          <a:lstStyle/>
          <a:p>
            <a:pPr marL="552450" indent="-540385">
              <a:lnSpc>
                <a:spcPct val="100000"/>
              </a:lnSpc>
              <a:spcBef>
                <a:spcPts val="2500"/>
              </a:spcBef>
              <a:buClr>
                <a:srgbClr val="50BEA3"/>
              </a:buClr>
              <a:buFont typeface="Wingdings"/>
              <a:buChar char=""/>
              <a:tabLst>
                <a:tab pos="553085" algn="l"/>
              </a:tabLst>
            </a:pPr>
            <a:r>
              <a:rPr dirty="0" sz="4000" spc="-5" b="1" i="1">
                <a:solidFill>
                  <a:srgbClr val="FFFFFF"/>
                </a:solidFill>
                <a:latin typeface="Gill Sans MT"/>
                <a:cs typeface="Gill Sans MT"/>
              </a:rPr>
              <a:t>Facts-observables</a:t>
            </a:r>
            <a:endParaRPr sz="4000">
              <a:latin typeface="Gill Sans MT"/>
              <a:cs typeface="Gill Sans MT"/>
            </a:endParaRPr>
          </a:p>
          <a:p>
            <a:pPr marL="693420" indent="-681355">
              <a:lnSpc>
                <a:spcPct val="100000"/>
              </a:lnSpc>
              <a:spcBef>
                <a:spcPts val="2400"/>
              </a:spcBef>
              <a:buFont typeface="Wingdings"/>
              <a:buChar char=""/>
              <a:tabLst>
                <a:tab pos="693420" algn="l"/>
                <a:tab pos="694055" algn="l"/>
              </a:tabLst>
            </a:pPr>
            <a:r>
              <a:rPr dirty="0" sz="4000" spc="-10" b="1" i="1">
                <a:solidFill>
                  <a:srgbClr val="FFFFFF"/>
                </a:solidFill>
                <a:latin typeface="Gill Sans MT"/>
                <a:cs typeface="Gill Sans MT"/>
              </a:rPr>
              <a:t>Brain-thoughts</a:t>
            </a:r>
            <a:endParaRPr sz="4000">
              <a:latin typeface="Gill Sans MT"/>
              <a:cs typeface="Gill Sans MT"/>
            </a:endParaRPr>
          </a:p>
          <a:p>
            <a:pPr marL="693420" indent="-681355">
              <a:lnSpc>
                <a:spcPct val="100000"/>
              </a:lnSpc>
              <a:spcBef>
                <a:spcPts val="2400"/>
              </a:spcBef>
              <a:buFont typeface="Wingdings"/>
              <a:buChar char=""/>
              <a:tabLst>
                <a:tab pos="693420" algn="l"/>
                <a:tab pos="694055" algn="l"/>
              </a:tabLst>
            </a:pPr>
            <a:r>
              <a:rPr dirty="0" sz="4000" b="1" i="1">
                <a:solidFill>
                  <a:srgbClr val="FFFFFF"/>
                </a:solidFill>
                <a:latin typeface="Gill Sans MT"/>
                <a:cs typeface="Gill Sans MT"/>
              </a:rPr>
              <a:t>Heart-Feelings</a:t>
            </a:r>
            <a:endParaRPr sz="4000">
              <a:latin typeface="Gill Sans MT"/>
              <a:cs typeface="Gill Sans MT"/>
            </a:endParaRPr>
          </a:p>
          <a:p>
            <a:pPr marL="693420" indent="-681355">
              <a:lnSpc>
                <a:spcPct val="100000"/>
              </a:lnSpc>
              <a:spcBef>
                <a:spcPts val="2400"/>
              </a:spcBef>
              <a:buFont typeface="Wingdings"/>
              <a:buChar char=""/>
              <a:tabLst>
                <a:tab pos="693420" algn="l"/>
                <a:tab pos="694055" algn="l"/>
              </a:tabLst>
            </a:pPr>
            <a:r>
              <a:rPr dirty="0" sz="4000" spc="-5" b="1" i="1">
                <a:solidFill>
                  <a:srgbClr val="FFFFFF"/>
                </a:solidFill>
                <a:latin typeface="Gill Sans MT"/>
                <a:cs typeface="Gill Sans MT"/>
              </a:rPr>
              <a:t>Soul-Needs</a:t>
            </a:r>
            <a:endParaRPr sz="40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6504" y="423672"/>
            <a:ext cx="3544824" cy="9784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01837" y="500818"/>
            <a:ext cx="2983865" cy="53340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300" spc="65" b="1">
                <a:solidFill>
                  <a:srgbClr val="00B0F0"/>
                </a:solidFill>
                <a:latin typeface="Tempus Sans ITC"/>
                <a:cs typeface="Tempus Sans ITC"/>
              </a:rPr>
              <a:t>EMPATHY</a:t>
            </a:r>
            <a:r>
              <a:rPr dirty="0" sz="3300" spc="-25" b="1">
                <a:solidFill>
                  <a:srgbClr val="00B0F0"/>
                </a:solidFill>
                <a:latin typeface="Tempus Sans ITC"/>
                <a:cs typeface="Tempus Sans ITC"/>
              </a:rPr>
              <a:t> </a:t>
            </a:r>
            <a:r>
              <a:rPr dirty="0" sz="3300" spc="35" b="1">
                <a:solidFill>
                  <a:srgbClr val="00B0F0"/>
                </a:solidFill>
                <a:latin typeface="Tempus Sans ITC"/>
                <a:cs typeface="Tempus Sans ITC"/>
              </a:rPr>
              <a:t>IS</a:t>
            </a:r>
            <a:r>
              <a:rPr dirty="0" sz="3300" spc="-25" b="1">
                <a:solidFill>
                  <a:srgbClr val="00B0F0"/>
                </a:solidFill>
                <a:latin typeface="Tempus Sans ITC"/>
                <a:cs typeface="Tempus Sans ITC"/>
              </a:rPr>
              <a:t> </a:t>
            </a:r>
            <a:r>
              <a:rPr dirty="0" sz="3300" spc="95" b="1">
                <a:solidFill>
                  <a:srgbClr val="00B0F0"/>
                </a:solidFill>
                <a:latin typeface="Tempus Sans ITC"/>
                <a:cs typeface="Tempus Sans ITC"/>
              </a:rPr>
              <a:t>…</a:t>
            </a:r>
            <a:endParaRPr sz="3300">
              <a:latin typeface="Tempus Sans ITC"/>
              <a:cs typeface="Tempus Sans IT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01367" y="1386839"/>
            <a:ext cx="6035040" cy="4038600"/>
            <a:chOff x="1801367" y="1386839"/>
            <a:chExt cx="6035040" cy="40386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5287" y="1386839"/>
              <a:ext cx="5151120" cy="10302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1367" y="1466087"/>
              <a:ext cx="810768" cy="9174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1367" y="2255519"/>
              <a:ext cx="810768" cy="9174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85287" y="2176271"/>
              <a:ext cx="4898136" cy="10271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1367" y="3041904"/>
              <a:ext cx="810768" cy="9174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5287" y="2962655"/>
              <a:ext cx="3947160" cy="10271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45207" y="3608832"/>
              <a:ext cx="2520696" cy="10302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01367" y="4477511"/>
              <a:ext cx="810768" cy="9174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85287" y="4398263"/>
              <a:ext cx="4818888" cy="102717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049984" y="1279652"/>
            <a:ext cx="5471795" cy="3823335"/>
          </a:xfrm>
          <a:prstGeom prst="rect">
            <a:avLst/>
          </a:prstGeom>
        </p:spPr>
        <p:txBody>
          <a:bodyPr wrap="square" lIns="0" tIns="250190" rIns="0" bIns="0" rtlCol="0" vert="horz">
            <a:spAutoFit/>
          </a:bodyPr>
          <a:lstStyle/>
          <a:p>
            <a:pPr marL="927100" indent="-914400">
              <a:lnSpc>
                <a:spcPct val="100000"/>
              </a:lnSpc>
              <a:spcBef>
                <a:spcPts val="1970"/>
              </a:spcBef>
              <a:buClr>
                <a:srgbClr val="4A9CCC"/>
              </a:buClr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dirty="0" sz="3600" b="1">
                <a:solidFill>
                  <a:srgbClr val="FFFFFF"/>
                </a:solidFill>
                <a:latin typeface="Rockwell"/>
                <a:cs typeface="Rockwell"/>
              </a:rPr>
              <a:t>Identifying</a:t>
            </a:r>
            <a:r>
              <a:rPr dirty="0" sz="3600" spc="-10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600" spc="-50" b="1">
                <a:solidFill>
                  <a:srgbClr val="FFFFFF"/>
                </a:solidFill>
                <a:latin typeface="Rockwell"/>
                <a:cs typeface="Rockwell"/>
              </a:rPr>
              <a:t>Feelings</a:t>
            </a:r>
            <a:endParaRPr sz="3600">
              <a:latin typeface="Rockwell"/>
              <a:cs typeface="Rockwell"/>
            </a:endParaRPr>
          </a:p>
          <a:p>
            <a:pPr marL="927100" indent="-914400">
              <a:lnSpc>
                <a:spcPct val="100000"/>
              </a:lnSpc>
              <a:spcBef>
                <a:spcPts val="1870"/>
              </a:spcBef>
              <a:buClr>
                <a:srgbClr val="4A9CCC"/>
              </a:buClr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dirty="0" sz="3600" spc="-10" b="1">
                <a:solidFill>
                  <a:srgbClr val="FFFFFF"/>
                </a:solidFill>
                <a:latin typeface="Rockwell"/>
                <a:cs typeface="Rockwell"/>
              </a:rPr>
              <a:t>Accepting</a:t>
            </a:r>
            <a:r>
              <a:rPr dirty="0" sz="3600" spc="-10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600" spc="-50" b="1">
                <a:solidFill>
                  <a:srgbClr val="FFFFFF"/>
                </a:solidFill>
                <a:latin typeface="Rockwell"/>
                <a:cs typeface="Rockwell"/>
              </a:rPr>
              <a:t>Feelings</a:t>
            </a:r>
            <a:endParaRPr sz="3600">
              <a:latin typeface="Rockwell"/>
              <a:cs typeface="Rockwell"/>
            </a:endParaRPr>
          </a:p>
          <a:p>
            <a:pPr marL="286385" marR="1322070" indent="-274320">
              <a:lnSpc>
                <a:spcPct val="117800"/>
              </a:lnSpc>
              <a:spcBef>
                <a:spcPts val="1130"/>
              </a:spcBef>
              <a:buClr>
                <a:srgbClr val="4A9CCC"/>
              </a:buClr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dirty="0" sz="3600" b="1">
                <a:solidFill>
                  <a:srgbClr val="FFFFFF"/>
                </a:solidFill>
                <a:latin typeface="Rockwell"/>
                <a:cs typeface="Rockwell"/>
              </a:rPr>
              <a:t>Responding</a:t>
            </a:r>
            <a:r>
              <a:rPr dirty="0" sz="3600" spc="-10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Rockwell"/>
                <a:cs typeface="Rockwell"/>
              </a:rPr>
              <a:t>to </a:t>
            </a:r>
            <a:r>
              <a:rPr dirty="0" sz="3600" spc="-88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600" spc="-50" b="1">
                <a:solidFill>
                  <a:srgbClr val="FFFFFF"/>
                </a:solidFill>
                <a:latin typeface="Rockwell"/>
                <a:cs typeface="Rockwell"/>
              </a:rPr>
              <a:t>Feelings</a:t>
            </a:r>
            <a:endParaRPr sz="3600">
              <a:latin typeface="Rockwell"/>
              <a:cs typeface="Rockwell"/>
            </a:endParaRPr>
          </a:p>
          <a:p>
            <a:pPr marL="927100" indent="-914400">
              <a:lnSpc>
                <a:spcPct val="100000"/>
              </a:lnSpc>
              <a:spcBef>
                <a:spcPts val="1895"/>
              </a:spcBef>
              <a:buClr>
                <a:srgbClr val="4A9CCC"/>
              </a:buClr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dirty="0" sz="3600" b="1">
                <a:solidFill>
                  <a:srgbClr val="FFFFFF"/>
                </a:solidFill>
                <a:latin typeface="Rockwell"/>
                <a:cs typeface="Rockwell"/>
              </a:rPr>
              <a:t>Relating</a:t>
            </a:r>
            <a:r>
              <a:rPr dirty="0" sz="3600" spc="-2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600" b="1">
                <a:solidFill>
                  <a:srgbClr val="FFFFFF"/>
                </a:solidFill>
                <a:latin typeface="Rockwell"/>
                <a:cs typeface="Rockwell"/>
              </a:rPr>
              <a:t>if</a:t>
            </a:r>
            <a:r>
              <a:rPr dirty="0" sz="3600" spc="-2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600" spc="-35" b="1">
                <a:solidFill>
                  <a:srgbClr val="FFFFFF"/>
                </a:solidFill>
                <a:latin typeface="Rockwell"/>
                <a:cs typeface="Rockwell"/>
              </a:rPr>
              <a:t>you</a:t>
            </a:r>
            <a:r>
              <a:rPr dirty="0" sz="3600" spc="-3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600" b="1">
                <a:solidFill>
                  <a:srgbClr val="FFFFFF"/>
                </a:solidFill>
                <a:latin typeface="Rockwell"/>
                <a:cs typeface="Rockwell"/>
              </a:rPr>
              <a:t>c</a:t>
            </a:r>
            <a:endParaRPr sz="3600">
              <a:latin typeface="Rockwell"/>
              <a:cs typeface="Rockwel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153151" y="3760279"/>
            <a:ext cx="4255133" cy="28234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9604" y="506128"/>
            <a:ext cx="5184140" cy="683260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300" spc="55" b="1">
                <a:solidFill>
                  <a:srgbClr val="00B0F0"/>
                </a:solidFill>
                <a:latin typeface="Tempus Sans ITC"/>
                <a:cs typeface="Tempus Sans ITC"/>
              </a:rPr>
              <a:t>EMPATHY</a:t>
            </a:r>
            <a:r>
              <a:rPr dirty="0" sz="4300" spc="5" b="1">
                <a:solidFill>
                  <a:srgbClr val="00B0F0"/>
                </a:solidFill>
                <a:latin typeface="Tempus Sans ITC"/>
                <a:cs typeface="Tempus Sans ITC"/>
              </a:rPr>
              <a:t> </a:t>
            </a:r>
            <a:r>
              <a:rPr dirty="0" sz="4300" spc="35" b="1">
                <a:solidFill>
                  <a:srgbClr val="00B0F0"/>
                </a:solidFill>
                <a:latin typeface="Tempus Sans ITC"/>
                <a:cs typeface="Tempus Sans ITC"/>
              </a:rPr>
              <a:t>IS</a:t>
            </a:r>
            <a:r>
              <a:rPr dirty="0" sz="4300" b="1">
                <a:solidFill>
                  <a:srgbClr val="00B0F0"/>
                </a:solidFill>
                <a:latin typeface="Tempus Sans ITC"/>
                <a:cs typeface="Tempus Sans ITC"/>
              </a:rPr>
              <a:t> </a:t>
            </a:r>
            <a:r>
              <a:rPr dirty="0" sz="4300" spc="65" b="1">
                <a:solidFill>
                  <a:srgbClr val="00B0F0"/>
                </a:solidFill>
                <a:latin typeface="Tempus Sans ITC"/>
                <a:cs typeface="Tempus Sans ITC"/>
              </a:rPr>
              <a:t>NOT</a:t>
            </a:r>
            <a:r>
              <a:rPr dirty="0" sz="4300" spc="5" b="1">
                <a:solidFill>
                  <a:srgbClr val="00B0F0"/>
                </a:solidFill>
                <a:latin typeface="Tempus Sans ITC"/>
                <a:cs typeface="Tempus Sans ITC"/>
              </a:rPr>
              <a:t> </a:t>
            </a:r>
            <a:r>
              <a:rPr dirty="0" sz="4300" spc="95" b="1">
                <a:solidFill>
                  <a:srgbClr val="00B0F0"/>
                </a:solidFill>
                <a:latin typeface="Tempus Sans ITC"/>
                <a:cs typeface="Tempus Sans ITC"/>
              </a:rPr>
              <a:t>…</a:t>
            </a:r>
            <a:endParaRPr sz="4300">
              <a:latin typeface="Tempus Sans ITC"/>
              <a:cs typeface="Tempus Sans IT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19604" y="1429003"/>
            <a:ext cx="4902200" cy="2656205"/>
          </a:xfrm>
          <a:prstGeom prst="rect">
            <a:avLst/>
          </a:prstGeom>
        </p:spPr>
        <p:txBody>
          <a:bodyPr wrap="square" lIns="0" tIns="125095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985"/>
              </a:spcBef>
              <a:buClr>
                <a:srgbClr val="4A9CCC"/>
              </a:buClr>
              <a:buSzPct val="75000"/>
              <a:buFont typeface="Calibri"/>
              <a:buChar char="●"/>
              <a:tabLst>
                <a:tab pos="469265" algn="l"/>
                <a:tab pos="469900" algn="l"/>
              </a:tabLst>
            </a:pPr>
            <a:r>
              <a:rPr dirty="0" sz="3600" spc="5" b="1">
                <a:solidFill>
                  <a:srgbClr val="FFFFFF"/>
                </a:solidFill>
                <a:latin typeface="Rockwell"/>
                <a:cs typeface="Rockwell"/>
              </a:rPr>
              <a:t>Reassuring</a:t>
            </a:r>
            <a:endParaRPr sz="3600">
              <a:latin typeface="Rockwell"/>
              <a:cs typeface="Rockwell"/>
            </a:endParaRPr>
          </a:p>
          <a:p>
            <a:pPr marL="469900" indent="-457200">
              <a:lnSpc>
                <a:spcPct val="100000"/>
              </a:lnSpc>
              <a:spcBef>
                <a:spcPts val="890"/>
              </a:spcBef>
              <a:buClr>
                <a:srgbClr val="4A9CCC"/>
              </a:buClr>
              <a:buSzPct val="75000"/>
              <a:buFont typeface="Calibri"/>
              <a:buChar char="●"/>
              <a:tabLst>
                <a:tab pos="469265" algn="l"/>
                <a:tab pos="469900" algn="l"/>
              </a:tabLst>
            </a:pPr>
            <a:r>
              <a:rPr dirty="0" sz="3600" spc="-5" b="1">
                <a:solidFill>
                  <a:srgbClr val="FFFFFF"/>
                </a:solidFill>
                <a:latin typeface="Rockwell"/>
                <a:cs typeface="Rockwell"/>
              </a:rPr>
              <a:t>Arguing/Defending</a:t>
            </a:r>
            <a:endParaRPr sz="3600">
              <a:latin typeface="Rockwell"/>
              <a:cs typeface="Rockwell"/>
            </a:endParaRPr>
          </a:p>
          <a:p>
            <a:pPr marL="469900" indent="-457200">
              <a:lnSpc>
                <a:spcPct val="100000"/>
              </a:lnSpc>
              <a:spcBef>
                <a:spcPts val="790"/>
              </a:spcBef>
              <a:buClr>
                <a:srgbClr val="4A9CCC"/>
              </a:buClr>
              <a:buSzPct val="75000"/>
              <a:buFont typeface="Calibri"/>
              <a:buChar char="●"/>
              <a:tabLst>
                <a:tab pos="469265" algn="l"/>
                <a:tab pos="469900" algn="l"/>
              </a:tabLst>
            </a:pPr>
            <a:r>
              <a:rPr dirty="0" sz="3600" spc="-5" b="1">
                <a:solidFill>
                  <a:srgbClr val="FFFFFF"/>
                </a:solidFill>
                <a:latin typeface="Rockwell"/>
                <a:cs typeface="Rockwell"/>
              </a:rPr>
              <a:t>Givin</a:t>
            </a:r>
            <a:r>
              <a:rPr dirty="0" sz="3600" b="1">
                <a:solidFill>
                  <a:srgbClr val="FFFFFF"/>
                </a:solidFill>
                <a:latin typeface="Rockwell"/>
                <a:cs typeface="Rockwell"/>
              </a:rPr>
              <a:t>g</a:t>
            </a:r>
            <a:r>
              <a:rPr dirty="0" sz="3600" spc="-5" b="1">
                <a:solidFill>
                  <a:srgbClr val="FFFFFF"/>
                </a:solidFill>
                <a:latin typeface="Rockwell"/>
                <a:cs typeface="Rockwell"/>
              </a:rPr>
              <a:t> th</a:t>
            </a:r>
            <a:r>
              <a:rPr dirty="0" sz="3600" b="1">
                <a:solidFill>
                  <a:srgbClr val="FFFFFF"/>
                </a:solidFill>
                <a:latin typeface="Rockwell"/>
                <a:cs typeface="Rockwell"/>
              </a:rPr>
              <a:t>e</a:t>
            </a:r>
            <a:r>
              <a:rPr dirty="0" sz="3600" spc="-27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600" spc="-5" b="1">
                <a:solidFill>
                  <a:srgbClr val="FFFFFF"/>
                </a:solidFill>
                <a:latin typeface="Rockwell"/>
                <a:cs typeface="Rockwell"/>
              </a:rPr>
              <a:t>“facts”</a:t>
            </a:r>
            <a:endParaRPr sz="3600">
              <a:latin typeface="Rockwell"/>
              <a:cs typeface="Rockwell"/>
            </a:endParaRPr>
          </a:p>
          <a:p>
            <a:pPr marL="469900" indent="-457200">
              <a:lnSpc>
                <a:spcPct val="100000"/>
              </a:lnSpc>
              <a:spcBef>
                <a:spcPts val="865"/>
              </a:spcBef>
              <a:buClr>
                <a:srgbClr val="4A9CCC"/>
              </a:buClr>
              <a:buSzPct val="75000"/>
              <a:buFont typeface="Calibri"/>
              <a:buChar char="●"/>
              <a:tabLst>
                <a:tab pos="469265" algn="l"/>
                <a:tab pos="469900" algn="l"/>
              </a:tabLst>
            </a:pPr>
            <a:r>
              <a:rPr dirty="0" sz="3600" spc="-15" b="1">
                <a:solidFill>
                  <a:srgbClr val="FFFFFF"/>
                </a:solidFill>
                <a:latin typeface="Rockwell"/>
                <a:cs typeface="Rockwell"/>
              </a:rPr>
              <a:t>Problem</a:t>
            </a:r>
            <a:r>
              <a:rPr dirty="0" sz="3600" spc="-4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3600" b="1">
                <a:solidFill>
                  <a:srgbClr val="FFFFFF"/>
                </a:solidFill>
                <a:latin typeface="Rockwell"/>
                <a:cs typeface="Rockwell"/>
              </a:rPr>
              <a:t>solving</a:t>
            </a:r>
            <a:endParaRPr sz="3600">
              <a:latin typeface="Rockwell"/>
              <a:cs typeface="Rockwel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9447" y="3440431"/>
            <a:ext cx="4662815" cy="3100766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2183" y="585216"/>
            <a:ext cx="9275064" cy="11399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1651" y="675301"/>
            <a:ext cx="8616950" cy="62357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900" spc="50" b="1">
                <a:solidFill>
                  <a:srgbClr val="00B0F0"/>
                </a:solidFill>
                <a:latin typeface="Tempus Sans ITC"/>
                <a:cs typeface="Tempus Sans ITC"/>
              </a:rPr>
              <a:t>CRITICAL</a:t>
            </a:r>
            <a:r>
              <a:rPr dirty="0" sz="3900" spc="5" b="1">
                <a:solidFill>
                  <a:srgbClr val="00B0F0"/>
                </a:solidFill>
                <a:latin typeface="Tempus Sans ITC"/>
                <a:cs typeface="Tempus Sans ITC"/>
              </a:rPr>
              <a:t> </a:t>
            </a:r>
            <a:r>
              <a:rPr dirty="0" sz="3900" spc="55" b="1">
                <a:solidFill>
                  <a:srgbClr val="00B0F0"/>
                </a:solidFill>
                <a:latin typeface="Tempus Sans ITC"/>
                <a:cs typeface="Tempus Sans ITC"/>
              </a:rPr>
              <a:t>BEHAVIORS</a:t>
            </a:r>
            <a:r>
              <a:rPr dirty="0" sz="3900" spc="10" b="1">
                <a:solidFill>
                  <a:srgbClr val="00B0F0"/>
                </a:solidFill>
                <a:latin typeface="Tempus Sans ITC"/>
                <a:cs typeface="Tempus Sans ITC"/>
              </a:rPr>
              <a:t> </a:t>
            </a:r>
            <a:r>
              <a:rPr dirty="0" sz="3900" spc="60" b="1">
                <a:solidFill>
                  <a:srgbClr val="00B0F0"/>
                </a:solidFill>
                <a:latin typeface="Tempus Sans ITC"/>
                <a:cs typeface="Tempus Sans ITC"/>
              </a:rPr>
              <a:t>FOR</a:t>
            </a:r>
            <a:r>
              <a:rPr dirty="0" sz="3900" spc="10" b="1">
                <a:solidFill>
                  <a:srgbClr val="00B0F0"/>
                </a:solidFill>
                <a:latin typeface="Tempus Sans ITC"/>
                <a:cs typeface="Tempus Sans ITC"/>
              </a:rPr>
              <a:t> </a:t>
            </a:r>
            <a:r>
              <a:rPr dirty="0" sz="3900" spc="65" b="1">
                <a:solidFill>
                  <a:srgbClr val="00B0F0"/>
                </a:solidFill>
                <a:latin typeface="Tempus Sans ITC"/>
                <a:cs typeface="Tempus Sans ITC"/>
              </a:rPr>
              <a:t>EMPATHY</a:t>
            </a:r>
            <a:endParaRPr sz="3900">
              <a:latin typeface="Tempus Sans ITC"/>
              <a:cs typeface="Tempus Sans IT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79003" y="1545844"/>
            <a:ext cx="7493000" cy="430530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320040" indent="-307975">
              <a:lnSpc>
                <a:spcPct val="100000"/>
              </a:lnSpc>
              <a:spcBef>
                <a:spcPts val="1300"/>
              </a:spcBef>
              <a:buClr>
                <a:srgbClr val="4A9CCC"/>
              </a:buClr>
              <a:buSzPct val="97500"/>
              <a:buFont typeface="Calibri"/>
              <a:buChar char="●"/>
              <a:tabLst>
                <a:tab pos="320675" algn="l"/>
              </a:tabLst>
            </a:pPr>
            <a:r>
              <a:rPr dirty="0" sz="4000" spc="-5" b="1">
                <a:solidFill>
                  <a:srgbClr val="FFFFFF"/>
                </a:solidFill>
                <a:latin typeface="Rockwell"/>
                <a:cs typeface="Rockwell"/>
              </a:rPr>
              <a:t>Abandon</a:t>
            </a:r>
            <a:r>
              <a:rPr dirty="0" sz="4000" spc="-2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 spc="-30" b="1">
                <a:solidFill>
                  <a:srgbClr val="FFFFFF"/>
                </a:solidFill>
                <a:latin typeface="Rockwell"/>
                <a:cs typeface="Rockwell"/>
              </a:rPr>
              <a:t>your</a:t>
            </a:r>
            <a:r>
              <a:rPr dirty="0" sz="4000" spc="-2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 spc="-15" b="1">
                <a:solidFill>
                  <a:srgbClr val="FFFFFF"/>
                </a:solidFill>
                <a:latin typeface="Rockwell"/>
                <a:cs typeface="Rockwell"/>
              </a:rPr>
              <a:t>perspective</a:t>
            </a:r>
            <a:endParaRPr sz="4000">
              <a:latin typeface="Rockwell"/>
              <a:cs typeface="Rockwell"/>
            </a:endParaRPr>
          </a:p>
          <a:p>
            <a:pPr marL="320040" indent="-307975">
              <a:lnSpc>
                <a:spcPct val="100000"/>
              </a:lnSpc>
              <a:spcBef>
                <a:spcPts val="1200"/>
              </a:spcBef>
              <a:buClr>
                <a:srgbClr val="4A9CCC"/>
              </a:buClr>
              <a:buSzPct val="97500"/>
              <a:buFont typeface="Calibri"/>
              <a:buChar char="●"/>
              <a:tabLst>
                <a:tab pos="320675" algn="l"/>
              </a:tabLst>
            </a:pPr>
            <a:r>
              <a:rPr dirty="0" sz="4000" spc="-5" b="1">
                <a:solidFill>
                  <a:srgbClr val="FFFFFF"/>
                </a:solidFill>
                <a:latin typeface="Rockwell"/>
                <a:cs typeface="Rockwell"/>
              </a:rPr>
              <a:t>Suspend</a:t>
            </a:r>
            <a:r>
              <a:rPr dirty="0" sz="4000" spc="-2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 spc="-5" b="1">
                <a:solidFill>
                  <a:srgbClr val="FFFFFF"/>
                </a:solidFill>
                <a:latin typeface="Rockwell"/>
                <a:cs typeface="Rockwell"/>
              </a:rPr>
              <a:t>judgment</a:t>
            </a:r>
            <a:endParaRPr sz="4000">
              <a:latin typeface="Rockwell"/>
              <a:cs typeface="Rockwell"/>
            </a:endParaRPr>
          </a:p>
          <a:p>
            <a:pPr marL="12700" marR="5080">
              <a:lnSpc>
                <a:spcPct val="100000"/>
              </a:lnSpc>
              <a:spcBef>
                <a:spcPts val="1295"/>
              </a:spcBef>
              <a:buClr>
                <a:srgbClr val="4A9CCC"/>
              </a:buClr>
              <a:buSzPct val="97500"/>
              <a:buFont typeface="Calibri"/>
              <a:buChar char="●"/>
              <a:tabLst>
                <a:tab pos="320675" algn="l"/>
              </a:tabLst>
            </a:pPr>
            <a:r>
              <a:rPr dirty="0" sz="4000" spc="-25" b="1">
                <a:solidFill>
                  <a:srgbClr val="FFFFFF"/>
                </a:solidFill>
                <a:latin typeface="Rockwell"/>
                <a:cs typeface="Rockwell"/>
              </a:rPr>
              <a:t>Active </a:t>
            </a:r>
            <a:r>
              <a:rPr dirty="0" sz="4000" spc="-5" b="1">
                <a:solidFill>
                  <a:srgbClr val="FFFFFF"/>
                </a:solidFill>
                <a:latin typeface="Rockwell"/>
                <a:cs typeface="Rockwell"/>
              </a:rPr>
              <a:t>listen to </a:t>
            </a:r>
            <a:r>
              <a:rPr dirty="0" u="sng" sz="40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cs typeface="Rockwell"/>
              </a:rPr>
              <a:t>the essence </a:t>
            </a:r>
            <a:r>
              <a:rPr dirty="0" sz="400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 spc="-5" b="1">
                <a:solidFill>
                  <a:srgbClr val="FFFFFF"/>
                </a:solidFill>
                <a:latin typeface="Rockwell"/>
                <a:cs typeface="Rockwell"/>
              </a:rPr>
              <a:t>of</a:t>
            </a:r>
            <a:r>
              <a:rPr dirty="0" sz="4000" spc="-2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 spc="-5" b="1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4000" spc="-2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 spc="-5" b="1">
                <a:solidFill>
                  <a:srgbClr val="FFFFFF"/>
                </a:solidFill>
                <a:latin typeface="Rockwell"/>
                <a:cs typeface="Rockwell"/>
              </a:rPr>
              <a:t>content</a:t>
            </a:r>
            <a:r>
              <a:rPr dirty="0" sz="4000" spc="-1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 b="1">
                <a:solidFill>
                  <a:srgbClr val="FFFFFF"/>
                </a:solidFill>
                <a:latin typeface="Rockwell"/>
                <a:cs typeface="Rockwell"/>
              </a:rPr>
              <a:t>and</a:t>
            </a:r>
            <a:r>
              <a:rPr dirty="0" sz="4000" spc="-1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 spc="-5" b="1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4000" spc="-2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 spc="-5" b="1">
                <a:solidFill>
                  <a:srgbClr val="FFFFFF"/>
                </a:solidFill>
                <a:latin typeface="Rockwell"/>
                <a:cs typeface="Rockwell"/>
              </a:rPr>
              <a:t>feelings</a:t>
            </a:r>
            <a:endParaRPr sz="4000">
              <a:latin typeface="Rockwell"/>
              <a:cs typeface="Rockwell"/>
            </a:endParaRPr>
          </a:p>
          <a:p>
            <a:pPr marL="12700" marR="365760">
              <a:lnSpc>
                <a:spcPct val="100000"/>
              </a:lnSpc>
              <a:spcBef>
                <a:spcPts val="1200"/>
              </a:spcBef>
              <a:buClr>
                <a:srgbClr val="4A9CCC"/>
              </a:buClr>
              <a:buSzPct val="97500"/>
              <a:buFont typeface="Calibri"/>
              <a:buChar char="●"/>
              <a:tabLst>
                <a:tab pos="320675" algn="l"/>
              </a:tabLst>
            </a:pPr>
            <a:r>
              <a:rPr dirty="0" sz="4000" spc="-5" b="1">
                <a:solidFill>
                  <a:srgbClr val="FFFFFF"/>
                </a:solidFill>
                <a:latin typeface="Rockwell"/>
                <a:cs typeface="Rockwell"/>
              </a:rPr>
              <a:t>Call upon </a:t>
            </a:r>
            <a:r>
              <a:rPr dirty="0" sz="4000" spc="-30" b="1">
                <a:solidFill>
                  <a:srgbClr val="FFFFFF"/>
                </a:solidFill>
                <a:latin typeface="Rockwell"/>
                <a:cs typeface="Rockwell"/>
              </a:rPr>
              <a:t>your </a:t>
            </a:r>
            <a:r>
              <a:rPr dirty="0" sz="4000" spc="-5" b="1">
                <a:solidFill>
                  <a:srgbClr val="FFFFFF"/>
                </a:solidFill>
                <a:latin typeface="Rockwell"/>
                <a:cs typeface="Rockwell"/>
              </a:rPr>
              <a:t>compassion </a:t>
            </a:r>
            <a:r>
              <a:rPr dirty="0" sz="4000" spc="-98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 b="1">
                <a:solidFill>
                  <a:srgbClr val="FFFFFF"/>
                </a:solidFill>
                <a:latin typeface="Rockwell"/>
                <a:cs typeface="Rockwell"/>
              </a:rPr>
              <a:t>and</a:t>
            </a:r>
            <a:r>
              <a:rPr dirty="0" sz="4000" spc="-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4000" spc="-10" b="1">
                <a:solidFill>
                  <a:srgbClr val="FFFFFF"/>
                </a:solidFill>
                <a:latin typeface="Rockwell"/>
                <a:cs typeface="Rockwell"/>
              </a:rPr>
              <a:t>acceptance</a:t>
            </a:r>
            <a:endParaRPr sz="4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14476" y="857301"/>
            <a:ext cx="9153525" cy="5143500"/>
            <a:chOff x="1514476" y="857301"/>
            <a:chExt cx="9153525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4476" y="857301"/>
              <a:ext cx="9153523" cy="51434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8024" y="1100327"/>
              <a:ext cx="4575048" cy="8869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3455" y="1530095"/>
              <a:ext cx="2691384" cy="8900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98391" y="1530095"/>
              <a:ext cx="2185416" cy="8900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30040" y="2078736"/>
              <a:ext cx="1719072" cy="944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47359" y="1530095"/>
              <a:ext cx="2240280" cy="8900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5063" y="1950719"/>
              <a:ext cx="1252727" cy="8900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71344" y="1950719"/>
              <a:ext cx="2916935" cy="8900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06039" y="2499360"/>
              <a:ext cx="2441448" cy="914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85944" y="1950719"/>
              <a:ext cx="2990088" cy="8900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36391" y="2380488"/>
              <a:ext cx="1252728" cy="8900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49624" y="2380488"/>
              <a:ext cx="2414016" cy="890015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885924" y="1199896"/>
            <a:ext cx="5574030" cy="1778000"/>
          </a:xfrm>
          <a:prstGeom prst="rect"/>
        </p:spPr>
        <p:txBody>
          <a:bodyPr wrap="square" lIns="0" tIns="59690" rIns="0" bIns="0" rtlCol="0" vert="horz">
            <a:spAutoFit/>
          </a:bodyPr>
          <a:lstStyle/>
          <a:p>
            <a:pPr marL="12700" marR="5080" indent="822960">
              <a:lnSpc>
                <a:spcPct val="90000"/>
              </a:lnSpc>
              <a:spcBef>
                <a:spcPts val="470"/>
              </a:spcBef>
            </a:pPr>
            <a:r>
              <a:rPr dirty="0" sz="3100" spc="-5">
                <a:solidFill>
                  <a:srgbClr val="FF0000"/>
                </a:solidFill>
              </a:rPr>
              <a:t>GUIDED IMAGERY: </a:t>
            </a:r>
            <a:r>
              <a:rPr dirty="0" sz="3100">
                <a:solidFill>
                  <a:srgbClr val="FF0000"/>
                </a:solidFill>
              </a:rPr>
              <a:t> </a:t>
            </a:r>
            <a:r>
              <a:rPr dirty="0" sz="3100" spc="-5">
                <a:solidFill>
                  <a:srgbClr val="FF0000"/>
                </a:solidFill>
              </a:rPr>
              <a:t>ROOM OF </a:t>
            </a:r>
            <a:r>
              <a:rPr dirty="0" u="sng" sz="31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SAFETY</a:t>
            </a:r>
            <a:r>
              <a:rPr dirty="0" sz="3100">
                <a:solidFill>
                  <a:srgbClr val="FF0000"/>
                </a:solidFill>
              </a:rPr>
              <a:t>, </a:t>
            </a:r>
            <a:r>
              <a:rPr dirty="0" sz="3100" spc="-10">
                <a:solidFill>
                  <a:srgbClr val="FF0000"/>
                </a:solidFill>
              </a:rPr>
              <a:t>ROOM </a:t>
            </a:r>
            <a:r>
              <a:rPr dirty="0" sz="3100" spc="-5">
                <a:solidFill>
                  <a:srgbClr val="FF0000"/>
                </a:solidFill>
              </a:rPr>
              <a:t> OF</a:t>
            </a:r>
            <a:r>
              <a:rPr dirty="0" sz="3100" spc="-25">
                <a:solidFill>
                  <a:srgbClr val="FF0000"/>
                </a:solidFill>
              </a:rPr>
              <a:t> </a:t>
            </a:r>
            <a:r>
              <a:rPr dirty="0" u="sng" sz="3100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HAPPINESS</a:t>
            </a:r>
            <a:r>
              <a:rPr dirty="0" sz="3100" spc="-25">
                <a:solidFill>
                  <a:srgbClr val="FF0000"/>
                </a:solidFill>
              </a:rPr>
              <a:t> </a:t>
            </a:r>
            <a:r>
              <a:rPr dirty="0" sz="3100" spc="-5">
                <a:solidFill>
                  <a:srgbClr val="FF0000"/>
                </a:solidFill>
              </a:rPr>
              <a:t>AND</a:t>
            </a:r>
            <a:r>
              <a:rPr dirty="0" sz="3100" spc="-30">
                <a:solidFill>
                  <a:srgbClr val="FF0000"/>
                </a:solidFill>
              </a:rPr>
              <a:t> </a:t>
            </a:r>
            <a:r>
              <a:rPr dirty="0" sz="3100" spc="-5">
                <a:solidFill>
                  <a:srgbClr val="FF0000"/>
                </a:solidFill>
              </a:rPr>
              <a:t>ROOM</a:t>
            </a:r>
            <a:endParaRPr sz="3100"/>
          </a:p>
          <a:p>
            <a:pPr marL="1490980">
              <a:lnSpc>
                <a:spcPts val="3385"/>
              </a:lnSpc>
            </a:pPr>
            <a:r>
              <a:rPr dirty="0" sz="3100" spc="-5">
                <a:solidFill>
                  <a:srgbClr val="FF0000"/>
                </a:solidFill>
              </a:rPr>
              <a:t>OF</a:t>
            </a:r>
            <a:r>
              <a:rPr dirty="0" sz="3100" spc="-45">
                <a:solidFill>
                  <a:srgbClr val="FF0000"/>
                </a:solidFill>
              </a:rPr>
              <a:t> </a:t>
            </a:r>
            <a:r>
              <a:rPr dirty="0" u="sng" sz="3100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HEALTH.</a:t>
            </a:r>
            <a:endParaRPr sz="3100"/>
          </a:p>
        </p:txBody>
      </p:sp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093464" y="2932176"/>
            <a:ext cx="1932432" cy="91439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15328" y="493775"/>
            <a:ext cx="4624070" cy="5867400"/>
            <a:chOff x="6815328" y="493775"/>
            <a:chExt cx="4624070" cy="5867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5328" y="493775"/>
              <a:ext cx="4623816" cy="5867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12334" y="691886"/>
              <a:ext cx="4032355" cy="527536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30907" y="1149603"/>
            <a:ext cx="5397500" cy="51530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Economist Peter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Drucker,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when </a:t>
            </a:r>
            <a:r>
              <a:rPr dirty="0" sz="2800" spc="-7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he became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frail and could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no </a:t>
            </a:r>
            <a:r>
              <a:rPr dirty="0" sz="2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longer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consult with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big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business </a:t>
            </a:r>
            <a:r>
              <a:rPr dirty="0" sz="2800" spc="-7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and government, used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to hold </a:t>
            </a:r>
            <a:r>
              <a:rPr dirty="0" sz="2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retreats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in his home. When the </a:t>
            </a:r>
            <a:r>
              <a:rPr dirty="0" sz="2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retreat was almost over,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he </a:t>
            </a:r>
            <a:r>
              <a:rPr dirty="0" sz="2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used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say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to the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participants, </a:t>
            </a:r>
            <a:r>
              <a:rPr dirty="0" sz="2800" spc="-76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“I do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not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want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to hear how </a:t>
            </a:r>
            <a:r>
              <a:rPr dirty="0" sz="2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brilliant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this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retreat was.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I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want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you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to tell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me what you're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going to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do differently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on </a:t>
            </a:r>
            <a:r>
              <a:rPr dirty="0" sz="2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Monday.”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25" y="2031"/>
            <a:ext cx="9144000" cy="6856095"/>
            <a:chOff x="1524025" y="2031"/>
            <a:chExt cx="9144000" cy="6856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25" y="2031"/>
              <a:ext cx="9143974" cy="68559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5767" y="1831848"/>
              <a:ext cx="6998208" cy="13624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44495" y="2493264"/>
              <a:ext cx="7370064" cy="136245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09081" y="1998979"/>
            <a:ext cx="6574790" cy="1418590"/>
          </a:xfrm>
          <a:prstGeom prst="rect"/>
        </p:spPr>
        <p:txBody>
          <a:bodyPr wrap="square" lIns="0" tIns="92710" rIns="0" bIns="0" rtlCol="0" vert="horz">
            <a:spAutoFit/>
          </a:bodyPr>
          <a:lstStyle/>
          <a:p>
            <a:pPr marL="12700" marR="5080" indent="270510">
              <a:lnSpc>
                <a:spcPts val="5210"/>
              </a:lnSpc>
              <a:spcBef>
                <a:spcPts val="730"/>
              </a:spcBef>
            </a:pPr>
            <a:r>
              <a:rPr dirty="0" sz="4800" spc="-5" b="1">
                <a:latin typeface="Century Gothic"/>
                <a:cs typeface="Century Gothic"/>
              </a:rPr>
              <a:t>THANK </a:t>
            </a:r>
            <a:r>
              <a:rPr dirty="0" sz="4800" b="1">
                <a:latin typeface="Century Gothic"/>
                <a:cs typeface="Century Gothic"/>
              </a:rPr>
              <a:t>YOU, </a:t>
            </a:r>
            <a:r>
              <a:rPr dirty="0" sz="4800" spc="-5" b="1">
                <a:latin typeface="Century Gothic"/>
                <a:cs typeface="Century Gothic"/>
              </a:rPr>
              <a:t>AND TO </a:t>
            </a:r>
            <a:r>
              <a:rPr dirty="0" sz="4800" b="1">
                <a:latin typeface="Century Gothic"/>
                <a:cs typeface="Century Gothic"/>
              </a:rPr>
              <a:t> </a:t>
            </a:r>
            <a:r>
              <a:rPr dirty="0" sz="4800" spc="-5" b="1">
                <a:latin typeface="Century Gothic"/>
                <a:cs typeface="Century Gothic"/>
              </a:rPr>
              <a:t>YOUR</a:t>
            </a:r>
            <a:r>
              <a:rPr dirty="0" sz="4800" spc="-35" b="1">
                <a:latin typeface="Century Gothic"/>
                <a:cs typeface="Century Gothic"/>
              </a:rPr>
              <a:t> </a:t>
            </a:r>
            <a:r>
              <a:rPr dirty="0" sz="4800" b="1">
                <a:latin typeface="Century Gothic"/>
                <a:cs typeface="Century Gothic"/>
              </a:rPr>
              <a:t>EVERY</a:t>
            </a:r>
            <a:r>
              <a:rPr dirty="0" sz="4800" spc="-35" b="1">
                <a:latin typeface="Century Gothic"/>
                <a:cs typeface="Century Gothic"/>
              </a:rPr>
              <a:t> </a:t>
            </a:r>
            <a:r>
              <a:rPr dirty="0" sz="4800" spc="-5" b="1">
                <a:latin typeface="Century Gothic"/>
                <a:cs typeface="Century Gothic"/>
              </a:rPr>
              <a:t>SUCCESS!</a:t>
            </a:r>
            <a:endParaRPr sz="4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1576" y="2444495"/>
            <a:ext cx="3075940" cy="2039620"/>
            <a:chOff x="1941576" y="2444495"/>
            <a:chExt cx="3075940" cy="2039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3952" y="2444495"/>
              <a:ext cx="1758696" cy="8442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8840" y="2852927"/>
              <a:ext cx="2788919" cy="8442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0464" y="3246119"/>
              <a:ext cx="1182624" cy="8442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41576" y="3639311"/>
              <a:ext cx="3075431" cy="84429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159695" y="2538984"/>
            <a:ext cx="2591435" cy="1662430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algn="ctr" marL="12700" marR="5080" indent="-635">
              <a:lnSpc>
                <a:spcPct val="90100"/>
              </a:lnSpc>
              <a:spcBef>
                <a:spcPts val="445"/>
              </a:spcBef>
            </a:pPr>
            <a:r>
              <a:rPr dirty="0" sz="2900" b="1">
                <a:solidFill>
                  <a:srgbClr val="FFFFFF"/>
                </a:solidFill>
                <a:latin typeface="Bookman Old Style"/>
                <a:cs typeface="Bookman Old Style"/>
              </a:rPr>
              <a:t>CORE </a:t>
            </a:r>
            <a:r>
              <a:rPr dirty="0" sz="2900" spc="5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900" spc="-5" b="1">
                <a:solidFill>
                  <a:srgbClr val="FFFFFF"/>
                </a:solidFill>
                <a:latin typeface="Bookman Old Style"/>
                <a:cs typeface="Bookman Old Style"/>
              </a:rPr>
              <a:t>ELEMENTS </a:t>
            </a:r>
            <a:r>
              <a:rPr dirty="0" sz="290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900" spc="5" b="1">
                <a:solidFill>
                  <a:srgbClr val="FFFFFF"/>
                </a:solidFill>
                <a:latin typeface="Bookman Old Style"/>
                <a:cs typeface="Bookman Old Style"/>
              </a:rPr>
              <a:t>OF </a:t>
            </a:r>
            <a:r>
              <a:rPr dirty="0" sz="2900" spc="10" b="1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dirty="0" sz="2900" spc="-5" b="1">
                <a:solidFill>
                  <a:srgbClr val="FFFFFF"/>
                </a:solidFill>
                <a:latin typeface="Bookman Old Style"/>
                <a:cs typeface="Bookman Old Style"/>
              </a:rPr>
              <a:t>E</a:t>
            </a:r>
            <a:r>
              <a:rPr dirty="0" sz="2900" b="1">
                <a:solidFill>
                  <a:srgbClr val="FFFFFF"/>
                </a:solidFill>
                <a:latin typeface="Bookman Old Style"/>
                <a:cs typeface="Bookman Old Style"/>
              </a:rPr>
              <a:t>UDAI</a:t>
            </a:r>
            <a:r>
              <a:rPr dirty="0" sz="2900" spc="-5" b="1">
                <a:solidFill>
                  <a:srgbClr val="FFFFFF"/>
                </a:solidFill>
                <a:latin typeface="Bookman Old Style"/>
                <a:cs typeface="Bookman Old Style"/>
              </a:rPr>
              <a:t>M</a:t>
            </a:r>
            <a:r>
              <a:rPr dirty="0" sz="2900" spc="5" b="1">
                <a:solidFill>
                  <a:srgbClr val="FFFFFF"/>
                </a:solidFill>
                <a:latin typeface="Bookman Old Style"/>
                <a:cs typeface="Bookman Old Style"/>
              </a:rPr>
              <a:t>ON</a:t>
            </a:r>
            <a:r>
              <a:rPr dirty="0" sz="2900" b="1">
                <a:solidFill>
                  <a:srgbClr val="FFFFFF"/>
                </a:solidFill>
                <a:latin typeface="Bookman Old Style"/>
                <a:cs typeface="Bookman Old Style"/>
              </a:rPr>
              <a:t>IA</a:t>
            </a:r>
            <a:endParaRPr sz="2900">
              <a:latin typeface="Bookman Old Style"/>
              <a:cs typeface="Bookman Old Styl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315711" y="1375981"/>
            <a:ext cx="4554220" cy="867410"/>
            <a:chOff x="5315711" y="1375981"/>
            <a:chExt cx="4554220" cy="86741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5711" y="1389888"/>
              <a:ext cx="4553712" cy="8534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69712" y="1375981"/>
              <a:ext cx="4443412" cy="77513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471057" y="1577340"/>
            <a:ext cx="2624455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Rockwell"/>
                <a:cs typeface="Rockwell"/>
              </a:rPr>
              <a:t>A</a:t>
            </a:r>
            <a:r>
              <a:rPr dirty="0" sz="2000" spc="-25" b="1">
                <a:latin typeface="Rockwell"/>
                <a:cs typeface="Rockwell"/>
              </a:rPr>
              <a:t> </a:t>
            </a:r>
            <a:r>
              <a:rPr dirty="0" sz="2000" spc="5" b="1">
                <a:latin typeface="Rockwell"/>
                <a:cs typeface="Rockwell"/>
              </a:rPr>
              <a:t>spirit</a:t>
            </a:r>
            <a:r>
              <a:rPr dirty="0" sz="2000" spc="-20" b="1">
                <a:latin typeface="Rockwell"/>
                <a:cs typeface="Rockwell"/>
              </a:rPr>
              <a:t> </a:t>
            </a:r>
            <a:r>
              <a:rPr dirty="0" sz="2000" spc="-5" b="1">
                <a:latin typeface="Rockwell"/>
                <a:cs typeface="Rockwell"/>
              </a:rPr>
              <a:t>of</a:t>
            </a:r>
            <a:r>
              <a:rPr dirty="0" sz="2000" spc="-20" b="1">
                <a:latin typeface="Rockwell"/>
                <a:cs typeface="Rockwell"/>
              </a:rPr>
              <a:t> </a:t>
            </a:r>
            <a:r>
              <a:rPr dirty="0" sz="2000" spc="-10" b="1">
                <a:latin typeface="Rockwell"/>
                <a:cs typeface="Rockwell"/>
              </a:rPr>
              <a:t>generosity</a:t>
            </a:r>
            <a:endParaRPr sz="2000">
              <a:latin typeface="Rockwell"/>
              <a:cs typeface="Rockwel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315711" y="2208707"/>
            <a:ext cx="4554220" cy="866775"/>
            <a:chOff x="5315711" y="2208707"/>
            <a:chExt cx="4554220" cy="86677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15711" y="2221992"/>
              <a:ext cx="4553712" cy="8534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69712" y="2208707"/>
              <a:ext cx="4443412" cy="77513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471057" y="2412491"/>
            <a:ext cx="134874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Resilience</a:t>
            </a:r>
            <a:endParaRPr sz="2000">
              <a:latin typeface="Rockwell"/>
              <a:cs typeface="Rockwel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315711" y="3041434"/>
            <a:ext cx="4554220" cy="869315"/>
            <a:chOff x="5315711" y="3041434"/>
            <a:chExt cx="4554220" cy="869315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15711" y="3057143"/>
              <a:ext cx="4553712" cy="85344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69712" y="3041434"/>
              <a:ext cx="4443412" cy="77513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5471057" y="3110484"/>
            <a:ext cx="4215765" cy="59563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425"/>
              </a:spcBef>
            </a:pPr>
            <a:r>
              <a:rPr dirty="0" sz="2000" spc="5" b="1">
                <a:solidFill>
                  <a:srgbClr val="FFFFFF"/>
                </a:solidFill>
                <a:latin typeface="Rockwell"/>
                <a:cs typeface="Rockwell"/>
              </a:rPr>
              <a:t>Purpose,</a:t>
            </a: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20" b="1">
                <a:solidFill>
                  <a:srgbClr val="FFFFFF"/>
                </a:solidFill>
                <a:latin typeface="Rockwell"/>
                <a:cs typeface="Rockwell"/>
              </a:rPr>
              <a:t>meaning,</a:t>
            </a: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and </a:t>
            </a:r>
            <a:r>
              <a:rPr dirty="0" sz="2000" spc="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commitment</a:t>
            </a:r>
            <a:r>
              <a:rPr dirty="0" sz="2000" spc="-2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to</a:t>
            </a:r>
            <a:r>
              <a:rPr dirty="0" sz="2000" spc="-2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Rockwell"/>
                <a:cs typeface="Rockwell"/>
              </a:rPr>
              <a:t>the</a:t>
            </a:r>
            <a:r>
              <a:rPr dirty="0" sz="2000" spc="-25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common</a:t>
            </a:r>
            <a:r>
              <a:rPr dirty="0" sz="2000" spc="-2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spc="-15" b="1">
                <a:solidFill>
                  <a:srgbClr val="FFFFFF"/>
                </a:solidFill>
                <a:latin typeface="Rockwell"/>
                <a:cs typeface="Rockwell"/>
              </a:rPr>
              <a:t>good</a:t>
            </a:r>
            <a:endParaRPr sz="2000">
              <a:latin typeface="Rockwell"/>
              <a:cs typeface="Rockwel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315711" y="3874160"/>
            <a:ext cx="4554220" cy="868680"/>
            <a:chOff x="5315711" y="3874160"/>
            <a:chExt cx="4554220" cy="868680"/>
          </a:xfrm>
        </p:grpSpPr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15711" y="3889247"/>
              <a:ext cx="4553712" cy="8534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9712" y="3874160"/>
              <a:ext cx="4443412" cy="77513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471057" y="4076700"/>
            <a:ext cx="154495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Selflessness</a:t>
            </a:r>
            <a:endParaRPr sz="2000">
              <a:latin typeface="Rockwell"/>
              <a:cs typeface="Rockwel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315711" y="4706886"/>
            <a:ext cx="4554220" cy="868044"/>
            <a:chOff x="5315711" y="4706886"/>
            <a:chExt cx="4554220" cy="868044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15711" y="4721352"/>
              <a:ext cx="4553712" cy="85344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69712" y="4706886"/>
              <a:ext cx="4443412" cy="775131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5471057" y="4774692"/>
            <a:ext cx="2605405" cy="59880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409"/>
              </a:spcBef>
            </a:pP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Optimism</a:t>
            </a:r>
            <a:r>
              <a:rPr dirty="0" sz="2000" spc="-5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and</a:t>
            </a:r>
            <a:r>
              <a:rPr dirty="0" sz="2000" spc="-5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being </a:t>
            </a:r>
            <a:r>
              <a:rPr dirty="0" sz="2000" spc="-490" b="1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Rockwell"/>
                <a:cs typeface="Rockwell"/>
              </a:rPr>
              <a:t>inspirational</a:t>
            </a:r>
            <a:endParaRPr sz="2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Lisa MT SAC Rev 3</dc:title>
  <dcterms:created xsi:type="dcterms:W3CDTF">2022-01-15T00:22:23Z</dcterms:created>
  <dcterms:modified xsi:type="dcterms:W3CDTF">2022-01-15T00:22:23Z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2022-01-11T00:00:00Z</vt:filetime>
  </property>
  <property fmtid="{D5CDD505-2E9C-101B-9397-08002B2CF9AE}" pid="3" name="Creator">
    <vt:lpwstr>PowerPoint</vt:lpwstr>
  </property>
  <property fmtid="{D5CDD505-2E9C-101B-9397-08002B2CF9AE}" pid="4" name="LastSaved">
    <vt:filetime>2022-01-15T00:00:00Z</vt:filetime>
  </property>
</Properties>
</file>