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7" r:id="rId2"/>
  </p:sldIdLst>
  <p:sldSz cx="7772400" cy="100584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3" autoAdjust="0"/>
    <p:restoredTop sz="94660"/>
  </p:normalViewPr>
  <p:slideViewPr>
    <p:cSldViewPr snapToGrid="0">
      <p:cViewPr>
        <p:scale>
          <a:sx n="50" d="100"/>
          <a:sy n="50" d="100"/>
        </p:scale>
        <p:origin x="1781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2C980-3E76-48EC-A34B-4692C1C6E66B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1163638"/>
            <a:ext cx="242728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D2328-5539-4A33-96D9-A2FDA6018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8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238"/>
            <a:ext cx="5829300" cy="35020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0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5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600" y="534988"/>
            <a:ext cx="1674813" cy="852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534988"/>
            <a:ext cx="4875212" cy="852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9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- White Column Righ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ckground image of Mt. San Antonio College campus landscape with transparent red and blue triangles.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pic>
        <p:nvPicPr>
          <p:cNvPr id="3" name="Picture 2" descr="Mt. San Antonio College (Mt. SAC) logo with hills and torch.&#10;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8719" y="30123"/>
            <a:ext cx="2308441" cy="163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73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9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988" y="2678113"/>
            <a:ext cx="3275012" cy="638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678113"/>
            <a:ext cx="3275013" cy="638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8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1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0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5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2425" cy="194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678113"/>
            <a:ext cx="6702425" cy="638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9323388"/>
            <a:ext cx="17478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80F4-6E62-472E-AB62-8024D077F593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575" y="9323388"/>
            <a:ext cx="1747838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B1617-925D-43C8-8A02-0706C8B8D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1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8650" y="4962526"/>
            <a:ext cx="2371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JANUARY XX, 2028</a:t>
            </a:r>
            <a:br>
              <a:rPr lang="en-US" sz="2000" b="1" dirty="0" smtClean="0"/>
            </a:br>
            <a:r>
              <a:rPr lang="en-US" sz="2000" b="1" dirty="0" smtClean="0"/>
              <a:t>12 p.m. </a:t>
            </a:r>
          </a:p>
          <a:p>
            <a:r>
              <a:rPr lang="en-US" sz="2000" b="1" dirty="0" smtClean="0"/>
              <a:t>Location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71720" y="6251615"/>
            <a:ext cx="2687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ACCESSIBILITY INFORMATION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If you are using a picture,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u="sng" dirty="0" smtClean="0">
                <a:solidFill>
                  <a:schemeClr val="bg1"/>
                </a:solidFill>
              </a:rPr>
              <a:t>RIGHT-CLICK</a:t>
            </a:r>
            <a:r>
              <a:rPr lang="en-US" dirty="0" smtClean="0">
                <a:solidFill>
                  <a:schemeClr val="bg1"/>
                </a:solidFill>
              </a:rPr>
              <a:t> the Picture and then choose </a:t>
            </a:r>
            <a:r>
              <a:rPr lang="en-US" u="sng" dirty="0" smtClean="0">
                <a:solidFill>
                  <a:schemeClr val="bg1"/>
                </a:solidFill>
              </a:rPr>
              <a:t>FORMAT PICTURE.</a:t>
            </a:r>
            <a:r>
              <a:rPr lang="en-US" dirty="0" smtClean="0">
                <a:solidFill>
                  <a:schemeClr val="bg1"/>
                </a:solidFill>
              </a:rPr>
              <a:t> Choose “Size &amp; Properties” Icon, then under </a:t>
            </a:r>
            <a:r>
              <a:rPr lang="en-US" u="sng" dirty="0" smtClean="0">
                <a:solidFill>
                  <a:schemeClr val="bg1"/>
                </a:solidFill>
              </a:rPr>
              <a:t>ALT TEXT </a:t>
            </a:r>
            <a:r>
              <a:rPr lang="en-US" dirty="0" smtClean="0">
                <a:solidFill>
                  <a:schemeClr val="bg1"/>
                </a:solidFill>
              </a:rPr>
              <a:t>describe the picture under </a:t>
            </a:r>
            <a:r>
              <a:rPr lang="en-US" u="sng" dirty="0" smtClean="0">
                <a:solidFill>
                  <a:schemeClr val="bg1"/>
                </a:solidFill>
              </a:rPr>
              <a:t>DESCRIPTION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375" y="9324221"/>
            <a:ext cx="4556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Need special accommodations? </a:t>
            </a:r>
            <a:b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Contact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Name and Phone Number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6099" y="8982666"/>
            <a:ext cx="1924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/>
              <a:t>Speaker Name?</a:t>
            </a:r>
            <a:endParaRPr lang="en-US" sz="16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546099" y="1132850"/>
            <a:ext cx="60799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spc="390" dirty="0" smtClean="0">
                <a:latin typeface="Franklin Gothic Demi" panose="020B0703020102020204" pitchFamily="34" charset="0"/>
              </a:rPr>
              <a:t>EVENT TITLE</a:t>
            </a:r>
            <a:endParaRPr lang="en-US" sz="9600" spc="300" dirty="0">
              <a:latin typeface="Franklin Gothic Demi" panose="020B0703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" y="4152900"/>
            <a:ext cx="2867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9E1B2A"/>
                </a:solidFill>
              </a:rPr>
              <a:t>SUBTITLE GOES HERE</a:t>
            </a:r>
            <a:endParaRPr lang="en-US" sz="2400" b="1" dirty="0">
              <a:solidFill>
                <a:srgbClr val="9E1B2A"/>
              </a:solidFill>
            </a:endParaRPr>
          </a:p>
        </p:txBody>
      </p:sp>
      <p:pic>
        <p:nvPicPr>
          <p:cNvPr id="9" name="Picture 8" descr="Mt. SAC mascot Joe Mountie standing with his musket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7700" y="6424418"/>
            <a:ext cx="1823163" cy="252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2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25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Demi</vt:lpstr>
      <vt:lpstr>Custom Design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Mai, Uyen</dc:creator>
  <cp:lastModifiedBy>Mai, Uyen</cp:lastModifiedBy>
  <cp:revision>48</cp:revision>
  <cp:lastPrinted>2017-05-10T19:36:42Z</cp:lastPrinted>
  <dcterms:created xsi:type="dcterms:W3CDTF">2017-05-10T18:05:37Z</dcterms:created>
  <dcterms:modified xsi:type="dcterms:W3CDTF">2018-01-29T22:28:24Z</dcterms:modified>
</cp:coreProperties>
</file>