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7772400" cy="100584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D247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85006" autoAdjust="0"/>
  </p:normalViewPr>
  <p:slideViewPr>
    <p:cSldViewPr snapToGrid="0" snapToObjects="1">
      <p:cViewPr varScale="1">
        <p:scale>
          <a:sx n="52" d="100"/>
          <a:sy n="52" d="100"/>
        </p:scale>
        <p:origin x="62" y="1738"/>
      </p:cViewPr>
      <p:guideLst>
        <p:guide orient="horz" pos="3168"/>
        <p:guide pos="244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08T16:35:27.935" idx="1">
    <p:pos x="3487" y="1634"/>
    <p:text>Replace this picture with your own!
STEPS
(1) RIGHT CLICK PICTURE
(2) CHOOSE "CHANGE PICTURE"
(3) PICK YOUR IMAGE
(4) ADD ALT TEXT IF YOU PUT THIS ONLINE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B31A0B-E5A6-4669-A2F5-F4A9265A52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E8D7A-F0D8-448E-BA7D-FC9C6793A8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599C3-68ED-48DA-9D63-0D8F13030068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51DCE-7AB1-487D-B28E-7559253F27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ADA04-D5D8-4457-813E-3819F7F1A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DF4EB-B7EF-43C7-9465-9270D4D2B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99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CB20B-362F-4BC9-8433-AFABF9BC6B9B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4841E-2189-4788-9689-01842EBE1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2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841E-2189-4788-9689-01842EBE1F2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8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noProof="0"/>
              <a:t>Fare clic per modificare stile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noProof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Fare clic per modificare stile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noProof="0"/>
              <a:t>Fare clic per modificare stile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Fare clic per modificare stile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noProof="0"/>
              <a:t>Fare clic per modificare stile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Fare clic per modificare stile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noProof="0"/>
              <a:t>Fare clic per modificare stile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Fare clic per modificare stile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noProof="0"/>
              <a:t>Fare clic per modificare stile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noProof="0"/>
              <a:t>Fare clic per modificare stile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noProof="0" dirty="0"/>
              <a:t>Trascinare l'immagine su un segnaposto o fare clic sull'icona per aggiungerla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Fare clic per modificare stile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9FB1-8DC7-2548-AC7C-8290DC7C7EBB}" type="datetimeFigureOut">
              <a:rPr lang="en-US" noProof="0" smtClean="0"/>
              <a:t>8/8/2019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20942-0C1D-C342-8146-AAA4F3CAD52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76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0" y="706351"/>
            <a:ext cx="777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This is an intro to an idea</a:t>
            </a:r>
            <a:endParaRPr lang="en-US" sz="3600" dirty="0">
              <a:solidFill>
                <a:schemeClr val="bg1"/>
              </a:solidFill>
              <a:latin typeface="Segoe Pro Display Light" charset="0"/>
              <a:ea typeface="Segoe Pro Display Light" charset="0"/>
              <a:cs typeface="Segoe Pro Display Light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47317"/>
            <a:ext cx="7772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Grab Attention</a:t>
            </a:r>
            <a:endParaRPr lang="en-US" sz="7000" dirty="0">
              <a:solidFill>
                <a:schemeClr val="bg1"/>
              </a:solidFill>
              <a:latin typeface="Segoe Pro Display Light" charset="0"/>
              <a:ea typeface="Segoe Pro Display Light" charset="0"/>
              <a:cs typeface="Segoe Pro Display Light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5600700"/>
            <a:ext cx="7772400" cy="44576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498296" y="5877964"/>
            <a:ext cx="601551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A50021"/>
                </a:solidFill>
                <a:latin typeface="Segoe Pro Display" charset="0"/>
                <a:ea typeface="Segoe Pro Display" charset="0"/>
                <a:cs typeface="Segoe Pro Display" charset="0"/>
              </a:rPr>
              <a:t>Key details are provided below</a:t>
            </a:r>
            <a:endParaRPr lang="en-US" sz="2000" b="1" dirty="0">
              <a:solidFill>
                <a:srgbClr val="A50021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98296" y="6281812"/>
            <a:ext cx="599497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Segoe Pro Display" charset="0"/>
                <a:ea typeface="Segoe Pro Display" charset="0"/>
                <a:cs typeface="Segoe Pro Display" charset="0"/>
              </a:rPr>
              <a:t>Do you have a bio from the speaker? Do you need to describe what you are promoting? This is a great place to do that!</a:t>
            </a:r>
            <a:endParaRPr lang="en-US" sz="15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cxnSp>
        <p:nvCxnSpPr>
          <p:cNvPr id="69" name="Connettore 1 68"/>
          <p:cNvCxnSpPr/>
          <p:nvPr/>
        </p:nvCxnSpPr>
        <p:spPr>
          <a:xfrm>
            <a:off x="0" y="10058400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31" y="2718416"/>
            <a:ext cx="3171356" cy="2114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227819"/>
            <a:ext cx="2461422" cy="1737474"/>
          </a:xfrm>
          <a:prstGeom prst="rect">
            <a:avLst/>
          </a:prstGeom>
        </p:spPr>
      </p:pic>
      <p:sp>
        <p:nvSpPr>
          <p:cNvPr id="14" name="Right Arrow 13" title="Arrow"/>
          <p:cNvSpPr/>
          <p:nvPr/>
        </p:nvSpPr>
        <p:spPr>
          <a:xfrm>
            <a:off x="1057275" y="7229475"/>
            <a:ext cx="276225" cy="190500"/>
          </a:xfrm>
          <a:prstGeom prst="rightArrow">
            <a:avLst/>
          </a:prstGeom>
          <a:solidFill>
            <a:schemeClr val="accent4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11"/>
          <p:cNvSpPr/>
          <p:nvPr/>
        </p:nvSpPr>
        <p:spPr>
          <a:xfrm>
            <a:off x="1450689" y="7162026"/>
            <a:ext cx="5994972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Segoe Pro Display" charset="0"/>
                <a:ea typeface="Segoe Pro Display" charset="0"/>
                <a:cs typeface="Segoe Pro Display" charset="0"/>
              </a:rPr>
              <a:t>WHEN: Name</a:t>
            </a:r>
          </a:p>
        </p:txBody>
      </p:sp>
      <p:sp>
        <p:nvSpPr>
          <p:cNvPr id="26" name="Right Arrow 25" title="Arrow"/>
          <p:cNvSpPr/>
          <p:nvPr/>
        </p:nvSpPr>
        <p:spPr>
          <a:xfrm>
            <a:off x="1057275" y="7602734"/>
            <a:ext cx="276225" cy="190500"/>
          </a:xfrm>
          <a:prstGeom prst="rightArrow">
            <a:avLst/>
          </a:prstGeom>
          <a:solidFill>
            <a:schemeClr val="accent4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11"/>
          <p:cNvSpPr/>
          <p:nvPr/>
        </p:nvSpPr>
        <p:spPr>
          <a:xfrm>
            <a:off x="1450689" y="7535285"/>
            <a:ext cx="5994972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Segoe Pro Display" charset="0"/>
                <a:ea typeface="Segoe Pro Display" charset="0"/>
                <a:cs typeface="Segoe Pro Display" charset="0"/>
              </a:rPr>
              <a:t>WHERE: Location</a:t>
            </a:r>
          </a:p>
        </p:txBody>
      </p:sp>
      <p:sp>
        <p:nvSpPr>
          <p:cNvPr id="28" name="Right Arrow 27" title="Arrow"/>
          <p:cNvSpPr/>
          <p:nvPr/>
        </p:nvSpPr>
        <p:spPr>
          <a:xfrm>
            <a:off x="1057275" y="7972103"/>
            <a:ext cx="276225" cy="190500"/>
          </a:xfrm>
          <a:prstGeom prst="rightArrow">
            <a:avLst/>
          </a:prstGeom>
          <a:solidFill>
            <a:schemeClr val="accent4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tangolo 11"/>
          <p:cNvSpPr/>
          <p:nvPr/>
        </p:nvSpPr>
        <p:spPr>
          <a:xfrm>
            <a:off x="1450689" y="7904654"/>
            <a:ext cx="5994972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Segoe Pro Display" charset="0"/>
                <a:ea typeface="Segoe Pro Display" charset="0"/>
                <a:cs typeface="Segoe Pro Display" charset="0"/>
              </a:rPr>
              <a:t>COST: Free</a:t>
            </a:r>
          </a:p>
        </p:txBody>
      </p:sp>
    </p:spTree>
    <p:extLst>
      <p:ext uri="{BB962C8B-B14F-4D97-AF65-F5344CB8AC3E}">
        <p14:creationId xmlns:p14="http://schemas.microsoft.com/office/powerpoint/2010/main" val="10084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01637_7 ways to work together in PowerPoint_SL_V1.potx" id="{D567DC5D-D51A-4C18-9B44-7A805E82AB1C}" vid="{F1250079-EB82-4F9B-917B-9EC4EC2A68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6D581FDFE0C34D94364CF350B6DD6D" ma:contentTypeVersion="15" ma:contentTypeDescription="Create a new document." ma:contentTypeScope="" ma:versionID="910ad5c0c1f101871fcd7a4dbb5f2740">
  <xsd:schema xmlns:xsd="http://www.w3.org/2001/XMLSchema" xmlns:xs="http://www.w3.org/2001/XMLSchema" xmlns:p="http://schemas.microsoft.com/office/2006/metadata/properties" xmlns:ns1="http://schemas.microsoft.com/sharepoint/v3" xmlns:ns3="d84b7dd5-b143-40d0-828e-1ee6368d35ed" xmlns:ns4="d4b49eee-3212-425d-838b-76a3e176717c" targetNamespace="http://schemas.microsoft.com/office/2006/metadata/properties" ma:root="true" ma:fieldsID="c708d9d6791b28fd5c90012f21890dca" ns1:_="" ns3:_="" ns4:_="">
    <xsd:import namespace="http://schemas.microsoft.com/sharepoint/v3"/>
    <xsd:import namespace="d84b7dd5-b143-40d0-828e-1ee6368d35ed"/>
    <xsd:import namespace="d4b49eee-3212-425d-838b-76a3e176717c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b7dd5-b143-40d0-828e-1ee6368d35ed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49eee-3212-425d-838b-76a3e17671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6539F3-628B-45D0-AE6B-D1062F597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4b7dd5-b143-40d0-828e-1ee6368d35ed"/>
    <ds:schemaRef ds:uri="d4b49eee-3212-425d-838b-76a3e17671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C82BCA-65A4-4572-9179-7889656051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2A666C-6C0C-4BB8-8B2F-BA9AA3037549}">
  <ds:schemaRefs>
    <ds:schemaRef ds:uri="d84b7dd5-b143-40d0-828e-1ee6368d35ed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4b49eee-3212-425d-838b-76a3e176717c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 ways to work together in PowerPoint</Template>
  <TotalTime>0</TotalTime>
  <Words>52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Pro Display</vt:lpstr>
      <vt:lpstr>Segoe Pro Display Light</vt:lpstr>
      <vt:lpstr>Tema di Office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2019-08-08T23:25:36Z</dcterms:created>
  <dcterms:modified xsi:type="dcterms:W3CDTF">2019-08-09T00:22:20Z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2019-05-20T03:25:20.3964495Z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fbcc5c39-8491-46c1-950c-89b3f56ee963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0x010100A36D581FDFE0C34D94364CF350B6DD6D</vt:lpwstr>
  </property>
</Properties>
</file>