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5405" autoAdjust="0"/>
  </p:normalViewPr>
  <p:slideViewPr>
    <p:cSldViewPr>
      <p:cViewPr varScale="1">
        <p:scale>
          <a:sx n="16" d="100"/>
          <a:sy n="16" d="100"/>
        </p:scale>
        <p:origin x="754" y="101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129200" y="0"/>
            <a:ext cx="762000" cy="329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73152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3" y="32575502"/>
            <a:ext cx="2626948" cy="2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Instructions"/>
          <p:cNvSpPr/>
          <p:nvPr userDrawn="1"/>
        </p:nvSpPr>
        <p:spPr>
          <a:xfrm>
            <a:off x="-1051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21" tIns="171421" rIns="171421" bIns="17142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8000" dirty="0" smtClean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8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any poster with a 3:4 aspect ratio.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5400" dirty="0" smtClean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8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4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4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</a:t>
            </a: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sp>
        <p:nvSpPr>
          <p:cNvPr id="13" name="Instructions"/>
          <p:cNvSpPr/>
          <p:nvPr userDrawn="1"/>
        </p:nvSpPr>
        <p:spPr>
          <a:xfrm>
            <a:off x="4480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5400" baseline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5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54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400" b="1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 Services </a:t>
            </a:r>
            <a:r>
              <a:rPr lang="en-US" sz="54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order a high-quality, affordable poster print.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5400" baseline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8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various elements included in this poster are ones</a:t>
            </a:r>
            <a:r>
              <a:rPr lang="en-US" sz="54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posters.</a:t>
            </a:r>
            <a:r>
              <a:rPr lang="en-US" sz="54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Feel</a:t>
            </a:r>
            <a:r>
              <a:rPr lang="en-US" sz="54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5400" baseline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2" name="Picture 1" descr="maroon color block with Mt. San Antonio College logo featuring hills and torch.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5010912"/>
          </a:xfrm>
          <a:prstGeom prst="rect">
            <a:avLst/>
          </a:prstGeom>
        </p:spPr>
      </p:pic>
      <p:pic>
        <p:nvPicPr>
          <p:cNvPr id="3" name="Picture 2" descr="Maroon color block with words Mt. San Antonio College and hills.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44977"/>
            <a:ext cx="43891200" cy="377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3291279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3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5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6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9" indent="-342842" algn="l" defTabSz="329127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101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65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297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936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4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7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91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55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19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837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47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511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97507"/>
              </p:ext>
            </p:extLst>
          </p:nvPr>
        </p:nvGraphicFramePr>
        <p:xfrm>
          <a:off x="12496800" y="5334000"/>
          <a:ext cx="29946600" cy="18288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852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484">
                <a:tc gridSpan="3"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Methods and Materials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677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317951"/>
              </p:ext>
            </p:extLst>
          </p:nvPr>
        </p:nvGraphicFramePr>
        <p:xfrm>
          <a:off x="1447800" y="536448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Abstract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9306"/>
              </p:ext>
            </p:extLst>
          </p:nvPr>
        </p:nvGraphicFramePr>
        <p:xfrm>
          <a:off x="1447800" y="15021561"/>
          <a:ext cx="10668000" cy="1392077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56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Background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77">
                <a:tc>
                  <a:txBody>
                    <a:bodyPr/>
                    <a:lstStyle/>
                    <a:p>
                      <a:pPr eaLnBrk="1" hangingPunct="1"/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25160"/>
              </p:ext>
            </p:extLst>
          </p:nvPr>
        </p:nvGraphicFramePr>
        <p:xfrm>
          <a:off x="31775400" y="15021561"/>
          <a:ext cx="10668000" cy="18288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618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Future Direction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881">
                <a:tc>
                  <a:txBody>
                    <a:bodyPr/>
                    <a:lstStyle/>
                    <a:p>
                      <a:pPr eaLnBrk="1" hangingPunct="1"/>
                      <a:endParaRPr lang="en-US" sz="3200" i="0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9448800" y="1019024"/>
            <a:ext cx="275082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Title of Research</a:t>
            </a:r>
            <a:endParaRPr lang="en-US" sz="72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7924800" y="2743200"/>
            <a:ext cx="306324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Authors</a:t>
            </a:r>
            <a:endParaRPr lang="en-US" sz="4000" b="1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31775400" y="253746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Acknowledgements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38645"/>
              </p:ext>
            </p:extLst>
          </p:nvPr>
        </p:nvGraphicFramePr>
        <p:xfrm>
          <a:off x="1447800" y="26212800"/>
          <a:ext cx="10668000" cy="10109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References</a:t>
                      </a:r>
                      <a:endParaRPr lang="en-US" sz="36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endParaRPr lang="en-US" sz="18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81473"/>
              </p:ext>
            </p:extLst>
          </p:nvPr>
        </p:nvGraphicFramePr>
        <p:xfrm>
          <a:off x="12496800" y="15011400"/>
          <a:ext cx="18821400" cy="3779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82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214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Results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857">
                <a:tc>
                  <a:txBody>
                    <a:bodyPr/>
                    <a:lstStyle/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3868400" y="22174199"/>
            <a:ext cx="6515100" cy="457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8478500" y="22555200"/>
            <a:ext cx="3810000" cy="3048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31775400" y="24307800"/>
            <a:ext cx="10515600" cy="6096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24994041" y="23926799"/>
            <a:ext cx="5486400" cy="2362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6400800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12573000" y="6400801"/>
            <a:ext cx="29916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15950625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2573000" y="15950625"/>
            <a:ext cx="1874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447800" y="27075825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31775400" y="26313825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31775400" y="15950625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4897</TotalTime>
  <Words>22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Uyen Mai</dc:creator>
  <dc:description>Quality poster printing
www.genigraphics.com
1-800-790-4001</dc:description>
  <cp:lastModifiedBy>Mai, Uyen</cp:lastModifiedBy>
  <cp:revision>188</cp:revision>
  <cp:lastPrinted>2013-02-12T02:21:55Z</cp:lastPrinted>
  <dcterms:created xsi:type="dcterms:W3CDTF">2013-02-10T21:14:48Z</dcterms:created>
  <dcterms:modified xsi:type="dcterms:W3CDTF">2018-01-27T01:30:18Z</dcterms:modified>
</cp:coreProperties>
</file>