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8"/>
  </p:notesMasterIdLst>
  <p:sldIdLst>
    <p:sldId id="256" r:id="rId2"/>
    <p:sldId id="346" r:id="rId3"/>
    <p:sldId id="356" r:id="rId4"/>
    <p:sldId id="347" r:id="rId5"/>
    <p:sldId id="338" r:id="rId6"/>
    <p:sldId id="336" r:id="rId7"/>
    <p:sldId id="357" r:id="rId8"/>
    <p:sldId id="348" r:id="rId9"/>
    <p:sldId id="341" r:id="rId10"/>
    <p:sldId id="358" r:id="rId11"/>
    <p:sldId id="350" r:id="rId12"/>
    <p:sldId id="353" r:id="rId13"/>
    <p:sldId id="351" r:id="rId14"/>
    <p:sldId id="352" r:id="rId15"/>
    <p:sldId id="354" r:id="rId16"/>
    <p:sldId id="35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4582" autoAdjust="0"/>
  </p:normalViewPr>
  <p:slideViewPr>
    <p:cSldViewPr snapToGrid="0" snapToObjects="1">
      <p:cViewPr varScale="1">
        <p:scale>
          <a:sx n="103" d="100"/>
          <a:sy n="103" d="100"/>
        </p:scale>
        <p:origin x="177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286FB-5BF5-44C6-9F45-0228C7804E9D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57291-389A-4243-BACC-34672740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9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57291-389A-4243-BACC-34672740FE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5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57291-389A-4243-BACC-34672740FE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16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Monday, January 22,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Monday, January 22,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Monday, January 22,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Monday, January 22,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Monday, January 22,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Monday, January 22,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Monday, January 22,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Monday, January 22,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Monday, January 22,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Monday, January 22,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Monday, January 22,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Monday, January 22,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32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media4.m4a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Eggs, Steak, and Coffee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18115"/>
            <a:ext cx="6400800" cy="1752600"/>
          </a:xfrm>
        </p:spPr>
        <p:txBody>
          <a:bodyPr/>
          <a:lstStyle/>
          <a:p>
            <a:r>
              <a:rPr lang="en-US" dirty="0" smtClean="0"/>
              <a:t>LLSL11: Eggs, Steak, and</a:t>
            </a:r>
          </a:p>
          <a:p>
            <a:r>
              <a:rPr lang="en-US" dirty="0"/>
              <a:t> </a:t>
            </a:r>
            <a:r>
              <a:rPr lang="en-US" dirty="0" smtClean="0"/>
              <a:t>            Coffee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680" y="266700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92" y="4470899"/>
            <a:ext cx="2824789" cy="199957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4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78"/>
    </mc:Choice>
    <mc:Fallback>
      <p:transition spd="slow" advTm="23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59" y="775063"/>
            <a:ext cx="7893402" cy="5749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Rectangle 4"/>
          <p:cNvSpPr/>
          <p:nvPr/>
        </p:nvSpPr>
        <p:spPr>
          <a:xfrm>
            <a:off x="3354892" y="993593"/>
            <a:ext cx="2569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Coffee!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74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want/like your coffee?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There are four things you should know when you order coffee:</a:t>
            </a:r>
          </a:p>
          <a:p>
            <a:pPr marL="731520" lvl="1" indent="-457200">
              <a:buFont typeface="+mj-lt"/>
              <a:buAutoNum type="alphaLcParenR"/>
            </a:pPr>
            <a:r>
              <a:rPr lang="en-US" dirty="0" smtClean="0"/>
              <a:t>Regular or decaf </a:t>
            </a:r>
          </a:p>
          <a:p>
            <a:pPr marL="731520" lvl="1" indent="-457200">
              <a:buFont typeface="+mj-lt"/>
              <a:buAutoNum type="alphaLcParenR"/>
            </a:pPr>
            <a:r>
              <a:rPr lang="en-US" dirty="0" smtClean="0"/>
              <a:t>Temperature (hot or iced)</a:t>
            </a:r>
          </a:p>
          <a:p>
            <a:pPr marL="731520" lvl="1" indent="-457200">
              <a:buFont typeface="+mj-lt"/>
              <a:buAutoNum type="alphaLcParenR"/>
            </a:pPr>
            <a:r>
              <a:rPr lang="en-US" dirty="0" smtClean="0"/>
              <a:t>Milk or Cream </a:t>
            </a:r>
          </a:p>
          <a:p>
            <a:pPr marL="731520" lvl="1" indent="-457200">
              <a:buFont typeface="+mj-lt"/>
              <a:buAutoNum type="alphaLcParenR"/>
            </a:pPr>
            <a:r>
              <a:rPr lang="en-US" dirty="0" smtClean="0"/>
              <a:t>Sugar </a:t>
            </a:r>
          </a:p>
          <a:p>
            <a:pPr lvl="1"/>
            <a:endParaRPr lang="en-US" dirty="0"/>
          </a:p>
        </p:txBody>
      </p:sp>
      <p:pic>
        <p:nvPicPr>
          <p:cNvPr id="1026" name="Picture 2" descr="Image result for coffee suga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08" y="2740706"/>
            <a:ext cx="4593060" cy="258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0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31"/>
    </mc:Choice>
    <mc:Fallback>
      <p:transition spd="slow" advTm="43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or Decaf?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Regular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Regular coffee is coffee that has caffeine. </a:t>
            </a:r>
          </a:p>
          <a:p>
            <a:r>
              <a:rPr lang="en-US" dirty="0" smtClean="0"/>
              <a:t>Restaurants will serve you regular coffee unless you ask for decaf. 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Decaf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Decaf is </a:t>
            </a:r>
            <a:r>
              <a:rPr lang="en-US" dirty="0"/>
              <a:t>short for "decaffeinated" </a:t>
            </a:r>
            <a:endParaRPr lang="en-US" dirty="0" smtClean="0"/>
          </a:p>
          <a:p>
            <a:r>
              <a:rPr lang="en-US" dirty="0" smtClean="0"/>
              <a:t>This means that it has less caffeine than regular coffee.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347" y="4371702"/>
            <a:ext cx="1785393" cy="1785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318" y="4371703"/>
            <a:ext cx="1785393" cy="178539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2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60"/>
    </mc:Choice>
    <mc:Fallback>
      <p:transition spd="slow" advTm="24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Coffee Temperature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284617" y="1796709"/>
            <a:ext cx="4402183" cy="34307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You can order your coffee hot or cold. </a:t>
            </a:r>
          </a:p>
          <a:p>
            <a:r>
              <a:rPr lang="en-US" dirty="0" smtClean="0"/>
              <a:t>Coffee will always be served hot</a:t>
            </a:r>
          </a:p>
          <a:p>
            <a:r>
              <a:rPr lang="en-US" dirty="0" smtClean="0"/>
              <a:t> If you want your coffee cold, you ask for iced coffee. </a:t>
            </a:r>
          </a:p>
          <a:p>
            <a:r>
              <a:rPr lang="en-US" dirty="0" smtClean="0"/>
              <a:t>It is not common to say, “cold coffee.”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4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33"/>
    </mc:Choice>
    <mc:Fallback>
      <p:transition spd="slow" advTm="31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Milk or Cream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141" y="2066168"/>
            <a:ext cx="3182711" cy="1873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1797" y="4312283"/>
            <a:ext cx="2389395" cy="237096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want </a:t>
            </a:r>
            <a:r>
              <a:rPr lang="en-US" b="1" u="sng" dirty="0" smtClean="0"/>
              <a:t>milk</a:t>
            </a:r>
            <a:r>
              <a:rPr lang="en-US" dirty="0" smtClean="0"/>
              <a:t> in your coffee, there are many different types you can choose:</a:t>
            </a:r>
          </a:p>
          <a:p>
            <a:pPr lvl="1"/>
            <a:r>
              <a:rPr lang="en-US" dirty="0"/>
              <a:t>Whole </a:t>
            </a:r>
            <a:r>
              <a:rPr lang="en-US" dirty="0" smtClean="0"/>
              <a:t>milk</a:t>
            </a:r>
          </a:p>
          <a:p>
            <a:pPr lvl="1"/>
            <a:r>
              <a:rPr lang="en-US" dirty="0"/>
              <a:t>Reduced-fat </a:t>
            </a:r>
            <a:r>
              <a:rPr lang="en-US" dirty="0" smtClean="0"/>
              <a:t>milk (1</a:t>
            </a:r>
            <a:r>
              <a:rPr lang="en-US" dirty="0"/>
              <a:t>% or 2% </a:t>
            </a:r>
            <a:r>
              <a:rPr lang="en-US" dirty="0" smtClean="0"/>
              <a:t>milkfat)</a:t>
            </a:r>
          </a:p>
          <a:p>
            <a:pPr lvl="1"/>
            <a:r>
              <a:rPr lang="en-US" dirty="0" smtClean="0"/>
              <a:t>Skim</a:t>
            </a:r>
            <a:r>
              <a:rPr lang="en-US" dirty="0"/>
              <a:t> </a:t>
            </a:r>
            <a:r>
              <a:rPr lang="en-US" dirty="0" smtClean="0"/>
              <a:t>(no milkfat) </a:t>
            </a:r>
          </a:p>
          <a:p>
            <a:pPr lvl="1"/>
            <a:r>
              <a:rPr lang="en-US" dirty="0" smtClean="0"/>
              <a:t>Soy </a:t>
            </a:r>
          </a:p>
          <a:p>
            <a:r>
              <a:rPr lang="en-US" dirty="0"/>
              <a:t>If you want </a:t>
            </a:r>
            <a:r>
              <a:rPr lang="en-US" b="1" u="sng" dirty="0" smtClean="0"/>
              <a:t>cream</a:t>
            </a:r>
            <a:r>
              <a:rPr lang="en-US" dirty="0" smtClean="0"/>
              <a:t> </a:t>
            </a:r>
            <a:r>
              <a:rPr lang="en-US" dirty="0"/>
              <a:t>in your coffee, there are many different types you can choose</a:t>
            </a:r>
            <a:r>
              <a:rPr lang="en-US" dirty="0" smtClean="0"/>
              <a:t>:</a:t>
            </a:r>
            <a:endParaRPr lang="en-US" b="1" dirty="0" smtClean="0"/>
          </a:p>
          <a:p>
            <a:pPr lvl="1"/>
            <a:r>
              <a:rPr lang="en-US" dirty="0"/>
              <a:t>Half-and-half </a:t>
            </a:r>
            <a:r>
              <a:rPr lang="en-US" dirty="0" smtClean="0"/>
              <a:t>(</a:t>
            </a:r>
            <a:r>
              <a:rPr lang="en-US" dirty="0"/>
              <a:t>½</a:t>
            </a:r>
            <a:r>
              <a:rPr lang="en-US" dirty="0" smtClean="0"/>
              <a:t> cream ½ milk)</a:t>
            </a:r>
          </a:p>
          <a:p>
            <a:pPr lvl="1"/>
            <a:r>
              <a:rPr lang="en-US" dirty="0" smtClean="0"/>
              <a:t>Creamer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0723" y="2033495"/>
            <a:ext cx="3091545" cy="190645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300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31"/>
    </mc:Choice>
    <mc:Fallback>
      <p:transition spd="slow" advTm="60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4219" y="1901756"/>
            <a:ext cx="1607220" cy="160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You can also add sugar to your coffee. Here are some types of sugar:</a:t>
            </a:r>
          </a:p>
          <a:p>
            <a:pPr lvl="1"/>
            <a:r>
              <a:rPr lang="en-US" dirty="0" smtClean="0"/>
              <a:t>White sugar </a:t>
            </a:r>
          </a:p>
          <a:p>
            <a:pPr lvl="1"/>
            <a:r>
              <a:rPr lang="en-US" dirty="0" smtClean="0"/>
              <a:t>Cane/Raw sugar  </a:t>
            </a:r>
          </a:p>
          <a:p>
            <a:pPr lvl="1"/>
            <a:r>
              <a:rPr lang="en-US" dirty="0" smtClean="0"/>
              <a:t>Equal </a:t>
            </a:r>
          </a:p>
          <a:p>
            <a:pPr lvl="1"/>
            <a:r>
              <a:rPr lang="en-US" dirty="0" smtClean="0"/>
              <a:t>Sweet ’n </a:t>
            </a:r>
            <a:r>
              <a:rPr lang="en-US" dirty="0"/>
              <a:t>L</a:t>
            </a:r>
            <a:r>
              <a:rPr lang="en-US" dirty="0" smtClean="0"/>
              <a:t>ow </a:t>
            </a:r>
          </a:p>
          <a:p>
            <a:pPr lvl="1"/>
            <a:r>
              <a:rPr lang="en-US" dirty="0" smtClean="0"/>
              <a:t>Splenda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4788" y="4186332"/>
            <a:ext cx="5515627" cy="2121395"/>
          </a:xfrm>
          <a:prstGeom prst="rect">
            <a:avLst/>
          </a:prstGeom>
        </p:spPr>
      </p:pic>
      <p:pic>
        <p:nvPicPr>
          <p:cNvPr id="2050" name="Picture 2" descr="Image result for raw sugar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17" y="2478165"/>
            <a:ext cx="2640114" cy="133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raw sugar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8294">
            <a:off x="3124559" y="2225006"/>
            <a:ext cx="1389771" cy="124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white sugar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589" y="2458237"/>
            <a:ext cx="1975122" cy="135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44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00"/>
    </mc:Choice>
    <mc:Fallback>
      <p:transition spd="slow" advTm="4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9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Coffee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Coffee without any cream or sugar is called black coffee.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0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53"/>
    </mc:Choice>
    <mc:Fallback>
      <p:transition spd="slow" advTm="25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Please make sure that you watch this as a slide show. Click      at the bottom right of the screen to view slide show.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 the headphones!     Each slide contains narration.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To move to the next slide or to see the next picture, left click on the mouse or press the right arrow key on the computer keyboard.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Make sure you are answering the questions in your SDLA packet while you view the PowerPoint.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296" y="2002834"/>
            <a:ext cx="374470" cy="348644"/>
          </a:xfrm>
          <a:prstGeom prst="rect">
            <a:avLst/>
          </a:prstGeom>
        </p:spPr>
      </p:pic>
      <p:pic>
        <p:nvPicPr>
          <p:cNvPr id="1026" name="Picture 2" descr="Image result for headphones emoji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00" y="2778034"/>
            <a:ext cx="357052" cy="35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2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19" y="841248"/>
            <a:ext cx="762000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ctangle 3"/>
          <p:cNvSpPr/>
          <p:nvPr/>
        </p:nvSpPr>
        <p:spPr>
          <a:xfrm>
            <a:off x="3606384" y="870311"/>
            <a:ext cx="2108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Eggs!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05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of an Egg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33525" y="1757362"/>
            <a:ext cx="6076950" cy="45624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5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65"/>
    </mc:Choice>
    <mc:Fallback>
      <p:transition spd="slow" advTm="41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Runny Eggs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 might hear people say, “I like my eggs runny.” </a:t>
            </a:r>
          </a:p>
          <a:p>
            <a:r>
              <a:rPr lang="en-US" dirty="0" smtClean="0"/>
              <a:t>Runny eggs means the egg yolk (yellow part) is not cooked.</a:t>
            </a:r>
          </a:p>
          <a:p>
            <a:r>
              <a:rPr lang="en-US" dirty="0" smtClean="0"/>
              <a:t>If you don’t like your eggs “runny,” you can tell the waiter/waitress, “I don’t want my eggs runny.” 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301" y="757646"/>
            <a:ext cx="3273486" cy="2618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9333" y="3753395"/>
            <a:ext cx="3816333" cy="254167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79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42"/>
    </mc:Choice>
    <mc:Fallback>
      <p:transition spd="slow" advTm="22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you want/like your eggs?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are the most common ways to answer this question: </a:t>
            </a:r>
          </a:p>
          <a:p>
            <a:r>
              <a:rPr lang="en-US" dirty="0" smtClean="0"/>
              <a:t>Scrambled</a:t>
            </a:r>
          </a:p>
          <a:p>
            <a:r>
              <a:rPr lang="en-US" dirty="0" smtClean="0"/>
              <a:t>Hard boiled </a:t>
            </a:r>
          </a:p>
          <a:p>
            <a:r>
              <a:rPr lang="en-US" dirty="0" smtClean="0"/>
              <a:t>Soft boiled</a:t>
            </a:r>
          </a:p>
          <a:p>
            <a:r>
              <a:rPr lang="en-US" dirty="0" smtClean="0"/>
              <a:t>Sunny side-up</a:t>
            </a:r>
          </a:p>
          <a:p>
            <a:r>
              <a:rPr lang="en-US" dirty="0" smtClean="0"/>
              <a:t>Over easy</a:t>
            </a:r>
          </a:p>
          <a:p>
            <a:r>
              <a:rPr lang="en-US" dirty="0" smtClean="0"/>
              <a:t>Over medium</a:t>
            </a:r>
          </a:p>
          <a:p>
            <a:r>
              <a:rPr lang="en-US" dirty="0" smtClean="0"/>
              <a:t>Over hard </a:t>
            </a:r>
          </a:p>
          <a:p>
            <a:r>
              <a:rPr lang="en-US" dirty="0" smtClean="0"/>
              <a:t>Poached </a:t>
            </a:r>
          </a:p>
          <a:p>
            <a:r>
              <a:rPr lang="en-US" dirty="0" smtClean="0"/>
              <a:t>Omelet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174" y="2700233"/>
            <a:ext cx="3008404" cy="2258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313" y="2608489"/>
            <a:ext cx="4048125" cy="2686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015" y="2278129"/>
            <a:ext cx="3474720" cy="3102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2051276"/>
            <a:ext cx="5715000" cy="3800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1983240"/>
            <a:ext cx="5715000" cy="43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5112" y="2343150"/>
            <a:ext cx="6048375" cy="339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5313" y="1920190"/>
            <a:ext cx="4236820" cy="4236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4882" y="1883910"/>
            <a:ext cx="6088605" cy="34264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21727" y="3976020"/>
            <a:ext cx="4157036" cy="27663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8780" y="2097203"/>
            <a:ext cx="5562929" cy="370861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00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88"/>
    </mc:Choice>
    <mc:Fallback>
      <p:transition spd="slow" advTm="180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tea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15" y="921163"/>
            <a:ext cx="7469251" cy="5601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ctangle 3"/>
          <p:cNvSpPr/>
          <p:nvPr/>
        </p:nvSpPr>
        <p:spPr>
          <a:xfrm>
            <a:off x="3493561" y="910167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Steak!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239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know about Steak 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Sear (verb)</a:t>
            </a:r>
          </a:p>
          <a:p>
            <a:r>
              <a:rPr lang="en-US" dirty="0" smtClean="0"/>
              <a:t>Definition: to</a:t>
            </a:r>
            <a:r>
              <a:rPr lang="en-US" dirty="0"/>
              <a:t> </a:t>
            </a:r>
            <a:r>
              <a:rPr lang="en-US" dirty="0" smtClean="0"/>
              <a:t>burn</a:t>
            </a:r>
            <a:r>
              <a:rPr lang="en-US" dirty="0"/>
              <a:t> </a:t>
            </a:r>
            <a:r>
              <a:rPr lang="en-US" dirty="0" smtClean="0"/>
              <a:t>the</a:t>
            </a:r>
            <a:r>
              <a:rPr lang="en-US" dirty="0"/>
              <a:t> surface </a:t>
            </a:r>
            <a:r>
              <a:rPr lang="en-US" dirty="0" smtClean="0"/>
              <a:t>of the steak.</a:t>
            </a:r>
          </a:p>
          <a:p>
            <a:pPr lvl="1"/>
            <a:r>
              <a:rPr lang="en-US" b="1" dirty="0" smtClean="0"/>
              <a:t>Seared</a:t>
            </a:r>
            <a:r>
              <a:rPr lang="en-US" dirty="0" smtClean="0"/>
              <a:t> is the adjective form of sear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Broil (verb)</a:t>
            </a:r>
          </a:p>
          <a:p>
            <a:r>
              <a:rPr lang="en-US" dirty="0" smtClean="0"/>
              <a:t>Definition: to </a:t>
            </a:r>
            <a:r>
              <a:rPr lang="en-US" dirty="0"/>
              <a:t>cook (food) directly over or under extremely high </a:t>
            </a:r>
            <a:r>
              <a:rPr lang="en-US" dirty="0" smtClean="0"/>
              <a:t>heat</a:t>
            </a:r>
          </a:p>
          <a:p>
            <a:pPr lvl="1"/>
            <a:r>
              <a:rPr lang="en-US" b="1" dirty="0" smtClean="0"/>
              <a:t>Broiled</a:t>
            </a:r>
            <a:r>
              <a:rPr lang="en-US" dirty="0" smtClean="0"/>
              <a:t> is the adjective form of broil 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2000" y="3625473"/>
            <a:ext cx="4038600" cy="2694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1377261"/>
            <a:ext cx="2399308" cy="201249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589711" y="1826623"/>
            <a:ext cx="2705099" cy="248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2589711" y="4084320"/>
            <a:ext cx="2299281" cy="219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2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66"/>
    </mc:Choice>
    <mc:Fallback>
      <p:transition spd="slow" advTm="73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you want/like your steak (cooked)?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This question is often asked when you order a steak at a restaurant. </a:t>
            </a:r>
          </a:p>
          <a:p>
            <a:r>
              <a:rPr lang="en-US" dirty="0" smtClean="0"/>
              <a:t>The easy way to remember is how red or pink you like your meat. </a:t>
            </a:r>
          </a:p>
          <a:p>
            <a:r>
              <a:rPr lang="en-US" dirty="0" smtClean="0"/>
              <a:t>How much red or pink you like is called “doneness. ” </a:t>
            </a:r>
          </a:p>
          <a:p>
            <a:endParaRPr lang="en-US" dirty="0"/>
          </a:p>
        </p:txBody>
      </p:sp>
      <p:pic>
        <p:nvPicPr>
          <p:cNvPr id="1028" name="Picture 4" descr="http://www.hubers.com.sg/images/meathesaurus/beef/doneness_chart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3136"/>
            <a:ext cx="4038600" cy="441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77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23"/>
    </mc:Choice>
    <mc:Fallback>
      <p:transition spd="slow" advTm="101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2.1|11.2|4.2|8.1|4|9.7|4.5|15|3.8|13.5|4.4|11.9|5|9.1|5.4|15.4|14.2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0.7|1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8|2.4|5.5|16.9|6.8|7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1744</TotalTime>
  <Words>434</Words>
  <Application>Microsoft Office PowerPoint</Application>
  <PresentationFormat>On-screen Show (4:3)</PresentationFormat>
  <Paragraphs>77</Paragraphs>
  <Slides>16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Clarity</vt:lpstr>
      <vt:lpstr>Eggs, Steak, and Coffee </vt:lpstr>
      <vt:lpstr>Directions </vt:lpstr>
      <vt:lpstr>PowerPoint Presentation</vt:lpstr>
      <vt:lpstr>Parts of an Egg </vt:lpstr>
      <vt:lpstr>Runny Eggs  </vt:lpstr>
      <vt:lpstr>How do you want/like your eggs? </vt:lpstr>
      <vt:lpstr>PowerPoint Presentation</vt:lpstr>
      <vt:lpstr>Words to know about Steak  </vt:lpstr>
      <vt:lpstr>How do you want/like your steak (cooked)? </vt:lpstr>
      <vt:lpstr>PowerPoint Presentation</vt:lpstr>
      <vt:lpstr>How do you want/like your coffee?  </vt:lpstr>
      <vt:lpstr>Regular or Decaf? </vt:lpstr>
      <vt:lpstr>Coffee Temperature </vt:lpstr>
      <vt:lpstr>Milk or Cream </vt:lpstr>
      <vt:lpstr>Sugar </vt:lpstr>
      <vt:lpstr>Black Coffee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Speaking A</dc:title>
  <dc:creator>L.E. Foisia</dc:creator>
  <cp:lastModifiedBy>LLC</cp:lastModifiedBy>
  <cp:revision>345</cp:revision>
  <dcterms:created xsi:type="dcterms:W3CDTF">2013-01-09T17:42:37Z</dcterms:created>
  <dcterms:modified xsi:type="dcterms:W3CDTF">2018-01-23T00:20:06Z</dcterms:modified>
</cp:coreProperties>
</file>