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notesMasterIdLst>
    <p:notesMasterId r:id="rId15"/>
  </p:notesMasterIdLst>
  <p:sldIdLst>
    <p:sldId id="256" r:id="rId2"/>
    <p:sldId id="346" r:id="rId3"/>
    <p:sldId id="347" r:id="rId4"/>
    <p:sldId id="336" r:id="rId5"/>
    <p:sldId id="338" r:id="rId6"/>
    <p:sldId id="348" r:id="rId7"/>
    <p:sldId id="341" r:id="rId8"/>
    <p:sldId id="350" r:id="rId9"/>
    <p:sldId id="353" r:id="rId10"/>
    <p:sldId id="351" r:id="rId11"/>
    <p:sldId id="352" r:id="rId12"/>
    <p:sldId id="354" r:id="rId13"/>
    <p:sldId id="355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9" autoAdjust="0"/>
    <p:restoredTop sz="94582" autoAdjust="0"/>
  </p:normalViewPr>
  <p:slideViewPr>
    <p:cSldViewPr snapToGrid="0" snapToObjects="1">
      <p:cViewPr varScale="1">
        <p:scale>
          <a:sx n="110" d="100"/>
          <a:sy n="110" d="100"/>
        </p:scale>
        <p:origin x="1644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2286FB-5BF5-44C6-9F45-0228C7804E9D}" type="datetimeFigureOut">
              <a:rPr lang="en-US" smtClean="0"/>
              <a:t>10/7/2015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F57291-389A-4243-BACC-34672740F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095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F57291-389A-4243-BACC-34672740FE4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45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432C8-69A7-458B-9684-2BFA64B31948}" type="datetime2">
              <a:rPr lang="en-US" smtClean="0"/>
              <a:t>Wednesday, October 07,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57FC-95B6-4D89-AFDA-ABA33EE921E5}" type="datetime2">
              <a:rPr lang="en-US" smtClean="0"/>
              <a:t>Wednesday, October 07,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549AC-EB31-477F-92A9-B1988E232878}" type="datetime2">
              <a:rPr lang="en-US" smtClean="0"/>
              <a:t>Wednesday, October 07,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6A3A3-94A6-4E5B-AF39-173ACA3E61CC}" type="datetime2">
              <a:rPr lang="en-US" smtClean="0"/>
              <a:t>Wednesday, October 07,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3D019-A32C-4EAD-B8E6-DBDA699692FD}" type="datetime2">
              <a:rPr lang="en-US" smtClean="0"/>
              <a:t>Wednesday, October 07,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BA98F-560C-4997-81C4-81D4D9187EAB}" type="datetime2">
              <a:rPr lang="en-US" smtClean="0"/>
              <a:t>Wednesday, October 07,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972B2-CA5C-437D-87D0-8081271A9E4B}" type="datetime2">
              <a:rPr lang="en-US" smtClean="0"/>
              <a:t>Wednesday, October 07, 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D4847-11EF-4466-A8AD-85CDB7B49118}" type="datetime2">
              <a:rPr lang="en-US" smtClean="0"/>
              <a:t>Wednesday, October 07, 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8457A-3AB9-4880-8A0C-9F8524491207}" type="datetime2">
              <a:rPr lang="en-US" smtClean="0"/>
              <a:t>Wednesday, October 07, 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976D3-5B7F-4300-ABED-C91F1B2AE209}" type="datetime2">
              <a:rPr lang="en-US" smtClean="0"/>
              <a:t>Wednesday, October 07,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1E59-17DD-41CE-97CA-624A472382D4}" type="datetime2">
              <a:rPr lang="en-US" smtClean="0"/>
              <a:t>Wednesday, October 07,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A80CB818-7379-467D-8E76-EF9D9074A26C}" type="datetime2">
              <a:rPr lang="en-US" smtClean="0"/>
              <a:t>Wednesday, October 07, 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Eggs, Steak, and Coffee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418115"/>
            <a:ext cx="6400800" cy="1752600"/>
          </a:xfrm>
        </p:spPr>
        <p:txBody>
          <a:bodyPr/>
          <a:lstStyle/>
          <a:p>
            <a:r>
              <a:rPr lang="en-US" dirty="0" smtClean="0"/>
              <a:t>SL30: Food </a:t>
            </a:r>
            <a:r>
              <a:rPr lang="en-US" dirty="0" smtClean="0"/>
              <a:t>and Drink</a:t>
            </a:r>
          </a:p>
          <a:p>
            <a:r>
              <a:rPr lang="en-US" dirty="0" smtClean="0"/>
              <a:t>Preferences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7680" y="2667000"/>
            <a:ext cx="4572000" cy="3429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892" y="4470899"/>
            <a:ext cx="2824789" cy="199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040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Coffee Temperature 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284617" y="1796709"/>
            <a:ext cx="4402183" cy="343072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You can order your coffee hot or cold. </a:t>
            </a:r>
          </a:p>
          <a:p>
            <a:r>
              <a:rPr lang="en-US" dirty="0" smtClean="0"/>
              <a:t>Coffee will always be served hot</a:t>
            </a:r>
          </a:p>
          <a:p>
            <a:r>
              <a:rPr lang="en-US" dirty="0" smtClean="0"/>
              <a:t> If you want your coffee cold, you ask for iced coffee. </a:t>
            </a:r>
          </a:p>
          <a:p>
            <a:r>
              <a:rPr lang="en-US" dirty="0" smtClean="0"/>
              <a:t>It is not common to say, “cold coffee.” </a:t>
            </a:r>
          </a:p>
        </p:txBody>
      </p:sp>
    </p:spTree>
    <p:extLst>
      <p:ext uri="{BB962C8B-B14F-4D97-AF65-F5344CB8AC3E}">
        <p14:creationId xmlns:p14="http://schemas.microsoft.com/office/powerpoint/2010/main" val="1325849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Milk or Cream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5141" y="2066168"/>
            <a:ext cx="3182711" cy="18737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1797" y="4312283"/>
            <a:ext cx="2389395" cy="2370968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you want </a:t>
            </a:r>
            <a:r>
              <a:rPr lang="en-US" b="1" u="sng" dirty="0" smtClean="0"/>
              <a:t>milk</a:t>
            </a:r>
            <a:r>
              <a:rPr lang="en-US" dirty="0" smtClean="0"/>
              <a:t> in your coffee, there are many different types you can choose:</a:t>
            </a:r>
          </a:p>
          <a:p>
            <a:pPr lvl="1"/>
            <a:r>
              <a:rPr lang="en-US" dirty="0"/>
              <a:t>Whole </a:t>
            </a:r>
            <a:r>
              <a:rPr lang="en-US" dirty="0" smtClean="0"/>
              <a:t>milk</a:t>
            </a:r>
          </a:p>
          <a:p>
            <a:pPr lvl="1"/>
            <a:r>
              <a:rPr lang="en-US" dirty="0"/>
              <a:t>Reduced-fat </a:t>
            </a:r>
            <a:r>
              <a:rPr lang="en-US" dirty="0" smtClean="0"/>
              <a:t>milk (1</a:t>
            </a:r>
            <a:r>
              <a:rPr lang="en-US" dirty="0"/>
              <a:t>% or 2% </a:t>
            </a:r>
            <a:r>
              <a:rPr lang="en-US" dirty="0" smtClean="0"/>
              <a:t>milkfat)</a:t>
            </a:r>
          </a:p>
          <a:p>
            <a:pPr lvl="1"/>
            <a:r>
              <a:rPr lang="en-US" dirty="0" smtClean="0"/>
              <a:t>Skim</a:t>
            </a:r>
            <a:r>
              <a:rPr lang="en-US" dirty="0"/>
              <a:t> </a:t>
            </a:r>
            <a:r>
              <a:rPr lang="en-US" dirty="0" smtClean="0"/>
              <a:t>(no milkfat) </a:t>
            </a:r>
          </a:p>
          <a:p>
            <a:pPr lvl="1"/>
            <a:r>
              <a:rPr lang="en-US" dirty="0" smtClean="0"/>
              <a:t>Soy </a:t>
            </a:r>
          </a:p>
          <a:p>
            <a:r>
              <a:rPr lang="en-US" dirty="0"/>
              <a:t>If you want </a:t>
            </a:r>
            <a:r>
              <a:rPr lang="en-US" b="1" u="sng" dirty="0" smtClean="0"/>
              <a:t>cream</a:t>
            </a:r>
            <a:r>
              <a:rPr lang="en-US" dirty="0" smtClean="0"/>
              <a:t> </a:t>
            </a:r>
            <a:r>
              <a:rPr lang="en-US" dirty="0"/>
              <a:t>in your coffee, there are many different types you can choose</a:t>
            </a:r>
            <a:r>
              <a:rPr lang="en-US" dirty="0" smtClean="0"/>
              <a:t>:</a:t>
            </a:r>
            <a:endParaRPr lang="en-US" b="1" dirty="0" smtClean="0"/>
          </a:p>
          <a:p>
            <a:pPr lvl="1"/>
            <a:r>
              <a:rPr lang="en-US" dirty="0"/>
              <a:t>Half-and-half </a:t>
            </a:r>
            <a:endParaRPr lang="en-US" dirty="0" smtClean="0"/>
          </a:p>
          <a:p>
            <a:pPr lvl="1"/>
            <a:r>
              <a:rPr lang="en-US" dirty="0" smtClean="0"/>
              <a:t>Creamer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0723" y="2033495"/>
            <a:ext cx="3091545" cy="1906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006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Sugar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6394" y="1872342"/>
            <a:ext cx="2357845" cy="235784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 can also add sugar to your coffee. Here are some types of sugar:</a:t>
            </a:r>
          </a:p>
          <a:p>
            <a:pPr lvl="1"/>
            <a:r>
              <a:rPr lang="en-US" dirty="0" smtClean="0"/>
              <a:t>White sugar </a:t>
            </a:r>
          </a:p>
          <a:p>
            <a:pPr lvl="1"/>
            <a:r>
              <a:rPr lang="en-US" dirty="0" smtClean="0"/>
              <a:t>Cane/Raw sugar  </a:t>
            </a:r>
          </a:p>
          <a:p>
            <a:pPr lvl="1"/>
            <a:r>
              <a:rPr lang="en-US" dirty="0" smtClean="0"/>
              <a:t>Equal </a:t>
            </a:r>
          </a:p>
          <a:p>
            <a:pPr lvl="1"/>
            <a:r>
              <a:rPr lang="en-US" dirty="0" err="1" smtClean="0"/>
              <a:t>Sweet’n</a:t>
            </a:r>
            <a:r>
              <a:rPr lang="en-US" dirty="0" smtClean="0"/>
              <a:t> – low </a:t>
            </a:r>
          </a:p>
          <a:p>
            <a:pPr lvl="1"/>
            <a:r>
              <a:rPr lang="en-US" dirty="0" smtClean="0"/>
              <a:t>Splenda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4788" y="4186332"/>
            <a:ext cx="5515627" cy="2121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644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9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Black Coffee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Coffee without any cream or sugar is called black coffee.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4506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Directions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Please make sure that you watch this as a slide show. Click      at the bottom right of the screen to view slide show.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To move to the next slide or to see the next picture, left click on the mouse or press the right arrow key on the computer keyboard.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Make sure you are answering the questions in your SDLA packet as you go through the PowerPoint.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4296" y="2002834"/>
            <a:ext cx="374470" cy="34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28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Parts of an Egg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3525" y="17573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951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How </a:t>
            </a:r>
            <a:r>
              <a:rPr lang="en-US" dirty="0" smtClean="0"/>
              <a:t>do you want your eggs?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These are the most common ways to answer this question: </a:t>
            </a:r>
          </a:p>
          <a:p>
            <a:r>
              <a:rPr lang="en-US" dirty="0" smtClean="0"/>
              <a:t>Scrambled</a:t>
            </a:r>
          </a:p>
          <a:p>
            <a:r>
              <a:rPr lang="en-US" dirty="0" smtClean="0"/>
              <a:t>Hard boiled </a:t>
            </a:r>
          </a:p>
          <a:p>
            <a:r>
              <a:rPr lang="en-US" dirty="0" smtClean="0"/>
              <a:t>Soft boiled</a:t>
            </a:r>
          </a:p>
          <a:p>
            <a:r>
              <a:rPr lang="en-US" dirty="0" smtClean="0"/>
              <a:t>Sunny side-up</a:t>
            </a:r>
          </a:p>
          <a:p>
            <a:r>
              <a:rPr lang="en-US" dirty="0" smtClean="0"/>
              <a:t>Over easy</a:t>
            </a:r>
          </a:p>
          <a:p>
            <a:r>
              <a:rPr lang="en-US" dirty="0" smtClean="0"/>
              <a:t>Over medium</a:t>
            </a:r>
          </a:p>
          <a:p>
            <a:r>
              <a:rPr lang="en-US" dirty="0" smtClean="0"/>
              <a:t>Over hard </a:t>
            </a:r>
          </a:p>
          <a:p>
            <a:r>
              <a:rPr lang="en-US" dirty="0" smtClean="0"/>
              <a:t>Poached </a:t>
            </a:r>
          </a:p>
          <a:p>
            <a:r>
              <a:rPr lang="en-US" dirty="0" smtClean="0"/>
              <a:t>Omelet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5174" y="2700233"/>
            <a:ext cx="3008404" cy="22582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5313" y="2608489"/>
            <a:ext cx="4048125" cy="26860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2015" y="2278129"/>
            <a:ext cx="3474720" cy="31024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1800" y="2051276"/>
            <a:ext cx="5715000" cy="38004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1800" y="1983240"/>
            <a:ext cx="5715000" cy="4305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05112" y="2343150"/>
            <a:ext cx="6048375" cy="3390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65313" y="1920190"/>
            <a:ext cx="4236820" cy="42368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64882" y="1883910"/>
            <a:ext cx="6088605" cy="34264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21727" y="3976020"/>
            <a:ext cx="4157036" cy="276631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18780" y="2097203"/>
            <a:ext cx="5562929" cy="370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003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Runny Eggs 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You might hear people say, “I like my eggs runny.” </a:t>
            </a:r>
          </a:p>
          <a:p>
            <a:r>
              <a:rPr lang="en-US" dirty="0" smtClean="0"/>
              <a:t>Runny eggs means the egg yolk (yellow part) is not cooked.</a:t>
            </a:r>
          </a:p>
          <a:p>
            <a:r>
              <a:rPr lang="en-US" dirty="0" smtClean="0"/>
              <a:t>If you don’t like your eggs “runny,” you can tell the waiter/waitress, “I don’t want my eggs runny.”  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0301" y="757646"/>
            <a:ext cx="3273486" cy="2618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9333" y="3753395"/>
            <a:ext cx="3816333" cy="254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798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Words to know about Steak 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Sear (verb)</a:t>
            </a:r>
          </a:p>
          <a:p>
            <a:r>
              <a:rPr lang="en-US" dirty="0" smtClean="0"/>
              <a:t>Definition: to</a:t>
            </a:r>
            <a:r>
              <a:rPr lang="en-US" dirty="0"/>
              <a:t> </a:t>
            </a:r>
            <a:r>
              <a:rPr lang="en-US" dirty="0" smtClean="0"/>
              <a:t>burn</a:t>
            </a:r>
            <a:r>
              <a:rPr lang="en-US" dirty="0"/>
              <a:t> </a:t>
            </a:r>
            <a:r>
              <a:rPr lang="en-US" dirty="0" smtClean="0"/>
              <a:t>the</a:t>
            </a:r>
            <a:r>
              <a:rPr lang="en-US" dirty="0"/>
              <a:t> surface </a:t>
            </a:r>
            <a:r>
              <a:rPr lang="en-US" dirty="0" smtClean="0"/>
              <a:t>of the steak.</a:t>
            </a:r>
          </a:p>
          <a:p>
            <a:pPr lvl="1"/>
            <a:r>
              <a:rPr lang="en-US" b="1" dirty="0" smtClean="0"/>
              <a:t>Seared</a:t>
            </a:r>
            <a:r>
              <a:rPr lang="en-US" dirty="0" smtClean="0"/>
              <a:t> is the adjective form of sear</a:t>
            </a:r>
          </a:p>
          <a:p>
            <a:r>
              <a:rPr lang="en-US" dirty="0" smtClean="0"/>
              <a:t>Broil (verb)</a:t>
            </a:r>
          </a:p>
          <a:p>
            <a:r>
              <a:rPr lang="en-US" dirty="0" smtClean="0"/>
              <a:t>Definition: to </a:t>
            </a:r>
            <a:r>
              <a:rPr lang="en-US" dirty="0"/>
              <a:t>cook (food) directly over or under extremely high </a:t>
            </a:r>
            <a:r>
              <a:rPr lang="en-US" dirty="0" smtClean="0"/>
              <a:t>heat</a:t>
            </a:r>
          </a:p>
          <a:p>
            <a:pPr lvl="1"/>
            <a:r>
              <a:rPr lang="en-US" b="1" dirty="0" smtClean="0"/>
              <a:t>Broiled</a:t>
            </a:r>
            <a:r>
              <a:rPr lang="en-US" dirty="0" smtClean="0"/>
              <a:t> is the adjective form of broil </a:t>
            </a:r>
          </a:p>
          <a:p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72000" y="3625473"/>
            <a:ext cx="4038600" cy="26946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1377261"/>
            <a:ext cx="2399308" cy="2012491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>
            <a:off x="2589711" y="1826623"/>
            <a:ext cx="2705099" cy="2481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722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you like your steak cooked?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This question is often asked when you order a steak at a restaurant. </a:t>
            </a:r>
          </a:p>
          <a:p>
            <a:r>
              <a:rPr lang="en-US" dirty="0" smtClean="0"/>
              <a:t>The easy way to remember is how red or pink you like your meat. </a:t>
            </a:r>
          </a:p>
          <a:p>
            <a:r>
              <a:rPr lang="en-US" dirty="0" smtClean="0"/>
              <a:t>How much red or pink you like is called “doneness. ” </a:t>
            </a:r>
          </a:p>
          <a:p>
            <a:endParaRPr lang="en-US" dirty="0"/>
          </a:p>
        </p:txBody>
      </p:sp>
      <p:pic>
        <p:nvPicPr>
          <p:cNvPr id="1028" name="Picture 4" descr="http://www.hubers.com.sg/images/meathesaurus/beef/doneness_chart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823136"/>
            <a:ext cx="4038600" cy="441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2774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you like your coffee?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There are four things you should know when you order coffee:</a:t>
            </a:r>
          </a:p>
          <a:p>
            <a:pPr marL="731520" lvl="1" indent="-457200">
              <a:buFont typeface="+mj-lt"/>
              <a:buAutoNum type="alphaLcParenR"/>
            </a:pPr>
            <a:r>
              <a:rPr lang="en-US" dirty="0" smtClean="0"/>
              <a:t>Regular or decaf </a:t>
            </a:r>
          </a:p>
          <a:p>
            <a:pPr marL="731520" lvl="1" indent="-457200">
              <a:buFont typeface="+mj-lt"/>
              <a:buAutoNum type="alphaLcParenR"/>
            </a:pPr>
            <a:r>
              <a:rPr lang="en-US" dirty="0" smtClean="0"/>
              <a:t>Temperature (hot or iced)</a:t>
            </a:r>
          </a:p>
          <a:p>
            <a:pPr marL="731520" lvl="1" indent="-457200">
              <a:buFont typeface="+mj-lt"/>
              <a:buAutoNum type="alphaLcParenR"/>
            </a:pPr>
            <a:r>
              <a:rPr lang="en-US" dirty="0" smtClean="0"/>
              <a:t>Milk or Cream </a:t>
            </a:r>
          </a:p>
          <a:p>
            <a:pPr marL="731520" lvl="1" indent="-457200">
              <a:buFont typeface="+mj-lt"/>
              <a:buAutoNum type="alphaLcParenR"/>
            </a:pPr>
            <a:r>
              <a:rPr lang="en-US" dirty="0" smtClean="0"/>
              <a:t>Sugar </a:t>
            </a:r>
          </a:p>
          <a:p>
            <a:pPr lvl="1"/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713562" y="2127085"/>
            <a:ext cx="3907875" cy="381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107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Regular or Decaf? 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Regular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Regular coffee is coffee that has caffeine. </a:t>
            </a:r>
          </a:p>
          <a:p>
            <a:r>
              <a:rPr lang="en-US" dirty="0" smtClean="0"/>
              <a:t>Restaurants will serve you regular coffee unless you ask for decaf. </a:t>
            </a:r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Decaf 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Decaf is </a:t>
            </a:r>
            <a:r>
              <a:rPr lang="en-US" dirty="0"/>
              <a:t>short for "decaffeinated" </a:t>
            </a:r>
            <a:endParaRPr lang="en-US" dirty="0" smtClean="0"/>
          </a:p>
          <a:p>
            <a:r>
              <a:rPr lang="en-US" dirty="0" smtClean="0"/>
              <a:t>This means that it has less caffeine than regular coffee. 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2347" y="4371702"/>
            <a:ext cx="1785393" cy="17853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0318" y="4371703"/>
            <a:ext cx="1785393" cy="178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626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1643</TotalTime>
  <Words>415</Words>
  <Application>Microsoft Office PowerPoint</Application>
  <PresentationFormat>On-screen Show (4:3)</PresentationFormat>
  <Paragraphs>71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Calibri</vt:lpstr>
      <vt:lpstr>Clarity</vt:lpstr>
      <vt:lpstr>Eggs, Steak, and Coffee </vt:lpstr>
      <vt:lpstr>Directions </vt:lpstr>
      <vt:lpstr>Parts of an Egg </vt:lpstr>
      <vt:lpstr>How do you want your eggs? </vt:lpstr>
      <vt:lpstr>Runny Eggs  </vt:lpstr>
      <vt:lpstr>Words to know about Steak  </vt:lpstr>
      <vt:lpstr>How do you like your steak cooked? </vt:lpstr>
      <vt:lpstr>How do you like your coffee?  </vt:lpstr>
      <vt:lpstr>Regular or Decaf? </vt:lpstr>
      <vt:lpstr>Coffee Temperature </vt:lpstr>
      <vt:lpstr>Milk or Cream </vt:lpstr>
      <vt:lpstr>Sugar </vt:lpstr>
      <vt:lpstr>Black Coffee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Speaking A</dc:title>
  <dc:creator>L.E. Foisia</dc:creator>
  <cp:lastModifiedBy>Cueva, Monica L.</cp:lastModifiedBy>
  <cp:revision>336</cp:revision>
  <dcterms:created xsi:type="dcterms:W3CDTF">2013-01-09T17:42:37Z</dcterms:created>
  <dcterms:modified xsi:type="dcterms:W3CDTF">2015-10-07T22:53:38Z</dcterms:modified>
</cp:coreProperties>
</file>