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07" r:id="rId1"/>
  </p:sldMasterIdLst>
  <p:sldIdLst>
    <p:sldId id="256" r:id="rId2"/>
    <p:sldId id="258" r:id="rId3"/>
    <p:sldId id="259" r:id="rId4"/>
    <p:sldId id="28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4" r:id="rId31"/>
    <p:sldId id="288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6EF64-FB19-411E-965E-9F52AA474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A8154106-4A94-3E4E-997E-8AA83E6005A6}" type="datetimeFigureOut">
              <a:rPr lang="en-US" smtClean="0"/>
              <a:pPr/>
              <a:t>4/29/11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4FA18D-5D68-7042-BB07-0B069C071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audio" Target="file://localhost/Users/jchevalier/Desktop/02%20stones-Not%20Fade%20Away.mp3" TargetMode="Externa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audio" Target="file://localhost/Users/jchevalier/Desktop/22%20Lola.mp3" TargetMode="Externa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audio" Target="file://localhost/Users/jchevalier/Music/Beatles%20-%20Love%20Me%20Do%20(1962).mp3" TargetMode="Externa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audio" Target="file://localhost/Users/jchevalier/Music/Hendrix%20-%20Little%20Wing.mp3" TargetMode="Externa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audio" Target="file://localhost/Users/jchevalier/Music/Steely%20Dan/Steely%20Dan%20-%20Rikki.mp3" TargetMode="Externa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audio" Target="file://localhost/Users/jchevalier/Music/B%20Boys%20-%20God%20Knows%20(1966).mp3" TargetMode="Externa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SLO Assessment Round Table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</a:p>
          <a:p>
            <a:r>
              <a:rPr lang="en-US" sz="2100" dirty="0" smtClean="0"/>
              <a:t>Friday, April 29</a:t>
            </a:r>
          </a:p>
          <a:p>
            <a:r>
              <a:rPr lang="en-US" sz="2100" dirty="0" smtClean="0"/>
              <a:t>9:30am </a:t>
            </a:r>
            <a:endParaRPr lang="en-US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move on to the next table!</a:t>
            </a:r>
            <a:endParaRPr lang="en-US" sz="4000" dirty="0"/>
          </a:p>
        </p:txBody>
      </p:sp>
      <p:pic>
        <p:nvPicPr>
          <p:cNvPr id="5" name="02 stones-Not Fade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713" y="1665288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12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move on to the next table!</a:t>
            </a:r>
            <a:endParaRPr lang="en-US" sz="4000" dirty="0"/>
          </a:p>
        </p:txBody>
      </p:sp>
      <p:pic>
        <p:nvPicPr>
          <p:cNvPr id="4" name="22 Lo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050" y="1442707"/>
            <a:ext cx="40259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12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move on to the next table!</a:t>
            </a:r>
            <a:endParaRPr lang="en-US" sz="4000" dirty="0"/>
          </a:p>
        </p:txBody>
      </p:sp>
      <p:pic>
        <p:nvPicPr>
          <p:cNvPr id="5" name="Beatles - Love Me Do (196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2139950"/>
            <a:ext cx="34290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12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Reason for meeting</a:t>
            </a:r>
          </a:p>
          <a:p>
            <a:pPr lvl="1"/>
            <a:r>
              <a:rPr lang="en-US" dirty="0" smtClean="0"/>
              <a:t>Provide an initial dialogue that crosses all areas of the College </a:t>
            </a:r>
          </a:p>
          <a:p>
            <a:pPr lvl="1"/>
            <a:r>
              <a:rPr lang="en-US" dirty="0" smtClean="0"/>
              <a:t>Determine how we view our SLO assessment activities </a:t>
            </a:r>
          </a:p>
          <a:p>
            <a:pPr lvl="1"/>
            <a:r>
              <a:rPr lang="en-US" dirty="0" smtClean="0"/>
              <a:t>Gather information that will shape the 2011-12 process</a:t>
            </a:r>
          </a:p>
          <a:p>
            <a:pPr lvl="2"/>
            <a:r>
              <a:rPr lang="en-US" dirty="0" smtClean="0"/>
              <a:t>Foster those aspects that are beneficial</a:t>
            </a:r>
          </a:p>
          <a:p>
            <a:pPr lvl="2"/>
            <a:r>
              <a:rPr lang="en-US" dirty="0" smtClean="0"/>
              <a:t>Improve aspects that are inefficient or ineffectual</a:t>
            </a: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move on to the next table!</a:t>
            </a:r>
            <a:endParaRPr lang="en-US" sz="4000" dirty="0"/>
          </a:p>
        </p:txBody>
      </p:sp>
      <p:pic>
        <p:nvPicPr>
          <p:cNvPr id="4" name="Hendrix - Little W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30713" y="3287713"/>
            <a:ext cx="282575" cy="28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187" y="1636097"/>
            <a:ext cx="2927052" cy="4405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12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move on to the next table!</a:t>
            </a:r>
            <a:endParaRPr lang="en-US" sz="4000" dirty="0"/>
          </a:p>
        </p:txBody>
      </p:sp>
      <p:pic>
        <p:nvPicPr>
          <p:cNvPr id="5" name="Steely Dan - Rik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30713" y="3259799"/>
            <a:ext cx="282575" cy="28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268" y="1752915"/>
            <a:ext cx="4050889" cy="398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12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does your area enjoy or find beneficial about our current student learning outcomes assessment process?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embedded is the student learning outcomes assessment process in the ongoing workings of your area?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comments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 startAt="3"/>
            </a:pPr>
            <a:r>
              <a:rPr lang="en-US" dirty="0" smtClean="0"/>
              <a:t>How </a:t>
            </a:r>
            <a:r>
              <a:rPr lang="en-US" dirty="0"/>
              <a:t>often, and for how long, does you area spend time discussing</a:t>
            </a:r>
            <a:r>
              <a:rPr lang="en-US" dirty="0" smtClean="0"/>
              <a:t> SLOs?</a:t>
            </a:r>
          </a:p>
          <a:p>
            <a:pPr marL="514350" indent="-514350">
              <a:buFont typeface="Arial"/>
              <a:buAutoNum type="arabicPeriod" startAt="3"/>
            </a:pPr>
            <a:r>
              <a:rPr lang="en-US" dirty="0"/>
              <a:t>What does your area find lacking, in need of improvement, or a barrier to full inclusion of</a:t>
            </a:r>
            <a:r>
              <a:rPr lang="en-US" dirty="0" smtClean="0"/>
              <a:t> SLO assessment </a:t>
            </a:r>
            <a:r>
              <a:rPr lang="en-US" dirty="0"/>
              <a:t>into your area?</a:t>
            </a:r>
          </a:p>
          <a:p>
            <a:pPr marL="514350" lvl="0" indent="-514350">
              <a:buAutoNum type="arabicPeriod" startAt="3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comments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/>
              <a:t>What </a:t>
            </a:r>
            <a:r>
              <a:rPr lang="en-US" dirty="0"/>
              <a:t>do you think of</a:t>
            </a:r>
            <a:r>
              <a:rPr lang="en-US" dirty="0" smtClean="0"/>
              <a:t> the College providing </a:t>
            </a:r>
            <a:r>
              <a:rPr lang="en-US" dirty="0"/>
              <a:t>resources </a:t>
            </a:r>
            <a:r>
              <a:rPr lang="en-US" dirty="0" smtClean="0"/>
              <a:t>for:</a:t>
            </a:r>
          </a:p>
          <a:p>
            <a:pPr marL="914400" lvl="1" indent="-514350"/>
            <a:r>
              <a:rPr lang="en-US" dirty="0" smtClean="0"/>
              <a:t>Ongoing </a:t>
            </a:r>
            <a:r>
              <a:rPr lang="en-US" dirty="0"/>
              <a:t>training of participants in</a:t>
            </a:r>
            <a:r>
              <a:rPr lang="en-US" dirty="0" smtClean="0"/>
              <a:t> SLO implementation? </a:t>
            </a:r>
          </a:p>
          <a:p>
            <a:pPr marL="914400" lvl="1" indent="-514350"/>
            <a:r>
              <a:rPr lang="en-US" dirty="0" smtClean="0"/>
              <a:t>Departments </a:t>
            </a:r>
            <a:r>
              <a:rPr lang="en-US" dirty="0"/>
              <a:t>to offer annual meetings with adjunct and full-time faculty to reflect upon and discuss </a:t>
            </a:r>
            <a:r>
              <a:rPr lang="en-US" dirty="0" smtClean="0"/>
              <a:t>assessment?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comments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What </a:t>
            </a:r>
            <a:r>
              <a:rPr lang="en-US" dirty="0"/>
              <a:t>do you think of</a:t>
            </a:r>
            <a:r>
              <a:rPr lang="en-US" dirty="0" smtClean="0"/>
              <a:t> our assessment plan using </a:t>
            </a:r>
            <a:r>
              <a:rPr lang="en-US" dirty="0"/>
              <a:t>current College </a:t>
            </a:r>
            <a:r>
              <a:rPr lang="en-US" dirty="0" smtClean="0"/>
              <a:t>mechanisms:</a:t>
            </a:r>
          </a:p>
          <a:p>
            <a:pPr marL="788670" lvl="1" indent="-514350"/>
            <a:r>
              <a:rPr lang="en-US" dirty="0" err="1" smtClean="0"/>
              <a:t>ePIE</a:t>
            </a:r>
            <a:r>
              <a:rPr lang="en-US" dirty="0" smtClean="0"/>
              <a:t> </a:t>
            </a:r>
            <a:r>
              <a:rPr lang="en-US" dirty="0"/>
              <a:t>for recording </a:t>
            </a:r>
            <a:r>
              <a:rPr lang="en-US" dirty="0" smtClean="0"/>
              <a:t>purposes</a:t>
            </a:r>
          </a:p>
          <a:p>
            <a:pPr marL="788670" lvl="1" indent="-514350"/>
            <a:r>
              <a:rPr lang="en-US" dirty="0" smtClean="0"/>
              <a:t>Curricular “</a:t>
            </a:r>
            <a:r>
              <a:rPr lang="en-US" dirty="0"/>
              <a:t>measurable objectives” as </a:t>
            </a:r>
            <a:r>
              <a:rPr lang="en-US" dirty="0" smtClean="0"/>
              <a:t>SLOs</a:t>
            </a:r>
          </a:p>
          <a:p>
            <a:pPr marL="788670" lvl="1" indent="-514350"/>
            <a:r>
              <a:rPr lang="en-US" dirty="0" smtClean="0"/>
              <a:t>Allowing </a:t>
            </a:r>
            <a:r>
              <a:rPr lang="en-US" dirty="0"/>
              <a:t>for the creation of broad-based SLOs that would cross disciplines for use in multiple courses?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Process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Answer</a:t>
            </a:r>
            <a:r>
              <a:rPr lang="en-US" dirty="0" smtClean="0"/>
              <a:t> questions posted </a:t>
            </a:r>
            <a:r>
              <a:rPr lang="en-US" dirty="0"/>
              <a:t>at every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table should have a recorder who</a:t>
            </a:r>
            <a:r>
              <a:rPr lang="en-US" dirty="0" smtClean="0"/>
              <a:t> gathers and lists collected information</a:t>
            </a:r>
          </a:p>
          <a:p>
            <a:pPr lvl="1"/>
            <a:r>
              <a:rPr lang="en-US" dirty="0" smtClean="0"/>
              <a:t>Groups will </a:t>
            </a:r>
            <a:r>
              <a:rPr lang="en-US" dirty="0"/>
              <a:t>have 12 minutes</a:t>
            </a:r>
            <a:r>
              <a:rPr lang="en-US" dirty="0" smtClean="0"/>
              <a:t> to </a:t>
            </a:r>
            <a:r>
              <a:rPr lang="en-US" dirty="0"/>
              <a:t>discuss</a:t>
            </a:r>
            <a:r>
              <a:rPr lang="en-US" dirty="0" smtClean="0"/>
              <a:t> each question</a:t>
            </a:r>
          </a:p>
          <a:p>
            <a:pPr lvl="1"/>
            <a:r>
              <a:rPr lang="en-US" dirty="0" smtClean="0"/>
              <a:t>Participants will move to the next table to answer the next question in the series 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What </a:t>
            </a:r>
            <a:r>
              <a:rPr lang="en-US" dirty="0"/>
              <a:t>do you think of faculty being strongly encouraged </a:t>
            </a:r>
            <a:r>
              <a:rPr lang="en-US" dirty="0" smtClean="0"/>
              <a:t>to:</a:t>
            </a:r>
          </a:p>
          <a:p>
            <a:pPr marL="914400" lvl="1" indent="-514350"/>
            <a:r>
              <a:rPr lang="en-US" dirty="0" smtClean="0"/>
              <a:t>Include </a:t>
            </a:r>
            <a:r>
              <a:rPr lang="en-US" dirty="0"/>
              <a:t>measureable objectives on all course </a:t>
            </a:r>
            <a:r>
              <a:rPr lang="en-US" dirty="0" smtClean="0"/>
              <a:t>syllabi?</a:t>
            </a:r>
          </a:p>
          <a:p>
            <a:pPr marL="914400" lvl="1" indent="-514350"/>
            <a:r>
              <a:rPr lang="en-US" dirty="0" smtClean="0"/>
              <a:t>Include </a:t>
            </a:r>
            <a:r>
              <a:rPr lang="en-US" dirty="0"/>
              <a:t>course-level</a:t>
            </a:r>
            <a:r>
              <a:rPr lang="en-US" dirty="0" smtClean="0"/>
              <a:t> SLOs on </a:t>
            </a:r>
            <a:r>
              <a:rPr lang="en-US" dirty="0"/>
              <a:t>syllabi if they differ from the measureable objectives?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comments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information shared today will be collected and transcribed, and </a:t>
            </a:r>
            <a:r>
              <a:rPr lang="en-US" u="sng" dirty="0" smtClean="0"/>
              <a:t>will guide the process for next year. </a:t>
            </a:r>
          </a:p>
          <a:p>
            <a:r>
              <a:rPr lang="en-US" dirty="0" smtClean="0"/>
              <a:t>If you would like to further shape the College’s assessment efforts, please consider serving on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Outcomes </a:t>
            </a:r>
            <a:r>
              <a:rPr lang="en-US" b="1" dirty="0" smtClean="0"/>
              <a:t>Committee</a:t>
            </a:r>
            <a:r>
              <a:rPr lang="en-US" dirty="0" smtClean="0"/>
              <a:t> for 2011-12!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31900"/>
            <a:ext cx="66040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Rules</a:t>
            </a:r>
          </a:p>
          <a:p>
            <a:pPr lvl="1"/>
            <a:r>
              <a:rPr lang="en-US" dirty="0" smtClean="0"/>
              <a:t>Be open and honest</a:t>
            </a:r>
          </a:p>
          <a:p>
            <a:pPr lvl="1"/>
            <a:r>
              <a:rPr lang="en-US" dirty="0" smtClean="0"/>
              <a:t>Encourage everyone in your group to participate</a:t>
            </a: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 smtClean="0"/>
              <a:t>Barbara to determine how she correlated your badge picture with your personality type!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Any questions before we begin?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12 minutes!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 Boys - God Knows (1966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4368800" y="3540125"/>
            <a:ext cx="406400" cy="40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Please move on to the next table!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530" y="1884162"/>
            <a:ext cx="4116365" cy="403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12 minutes!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143</TotalTime>
  <Words>513</Words>
  <Application>Microsoft Macintosh PowerPoint</Application>
  <PresentationFormat>On-screen Show (4:3)</PresentationFormat>
  <Paragraphs>65</Paragraphs>
  <Slides>32</Slides>
  <Notes>0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SLO Assessment Round Table</vt:lpstr>
      <vt:lpstr>Agenda</vt:lpstr>
      <vt:lpstr>Agenda</vt:lpstr>
      <vt:lpstr>Agenda</vt:lpstr>
      <vt:lpstr>Any questions before we begin?</vt:lpstr>
      <vt:lpstr>You have 12 minutes!</vt:lpstr>
      <vt:lpstr>You have 2 minutes!</vt:lpstr>
      <vt:lpstr>Please move on to the next table!</vt:lpstr>
      <vt:lpstr>You have 12 minutes!</vt:lpstr>
      <vt:lpstr>You have 2 minutes!</vt:lpstr>
      <vt:lpstr>Please move on to the next table!</vt:lpstr>
      <vt:lpstr>You have 12 minutes!</vt:lpstr>
      <vt:lpstr>You have 2 minutes!</vt:lpstr>
      <vt:lpstr>Please move on to the next table!</vt:lpstr>
      <vt:lpstr>You have 12 minutes!</vt:lpstr>
      <vt:lpstr>You have 2 minutes!</vt:lpstr>
      <vt:lpstr>Please move on to the next table!</vt:lpstr>
      <vt:lpstr>You have 12 minutes!</vt:lpstr>
      <vt:lpstr>You have 2 minutes!</vt:lpstr>
      <vt:lpstr>Please move on to the next table!</vt:lpstr>
      <vt:lpstr>You have 12 minutes!</vt:lpstr>
      <vt:lpstr>You have 2 minutes!</vt:lpstr>
      <vt:lpstr>Please move on to the next table!</vt:lpstr>
      <vt:lpstr>You have 12 minutes!</vt:lpstr>
      <vt:lpstr>You have 2 minutes!</vt:lpstr>
      <vt:lpstr>Review and comments </vt:lpstr>
      <vt:lpstr>Review and comments </vt:lpstr>
      <vt:lpstr>Review and comments </vt:lpstr>
      <vt:lpstr>Review and comments</vt:lpstr>
      <vt:lpstr>Review and comments </vt:lpstr>
      <vt:lpstr>Thank you for your time!</vt:lpstr>
      <vt:lpstr>Slide 32</vt:lpstr>
    </vt:vector>
  </TitlesOfParts>
  <Company>MtSAC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 Assessment Round Table</dc:title>
  <dc:creator>Jason Chevalier</dc:creator>
  <cp:lastModifiedBy>Jason Chevalier</cp:lastModifiedBy>
  <cp:revision>8</cp:revision>
  <dcterms:created xsi:type="dcterms:W3CDTF">2011-04-29T15:58:28Z</dcterms:created>
  <dcterms:modified xsi:type="dcterms:W3CDTF">2011-04-29T16:03:45Z</dcterms:modified>
</cp:coreProperties>
</file>