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 b="1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eg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740627569_2880x1920.jpeg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996267730_2880x1920.jpeg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e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e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e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17931575_1991x1322.jpeg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sac.edu/hsarticulation/contact.html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rticulation Exams, Canvas &amp; Proctorio"/>
          <p:cNvSpPr txBox="1">
            <a:spLocks noGrp="1"/>
          </p:cNvSpPr>
          <p:nvPr>
            <p:ph type="ctrTitle"/>
          </p:nvPr>
        </p:nvSpPr>
        <p:spPr>
          <a:xfrm>
            <a:off x="1348840" y="9039493"/>
            <a:ext cx="21971004" cy="2327197"/>
          </a:xfrm>
          <a:prstGeom prst="rect">
            <a:avLst/>
          </a:prstGeom>
        </p:spPr>
        <p:txBody>
          <a:bodyPr anchor="ctr"/>
          <a:lstStyle>
            <a:lvl1pPr algn="ctr">
              <a:defRPr sz="7000" spc="-140"/>
            </a:lvl1pPr>
          </a:lstStyle>
          <a:p>
            <a:r>
              <a:t>Articulation Exams, Canvas &amp; Proctorio</a:t>
            </a:r>
          </a:p>
        </p:txBody>
      </p:sp>
      <p:pic>
        <p:nvPicPr>
          <p:cNvPr id="152" name="CareerPathways-logo_averyNotecard-AVE3379.jpg" descr="CareerPathways-logo_averyNotecard-AVE337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7964" y="1239163"/>
            <a:ext cx="9472756" cy="7319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 Shot 2021-03-18 at 10.46.05 AM.jpeg" descr="Screen Shot 2021-03-18 at 10.46.05 A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0225" y="3619398"/>
            <a:ext cx="16023550" cy="647720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Oval"/>
          <p:cNvSpPr/>
          <p:nvPr/>
        </p:nvSpPr>
        <p:spPr>
          <a:xfrm>
            <a:off x="4619785" y="4139674"/>
            <a:ext cx="984428" cy="905595"/>
          </a:xfrm>
          <a:prstGeom prst="ellipse">
            <a:avLst/>
          </a:prstGeom>
          <a:ln w="1270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roctorio 1.png" descr="Proctorio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5313" y="1795354"/>
            <a:ext cx="17807290" cy="785659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Adding Proctorio"/>
          <p:cNvSpPr txBox="1"/>
          <p:nvPr/>
        </p:nvSpPr>
        <p:spPr>
          <a:xfrm>
            <a:off x="8772916" y="456585"/>
            <a:ext cx="525208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003463"/>
                </a:solidFill>
              </a:defRPr>
            </a:lvl1pPr>
          </a:lstStyle>
          <a:p>
            <a:r>
              <a:t>Adding Proctorio</a:t>
            </a:r>
          </a:p>
        </p:txBody>
      </p:sp>
      <p:sp>
        <p:nvSpPr>
          <p:cNvPr id="197" name="Line"/>
          <p:cNvSpPr/>
          <p:nvPr/>
        </p:nvSpPr>
        <p:spPr>
          <a:xfrm>
            <a:off x="1256522" y="6089811"/>
            <a:ext cx="1185472" cy="1"/>
          </a:xfrm>
          <a:prstGeom prst="line">
            <a:avLst/>
          </a:prstGeom>
          <a:ln w="127000">
            <a:solidFill>
              <a:srgbClr val="0096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1304 -0.112531" pathEditMode="relative">
                                      <p:cBhvr>
                                        <p:cTn id="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04 -0.112531 L 0.517984 -0.047344" pathEditMode="relative">
                                      <p:cBhvr>
                                        <p:cTn id="1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1 _ Get Started.png" descr="1 _ Get Star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143000"/>
            <a:ext cx="18288000" cy="1143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Oval"/>
          <p:cNvSpPr/>
          <p:nvPr/>
        </p:nvSpPr>
        <p:spPr>
          <a:xfrm>
            <a:off x="4915897" y="3646232"/>
            <a:ext cx="4173713" cy="1470318"/>
          </a:xfrm>
          <a:prstGeom prst="ellips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Line"/>
          <p:cNvSpPr/>
          <p:nvPr/>
        </p:nvSpPr>
        <p:spPr>
          <a:xfrm flipV="1">
            <a:off x="15935962" y="4378779"/>
            <a:ext cx="1709544" cy="101405"/>
          </a:xfrm>
          <a:prstGeom prst="line">
            <a:avLst/>
          </a:prstGeom>
          <a:ln w="1270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  <p:bldP spid="201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2 _ click on Test Taker.png" descr="2 _ click on Test Tak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143000"/>
            <a:ext cx="18288000" cy="1143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Oval"/>
          <p:cNvSpPr/>
          <p:nvPr/>
        </p:nvSpPr>
        <p:spPr>
          <a:xfrm>
            <a:off x="9377671" y="7193722"/>
            <a:ext cx="2799112" cy="1566598"/>
          </a:xfrm>
          <a:prstGeom prst="ellips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3 - Install Browser.png" descr="3 - Install Brows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300" y="3149600"/>
            <a:ext cx="15773400" cy="741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tar"/>
          <p:cNvSpPr/>
          <p:nvPr/>
        </p:nvSpPr>
        <p:spPr>
          <a:xfrm>
            <a:off x="4923604" y="5123479"/>
            <a:ext cx="970315" cy="905171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433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fill="hold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4 _ Install Extension.png" descr="4 _ Install Extens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1050" y="3409950"/>
            <a:ext cx="17741900" cy="68961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Oval"/>
          <p:cNvSpPr/>
          <p:nvPr/>
        </p:nvSpPr>
        <p:spPr>
          <a:xfrm>
            <a:off x="5766251" y="6350000"/>
            <a:ext cx="4168564" cy="1601673"/>
          </a:xfrm>
          <a:prstGeom prst="ellips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143000"/>
            <a:ext cx="18288000" cy="1143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Oval"/>
          <p:cNvSpPr/>
          <p:nvPr/>
        </p:nvSpPr>
        <p:spPr>
          <a:xfrm>
            <a:off x="16308824" y="4142232"/>
            <a:ext cx="2296850" cy="1270001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143000"/>
            <a:ext cx="18288000" cy="1143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Line"/>
          <p:cNvSpPr/>
          <p:nvPr/>
        </p:nvSpPr>
        <p:spPr>
          <a:xfrm flipH="1">
            <a:off x="14747810" y="7751659"/>
            <a:ext cx="1616185" cy="687835"/>
          </a:xfrm>
          <a:prstGeom prst="line">
            <a:avLst/>
          </a:prstGeom>
          <a:ln w="165100">
            <a:solidFill>
              <a:srgbClr val="00F9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7 - Complete.png" descr="7 - Comple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1143000"/>
            <a:ext cx="18288000" cy="1143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Approved"/>
          <p:cNvSpPr/>
          <p:nvPr/>
        </p:nvSpPr>
        <p:spPr>
          <a:xfrm>
            <a:off x="14528906" y="2767055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00F9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0150" y="3295650"/>
            <a:ext cx="11823700" cy="71247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proctorio.com/support"/>
          <p:cNvSpPr txBox="1"/>
          <p:nvPr/>
        </p:nvSpPr>
        <p:spPr>
          <a:xfrm>
            <a:off x="8695689" y="1490032"/>
            <a:ext cx="6992621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531B93"/>
                </a:solidFill>
              </a:defRPr>
            </a:lvl1pPr>
          </a:lstStyle>
          <a:p>
            <a:r>
              <a:t>proctorio.com/support</a:t>
            </a:r>
          </a:p>
        </p:txBody>
      </p:sp>
      <p:sp>
        <p:nvSpPr>
          <p:cNvPr id="225" name="Star"/>
          <p:cNvSpPr/>
          <p:nvPr/>
        </p:nvSpPr>
        <p:spPr>
          <a:xfrm>
            <a:off x="8906888" y="6978244"/>
            <a:ext cx="1057031" cy="108057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433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6" name="Star"/>
          <p:cNvSpPr/>
          <p:nvPr/>
        </p:nvSpPr>
        <p:spPr>
          <a:xfrm>
            <a:off x="13227591" y="6978244"/>
            <a:ext cx="1057031" cy="108057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433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fill="hold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fill="hold" tmFilter="0, 0; .2, .5; .8, .5; 1, 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  <p:bldP spid="226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odays Top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Todays Topics</a:t>
            </a:r>
          </a:p>
        </p:txBody>
      </p:sp>
      <p:sp>
        <p:nvSpPr>
          <p:cNvPr id="155" name="Scheduling Exa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Scheduling Exams</a:t>
            </a:r>
          </a:p>
          <a:p>
            <a:r>
              <a:t>Non-Canvas Exams</a:t>
            </a:r>
          </a:p>
          <a:p>
            <a:r>
              <a:t>Canvas Exams without Proctorio</a:t>
            </a:r>
          </a:p>
          <a:p>
            <a:r>
              <a:t>Canvas Exams with Proctorio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2 _ Environment .png" descr="2 _ Environment 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9600" y="1482459"/>
            <a:ext cx="10464800" cy="334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3 _ Test taker Actions.png" descr="3 _ Test taker Action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5900" y="5609788"/>
            <a:ext cx="13792200" cy="656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1 _ Behavior.png" descr="1 _ Behav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2857500"/>
            <a:ext cx="14478000" cy="800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roctorio Quiz.png" descr="Proctorio Qui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7403" y="4580786"/>
            <a:ext cx="18809194" cy="455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What should I do if a student is kicked out of the exam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950671">
              <a:defRPr sz="6800" spc="-136"/>
            </a:lvl1pPr>
          </a:lstStyle>
          <a:p>
            <a:r>
              <a:t>What should I do if a student is kicked out of the exam?</a:t>
            </a:r>
          </a:p>
        </p:txBody>
      </p:sp>
      <p:sp>
        <p:nvSpPr>
          <p:cNvPr id="236" name="Let student know exams are reviewed regular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9119" indent="-579119" defTabSz="2316421">
              <a:spcBef>
                <a:spcPts val="4200"/>
              </a:spcBef>
              <a:defRPr sz="4560"/>
            </a:pPr>
            <a:r>
              <a:t>Let student know exams are reviewed regularly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The Articulation Office will identify the reason for removal from the exam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If the reason is within our scope of responsibility (weak wifi, too much movement) a make-up date/time will be scheduled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If the reason is beyond our responsibility faculty will need to review video and make a determination.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If approved, students will only be given ONE additional attempt at the exam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Students accessing a second attempt MUST be scheduled for the same date/time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ur Contacts can be found at:…"/>
          <p:cNvSpPr txBox="1">
            <a:spLocks noGrp="1"/>
          </p:cNvSpPr>
          <p:nvPr>
            <p:ph type="body" idx="1"/>
          </p:nvPr>
        </p:nvSpPr>
        <p:spPr>
          <a:xfrm>
            <a:off x="1206500" y="1162990"/>
            <a:ext cx="21971000" cy="10971770"/>
          </a:xfrm>
          <a:prstGeom prst="rect">
            <a:avLst/>
          </a:prstGeom>
        </p:spPr>
        <p:txBody>
          <a:bodyPr/>
          <a:lstStyle/>
          <a:p>
            <a:pPr>
              <a:defRPr sz="7000" spc="-140"/>
            </a:pPr>
            <a:r>
              <a:t>Our Contacts can be found at:</a:t>
            </a:r>
          </a:p>
          <a:p>
            <a:pPr>
              <a:defRPr sz="7000" spc="-140"/>
            </a:pPr>
            <a:endParaRPr/>
          </a:p>
          <a:p>
            <a:pPr>
              <a:defRPr sz="7000" spc="-140"/>
            </a:pPr>
            <a:r>
              <a:rPr u="sng">
                <a:hlinkClick r:id="rId2"/>
              </a:rPr>
              <a:t>https://www.mtsac.edu/hsarticulation/contact.html</a:t>
            </a:r>
          </a:p>
          <a:p>
            <a:endParaRPr u="sng">
              <a:hlinkClick r:id="rId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pyofPre_ApprovalForm_2-21.pdf" descr="CopyofPre_ApprovalForm_2-21.pdf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2008988" y="8419655"/>
            <a:ext cx="10922001" cy="3066323"/>
          </a:xfrm>
          <a:prstGeom prst="rect">
            <a:avLst/>
          </a:prstGeom>
        </p:spPr>
      </p:pic>
      <p:sp>
        <p:nvSpPr>
          <p:cNvPr id="158" name="Scheduling Exams"/>
          <p:cNvSpPr txBox="1">
            <a:spLocks noGrp="1"/>
          </p:cNvSpPr>
          <p:nvPr>
            <p:ph type="title"/>
          </p:nvPr>
        </p:nvSpPr>
        <p:spPr>
          <a:xfrm>
            <a:off x="823766" y="594784"/>
            <a:ext cx="9779001" cy="1113682"/>
          </a:xfrm>
          <a:prstGeom prst="rect">
            <a:avLst/>
          </a:prstGeom>
        </p:spPr>
        <p:txBody>
          <a:bodyPr/>
          <a:lstStyle>
            <a:lvl1pPr>
              <a:defRPr sz="6300" spc="-126"/>
            </a:lvl1pPr>
          </a:lstStyle>
          <a:p>
            <a:r>
              <a:t>Scheduling Exams</a:t>
            </a:r>
          </a:p>
        </p:txBody>
      </p:sp>
      <p:sp>
        <p:nvSpPr>
          <p:cNvPr id="159" name="Advanced planning is greatly appreciated.…"/>
          <p:cNvSpPr txBox="1">
            <a:spLocks noGrp="1"/>
          </p:cNvSpPr>
          <p:nvPr>
            <p:ph type="body" sz="half" idx="1"/>
          </p:nvPr>
        </p:nvSpPr>
        <p:spPr>
          <a:xfrm>
            <a:off x="823766" y="2136269"/>
            <a:ext cx="9779001" cy="10155179"/>
          </a:xfrm>
          <a:prstGeom prst="rect">
            <a:avLst/>
          </a:prstGeom>
        </p:spPr>
        <p:txBody>
          <a:bodyPr/>
          <a:lstStyle/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Advanced planning is greatly appreciated.</a:t>
            </a:r>
          </a:p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Structured Dates (ANIM &amp; KIN)</a:t>
            </a:r>
          </a:p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Demonstration Dates (SIGN)</a:t>
            </a:r>
          </a:p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Portfolios</a:t>
            </a:r>
          </a:p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 defTabSz="792479">
              <a:defRPr sz="528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Preferred date(s)</a:t>
            </a:r>
          </a:p>
        </p:txBody>
      </p:sp>
      <p:sp>
        <p:nvSpPr>
          <p:cNvPr id="160" name="Oval"/>
          <p:cNvSpPr/>
          <p:nvPr/>
        </p:nvSpPr>
        <p:spPr>
          <a:xfrm>
            <a:off x="11678127" y="10426653"/>
            <a:ext cx="8249147" cy="1270001"/>
          </a:xfrm>
          <a:prstGeom prst="ellips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Articulation Pre-Approval Form"/>
          <p:cNvSpPr txBox="1"/>
          <p:nvPr/>
        </p:nvSpPr>
        <p:spPr>
          <a:xfrm>
            <a:off x="14311225" y="8556945"/>
            <a:ext cx="5371339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Articulation Pre-Approval Form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  <p:bldP spid="160" grpId="2" animBg="1" advAuto="0"/>
      <p:bldP spid="16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on-Canvas Exa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Non-Canvas Exams</a:t>
            </a:r>
          </a:p>
        </p:txBody>
      </p:sp>
      <p:sp>
        <p:nvSpPr>
          <p:cNvPr id="164" name="ARCH - TBA Likely to be portfolio submiss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ARCH - TBA Likely to be portfolio submission</a:t>
            </a:r>
          </a:p>
          <a:p>
            <a:r>
              <a:t>R-TV - Exams will be submitted via dropbox or YouTube</a:t>
            </a:r>
          </a:p>
          <a:p>
            <a:r>
              <a:t>SIGN students will access a SignUpGenius form to select an exam date and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laim Accoun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889000" indent="-889000">
              <a:buSzPct val="100000"/>
              <a:buAutoNum type="arabicPeriod"/>
            </a:pPr>
            <a:r>
              <a:t>Claim Account</a:t>
            </a:r>
          </a:p>
          <a:p>
            <a:pPr marL="889000" indent="-889000">
              <a:buSzPct val="100000"/>
              <a:buAutoNum type="arabicPeriod"/>
            </a:pPr>
            <a:r>
              <a:t>Sign-in to Canvas Directly</a:t>
            </a:r>
          </a:p>
          <a:p>
            <a:pPr marL="889000" indent="-889000">
              <a:buSzPct val="100000"/>
              <a:buAutoNum type="arabicPeriod"/>
            </a:pPr>
            <a:r>
              <a:t>Accept Invitation to Articulation Course</a:t>
            </a:r>
          </a:p>
          <a:p>
            <a:pPr marL="889000" indent="-889000">
              <a:buSzPct val="100000"/>
              <a:buAutoNum type="arabicPeriod"/>
            </a:pPr>
            <a:r>
              <a:t>Take Proctorio Set-Up Quiz if Required</a:t>
            </a:r>
          </a:p>
        </p:txBody>
      </p:sp>
      <p:pic>
        <p:nvPicPr>
          <p:cNvPr id="167" name="Screen Shot 2021-03-09 at 1.12.21 PM.png" descr="Screen Shot 2021-03-09 at 1.12.21 PM.png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2191999" y="2151486"/>
            <a:ext cx="10916874" cy="9412929"/>
          </a:xfrm>
          <a:prstGeom prst="rect">
            <a:avLst/>
          </a:prstGeom>
        </p:spPr>
      </p:pic>
      <p:sp>
        <p:nvSpPr>
          <p:cNvPr id="168" name="Canvas Exam Ste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z="8245" spc="-164"/>
            </a:lvl1pPr>
          </a:lstStyle>
          <a:p>
            <a:r>
              <a:t>Canvas Exam Steps</a:t>
            </a:r>
          </a:p>
        </p:txBody>
      </p:sp>
      <p:sp>
        <p:nvSpPr>
          <p:cNvPr id="169" name="Arrow"/>
          <p:cNvSpPr/>
          <p:nvPr/>
        </p:nvSpPr>
        <p:spPr>
          <a:xfrm>
            <a:off x="17563163" y="6858267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0" name="Oval"/>
          <p:cNvSpPr/>
          <p:nvPr/>
        </p:nvSpPr>
        <p:spPr>
          <a:xfrm>
            <a:off x="21478450" y="3782829"/>
            <a:ext cx="1357717" cy="871280"/>
          </a:xfrm>
          <a:prstGeom prst="ellips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60 0.055322" pathEditMode="relative">
                                      <p:cBhvr>
                                        <p:cTn id="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creen Shot 2021-03-09 at 3.53.32 PM.png" descr="Screen Shot 2021-03-09 at 3.53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916" y="457427"/>
            <a:ext cx="18376588" cy="3202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Line"/>
          <p:cNvSpPr/>
          <p:nvPr/>
        </p:nvSpPr>
        <p:spPr>
          <a:xfrm>
            <a:off x="11082472" y="1612230"/>
            <a:ext cx="1490420" cy="1"/>
          </a:xfrm>
          <a:prstGeom prst="line">
            <a:avLst/>
          </a:prstGeom>
          <a:ln w="1270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" name="Oval"/>
          <p:cNvSpPr/>
          <p:nvPr/>
        </p:nvSpPr>
        <p:spPr>
          <a:xfrm>
            <a:off x="10886547" y="2266121"/>
            <a:ext cx="2796051" cy="572249"/>
          </a:xfrm>
          <a:prstGeom prst="ellipse">
            <a:avLst/>
          </a:prstGeom>
          <a:ln w="508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5" name="Screen Shot 2021-03-09 at 3.54.33 PM.png" descr="Screen Shot 2021-03-09 at 3.54.3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1608" y="4522408"/>
            <a:ext cx="10741205" cy="690819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Line"/>
          <p:cNvSpPr/>
          <p:nvPr/>
        </p:nvSpPr>
        <p:spPr>
          <a:xfrm>
            <a:off x="4057218" y="7751453"/>
            <a:ext cx="1940524" cy="1"/>
          </a:xfrm>
          <a:prstGeom prst="line">
            <a:avLst/>
          </a:prstGeom>
          <a:ln w="1905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4" grpId="2" animBg="1" advAuto="0"/>
      <p:bldP spid="176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Accept.png" descr="Acce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769" y="3379210"/>
            <a:ext cx="21651281" cy="3165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nvite Accepted.png" descr="Invite Accept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4186" y="8225997"/>
            <a:ext cx="21720447" cy="286744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Accept Invitation to Join Course"/>
          <p:cNvSpPr txBox="1"/>
          <p:nvPr/>
        </p:nvSpPr>
        <p:spPr>
          <a:xfrm>
            <a:off x="5431044" y="1441856"/>
            <a:ext cx="983869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rgbClr val="003463"/>
                </a:solidFill>
              </a:defRPr>
            </a:lvl1pPr>
          </a:lstStyle>
          <a:p>
            <a:r>
              <a:t>Accept Invitation to Join Course</a:t>
            </a:r>
          </a:p>
        </p:txBody>
      </p:sp>
      <p:sp>
        <p:nvSpPr>
          <p:cNvPr id="181" name="Arrow"/>
          <p:cNvSpPr/>
          <p:nvPr/>
        </p:nvSpPr>
        <p:spPr>
          <a:xfrm rot="19426542">
            <a:off x="4133195" y="4486006"/>
            <a:ext cx="1215539" cy="1270001"/>
          </a:xfrm>
          <a:prstGeom prst="rightArrow">
            <a:avLst>
              <a:gd name="adj1" fmla="val 32000"/>
              <a:gd name="adj2" fmla="val 66868"/>
            </a:avLst>
          </a:prstGeom>
          <a:solidFill>
            <a:srgbClr val="009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Arrow"/>
          <p:cNvSpPr/>
          <p:nvPr/>
        </p:nvSpPr>
        <p:spPr>
          <a:xfrm rot="19426542">
            <a:off x="11198892" y="9186237"/>
            <a:ext cx="1215539" cy="1270001"/>
          </a:xfrm>
          <a:prstGeom prst="rightArrow">
            <a:avLst>
              <a:gd name="adj1" fmla="val 32000"/>
              <a:gd name="adj2" fmla="val 66868"/>
            </a:avLst>
          </a:prstGeom>
          <a:solidFill>
            <a:srgbClr val="0096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2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Course Added.png" descr="Course Add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767" y="679986"/>
            <a:ext cx="19448466" cy="590724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Oval"/>
          <p:cNvSpPr/>
          <p:nvPr/>
        </p:nvSpPr>
        <p:spPr>
          <a:xfrm>
            <a:off x="11513652" y="2048802"/>
            <a:ext cx="4819894" cy="4814901"/>
          </a:xfrm>
          <a:prstGeom prst="ellips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reen Shot 2021-03-18 at 10.43.57 AM.jpeg" descr="Screen Shot 2021-03-18 at 10.43.57 A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1102" y="1421626"/>
            <a:ext cx="20681796" cy="3584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creen Shot 2021-03-18 at 10.45.38 AM.jpeg" descr="Screen Shot 2021-03-18 at 10.45.38 AM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00" y="5299143"/>
            <a:ext cx="16510000" cy="698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ine"/>
          <p:cNvSpPr/>
          <p:nvPr/>
        </p:nvSpPr>
        <p:spPr>
          <a:xfrm>
            <a:off x="3911392" y="2301123"/>
            <a:ext cx="1774665" cy="1388864"/>
          </a:xfrm>
          <a:prstGeom prst="line">
            <a:avLst/>
          </a:prstGeom>
          <a:ln w="127000">
            <a:solidFill>
              <a:srgbClr val="0433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" name="Oval"/>
          <p:cNvSpPr/>
          <p:nvPr/>
        </p:nvSpPr>
        <p:spPr>
          <a:xfrm>
            <a:off x="17531863" y="8603111"/>
            <a:ext cx="2866380" cy="1270001"/>
          </a:xfrm>
          <a:prstGeom prst="ellipse">
            <a:avLst/>
          </a:prstGeom>
          <a:ln w="635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33337 0.268358" pathEditMode="relative">
                                      <p:cBhvr>
                                        <p:cTn id="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2" animBg="1" advAuto="0"/>
    </p:bld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Custom</PresentationFormat>
  <Paragraphs>39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Avenir Next Regular</vt:lpstr>
      <vt:lpstr>Helvetica Neue</vt:lpstr>
      <vt:lpstr>Helvetica Neue Medium</vt:lpstr>
      <vt:lpstr>30_BasicColor</vt:lpstr>
      <vt:lpstr>Articulation Exams, Canvas &amp; Proctorio</vt:lpstr>
      <vt:lpstr>Todays Topics</vt:lpstr>
      <vt:lpstr>Scheduling Exams</vt:lpstr>
      <vt:lpstr>Non-Canvas Exams</vt:lpstr>
      <vt:lpstr>Canvas Exam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I do if a student is kicked out of the exam?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Articulation Exams, Canvas &amp; Proctorio</dc:title>
  <dc:creator>Davidson, Veronica</dc:creator>
  <cp:lastModifiedBy>Davidson, Veronica</cp:lastModifiedBy>
  <cp:revision>1</cp:revision>
  <dcterms:modified xsi:type="dcterms:W3CDTF">2021-04-13T17:35:43Z</dcterms:modified>
</cp:coreProperties>
</file>