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438912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8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0160">
          <p15:clr>
            <a:srgbClr val="A4A3A4"/>
          </p15:clr>
        </p15:guide>
        <p15:guide id="4" orient="horz">
          <p15:clr>
            <a:srgbClr val="A4A3A4"/>
          </p15:clr>
        </p15:guide>
        <p15:guide id="5" pos="581">
          <p15:clr>
            <a:srgbClr val="A4A3A4"/>
          </p15:clr>
        </p15:guide>
        <p15:guide id="6" pos="270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58" autoAdjust="0"/>
    <p:restoredTop sz="94701" autoAdjust="0"/>
  </p:normalViewPr>
  <p:slideViewPr>
    <p:cSldViewPr snapToGrid="0" snapToObjects="1" showGuides="1">
      <p:cViewPr varScale="1">
        <p:scale>
          <a:sx n="24" d="100"/>
          <a:sy n="24" d="100"/>
        </p:scale>
        <p:origin x="2058" y="126"/>
      </p:cViewPr>
      <p:guideLst>
        <p:guide orient="horz" pos="3318"/>
        <p:guide orient="horz" pos="288"/>
        <p:guide orient="horz" pos="2016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37848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6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39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548749"/>
            <a:ext cx="10058400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14027" y="5548749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14027" y="6378481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4027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14027" y="25679401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14027" y="26433446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8" y="14951552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932593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295353"/>
            <a:ext cx="13591277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431995"/>
            <a:ext cx="13573126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8240478"/>
            <a:ext cx="1359286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80" y="17409229"/>
            <a:ext cx="1357312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6" y="2159508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6" y="20739663"/>
            <a:ext cx="13571534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5" y="629535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7" y="5431995"/>
            <a:ext cx="1357947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1" y="5431995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1" y="6295353"/>
            <a:ext cx="13576029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1" y="17377122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10" y="18157350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1" y="25845657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2" y="26625887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3906859" y="17032206"/>
            <a:ext cx="13569696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932593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21222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348867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5043762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620428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348867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96538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05536" y="5348867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05536" y="621222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05536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05536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05536" y="25669876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932593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0600"/>
            <a:ext cx="43891200" cy="4571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67305" y="32315729"/>
            <a:ext cx="2514600" cy="336819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 userDrawn="1"/>
        </p:nvSpPr>
        <p:spPr>
          <a:xfrm>
            <a:off x="922338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7692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>
            <a:off x="22253046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 userDrawn="1"/>
        </p:nvSpPr>
        <p:spPr>
          <a:xfrm>
            <a:off x="32918400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84177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3946601" y="-77485"/>
            <a:ext cx="13577436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3946601" y="17054234"/>
            <a:ext cx="13534339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3686139" y="31638625"/>
            <a:ext cx="13200441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-13946601" y="11526118"/>
            <a:ext cx="13577436" cy="8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922338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15154504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29386670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-13892846" y="20466669"/>
            <a:ext cx="13534339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84177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922338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32918400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3194" y="5267325"/>
            <a:ext cx="20724813" cy="26736675"/>
          </a:xfrm>
          <a:prstGeom prst="roundRect">
            <a:avLst>
              <a:gd name="adj" fmla="val 2853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6" name="Picture Placeholder 35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39" name="Picture Placeholder 38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0" name="Picture Placeholder 39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1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6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36x48-Template-V2b</Template>
  <TotalTime>189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36x48-Template-V2b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Lockhart, Heidi</cp:lastModifiedBy>
  <cp:revision>20</cp:revision>
  <dcterms:created xsi:type="dcterms:W3CDTF">2012-02-03T19:11:35Z</dcterms:created>
  <dcterms:modified xsi:type="dcterms:W3CDTF">2017-01-19T16:47:47Z</dcterms:modified>
</cp:coreProperties>
</file>