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1AC24-0B36-472C-9CC6-64946C3E0FA9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6E414-EE25-4DFE-8065-EE6132E4C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006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1" dirty="0"/>
              <a:t>Chris</a:t>
            </a:r>
          </a:p>
          <a:p>
            <a:r>
              <a:rPr lang="en-US" sz="1800" dirty="0"/>
              <a:t>Explains the 4 pillars and emphasizes what Guided Pathways means at Mt. SAC. Describes how rest of presentation will be organized.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969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3023-FAD3-4159-AEA3-D9CB820AFD83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BB71A-3D66-4C8A-B019-361289443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173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3023-FAD3-4159-AEA3-D9CB820AFD83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BB71A-3D66-4C8A-B019-361289443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271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3023-FAD3-4159-AEA3-D9CB820AFD83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BB71A-3D66-4C8A-B019-361289443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91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3023-FAD3-4159-AEA3-D9CB820AFD83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BB71A-3D66-4C8A-B019-361289443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965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3023-FAD3-4159-AEA3-D9CB820AFD83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BB71A-3D66-4C8A-B019-361289443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34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3023-FAD3-4159-AEA3-D9CB820AFD83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BB71A-3D66-4C8A-B019-361289443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583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3023-FAD3-4159-AEA3-D9CB820AFD83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BB71A-3D66-4C8A-B019-361289443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842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3023-FAD3-4159-AEA3-D9CB820AFD83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BB71A-3D66-4C8A-B019-361289443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27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3023-FAD3-4159-AEA3-D9CB820AFD83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BB71A-3D66-4C8A-B019-361289443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180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3023-FAD3-4159-AEA3-D9CB820AFD83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BB71A-3D66-4C8A-B019-361289443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25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3023-FAD3-4159-AEA3-D9CB820AFD83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BB71A-3D66-4C8A-B019-361289443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947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53023-FAD3-4159-AEA3-D9CB820AFD83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BB71A-3D66-4C8A-B019-361289443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045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23103" y="642380"/>
            <a:ext cx="2859578" cy="5009848"/>
            <a:chOff x="123103" y="642380"/>
            <a:chExt cx="2859578" cy="5009848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1618" y="642380"/>
              <a:ext cx="1530096" cy="253593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pic>
        <p:sp>
          <p:nvSpPr>
            <p:cNvPr id="9" name="TextBox 8"/>
            <p:cNvSpPr txBox="1"/>
            <p:nvPr/>
          </p:nvSpPr>
          <p:spPr>
            <a:xfrm>
              <a:off x="123103" y="3097683"/>
              <a:ext cx="2859578" cy="2554545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en-US" sz="1600" dirty="0" smtClean="0"/>
                <a:t>Promise Program Support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en-US" sz="1600" dirty="0" smtClean="0"/>
                <a:t>Multiple Measures Assessment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en-US" sz="1600" dirty="0" smtClean="0"/>
                <a:t>Dual and Concurrent Enrollment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en-US" sz="1600" dirty="0" smtClean="0"/>
                <a:t>Equity Outreach/SCFF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en-US" sz="1600" dirty="0" smtClean="0"/>
                <a:t>Financial Aid Outreach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en-US" sz="1600" dirty="0" smtClean="0"/>
                <a:t>Financial Aid Follow Up/SCFF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en-US" sz="1600" dirty="0" smtClean="0"/>
                <a:t>New Student Orientation 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en-US" sz="1600" dirty="0" smtClean="0"/>
                <a:t>MAP Workshops</a:t>
              </a:r>
              <a:endParaRPr lang="en-US" sz="16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104891" y="1616287"/>
            <a:ext cx="2943935" cy="5066992"/>
            <a:chOff x="3306353" y="1489405"/>
            <a:chExt cx="2873107" cy="5066992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39175" y="1489405"/>
              <a:ext cx="1807464" cy="2751042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pic>
        <p:sp>
          <p:nvSpPr>
            <p:cNvPr id="6" name="TextBox 5"/>
            <p:cNvSpPr txBox="1"/>
            <p:nvPr/>
          </p:nvSpPr>
          <p:spPr>
            <a:xfrm>
              <a:off x="3306353" y="4032629"/>
              <a:ext cx="2873107" cy="2523768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dirty="0" smtClean="0"/>
                <a:t>Career Clusters/Meta Majors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dirty="0" smtClean="0"/>
                <a:t>Academic </a:t>
              </a:r>
              <a:r>
                <a:rPr lang="en-US" sz="1600" dirty="0"/>
                <a:t>Program Maps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dirty="0"/>
                <a:t>Career Development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dirty="0" smtClean="0"/>
                <a:t>SSSP </a:t>
              </a:r>
              <a:r>
                <a:rPr lang="en-US" sz="1600" dirty="0"/>
                <a:t>Ed Plans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dirty="0"/>
                <a:t>Counseling Interventions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dirty="0"/>
                <a:t>Degree Audits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dirty="0"/>
                <a:t>Linking Ed Plans to Course Scheduling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dirty="0"/>
                <a:t>Basic Skills Needs </a:t>
              </a:r>
              <a:r>
                <a:rPr lang="en-US" sz="1600" dirty="0" smtClean="0"/>
                <a:t>Assessment</a:t>
              </a:r>
            </a:p>
            <a:p>
              <a:endParaRPr lang="en-US" sz="1400" dirty="0"/>
            </a:p>
          </p:txBody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39749" y="206835"/>
            <a:ext cx="1252251" cy="88975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190" y="777781"/>
            <a:ext cx="1600200" cy="248412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171036" y="3142101"/>
            <a:ext cx="2990989" cy="280076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Accelerated Courses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err="1" smtClean="0"/>
              <a:t>Corequisite</a:t>
            </a:r>
            <a:r>
              <a:rPr lang="en-US" sz="1600" dirty="0" smtClean="0"/>
              <a:t> Support Courses</a:t>
            </a:r>
            <a:endParaRPr lang="en-US" sz="16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Contextualized Learning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Integration of Basic Skills Instruction and Academic Support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Tutoring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Student Equity Efforts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SCFF Outcomes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Momentum Point Recognition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Completion Interventions</a:t>
            </a:r>
            <a:endParaRPr lang="en-US" sz="16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1570" y="1993476"/>
            <a:ext cx="2048256" cy="274624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9280443" y="4374955"/>
            <a:ext cx="2911557" cy="23083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Student Learning Outcomes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Program Level Outcomes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Institutional Level Outcomes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Momentum Point Recognition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Advisory Boards</a:t>
            </a:r>
            <a:endParaRPr lang="en-US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Professional Development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Strategic Plan Goals and PIE Planning Process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5778" y="249188"/>
            <a:ext cx="9316854" cy="640080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Mt. SAC: How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GPS Fits </a:t>
            </a:r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Into What We Do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96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135</Words>
  <Application>Microsoft Office PowerPoint</Application>
  <PresentationFormat>Widescreen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Mt. SAC: How GPS Fits Into What We Do</vt:lpstr>
    </vt:vector>
  </TitlesOfParts>
  <Company>Mt. San Antonio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 Community College Guided Pathways</dc:title>
  <dc:creator>Sampat, Michelle</dc:creator>
  <cp:lastModifiedBy>Sampat, Michelle</cp:lastModifiedBy>
  <cp:revision>4</cp:revision>
  <dcterms:created xsi:type="dcterms:W3CDTF">2019-04-30T19:41:20Z</dcterms:created>
  <dcterms:modified xsi:type="dcterms:W3CDTF">2019-04-30T20:00:56Z</dcterms:modified>
</cp:coreProperties>
</file>