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2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0287000" cy="15773400"/>
  <p:notesSz cx="10287000" cy="1577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7C8840-FE7A-4CD4-A23F-413E0B8A9C1B}" v="611" dt="2021-06-07T19:37:57.00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840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donato, Lisa" userId="58f08b90-a1c6-461a-b1f7-61e3650792d4" providerId="ADAL" clId="{FF7C8840-FE7A-4CD4-A23F-413E0B8A9C1B}"/>
    <pc:docChg chg="undo redo custSel addSld delSld modSld sldOrd">
      <pc:chgData name="Didonato, Lisa" userId="58f08b90-a1c6-461a-b1f7-61e3650792d4" providerId="ADAL" clId="{FF7C8840-FE7A-4CD4-A23F-413E0B8A9C1B}" dt="2021-06-07T19:40:15.672" v="2402" actId="47"/>
      <pc:docMkLst>
        <pc:docMk/>
      </pc:docMkLst>
      <pc:sldChg chg="addSp delSp modSp mod setBg chgLayout">
        <pc:chgData name="Didonato, Lisa" userId="58f08b90-a1c6-461a-b1f7-61e3650792d4" providerId="ADAL" clId="{FF7C8840-FE7A-4CD4-A23F-413E0B8A9C1B}" dt="2021-06-07T19:40:02.788" v="2401" actId="207"/>
        <pc:sldMkLst>
          <pc:docMk/>
          <pc:sldMk cId="0" sldId="256"/>
        </pc:sldMkLst>
        <pc:spChg chg="mod">
          <ac:chgData name="Didonato, Lisa" userId="58f08b90-a1c6-461a-b1f7-61e3650792d4" providerId="ADAL" clId="{FF7C8840-FE7A-4CD4-A23F-413E0B8A9C1B}" dt="2021-06-07T18:44:46.969" v="1679" actId="1076"/>
          <ac:spMkLst>
            <pc:docMk/>
            <pc:sldMk cId="0" sldId="256"/>
            <ac:spMk id="2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6:57:22.693" v="534" actId="478"/>
          <ac:spMkLst>
            <pc:docMk/>
            <pc:sldMk cId="0" sldId="256"/>
            <ac:spMk id="4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7:22:24.171" v="683" actId="554"/>
          <ac:spMkLst>
            <pc:docMk/>
            <pc:sldMk cId="0" sldId="256"/>
            <ac:spMk id="5" creationId="{00000000-0000-0000-0000-000000000000}"/>
          </ac:spMkLst>
        </pc:spChg>
        <pc:spChg chg="mod or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1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5:14:32.638" v="430" actId="478"/>
          <ac:spMkLst>
            <pc:docMk/>
            <pc:sldMk cId="0" sldId="256"/>
            <ac:spMk id="23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5:14:33.407" v="431" actId="478"/>
          <ac:spMkLst>
            <pc:docMk/>
            <pc:sldMk cId="0" sldId="256"/>
            <ac:spMk id="24" creationId="{00000000-0000-0000-0000-000000000000}"/>
          </ac:spMkLst>
        </pc:spChg>
        <pc:spChg chg="mod ord">
          <ac:chgData name="Didonato, Lisa" userId="58f08b90-a1c6-461a-b1f7-61e3650792d4" providerId="ADAL" clId="{FF7C8840-FE7A-4CD4-A23F-413E0B8A9C1B}" dt="2021-06-07T18:32:34.549" v="1585" actId="207"/>
          <ac:spMkLst>
            <pc:docMk/>
            <pc:sldMk cId="0" sldId="256"/>
            <ac:spMk id="34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33.627" v="1453" actId="478"/>
          <ac:spMkLst>
            <pc:docMk/>
            <pc:sldMk cId="0" sldId="256"/>
            <ac:spMk id="60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61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65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19:41.640" v="1436" actId="478"/>
          <ac:spMkLst>
            <pc:docMk/>
            <pc:sldMk cId="0" sldId="256"/>
            <ac:spMk id="66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37.048" v="1456" actId="478"/>
          <ac:spMkLst>
            <pc:docMk/>
            <pc:sldMk cId="0" sldId="256"/>
            <ac:spMk id="75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23.560" v="1450" actId="478"/>
          <ac:spMkLst>
            <pc:docMk/>
            <pc:sldMk cId="0" sldId="256"/>
            <ac:spMk id="81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31.767" v="1452" actId="478"/>
          <ac:spMkLst>
            <pc:docMk/>
            <pc:sldMk cId="0" sldId="256"/>
            <ac:spMk id="82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29.034" v="1451" actId="478"/>
          <ac:spMkLst>
            <pc:docMk/>
            <pc:sldMk cId="0" sldId="256"/>
            <ac:spMk id="83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12.571" v="1446" actId="478"/>
          <ac:spMkLst>
            <pc:docMk/>
            <pc:sldMk cId="0" sldId="256"/>
            <ac:spMk id="84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36.288" v="1455" actId="478"/>
          <ac:spMkLst>
            <pc:docMk/>
            <pc:sldMk cId="0" sldId="256"/>
            <ac:spMk id="85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34.809" v="1454" actId="478"/>
          <ac:spMkLst>
            <pc:docMk/>
            <pc:sldMk cId="0" sldId="256"/>
            <ac:spMk id="86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39.699" v="1458" actId="478"/>
          <ac:spMkLst>
            <pc:docMk/>
            <pc:sldMk cId="0" sldId="256"/>
            <ac:spMk id="87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41.171" v="1459" actId="478"/>
          <ac:spMkLst>
            <pc:docMk/>
            <pc:sldMk cId="0" sldId="256"/>
            <ac:spMk id="88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29.034" v="1451" actId="478"/>
          <ac:spMkLst>
            <pc:docMk/>
            <pc:sldMk cId="0" sldId="256"/>
            <ac:spMk id="89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38.138" v="1457" actId="478"/>
          <ac:spMkLst>
            <pc:docMk/>
            <pc:sldMk cId="0" sldId="256"/>
            <ac:spMk id="90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20.966" v="1449" actId="478"/>
          <ac:spMkLst>
            <pc:docMk/>
            <pc:sldMk cId="0" sldId="256"/>
            <ac:spMk id="91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08.644" v="1444" actId="478"/>
          <ac:spMkLst>
            <pc:docMk/>
            <pc:sldMk cId="0" sldId="256"/>
            <ac:spMk id="92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29.034" v="1451" actId="478"/>
          <ac:spMkLst>
            <pc:docMk/>
            <pc:sldMk cId="0" sldId="256"/>
            <ac:spMk id="93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45.786" v="1461" actId="478"/>
          <ac:spMkLst>
            <pc:docMk/>
            <pc:sldMk cId="0" sldId="256"/>
            <ac:spMk id="94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20:41.721" v="1460" actId="478"/>
          <ac:spMkLst>
            <pc:docMk/>
            <pc:sldMk cId="0" sldId="256"/>
            <ac:spMk id="95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53.340" v="1462" actId="478"/>
          <ac:spMkLst>
            <pc:docMk/>
            <pc:sldMk cId="0" sldId="256"/>
            <ac:spMk id="96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59:31.254" v="2030" actId="478"/>
          <ac:spMkLst>
            <pc:docMk/>
            <pc:sldMk cId="0" sldId="256"/>
            <ac:spMk id="108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59:35.698" v="2033" actId="478"/>
          <ac:spMkLst>
            <pc:docMk/>
            <pc:sldMk cId="0" sldId="256"/>
            <ac:spMk id="109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59:39.845" v="2035" actId="478"/>
          <ac:spMkLst>
            <pc:docMk/>
            <pc:sldMk cId="0" sldId="256"/>
            <ac:spMk id="110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59:59.013" v="2037" actId="478"/>
          <ac:spMkLst>
            <pc:docMk/>
            <pc:sldMk cId="0" sldId="256"/>
            <ac:spMk id="111" creationId="{00000000-0000-0000-0000-000000000000}"/>
          </ac:spMkLst>
        </pc:spChg>
        <pc:spChg chg="del mod topLvl">
          <ac:chgData name="Didonato, Lisa" userId="58f08b90-a1c6-461a-b1f7-61e3650792d4" providerId="ADAL" clId="{FF7C8840-FE7A-4CD4-A23F-413E0B8A9C1B}" dt="2021-06-07T18:20:29.034" v="1451" actId="478"/>
          <ac:spMkLst>
            <pc:docMk/>
            <pc:sldMk cId="0" sldId="256"/>
            <ac:spMk id="113" creationId="{00000000-0000-0000-0000-000000000000}"/>
          </ac:spMkLst>
        </pc:spChg>
        <pc:spChg chg="del mod topLvl">
          <ac:chgData name="Didonato, Lisa" userId="58f08b90-a1c6-461a-b1f7-61e3650792d4" providerId="ADAL" clId="{FF7C8840-FE7A-4CD4-A23F-413E0B8A9C1B}" dt="2021-06-07T18:08:14.967" v="1114" actId="478"/>
          <ac:spMkLst>
            <pc:docMk/>
            <pc:sldMk cId="0" sldId="256"/>
            <ac:spMk id="114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8:19:48.603" v="1438" actId="478"/>
          <ac:spMkLst>
            <pc:docMk/>
            <pc:sldMk cId="0" sldId="256"/>
            <ac:spMk id="115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19:54.395" v="1441" actId="478"/>
          <ac:spMkLst>
            <pc:docMk/>
            <pc:sldMk cId="0" sldId="256"/>
            <ac:spMk id="119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19:52.235" v="1440" actId="478"/>
          <ac:spMkLst>
            <pc:docMk/>
            <pc:sldMk cId="0" sldId="256"/>
            <ac:spMk id="120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5:14:22.454" v="424" actId="21"/>
          <ac:spMkLst>
            <pc:docMk/>
            <pc:sldMk cId="0" sldId="256"/>
            <ac:spMk id="121" creationId="{00000000-0000-0000-0000-000000000000}"/>
          </ac:spMkLst>
        </pc:spChg>
        <pc:spChg chg="del">
          <ac:chgData name="Didonato, Lisa" userId="58f08b90-a1c6-461a-b1f7-61e3650792d4" providerId="ADAL" clId="{FF7C8840-FE7A-4CD4-A23F-413E0B8A9C1B}" dt="2021-06-07T16:57:18.881" v="533" actId="478"/>
          <ac:spMkLst>
            <pc:docMk/>
            <pc:sldMk cId="0" sldId="256"/>
            <ac:spMk id="122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05:21.798" v="1085" actId="478"/>
          <ac:spMkLst>
            <pc:docMk/>
            <pc:sldMk cId="0" sldId="256"/>
            <ac:spMk id="135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12:25.500" v="1252" actId="478"/>
          <ac:spMkLst>
            <pc:docMk/>
            <pc:sldMk cId="0" sldId="256"/>
            <ac:spMk id="136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12:22.086" v="1250" actId="478"/>
          <ac:spMkLst>
            <pc:docMk/>
            <pc:sldMk cId="0" sldId="256"/>
            <ac:spMk id="137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29.034" v="1451" actId="478"/>
          <ac:spMkLst>
            <pc:docMk/>
            <pc:sldMk cId="0" sldId="256"/>
            <ac:spMk id="138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10.615" v="1445" actId="478"/>
          <ac:spMkLst>
            <pc:docMk/>
            <pc:sldMk cId="0" sldId="256"/>
            <ac:spMk id="139" creationId="{00000000-0000-0000-0000-000000000000}"/>
          </ac:spMkLst>
        </pc:spChg>
        <pc:spChg chg="del mod">
          <ac:chgData name="Didonato, Lisa" userId="58f08b90-a1c6-461a-b1f7-61e3650792d4" providerId="ADAL" clId="{FF7C8840-FE7A-4CD4-A23F-413E0B8A9C1B}" dt="2021-06-07T18:20:16.025" v="1447" actId="478"/>
          <ac:spMkLst>
            <pc:docMk/>
            <pc:sldMk cId="0" sldId="256"/>
            <ac:spMk id="140" creationId="{00000000-0000-0000-0000-000000000000}"/>
          </ac:spMkLst>
        </pc:spChg>
        <pc:spChg chg="add del mod">
          <ac:chgData name="Didonato, Lisa" userId="58f08b90-a1c6-461a-b1f7-61e3650792d4" providerId="ADAL" clId="{FF7C8840-FE7A-4CD4-A23F-413E0B8A9C1B}" dt="2021-06-07T15:15:14.448" v="435" actId="6264"/>
          <ac:spMkLst>
            <pc:docMk/>
            <pc:sldMk cId="0" sldId="256"/>
            <ac:spMk id="141" creationId="{88F276BB-F576-4DC5-BDA2-687EE1B71D35}"/>
          </ac:spMkLst>
        </pc:spChg>
        <pc:spChg chg="add del mod ord">
          <ac:chgData name="Didonato, Lisa" userId="58f08b90-a1c6-461a-b1f7-61e3650792d4" providerId="ADAL" clId="{FF7C8840-FE7A-4CD4-A23F-413E0B8A9C1B}" dt="2021-06-07T15:15:14.448" v="435" actId="6264"/>
          <ac:spMkLst>
            <pc:docMk/>
            <pc:sldMk cId="0" sldId="256"/>
            <ac:spMk id="142" creationId="{65D60C92-0ED6-4F60-B062-1D71437EC8DE}"/>
          </ac:spMkLst>
        </pc:spChg>
        <pc:spChg chg="mod">
          <ac:chgData name="Didonato, Lisa" userId="58f08b90-a1c6-461a-b1f7-61e3650792d4" providerId="ADAL" clId="{FF7C8840-FE7A-4CD4-A23F-413E0B8A9C1B}" dt="2021-06-07T15:17:02.866" v="448"/>
          <ac:spMkLst>
            <pc:docMk/>
            <pc:sldMk cId="0" sldId="256"/>
            <ac:spMk id="144" creationId="{5ECFA790-BC2A-469D-BD75-E90E77A23028}"/>
          </ac:spMkLst>
        </pc:spChg>
        <pc:spChg chg="mod">
          <ac:chgData name="Didonato, Lisa" userId="58f08b90-a1c6-461a-b1f7-61e3650792d4" providerId="ADAL" clId="{FF7C8840-FE7A-4CD4-A23F-413E0B8A9C1B}" dt="2021-06-07T15:17:02.866" v="448"/>
          <ac:spMkLst>
            <pc:docMk/>
            <pc:sldMk cId="0" sldId="256"/>
            <ac:spMk id="145" creationId="{0F13C269-A2CF-4CD6-988A-8AC02BA756F5}"/>
          </ac:spMkLst>
        </pc:spChg>
        <pc:spChg chg="add mod">
          <ac:chgData name="Didonato, Lisa" userId="58f08b90-a1c6-461a-b1f7-61e3650792d4" providerId="ADAL" clId="{FF7C8840-FE7A-4CD4-A23F-413E0B8A9C1B}" dt="2021-06-07T17:31:57.477" v="873" actId="208"/>
          <ac:spMkLst>
            <pc:docMk/>
            <pc:sldMk cId="0" sldId="256"/>
            <ac:spMk id="160" creationId="{2326B26B-C60D-4DE0-8958-7E7309A636AD}"/>
          </ac:spMkLst>
        </pc:spChg>
        <pc:spChg chg="add del mod">
          <ac:chgData name="Didonato, Lisa" userId="58f08b90-a1c6-461a-b1f7-61e3650792d4" providerId="ADAL" clId="{FF7C8840-FE7A-4CD4-A23F-413E0B8A9C1B}" dt="2021-06-07T17:21:47.102" v="679" actId="11529"/>
          <ac:spMkLst>
            <pc:docMk/>
            <pc:sldMk cId="0" sldId="256"/>
            <ac:spMk id="161" creationId="{A7C0A76A-EC65-4B75-9B06-AABFF0E89538}"/>
          </ac:spMkLst>
        </pc:spChg>
        <pc:spChg chg="add del mod">
          <ac:chgData name="Didonato, Lisa" userId="58f08b90-a1c6-461a-b1f7-61e3650792d4" providerId="ADAL" clId="{FF7C8840-FE7A-4CD4-A23F-413E0B8A9C1B}" dt="2021-06-07T17:21:32.621" v="676"/>
          <ac:spMkLst>
            <pc:docMk/>
            <pc:sldMk cId="0" sldId="256"/>
            <ac:spMk id="162" creationId="{6C7BAD48-3C59-4552-A761-64DC5B4E2443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70" creationId="{CEC12F3A-74ED-4F44-99B6-9D4662619738}"/>
          </ac:spMkLst>
        </pc:spChg>
        <pc:spChg chg="add mod or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77" creationId="{2110D85B-9844-4C60-A030-D7E2BD989094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79" creationId="{3A942113-403E-4014-8AB2-6C8BFEB5BA90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80" creationId="{2E5533D3-41CC-4560-B21A-17AA94728801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81" creationId="{9E00CC8B-FD5B-4549-ACFA-87CBC9747662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82" creationId="{2BCE4E04-519F-4FD6-8364-8A106331ABF1}"/>
          </ac:spMkLst>
        </pc:spChg>
        <pc:spChg chg="add del mod">
          <ac:chgData name="Didonato, Lisa" userId="58f08b90-a1c6-461a-b1f7-61e3650792d4" providerId="ADAL" clId="{FF7C8840-FE7A-4CD4-A23F-413E0B8A9C1B}" dt="2021-06-07T18:07:59.660" v="1111" actId="478"/>
          <ac:spMkLst>
            <pc:docMk/>
            <pc:sldMk cId="0" sldId="256"/>
            <ac:spMk id="183" creationId="{0D27DB58-6A19-4F4A-8A30-66688F7ADAB7}"/>
          </ac:spMkLst>
        </pc:spChg>
        <pc:spChg chg="add del mod">
          <ac:chgData name="Didonato, Lisa" userId="58f08b90-a1c6-461a-b1f7-61e3650792d4" providerId="ADAL" clId="{FF7C8840-FE7A-4CD4-A23F-413E0B8A9C1B}" dt="2021-06-07T18:09:22.025" v="1132" actId="478"/>
          <ac:spMkLst>
            <pc:docMk/>
            <pc:sldMk cId="0" sldId="256"/>
            <ac:spMk id="184" creationId="{D82A088F-7B30-43E4-A868-6C1C16569BD2}"/>
          </ac:spMkLst>
        </pc:spChg>
        <pc:spChg chg="add del mod">
          <ac:chgData name="Didonato, Lisa" userId="58f08b90-a1c6-461a-b1f7-61e3650792d4" providerId="ADAL" clId="{FF7C8840-FE7A-4CD4-A23F-413E0B8A9C1B}" dt="2021-06-07T18:09:16.891" v="1129" actId="478"/>
          <ac:spMkLst>
            <pc:docMk/>
            <pc:sldMk cId="0" sldId="256"/>
            <ac:spMk id="185" creationId="{6FA23568-FA9B-464D-9AD6-1DD010EA5C85}"/>
          </ac:spMkLst>
        </pc:spChg>
        <pc:spChg chg="add del mod">
          <ac:chgData name="Didonato, Lisa" userId="58f08b90-a1c6-461a-b1f7-61e3650792d4" providerId="ADAL" clId="{FF7C8840-FE7A-4CD4-A23F-413E0B8A9C1B}" dt="2021-06-07T18:09:18.782" v="1131" actId="478"/>
          <ac:spMkLst>
            <pc:docMk/>
            <pc:sldMk cId="0" sldId="256"/>
            <ac:spMk id="186" creationId="{1E4F7375-7B6C-4556-BD22-4305317899D2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87" creationId="{2D1730DE-CB5A-4EBB-86AE-4598D6D2F291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88" creationId="{A953047B-C70A-41F8-8F51-A369B3EE121E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89" creationId="{88D86C63-1C78-4345-BA13-22190BD23E37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92" creationId="{131605C6-B336-4F77-829E-EDF1E701C5C5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93" creationId="{FD66842D-C9FF-4972-89BF-0F3482B3BEC9}"/>
          </ac:spMkLst>
        </pc:spChg>
        <pc:spChg chg="add mod">
          <ac:chgData name="Didonato, Lisa" userId="58f08b90-a1c6-461a-b1f7-61e3650792d4" providerId="ADAL" clId="{FF7C8840-FE7A-4CD4-A23F-413E0B8A9C1B}" dt="2021-06-07T19:07:28.406" v="2140" actId="1036"/>
          <ac:spMkLst>
            <pc:docMk/>
            <pc:sldMk cId="0" sldId="256"/>
            <ac:spMk id="194" creationId="{4136A248-F326-49E9-9045-3CB2D5FF5B20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196" creationId="{9C1A0608-63A3-4099-AA90-5225E5298212}"/>
          </ac:spMkLst>
        </pc:spChg>
        <pc:spChg chg="add del mod">
          <ac:chgData name="Didonato, Lisa" userId="58f08b90-a1c6-461a-b1f7-61e3650792d4" providerId="ADAL" clId="{FF7C8840-FE7A-4CD4-A23F-413E0B8A9C1B}" dt="2021-06-07T18:36:26.401" v="1607"/>
          <ac:spMkLst>
            <pc:docMk/>
            <pc:sldMk cId="0" sldId="256"/>
            <ac:spMk id="198" creationId="{A98B1B48-15A8-4E28-8634-DA479628BBB4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199" creationId="{63632E5C-946E-444E-8F07-8D15202CC19F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0" creationId="{C008136F-E726-4448-AD90-F0C705666059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2" creationId="{C957694B-716A-43DA-954D-7CF162CFB4D3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3" creationId="{FFBECA63-0CAE-4C87-AD3E-7CFD031C04F3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4" creationId="{ACDE7E5D-9ACD-4A56-915C-4B0ECFF4CC2D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5" creationId="{0C07DCB6-E83B-4C2A-A888-1CAC31114A56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6" creationId="{A891965B-B3C9-44BD-BEDA-7D484BEE099A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7" creationId="{3600B9B0-2B45-4DD7-9AE1-F033BB7DB363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8" creationId="{6D6549CE-F814-4D52-8623-65BC30A3B366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09" creationId="{F4A26593-9941-492C-A3C3-39B9319677AE}"/>
          </ac:spMkLst>
        </pc:spChg>
        <pc:spChg chg="add del mod">
          <ac:chgData name="Didonato, Lisa" userId="58f08b90-a1c6-461a-b1f7-61e3650792d4" providerId="ADAL" clId="{FF7C8840-FE7A-4CD4-A23F-413E0B8A9C1B}" dt="2021-06-07T18:53:22.603" v="1967"/>
          <ac:spMkLst>
            <pc:docMk/>
            <pc:sldMk cId="0" sldId="256"/>
            <ac:spMk id="210" creationId="{68108ABE-CE9D-4288-A520-1C4B9441DD92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1" creationId="{F430C60D-B05B-4653-B30B-8065C118C7F2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2" creationId="{DA3B59AA-282C-4EAD-B0AB-112BB9AFB611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3" creationId="{17D7171E-2676-488E-9244-D88895A750E2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4" creationId="{350E6455-D033-469D-ACC4-6B67043420EB}"/>
          </ac:spMkLst>
        </pc:spChg>
        <pc:spChg chg="add mod">
          <ac:chgData name="Didonato, Lisa" userId="58f08b90-a1c6-461a-b1f7-61e3650792d4" providerId="ADAL" clId="{FF7C8840-FE7A-4CD4-A23F-413E0B8A9C1B}" dt="2021-06-07T19:07:19.586" v="2136" actId="1076"/>
          <ac:spMkLst>
            <pc:docMk/>
            <pc:sldMk cId="0" sldId="256"/>
            <ac:spMk id="215" creationId="{50C98067-0527-4353-BFE1-7DC7637F7B7D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6" creationId="{17543360-6172-4BFA-ACF7-9B4A52A77E47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7" creationId="{1905107A-BC8B-40DA-805D-583C676D7E09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8" creationId="{3007752F-3F36-4586-BDB5-5227C94D9BA5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19" creationId="{BF27164A-7C1E-4B0F-A8E0-8E25FF59CF39}"/>
          </ac:spMkLst>
        </pc:spChg>
        <pc:spChg chg="add mod">
          <ac:chgData name="Didonato, Lisa" userId="58f08b90-a1c6-461a-b1f7-61e3650792d4" providerId="ADAL" clId="{FF7C8840-FE7A-4CD4-A23F-413E0B8A9C1B}" dt="2021-06-07T19:06:36.869" v="2125" actId="1036"/>
          <ac:spMkLst>
            <pc:docMk/>
            <pc:sldMk cId="0" sldId="256"/>
            <ac:spMk id="220" creationId="{CC6EEF3A-E422-45BA-A175-CB9939053C9C}"/>
          </ac:spMkLst>
        </pc:spChg>
        <pc:spChg chg="add mod">
          <ac:chgData name="Didonato, Lisa" userId="58f08b90-a1c6-461a-b1f7-61e3650792d4" providerId="ADAL" clId="{FF7C8840-FE7A-4CD4-A23F-413E0B8A9C1B}" dt="2021-06-07T19:25:29.462" v="2212" actId="1076"/>
          <ac:spMkLst>
            <pc:docMk/>
            <pc:sldMk cId="0" sldId="256"/>
            <ac:spMk id="223" creationId="{AD0E7A5E-DB15-47F4-861B-82A9A666CD0D}"/>
          </ac:spMkLst>
        </pc:spChg>
        <pc:spChg chg="add mod">
          <ac:chgData name="Didonato, Lisa" userId="58f08b90-a1c6-461a-b1f7-61e3650792d4" providerId="ADAL" clId="{FF7C8840-FE7A-4CD4-A23F-413E0B8A9C1B}" dt="2021-06-07T19:39:07.028" v="2380" actId="1038"/>
          <ac:spMkLst>
            <pc:docMk/>
            <pc:sldMk cId="0" sldId="256"/>
            <ac:spMk id="224" creationId="{86BD02A3-61CE-440A-80D4-D209574470D5}"/>
          </ac:spMkLst>
        </pc:spChg>
        <pc:spChg chg="add mod">
          <ac:chgData name="Didonato, Lisa" userId="58f08b90-a1c6-461a-b1f7-61e3650792d4" providerId="ADAL" clId="{FF7C8840-FE7A-4CD4-A23F-413E0B8A9C1B}" dt="2021-06-07T19:39:37.709" v="2396" actId="1038"/>
          <ac:spMkLst>
            <pc:docMk/>
            <pc:sldMk cId="0" sldId="256"/>
            <ac:spMk id="225" creationId="{BEA8D0F3-CCAA-421E-9CE6-0A6743775A5F}"/>
          </ac:spMkLst>
        </pc:spChg>
        <pc:spChg chg="add del mod">
          <ac:chgData name="Didonato, Lisa" userId="58f08b90-a1c6-461a-b1f7-61e3650792d4" providerId="ADAL" clId="{FF7C8840-FE7A-4CD4-A23F-413E0B8A9C1B}" dt="2021-06-07T19:29:39.383" v="2303"/>
          <ac:spMkLst>
            <pc:docMk/>
            <pc:sldMk cId="0" sldId="256"/>
            <ac:spMk id="230" creationId="{BBA730A0-4CEA-43C3-B0FD-82259B0C0779}"/>
          </ac:spMkLst>
        </pc:spChg>
        <pc:spChg chg="add del mod">
          <ac:chgData name="Didonato, Lisa" userId="58f08b90-a1c6-461a-b1f7-61e3650792d4" providerId="ADAL" clId="{FF7C8840-FE7A-4CD4-A23F-413E0B8A9C1B}" dt="2021-06-07T19:31:38.660" v="2314" actId="21"/>
          <ac:spMkLst>
            <pc:docMk/>
            <pc:sldMk cId="0" sldId="256"/>
            <ac:spMk id="232" creationId="{718F2561-7923-4E60-A889-9FFBE09212C9}"/>
          </ac:spMkLst>
        </pc:spChg>
        <pc:spChg chg="add mod">
          <ac:chgData name="Didonato, Lisa" userId="58f08b90-a1c6-461a-b1f7-61e3650792d4" providerId="ADAL" clId="{FF7C8840-FE7A-4CD4-A23F-413E0B8A9C1B}" dt="2021-06-07T19:37:09.844" v="2361" actId="1038"/>
          <ac:spMkLst>
            <pc:docMk/>
            <pc:sldMk cId="0" sldId="256"/>
            <ac:spMk id="233" creationId="{4C9A073E-4B9B-4F24-A7D5-CBF817A675DF}"/>
          </ac:spMkLst>
        </pc:spChg>
        <pc:spChg chg="add mod">
          <ac:chgData name="Didonato, Lisa" userId="58f08b90-a1c6-461a-b1f7-61e3650792d4" providerId="ADAL" clId="{FF7C8840-FE7A-4CD4-A23F-413E0B8A9C1B}" dt="2021-06-07T19:37:09.844" v="2361" actId="1038"/>
          <ac:spMkLst>
            <pc:docMk/>
            <pc:sldMk cId="0" sldId="256"/>
            <ac:spMk id="234" creationId="{AD4C1DEE-982F-4E60-A781-57374385F672}"/>
          </ac:spMkLst>
        </pc:spChg>
        <pc:spChg chg="add mod">
          <ac:chgData name="Didonato, Lisa" userId="58f08b90-a1c6-461a-b1f7-61e3650792d4" providerId="ADAL" clId="{FF7C8840-FE7A-4CD4-A23F-413E0B8A9C1B}" dt="2021-06-07T19:38:18.984" v="2372" actId="207"/>
          <ac:spMkLst>
            <pc:docMk/>
            <pc:sldMk cId="0" sldId="256"/>
            <ac:spMk id="235" creationId="{A0EE4244-EF16-42B0-9BBF-8EB8A26EFF43}"/>
          </ac:spMkLst>
        </pc:spChg>
        <pc:spChg chg="add mod">
          <ac:chgData name="Didonato, Lisa" userId="58f08b90-a1c6-461a-b1f7-61e3650792d4" providerId="ADAL" clId="{FF7C8840-FE7A-4CD4-A23F-413E0B8A9C1B}" dt="2021-06-07T19:38:10.427" v="2370" actId="14100"/>
          <ac:spMkLst>
            <pc:docMk/>
            <pc:sldMk cId="0" sldId="256"/>
            <ac:spMk id="236" creationId="{859342EB-9476-4D1C-97D9-5202190D0A87}"/>
          </ac:spMkLst>
        </pc:spChg>
        <pc:grpChg chg="del">
          <ac:chgData name="Didonato, Lisa" userId="58f08b90-a1c6-461a-b1f7-61e3650792d4" providerId="ADAL" clId="{FF7C8840-FE7A-4CD4-A23F-413E0B8A9C1B}" dt="2021-06-07T15:14:27.738" v="426" actId="478"/>
          <ac:grpSpMkLst>
            <pc:docMk/>
            <pc:sldMk cId="0" sldId="256"/>
            <ac:grpSpMk id="6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5:13:22.403" v="417" actId="478"/>
          <ac:grpSpMkLst>
            <pc:docMk/>
            <pc:sldMk cId="0" sldId="256"/>
            <ac:grpSpMk id="12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5:14:34.398" v="432" actId="478"/>
          <ac:grpSpMkLst>
            <pc:docMk/>
            <pc:sldMk cId="0" sldId="256"/>
            <ac:grpSpMk id="25" creationId="{00000000-0000-0000-0000-000000000000}"/>
          </ac:grpSpMkLst>
        </pc:grpChg>
        <pc:grpChg chg="del mod">
          <ac:chgData name="Didonato, Lisa" userId="58f08b90-a1c6-461a-b1f7-61e3650792d4" providerId="ADAL" clId="{FF7C8840-FE7A-4CD4-A23F-413E0B8A9C1B}" dt="2021-06-07T17:18:59.987" v="656" actId="478"/>
          <ac:grpSpMkLst>
            <pc:docMk/>
            <pc:sldMk cId="0" sldId="256"/>
            <ac:grpSpMk id="28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5:14:31.403" v="429" actId="478"/>
          <ac:grpSpMkLst>
            <pc:docMk/>
            <pc:sldMk cId="0" sldId="256"/>
            <ac:grpSpMk id="31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8:20:04.778" v="1442" actId="478"/>
          <ac:grpSpMkLst>
            <pc:docMk/>
            <pc:sldMk cId="0" sldId="256"/>
            <ac:grpSpMk id="35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5:14:26.778" v="425" actId="478"/>
          <ac:grpSpMkLst>
            <pc:docMk/>
            <pc:sldMk cId="0" sldId="256"/>
            <ac:grpSpMk id="43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5:14:30.537" v="428" actId="478"/>
          <ac:grpSpMkLst>
            <pc:docMk/>
            <pc:sldMk cId="0" sldId="256"/>
            <ac:grpSpMk id="48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5:14:29.485" v="427" actId="478"/>
          <ac:grpSpMkLst>
            <pc:docMk/>
            <pc:sldMk cId="0" sldId="256"/>
            <ac:grpSpMk id="51" creationId="{00000000-0000-0000-0000-000000000000}"/>
          </ac:grpSpMkLst>
        </pc:grpChg>
        <pc:grpChg chg="del mod">
          <ac:chgData name="Didonato, Lisa" userId="58f08b90-a1c6-461a-b1f7-61e3650792d4" providerId="ADAL" clId="{FF7C8840-FE7A-4CD4-A23F-413E0B8A9C1B}" dt="2021-06-07T18:01:25.655" v="997" actId="478"/>
          <ac:grpSpMkLst>
            <pc:docMk/>
            <pc:sldMk cId="0" sldId="256"/>
            <ac:grpSpMk id="54" creationId="{00000000-0000-0000-0000-000000000000}"/>
          </ac:grpSpMkLst>
        </pc:grpChg>
        <pc:grpChg chg="del mod">
          <ac:chgData name="Didonato, Lisa" userId="58f08b90-a1c6-461a-b1f7-61e3650792d4" providerId="ADAL" clId="{FF7C8840-FE7A-4CD4-A23F-413E0B8A9C1B}" dt="2021-06-07T17:50:52.667" v="913" actId="478"/>
          <ac:grpSpMkLst>
            <pc:docMk/>
            <pc:sldMk cId="0" sldId="256"/>
            <ac:grpSpMk id="62" creationId="{00000000-0000-0000-0000-000000000000}"/>
          </ac:grpSpMkLst>
        </pc:grpChg>
        <pc:grpChg chg="del mod">
          <ac:chgData name="Didonato, Lisa" userId="58f08b90-a1c6-461a-b1f7-61e3650792d4" providerId="ADAL" clId="{FF7C8840-FE7A-4CD4-A23F-413E0B8A9C1B}" dt="2021-06-07T18:05:29.032" v="1086" actId="478"/>
          <ac:grpSpMkLst>
            <pc:docMk/>
            <pc:sldMk cId="0" sldId="256"/>
            <ac:grpSpMk id="67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7:37:44.636" v="880" actId="478"/>
          <ac:grpSpMkLst>
            <pc:docMk/>
            <pc:sldMk cId="0" sldId="256"/>
            <ac:grpSpMk id="71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8:20:18.837" v="1448" actId="478"/>
          <ac:grpSpMkLst>
            <pc:docMk/>
            <pc:sldMk cId="0" sldId="256"/>
            <ac:grpSpMk id="76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8:59:32.454" v="2031" actId="478"/>
          <ac:grpSpMkLst>
            <pc:docMk/>
            <pc:sldMk cId="0" sldId="256"/>
            <ac:grpSpMk id="97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8:59:27.525" v="2028" actId="478"/>
          <ac:grpSpMkLst>
            <pc:docMk/>
            <pc:sldMk cId="0" sldId="256"/>
            <ac:grpSpMk id="102" creationId="{00000000-0000-0000-0000-000000000000}"/>
          </ac:grpSpMkLst>
        </pc:grpChg>
        <pc:grpChg chg="del mod">
          <ac:chgData name="Didonato, Lisa" userId="58f08b90-a1c6-461a-b1f7-61e3650792d4" providerId="ADAL" clId="{FF7C8840-FE7A-4CD4-A23F-413E0B8A9C1B}" dt="2021-06-07T18:06:13.276" v="1090" actId="165"/>
          <ac:grpSpMkLst>
            <pc:docMk/>
            <pc:sldMk cId="0" sldId="256"/>
            <ac:grpSpMk id="112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8:19:49.894" v="1439" actId="478"/>
          <ac:grpSpMkLst>
            <pc:docMk/>
            <pc:sldMk cId="0" sldId="256"/>
            <ac:grpSpMk id="116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8:59:52.213" v="2036" actId="478"/>
          <ac:grpSpMkLst>
            <pc:docMk/>
            <pc:sldMk cId="0" sldId="256"/>
            <ac:grpSpMk id="123" creationId="{00000000-0000-0000-0000-000000000000}"/>
          </ac:grpSpMkLst>
        </pc:grpChg>
        <pc:grpChg chg="del">
          <ac:chgData name="Didonato, Lisa" userId="58f08b90-a1c6-461a-b1f7-61e3650792d4" providerId="ADAL" clId="{FF7C8840-FE7A-4CD4-A23F-413E0B8A9C1B}" dt="2021-06-07T18:59:37.570" v="2034" actId="478"/>
          <ac:grpSpMkLst>
            <pc:docMk/>
            <pc:sldMk cId="0" sldId="256"/>
            <ac:grpSpMk id="128" creationId="{00000000-0000-0000-0000-000000000000}"/>
          </ac:grpSpMkLst>
        </pc:grpChg>
        <pc:grpChg chg="add del mod">
          <ac:chgData name="Didonato, Lisa" userId="58f08b90-a1c6-461a-b1f7-61e3650792d4" providerId="ADAL" clId="{FF7C8840-FE7A-4CD4-A23F-413E0B8A9C1B}" dt="2021-06-07T17:18:43.764" v="654" actId="478"/>
          <ac:grpSpMkLst>
            <pc:docMk/>
            <pc:sldMk cId="0" sldId="256"/>
            <ac:grpSpMk id="143" creationId="{07753C2B-EAE4-40C8-B39C-C1E0CE745CDE}"/>
          </ac:grpSpMkLst>
        </pc:grpChg>
        <pc:graphicFrameChg chg="add del mod">
          <ac:chgData name="Didonato, Lisa" userId="58f08b90-a1c6-461a-b1f7-61e3650792d4" providerId="ADAL" clId="{FF7C8840-FE7A-4CD4-A23F-413E0B8A9C1B}" dt="2021-06-07T15:37:57.349" v="494" actId="478"/>
          <ac:graphicFrameMkLst>
            <pc:docMk/>
            <pc:sldMk cId="0" sldId="256"/>
            <ac:graphicFrameMk id="148" creationId="{F4D28130-E623-407A-AADE-8881C54EB36C}"/>
          </ac:graphicFrameMkLst>
        </pc:graphicFrameChg>
        <pc:graphicFrameChg chg="add del mod">
          <ac:chgData name="Didonato, Lisa" userId="58f08b90-a1c6-461a-b1f7-61e3650792d4" providerId="ADAL" clId="{FF7C8840-FE7A-4CD4-A23F-413E0B8A9C1B}" dt="2021-06-07T16:50:31.900" v="510" actId="478"/>
          <ac:graphicFrameMkLst>
            <pc:docMk/>
            <pc:sldMk cId="0" sldId="256"/>
            <ac:graphicFrameMk id="151" creationId="{1FA67F23-87BA-4942-BF25-EE32C040CA61}"/>
          </ac:graphicFrameMkLst>
        </pc:graphicFrameChg>
        <pc:graphicFrameChg chg="add mod">
          <ac:chgData name="Didonato, Lisa" userId="58f08b90-a1c6-461a-b1f7-61e3650792d4" providerId="ADAL" clId="{FF7C8840-FE7A-4CD4-A23F-413E0B8A9C1B}" dt="2021-06-07T17:32:30.891" v="877" actId="14100"/>
          <ac:graphicFrameMkLst>
            <pc:docMk/>
            <pc:sldMk cId="0" sldId="256"/>
            <ac:graphicFrameMk id="152" creationId="{074E8BE3-D5B6-40FE-BE65-AC0A0ACCD3A7}"/>
          </ac:graphicFrameMkLst>
        </pc:graphicFrameChg>
        <pc:graphicFrameChg chg="add del mod modGraphic">
          <ac:chgData name="Didonato, Lisa" userId="58f08b90-a1c6-461a-b1f7-61e3650792d4" providerId="ADAL" clId="{FF7C8840-FE7A-4CD4-A23F-413E0B8A9C1B}" dt="2021-06-07T16:54:41.963" v="521" actId="478"/>
          <ac:graphicFrameMkLst>
            <pc:docMk/>
            <pc:sldMk cId="0" sldId="256"/>
            <ac:graphicFrameMk id="153" creationId="{5AF2CE63-3717-4012-8CB2-2D6E39E492F2}"/>
          </ac:graphicFrameMkLst>
        </pc:graphicFrameChg>
        <pc:graphicFrameChg chg="del mod">
          <ac:chgData name="Didonato, Lisa" userId="58f08b90-a1c6-461a-b1f7-61e3650792d4" providerId="ADAL" clId="{FF7C8840-FE7A-4CD4-A23F-413E0B8A9C1B}" dt="2021-06-07T16:56:33.874" v="528" actId="478"/>
          <ac:graphicFrameMkLst>
            <pc:docMk/>
            <pc:sldMk cId="0" sldId="256"/>
            <ac:graphicFrameMk id="154" creationId="{C2773EA8-583A-465F-B332-116E31EFB706}"/>
          </ac:graphicFrameMkLst>
        </pc:graphicFrameChg>
        <pc:graphicFrameChg chg="del mod">
          <ac:chgData name="Didonato, Lisa" userId="58f08b90-a1c6-461a-b1f7-61e3650792d4" providerId="ADAL" clId="{FF7C8840-FE7A-4CD4-A23F-413E0B8A9C1B}" dt="2021-06-07T17:03:10.433" v="644" actId="478"/>
          <ac:graphicFrameMkLst>
            <pc:docMk/>
            <pc:sldMk cId="0" sldId="256"/>
            <ac:graphicFrameMk id="155" creationId="{24589523-81B4-43BD-8806-461BED901D75}"/>
          </ac:graphicFrameMkLst>
        </pc:graphicFrameChg>
        <pc:graphicFrameChg chg="del mod">
          <ac:chgData name="Didonato, Lisa" userId="58f08b90-a1c6-461a-b1f7-61e3650792d4" providerId="ADAL" clId="{FF7C8840-FE7A-4CD4-A23F-413E0B8A9C1B}" dt="2021-06-07T17:19:26.021" v="660" actId="478"/>
          <ac:graphicFrameMkLst>
            <pc:docMk/>
            <pc:sldMk cId="0" sldId="256"/>
            <ac:graphicFrameMk id="156" creationId="{DB0AEB02-38A9-470E-B9AE-B14A5B37CCDA}"/>
          </ac:graphicFrameMkLst>
        </pc:graphicFrameChg>
        <pc:graphicFrameChg chg="mod">
          <ac:chgData name="Didonato, Lisa" userId="58f08b90-a1c6-461a-b1f7-61e3650792d4" providerId="ADAL" clId="{FF7C8840-FE7A-4CD4-A23F-413E0B8A9C1B}" dt="2021-06-07T17:23:46.243" v="690" actId="1038"/>
          <ac:graphicFrameMkLst>
            <pc:docMk/>
            <pc:sldMk cId="0" sldId="256"/>
            <ac:graphicFrameMk id="157" creationId="{4921F915-45D5-45DF-B23C-38D3F8076F1C}"/>
          </ac:graphicFrameMkLst>
        </pc:graphicFrameChg>
        <pc:graphicFrameChg chg="add del mod modGraphic">
          <ac:chgData name="Didonato, Lisa" userId="58f08b90-a1c6-461a-b1f7-61e3650792d4" providerId="ADAL" clId="{FF7C8840-FE7A-4CD4-A23F-413E0B8A9C1B}" dt="2021-06-07T17:25:26.660" v="697" actId="478"/>
          <ac:graphicFrameMkLst>
            <pc:docMk/>
            <pc:sldMk cId="0" sldId="256"/>
            <ac:graphicFrameMk id="163" creationId="{76F2A1B5-7A4B-4BEF-906B-3696CC4361A5}"/>
          </ac:graphicFrameMkLst>
        </pc:graphicFrameChg>
        <pc:graphicFrameChg chg="del mod">
          <ac:chgData name="Didonato, Lisa" userId="58f08b90-a1c6-461a-b1f7-61e3650792d4" providerId="ADAL" clId="{FF7C8840-FE7A-4CD4-A23F-413E0B8A9C1B}" dt="2021-06-07T17:28:38.109" v="852" actId="478"/>
          <ac:graphicFrameMkLst>
            <pc:docMk/>
            <pc:sldMk cId="0" sldId="256"/>
            <ac:graphicFrameMk id="164" creationId="{2CED0F78-B4C3-4D96-AEBA-B5646911231E}"/>
          </ac:graphicFrameMkLst>
        </pc:graphicFrameChg>
        <pc:graphicFrameChg chg="mod">
          <ac:chgData name="Didonato, Lisa" userId="58f08b90-a1c6-461a-b1f7-61e3650792d4" providerId="ADAL" clId="{FF7C8840-FE7A-4CD4-A23F-413E0B8A9C1B}" dt="2021-06-07T17:32:14.617" v="875" actId="1076"/>
          <ac:graphicFrameMkLst>
            <pc:docMk/>
            <pc:sldMk cId="0" sldId="256"/>
            <ac:graphicFrameMk id="165" creationId="{FA2A68B8-B0D5-4DCF-BBC5-6BDCD0B461EB}"/>
          </ac:graphicFrameMkLst>
        </pc:graphicFrameChg>
        <pc:graphicFrameChg chg="add del mod">
          <ac:chgData name="Didonato, Lisa" userId="58f08b90-a1c6-461a-b1f7-61e3650792d4" providerId="ADAL" clId="{FF7C8840-FE7A-4CD4-A23F-413E0B8A9C1B}" dt="2021-06-07T17:29:57.540" v="864" actId="478"/>
          <ac:graphicFrameMkLst>
            <pc:docMk/>
            <pc:sldMk cId="0" sldId="256"/>
            <ac:graphicFrameMk id="166" creationId="{67376943-8C61-4A84-BE87-339D62FB4A27}"/>
          </ac:graphicFrameMkLst>
        </pc:graphicFrameChg>
        <pc:graphicFrameChg chg="add mod">
          <ac:chgData name="Didonato, Lisa" userId="58f08b90-a1c6-461a-b1f7-61e3650792d4" providerId="ADAL" clId="{FF7C8840-FE7A-4CD4-A23F-413E0B8A9C1B}" dt="2021-06-07T17:32:05.937" v="874" actId="208"/>
          <ac:graphicFrameMkLst>
            <pc:docMk/>
            <pc:sldMk cId="0" sldId="256"/>
            <ac:graphicFrameMk id="167" creationId="{67376943-8C61-4A84-BE87-339D62FB4A27}"/>
          </ac:graphicFrameMkLst>
        </pc:graphicFrameChg>
        <pc:graphicFrameChg chg="add mod ord">
          <ac:chgData name="Didonato, Lisa" userId="58f08b90-a1c6-461a-b1f7-61e3650792d4" providerId="ADAL" clId="{FF7C8840-FE7A-4CD4-A23F-413E0B8A9C1B}" dt="2021-06-07T19:07:28.406" v="2140" actId="1036"/>
          <ac:graphicFrameMkLst>
            <pc:docMk/>
            <pc:sldMk cId="0" sldId="256"/>
            <ac:graphicFrameMk id="178" creationId="{09C5B72E-5A6F-4634-A7F5-4279EDD289EC}"/>
          </ac:graphicFrameMkLst>
        </pc:graphicFrameChg>
        <pc:graphicFrameChg chg="add mod">
          <ac:chgData name="Didonato, Lisa" userId="58f08b90-a1c6-461a-b1f7-61e3650792d4" providerId="ADAL" clId="{FF7C8840-FE7A-4CD4-A23F-413E0B8A9C1B}" dt="2021-06-07T19:06:36.869" v="2125" actId="1036"/>
          <ac:graphicFrameMkLst>
            <pc:docMk/>
            <pc:sldMk cId="0" sldId="256"/>
            <ac:graphicFrameMk id="195" creationId="{5ED4BE1C-D2A7-4CFE-9852-B9FA90C4A83F}"/>
          </ac:graphicFrameMkLst>
        </pc:graphicFrameChg>
        <pc:graphicFrameChg chg="add del mod">
          <ac:chgData name="Didonato, Lisa" userId="58f08b90-a1c6-461a-b1f7-61e3650792d4" providerId="ADAL" clId="{FF7C8840-FE7A-4CD4-A23F-413E0B8A9C1B}" dt="2021-06-07T18:36:26.401" v="1607"/>
          <ac:graphicFrameMkLst>
            <pc:docMk/>
            <pc:sldMk cId="0" sldId="256"/>
            <ac:graphicFrameMk id="197" creationId="{F58DFB3F-AF5C-431C-809A-8E4BE073F93B}"/>
          </ac:graphicFrameMkLst>
        </pc:graphicFrameChg>
        <pc:graphicFrameChg chg="add mod">
          <ac:chgData name="Didonato, Lisa" userId="58f08b90-a1c6-461a-b1f7-61e3650792d4" providerId="ADAL" clId="{FF7C8840-FE7A-4CD4-A23F-413E0B8A9C1B}" dt="2021-06-07T19:06:36.869" v="2125" actId="1036"/>
          <ac:graphicFrameMkLst>
            <pc:docMk/>
            <pc:sldMk cId="0" sldId="256"/>
            <ac:graphicFrameMk id="201" creationId="{5AF231A3-A18E-4D80-9E02-7EEA8191B86A}"/>
          </ac:graphicFrameMkLst>
        </pc:graphicFrameChg>
        <pc:graphicFrameChg chg="add mod modGraphic">
          <ac:chgData name="Didonato, Lisa" userId="58f08b90-a1c6-461a-b1f7-61e3650792d4" providerId="ADAL" clId="{FF7C8840-FE7A-4CD4-A23F-413E0B8A9C1B}" dt="2021-06-07T19:40:02.788" v="2401" actId="207"/>
          <ac:graphicFrameMkLst>
            <pc:docMk/>
            <pc:sldMk cId="0" sldId="256"/>
            <ac:graphicFrameMk id="221" creationId="{641026D7-1D73-47CB-82E4-C1CFDFE582B0}"/>
          </ac:graphicFrameMkLst>
        </pc:graphicFrameChg>
        <pc:graphicFrameChg chg="add mod">
          <ac:chgData name="Didonato, Lisa" userId="58f08b90-a1c6-461a-b1f7-61e3650792d4" providerId="ADAL" clId="{FF7C8840-FE7A-4CD4-A23F-413E0B8A9C1B}" dt="2021-06-07T19:39:37.709" v="2396" actId="1038"/>
          <ac:graphicFrameMkLst>
            <pc:docMk/>
            <pc:sldMk cId="0" sldId="256"/>
            <ac:graphicFrameMk id="222" creationId="{019631EF-50A0-40D2-8034-804F8895B4D9}"/>
          </ac:graphicFrameMkLst>
        </pc:graphicFrameChg>
        <pc:graphicFrameChg chg="add del mod">
          <ac:chgData name="Didonato, Lisa" userId="58f08b90-a1c6-461a-b1f7-61e3650792d4" providerId="ADAL" clId="{FF7C8840-FE7A-4CD4-A23F-413E0B8A9C1B}" dt="2021-06-07T19:26:28.980" v="2266" actId="478"/>
          <ac:graphicFrameMkLst>
            <pc:docMk/>
            <pc:sldMk cId="0" sldId="256"/>
            <ac:graphicFrameMk id="226" creationId="{CDB24C20-0814-4721-BDEC-727F0C61F28B}"/>
          </ac:graphicFrameMkLst>
        </pc:graphicFrameChg>
        <pc:graphicFrameChg chg="add del mod">
          <ac:chgData name="Didonato, Lisa" userId="58f08b90-a1c6-461a-b1f7-61e3650792d4" providerId="ADAL" clId="{FF7C8840-FE7A-4CD4-A23F-413E0B8A9C1B}" dt="2021-06-07T19:27:51.971" v="2270"/>
          <ac:graphicFrameMkLst>
            <pc:docMk/>
            <pc:sldMk cId="0" sldId="256"/>
            <ac:graphicFrameMk id="227" creationId="{7848CDD5-74F4-4D3A-8EBB-BED0AC1A15A9}"/>
          </ac:graphicFrameMkLst>
        </pc:graphicFrameChg>
        <pc:graphicFrameChg chg="del mod">
          <ac:chgData name="Didonato, Lisa" userId="58f08b90-a1c6-461a-b1f7-61e3650792d4" providerId="ADAL" clId="{FF7C8840-FE7A-4CD4-A23F-413E0B8A9C1B}" dt="2021-06-07T19:28:36.897" v="2293" actId="478"/>
          <ac:graphicFrameMkLst>
            <pc:docMk/>
            <pc:sldMk cId="0" sldId="256"/>
            <ac:graphicFrameMk id="228" creationId="{CBA42DB1-F209-4B10-8DA6-9DE6B498671C}"/>
          </ac:graphicFrameMkLst>
        </pc:graphicFrameChg>
        <pc:graphicFrameChg chg="del mod">
          <ac:chgData name="Didonato, Lisa" userId="58f08b90-a1c6-461a-b1f7-61e3650792d4" providerId="ADAL" clId="{FF7C8840-FE7A-4CD4-A23F-413E0B8A9C1B}" dt="2021-06-07T19:29:25.148" v="2298" actId="478"/>
          <ac:graphicFrameMkLst>
            <pc:docMk/>
            <pc:sldMk cId="0" sldId="256"/>
            <ac:graphicFrameMk id="229" creationId="{7E73EB75-4168-4EF9-9DAE-2F204FF95287}"/>
          </ac:graphicFrameMkLst>
        </pc:graphicFrameChg>
        <pc:graphicFrameChg chg="add del mod">
          <ac:chgData name="Didonato, Lisa" userId="58f08b90-a1c6-461a-b1f7-61e3650792d4" providerId="ADAL" clId="{FF7C8840-FE7A-4CD4-A23F-413E0B8A9C1B}" dt="2021-06-07T19:29:39.373" v="2301"/>
          <ac:graphicFrameMkLst>
            <pc:docMk/>
            <pc:sldMk cId="0" sldId="256"/>
            <ac:graphicFrameMk id="231" creationId="{EA72E351-85CC-491B-8BC6-C4E06395BB77}"/>
          </ac:graphicFrameMkLst>
        </pc:graphicFrameChg>
        <pc:picChg chg="add del mod">
          <ac:chgData name="Didonato, Lisa" userId="58f08b90-a1c6-461a-b1f7-61e3650792d4" providerId="ADAL" clId="{FF7C8840-FE7A-4CD4-A23F-413E0B8A9C1B}" dt="2021-06-07T17:58:31.405" v="979" actId="478"/>
          <ac:picMkLst>
            <pc:docMk/>
            <pc:sldMk cId="0" sldId="256"/>
            <ac:picMk id="169" creationId="{288814F9-6A6F-49DB-901B-76E4D15C3199}"/>
          </ac:picMkLst>
        </pc:picChg>
        <pc:picChg chg="add del mod">
          <ac:chgData name="Didonato, Lisa" userId="58f08b90-a1c6-461a-b1f7-61e3650792d4" providerId="ADAL" clId="{FF7C8840-FE7A-4CD4-A23F-413E0B8A9C1B}" dt="2021-06-07T17:52:54.951" v="916" actId="478"/>
          <ac:picMkLst>
            <pc:docMk/>
            <pc:sldMk cId="0" sldId="256"/>
            <ac:picMk id="172" creationId="{57900E2A-B29E-4E90-8EE2-17BCDBD1156A}"/>
          </ac:picMkLst>
        </pc:picChg>
        <pc:picChg chg="add del mod">
          <ac:chgData name="Didonato, Lisa" userId="58f08b90-a1c6-461a-b1f7-61e3650792d4" providerId="ADAL" clId="{FF7C8840-FE7A-4CD4-A23F-413E0B8A9C1B}" dt="2021-06-07T17:52:54.951" v="916" actId="478"/>
          <ac:picMkLst>
            <pc:docMk/>
            <pc:sldMk cId="0" sldId="256"/>
            <ac:picMk id="174" creationId="{78829C5A-3292-42E1-8F5B-0407E2B495FA}"/>
          </ac:picMkLst>
        </pc:picChg>
        <pc:picChg chg="add mod">
          <ac:chgData name="Didonato, Lisa" userId="58f08b90-a1c6-461a-b1f7-61e3650792d4" providerId="ADAL" clId="{FF7C8840-FE7A-4CD4-A23F-413E0B8A9C1B}" dt="2021-06-07T19:07:28.406" v="2140" actId="1036"/>
          <ac:picMkLst>
            <pc:docMk/>
            <pc:sldMk cId="0" sldId="256"/>
            <ac:picMk id="176" creationId="{AE2EE012-D15E-4ACF-8C2C-99FED7FA3866}"/>
          </ac:picMkLst>
        </pc:picChg>
        <pc:picChg chg="add mod">
          <ac:chgData name="Didonato, Lisa" userId="58f08b90-a1c6-461a-b1f7-61e3650792d4" providerId="ADAL" clId="{FF7C8840-FE7A-4CD4-A23F-413E0B8A9C1B}" dt="2021-06-07T19:07:28.406" v="2140" actId="1036"/>
          <ac:picMkLst>
            <pc:docMk/>
            <pc:sldMk cId="0" sldId="256"/>
            <ac:picMk id="191" creationId="{03EF62A7-1E76-45A3-B250-96445A3BA8F9}"/>
          </ac:picMkLst>
        </pc:picChg>
      </pc:sldChg>
      <pc:sldChg chg="modSp mod ord">
        <pc:chgData name="Didonato, Lisa" userId="58f08b90-a1c6-461a-b1f7-61e3650792d4" providerId="ADAL" clId="{FF7C8840-FE7A-4CD4-A23F-413E0B8A9C1B}" dt="2021-06-07T15:30:55.607" v="483" actId="20577"/>
        <pc:sldMkLst>
          <pc:docMk/>
          <pc:sldMk cId="733069271" sldId="257"/>
        </pc:sldMkLst>
        <pc:spChg chg="mod">
          <ac:chgData name="Didonato, Lisa" userId="58f08b90-a1c6-461a-b1f7-61e3650792d4" providerId="ADAL" clId="{FF7C8840-FE7A-4CD4-A23F-413E0B8A9C1B}" dt="2021-06-07T15:28:20.159" v="476" actId="20577"/>
          <ac:spMkLst>
            <pc:docMk/>
            <pc:sldMk cId="733069271" sldId="257"/>
            <ac:spMk id="91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5:27:43.181" v="474" actId="20577"/>
          <ac:spMkLst>
            <pc:docMk/>
            <pc:sldMk cId="733069271" sldId="257"/>
            <ac:spMk id="92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5:26:51.994" v="472" actId="20577"/>
          <ac:spMkLst>
            <pc:docMk/>
            <pc:sldMk cId="733069271" sldId="257"/>
            <ac:spMk id="93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5:30:55.607" v="483" actId="20577"/>
          <ac:spMkLst>
            <pc:docMk/>
            <pc:sldMk cId="733069271" sldId="257"/>
            <ac:spMk id="135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5:29:52.909" v="481" actId="20577"/>
          <ac:spMkLst>
            <pc:docMk/>
            <pc:sldMk cId="733069271" sldId="257"/>
            <ac:spMk id="137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5:26:35.448" v="468" actId="20577"/>
          <ac:spMkLst>
            <pc:docMk/>
            <pc:sldMk cId="733069271" sldId="257"/>
            <ac:spMk id="138" creationId="{00000000-0000-0000-0000-000000000000}"/>
          </ac:spMkLst>
        </pc:spChg>
        <pc:spChg chg="mod">
          <ac:chgData name="Didonato, Lisa" userId="58f08b90-a1c6-461a-b1f7-61e3650792d4" providerId="ADAL" clId="{FF7C8840-FE7A-4CD4-A23F-413E0B8A9C1B}" dt="2021-06-07T15:29:03.702" v="479" actId="6549"/>
          <ac:spMkLst>
            <pc:docMk/>
            <pc:sldMk cId="733069271" sldId="257"/>
            <ac:spMk id="139" creationId="{00000000-0000-0000-0000-000000000000}"/>
          </ac:spMkLst>
        </pc:spChg>
      </pc:sldChg>
      <pc:sldChg chg="addSp delSp modSp new del mod">
        <pc:chgData name="Didonato, Lisa" userId="58f08b90-a1c6-461a-b1f7-61e3650792d4" providerId="ADAL" clId="{FF7C8840-FE7A-4CD4-A23F-413E0B8A9C1B}" dt="2021-06-07T19:40:15.672" v="2402" actId="47"/>
        <pc:sldMkLst>
          <pc:docMk/>
          <pc:sldMk cId="207225228" sldId="258"/>
        </pc:sldMkLst>
        <pc:spChg chg="add mod">
          <ac:chgData name="Didonato, Lisa" userId="58f08b90-a1c6-461a-b1f7-61e3650792d4" providerId="ADAL" clId="{FF7C8840-FE7A-4CD4-A23F-413E0B8A9C1B}" dt="2021-06-07T19:32:43.759" v="2326" actId="255"/>
          <ac:spMkLst>
            <pc:docMk/>
            <pc:sldMk cId="207225228" sldId="258"/>
            <ac:spMk id="2" creationId="{580EE7C6-1811-49DF-9D06-9DF11FE968C2}"/>
          </ac:spMkLst>
        </pc:spChg>
        <pc:spChg chg="add mod">
          <ac:chgData name="Didonato, Lisa" userId="58f08b90-a1c6-461a-b1f7-61e3650792d4" providerId="ADAL" clId="{FF7C8840-FE7A-4CD4-A23F-413E0B8A9C1B}" dt="2021-06-07T19:35:25.428" v="2343" actId="255"/>
          <ac:spMkLst>
            <pc:docMk/>
            <pc:sldMk cId="207225228" sldId="258"/>
            <ac:spMk id="3" creationId="{38E50F62-AD91-4DE1-A084-767BD1960E07}"/>
          </ac:spMkLst>
        </pc:spChg>
        <pc:spChg chg="add del mod">
          <ac:chgData name="Didonato, Lisa" userId="58f08b90-a1c6-461a-b1f7-61e3650792d4" providerId="ADAL" clId="{FF7C8840-FE7A-4CD4-A23F-413E0B8A9C1B}" dt="2021-06-07T19:36:45.067" v="2350" actId="21"/>
          <ac:spMkLst>
            <pc:docMk/>
            <pc:sldMk cId="207225228" sldId="258"/>
            <ac:spMk id="4" creationId="{11A1138C-EA2E-40B6-9E64-02B403396C2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Book1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C9-4505-9EF5-70F7DB811771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C9-4505-9EF5-70F7DB811771}"/>
              </c:ext>
            </c:extLst>
          </c:dPt>
          <c:val>
            <c:numRef>
              <c:f>Sheet5!$E$14:$E$15</c:f>
              <c:numCache>
                <c:formatCode>###0</c:formatCode>
                <c:ptCount val="2"/>
                <c:pt idx="0">
                  <c:v>18.942731277533039</c:v>
                </c:pt>
                <c:pt idx="1">
                  <c:v>81.057268722466958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C9-4505-9EF5-70F7DB811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Sheet2!$A$6:$A$12</c:f>
              <c:strCache>
                <c:ptCount val="7"/>
                <c:pt idx="0">
                  <c:v>American Indian/Alaska Native</c:v>
                </c:pt>
                <c:pt idx="1">
                  <c:v>Asian/Filipino</c:v>
                </c:pt>
                <c:pt idx="2">
                  <c:v>African American/Black</c:v>
                </c:pt>
                <c:pt idx="3">
                  <c:v>Hispanic/Latinx</c:v>
                </c:pt>
                <c:pt idx="4">
                  <c:v>Native Hawaiian/Pacific Islander</c:v>
                </c:pt>
                <c:pt idx="5">
                  <c:v>White/Caucasian</c:v>
                </c:pt>
                <c:pt idx="6">
                  <c:v>Other</c:v>
                </c:pt>
              </c:strCache>
            </c:strRef>
          </c:cat>
          <c:val>
            <c:numRef>
              <c:f>Sheet2!$C$6:$C$12</c:f>
              <c:numCache>
                <c:formatCode>0%</c:formatCode>
                <c:ptCount val="7"/>
                <c:pt idx="0">
                  <c:v>2.5466893039049237E-2</c:v>
                </c:pt>
                <c:pt idx="1">
                  <c:v>0.25297113752122241</c:v>
                </c:pt>
                <c:pt idx="2">
                  <c:v>5.7724957555178265E-2</c:v>
                </c:pt>
                <c:pt idx="3">
                  <c:v>0.62139219015280134</c:v>
                </c:pt>
                <c:pt idx="4">
                  <c:v>1.5280135823429542E-2</c:v>
                </c:pt>
                <c:pt idx="5">
                  <c:v>0.18675721561969441</c:v>
                </c:pt>
                <c:pt idx="6">
                  <c:v>3.5653650254668934E-2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78-402E-9B8C-1916E64D9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"/>
        <c:overlap val="24"/>
        <c:axId val="284088351"/>
        <c:axId val="276810351"/>
      </c:barChart>
      <c:catAx>
        <c:axId val="2840883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810351"/>
        <c:crosses val="autoZero"/>
        <c:auto val="1"/>
        <c:lblAlgn val="ctr"/>
        <c:lblOffset val="100"/>
        <c:noMultiLvlLbl val="0"/>
      </c:catAx>
      <c:valAx>
        <c:axId val="27681035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4088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gender!$A$6:$A$10</c:f>
              <c:strCache>
                <c:ptCount val="5"/>
                <c:pt idx="0">
                  <c:v>Man/Trans Man</c:v>
                </c:pt>
                <c:pt idx="1">
                  <c:v>Woman/Trans Woman</c:v>
                </c:pt>
                <c:pt idx="2">
                  <c:v>Non-binary</c:v>
                </c:pt>
                <c:pt idx="3">
                  <c:v>Genderqueer/Gender non-conforming</c:v>
                </c:pt>
                <c:pt idx="4">
                  <c:v>Identity not listed above</c:v>
                </c:pt>
              </c:strCache>
            </c:strRef>
          </c:cat>
          <c:val>
            <c:numRef>
              <c:f>gender!$C$6:$C$10</c:f>
              <c:numCache>
                <c:formatCode>0%</c:formatCode>
                <c:ptCount val="5"/>
                <c:pt idx="0">
                  <c:v>0.35321100917431192</c:v>
                </c:pt>
                <c:pt idx="1">
                  <c:v>0.49847094801223241</c:v>
                </c:pt>
                <c:pt idx="2">
                  <c:v>2.1406727828746176E-2</c:v>
                </c:pt>
                <c:pt idx="3">
                  <c:v>3.0581039755351682E-3</c:v>
                </c:pt>
                <c:pt idx="4">
                  <c:v>0.12385321100917432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DA-4B51-A435-7DAC95295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"/>
        <c:overlap val="24"/>
        <c:axId val="284088351"/>
        <c:axId val="276810351"/>
      </c:barChart>
      <c:catAx>
        <c:axId val="2840883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810351"/>
        <c:crosses val="autoZero"/>
        <c:auto val="1"/>
        <c:lblAlgn val="ctr"/>
        <c:lblOffset val="100"/>
        <c:noMultiLvlLbl val="0"/>
      </c:catAx>
      <c:valAx>
        <c:axId val="27681035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4088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30755007348228"/>
          <c:y val="4.2968208139599617E-2"/>
          <c:w val="0.61963665903552179"/>
          <c:h val="0.73961911774611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Comparison Group</c:v>
                </c:pt>
              </c:strCache>
            </c:strRef>
          </c:tx>
          <c:spPr>
            <a:solidFill>
              <a:schemeClr val="bg2"/>
            </a:solidFill>
            <a:ln w="3175">
              <a:solidFill>
                <a:srgbClr val="7680AC">
                  <a:alpha val="49804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3175">
                <a:solidFill>
                  <a:srgbClr val="7680AC">
                    <a:alpha val="49804"/>
                  </a:srgb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A-A51F-477B-9CE6-6E3843512B61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3175"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51F-477B-9CE6-6E3843512B61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3175">
                <a:solidFill>
                  <a:srgbClr val="7680AC">
                    <a:alpha val="49804"/>
                  </a:srgb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9-A51F-477B-9CE6-6E3843512B61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3175">
                <a:solidFill>
                  <a:srgbClr val="7680AC">
                    <a:alpha val="49804"/>
                  </a:srgb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8-A51F-477B-9CE6-6E3843512B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Aid to be repaid</c:v>
                </c:pt>
                <c:pt idx="1">
                  <c:v>Aid not to be repaid</c:v>
                </c:pt>
                <c:pt idx="2">
                  <c:v>Personal resources</c:v>
                </c:pt>
                <c:pt idx="3">
                  <c:v>Family resources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0.31900000000000001</c:v>
                </c:pt>
                <c:pt idx="1">
                  <c:v>0.63700000000000001</c:v>
                </c:pt>
                <c:pt idx="2">
                  <c:v>0.48299999999999998</c:v>
                </c:pt>
                <c:pt idx="3">
                  <c:v>0.61099999999999999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1F-477B-9CE6-6E3843512B61}"/>
            </c:ext>
          </c:extLst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accent1"/>
            </a:solidFill>
            <a:ln w="9525">
              <a:solidFill>
                <a:schemeClr val="bg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A51F-477B-9CE6-6E3843512B61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A51F-477B-9CE6-6E3843512B61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51F-477B-9CE6-6E3843512B61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A51F-477B-9CE6-6E3843512B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rgbClr val="202945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Aid to be repaid</c:v>
                </c:pt>
                <c:pt idx="1">
                  <c:v>Aid not to be repaid</c:v>
                </c:pt>
                <c:pt idx="2">
                  <c:v>Personal resources</c:v>
                </c:pt>
                <c:pt idx="3">
                  <c:v>Family resources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0.16</c:v>
                </c:pt>
                <c:pt idx="1">
                  <c:v>0.46899999999999997</c:v>
                </c:pt>
                <c:pt idx="2">
                  <c:v>0.44900000000000001</c:v>
                </c:pt>
                <c:pt idx="3">
                  <c:v>0.53100000000000003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1F-477B-9CE6-6E3843512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1322240"/>
        <c:axId val="83237056"/>
      </c:barChart>
      <c:catAx>
        <c:axId val="101322240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>
            <a:solidFill>
              <a:schemeClr val="tx2"/>
            </a:solidFill>
          </a:ln>
        </c:spPr>
        <c:txPr>
          <a:bodyPr rot="0" vert="horz"/>
          <a:lstStyle/>
          <a:p>
            <a:pPr>
              <a:defRPr sz="1400" b="1" baseline="0">
                <a:solidFill>
                  <a:srgbClr val="2029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3237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237056"/>
        <c:scaling>
          <c:orientation val="minMax"/>
          <c:max val="1"/>
          <c:min val="0"/>
        </c:scaling>
        <c:delete val="1"/>
        <c:axPos val="b"/>
        <c:numFmt formatCode="0%" sourceLinked="0"/>
        <c:majorTickMark val="none"/>
        <c:minorTickMark val="none"/>
        <c:tickLblPos val="nextTo"/>
        <c:crossAx val="101322240"/>
        <c:crosses val="autoZero"/>
        <c:crossBetween val="between"/>
        <c:majorUnit val="0.1"/>
        <c:minorUnit val="0.04"/>
      </c:valAx>
      <c:spPr>
        <a:noFill/>
        <a:ln w="2436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3" b="1" i="0" u="none" strike="noStrike" baseline="0">
          <a:solidFill>
            <a:schemeClr val="accent1">
              <a:lumMod val="50000"/>
            </a:schemeClr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647140480935783E-2"/>
          <c:y val="0.1578809196757574"/>
          <c:w val="0.94561598224195298"/>
          <c:h val="0.785928866942479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9525">
              <a:solidFill>
                <a:schemeClr val="bg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42-4D0A-A846-1E612A2D1D1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42-4D0A-A846-1E612A2D1D1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42-4D0A-A846-1E612A2D1D1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42-4D0A-A846-1E612A2D1D1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842-4D0A-A846-1E612A2D1D12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842-4D0A-A846-1E612A2D1D12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842-4D0A-A846-1E612A2D1D12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842-4D0A-A846-1E612A2D1D1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Sheet1!$B$2:$B$9</c:f>
              <c:strCache>
                <c:ptCount val="8"/>
                <c:pt idx="0">
                  <c:v>Your Institution</c:v>
                </c:pt>
                <c:pt idx="1">
                  <c:v>Comparison Group</c:v>
                </c:pt>
                <c:pt idx="2">
                  <c:v>Your Institution</c:v>
                </c:pt>
                <c:pt idx="3">
                  <c:v>Comparison Group</c:v>
                </c:pt>
                <c:pt idx="4">
                  <c:v>Your Institution</c:v>
                </c:pt>
                <c:pt idx="5">
                  <c:v>Comparison Group</c:v>
                </c:pt>
                <c:pt idx="6">
                  <c:v>Your Institution</c:v>
                </c:pt>
                <c:pt idx="7">
                  <c:v>Comparison Group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0.29399999999999998</c:v>
                </c:pt>
                <c:pt idx="1">
                  <c:v>0.26400000000000001</c:v>
                </c:pt>
                <c:pt idx="2">
                  <c:v>0.24</c:v>
                </c:pt>
                <c:pt idx="3">
                  <c:v>0.32400000000000001</c:v>
                </c:pt>
                <c:pt idx="4">
                  <c:v>0.26100000000000001</c:v>
                </c:pt>
                <c:pt idx="5">
                  <c:v>0.184</c:v>
                </c:pt>
                <c:pt idx="6">
                  <c:v>0.23799999999999999</c:v>
                </c:pt>
                <c:pt idx="7">
                  <c:v>0.157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842-4D0A-A846-1E612A2D1D12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rgbClr val="C00000"/>
            </a:solidFill>
            <a:ln w="9525">
              <a:solidFill>
                <a:schemeClr val="bg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D842-4D0A-A846-1E612A2D1D1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D842-4D0A-A846-1E612A2D1D12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842-4D0A-A846-1E612A2D1D1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D842-4D0A-A846-1E612A2D1D12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D842-4D0A-A846-1E612A2D1D1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D842-4D0A-A846-1E612A2D1D12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 w="9525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D842-4D0A-A846-1E612A2D1D12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D842-4D0A-A846-1E612A2D1D1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Sheet1!$B$2:$B$9</c:f>
              <c:strCache>
                <c:ptCount val="8"/>
                <c:pt idx="0">
                  <c:v>Your Institution</c:v>
                </c:pt>
                <c:pt idx="1">
                  <c:v>Comparison Group</c:v>
                </c:pt>
                <c:pt idx="2">
                  <c:v>Your Institution</c:v>
                </c:pt>
                <c:pt idx="3">
                  <c:v>Comparison Group</c:v>
                </c:pt>
                <c:pt idx="4">
                  <c:v>Your Institution</c:v>
                </c:pt>
                <c:pt idx="5">
                  <c:v>Comparison Group</c:v>
                </c:pt>
                <c:pt idx="6">
                  <c:v>Your Institution</c:v>
                </c:pt>
                <c:pt idx="7">
                  <c:v>Comparison Group</c:v>
                </c:pt>
              </c:strCache>
            </c:strRef>
          </c:cat>
          <c:val>
            <c:numRef>
              <c:f>Sheet1!$D$2:$D$9</c:f>
              <c:numCache>
                <c:formatCode>0.0%</c:formatCode>
                <c:ptCount val="8"/>
                <c:pt idx="0">
                  <c:v>0.437</c:v>
                </c:pt>
                <c:pt idx="1">
                  <c:v>0.40200000000000002</c:v>
                </c:pt>
                <c:pt idx="2">
                  <c:v>0.69599999999999995</c:v>
                </c:pt>
                <c:pt idx="3">
                  <c:v>0.53100000000000003</c:v>
                </c:pt>
                <c:pt idx="4">
                  <c:v>0.15</c:v>
                </c:pt>
                <c:pt idx="5">
                  <c:v>0.1</c:v>
                </c:pt>
                <c:pt idx="6">
                  <c:v>0.217</c:v>
                </c:pt>
                <c:pt idx="7">
                  <c:v>0.13800000000000001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D842-4D0A-A846-1E612A2D1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overlap val="100"/>
        <c:axId val="104707584"/>
        <c:axId val="83231872"/>
      </c:barChart>
      <c:catAx>
        <c:axId val="104707584"/>
        <c:scaling>
          <c:orientation val="minMax"/>
        </c:scaling>
        <c:delete val="0"/>
        <c:axPos val="b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0"/>
        <c:majorTickMark val="none"/>
        <c:minorTickMark val="none"/>
        <c:tickLblPos val="none"/>
        <c:spPr>
          <a:ln>
            <a:solidFill>
              <a:schemeClr val="tx2"/>
            </a:solidFill>
          </a:ln>
        </c:spPr>
        <c:crossAx val="83231872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83231872"/>
        <c:scaling>
          <c:orientation val="minMax"/>
          <c:max val="1"/>
          <c:min val="0"/>
        </c:scaling>
        <c:delete val="1"/>
        <c:axPos val="l"/>
        <c:numFmt formatCode="0%" sourceLinked="0"/>
        <c:majorTickMark val="none"/>
        <c:minorTickMark val="none"/>
        <c:tickLblPos val="nextTo"/>
        <c:crossAx val="104707584"/>
        <c:crosses val="autoZero"/>
        <c:crossBetween val="between"/>
        <c:majorUnit val="0.1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Sheet8!$B$2:$B$4</cx:f>
        <cx:lvl ptCount="3">
          <cx:pt idx="0">High Habits of Mind</cx:pt>
          <cx:pt idx="1">Average Habits of Mind</cx:pt>
          <cx:pt idx="2">Low Habits of Mind</cx:pt>
        </cx:lvl>
      </cx:strDim>
      <cx:numDim type="val">
        <cx:f>Sheet8!$C$2:$C$4</cx:f>
        <cx:lvl ptCount="3" formatCode="0%">
          <cx:pt idx="0">0.13700000000000001</cx:pt>
          <cx:pt idx="1">0.376</cx:pt>
          <cx:pt idx="2">0.48699999999999999</cx:pt>
        </cx:lvl>
      </cx:numDim>
    </cx:data>
  </cx:chartData>
  <cx:chart>
    <cx:title pos="t" align="ctr" overlay="0">
      <cx:tx>
        <cx:txData>
          <cx:v/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en-US" sz="1400" b="0" i="0" u="none" strike="noStrike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title>
    <cx:plotArea>
      <cx:plotAreaRegion>
        <cx:series layoutId="funnel" uniqueId="{385CF41E-3776-4702-9408-283CF8A68618}">
          <cx:tx>
            <cx:txData>
              <cx:f>Sheet8!$C$1</cx:f>
              <cx:v>Mt. SAC</cx:v>
            </cx:txData>
          </cx:tx>
          <cx:spPr>
            <a:solidFill>
              <a:srgbClr val="C00000"/>
            </a:solidFill>
          </cx:spPr>
          <cx:dataPt idx="0">
            <cx:spPr>
              <a:solidFill>
                <a:srgbClr val="C00000"/>
              </a:solidFill>
            </cx:spPr>
          </cx:dataPt>
          <cx:dataPt idx="1">
            <cx:spPr>
              <a:solidFill>
                <a:sysClr val="window" lastClr="FFFFFF">
                  <a:lumMod val="65000"/>
                </a:sysClr>
              </a:solidFill>
            </cx:spPr>
          </cx:dataPt>
          <cx:dataPt idx="2">
            <cx:spPr>
              <a:solidFill>
                <a:sysClr val="windowText" lastClr="000000">
                  <a:lumMod val="95000"/>
                  <a:lumOff val="5000"/>
                </a:sys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320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en-US" sz="3200" b="0" i="0" u="none" strike="noStrike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/>
                </a:endParaRPr>
              </a:p>
            </cx:txPr>
            <cx:visibility seriesName="0" categoryName="0" value="1"/>
            <cx:dataLabel idx="0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3200" b="0" i="0" u="none" strike="noStrike" baseline="0">
                      <a:solidFill>
                        <a:schemeClr val="bg1"/>
                      </a:solidFill>
                      <a:latin typeface="Calibri" panose="020F0502020204030204"/>
                    </a:rPr>
                    <a:t>14%</a:t>
                  </a:r>
                </a:p>
              </cx:txPr>
              <cx:visibility seriesName="0" categoryName="0" value="1"/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3200" b="0" i="0" u="none" strike="noStrike" baseline="0">
                      <a:solidFill>
                        <a:schemeClr val="bg1"/>
                      </a:solidFill>
                      <a:latin typeface="Calibri" panose="020F0502020204030204"/>
                    </a:rPr>
                    <a:t>49%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200" b="1">
                <a:solidFill>
                  <a:schemeClr val="tx1"/>
                </a:solidFill>
              </a:defRPr>
            </a:pPr>
            <a:endParaRPr lang="en-US" sz="1200" b="1" i="0" u="none" strike="noStrike" baseline="0">
              <a:solidFill>
                <a:schemeClr val="tx1"/>
              </a:solidFill>
              <a:latin typeface="Calibri" panose="020F0502020204030204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Sheet8!$B$2:$B$4</cx:f>
        <cx:lvl ptCount="3">
          <cx:pt idx="0">High Habits of Mind</cx:pt>
          <cx:pt idx="1">Average Habits of Mind</cx:pt>
          <cx:pt idx="2">Low Habits of Mind</cx:pt>
        </cx:lvl>
      </cx:strDim>
      <cx:numDim type="val">
        <cx:f>Sheet8!$D$2:$D$4</cx:f>
        <cx:lvl ptCount="3" formatCode="0%">
          <cx:pt idx="0">0.26000000000000001</cx:pt>
          <cx:pt idx="1">0.45000000000000001</cx:pt>
          <cx:pt idx="2">0.29899999999999999</cx:pt>
        </cx:lvl>
      </cx:numDim>
    </cx:data>
  </cx:chartData>
  <cx:chart>
    <cx:title pos="t" align="ctr" overlay="0">
      <cx:tx>
        <cx:txData>
          <cx:v/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en-US" sz="1400" b="0" i="0" u="none" strike="noStrike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title>
    <cx:plotArea>
      <cx:plotAreaRegion>
        <cx:series layoutId="funnel" uniqueId="{245EFCEA-3B36-441F-ABBE-B0F3F654E5D0}">
          <cx:tx>
            <cx:txData>
              <cx:f>Sheet8!$D$1</cx:f>
              <cx:v>Comparison Group</cx:v>
            </cx:txData>
          </cx:tx>
          <cx:dataPt idx="0">
            <cx:spPr>
              <a:solidFill>
                <a:srgbClr val="C00000"/>
              </a:solidFill>
            </cx:spPr>
          </cx:dataPt>
          <cx:dataPt idx="1">
            <cx:spPr>
              <a:solidFill>
                <a:sysClr val="window" lastClr="FFFFFF">
                  <a:lumMod val="65000"/>
                </a:sysClr>
              </a:solidFill>
            </cx:spPr>
          </cx:dataPt>
          <cx:dataPt idx="2">
            <cx:spPr>
              <a:solidFill>
                <a:sysClr val="windowText" lastClr="000000">
                  <a:lumMod val="95000"/>
                  <a:lumOff val="5000"/>
                </a:sys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3200"/>
                </a:pPr>
                <a:endParaRPr lang="en-US" sz="3200" b="0" i="0" u="none" strike="noStrike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Calibri" panose="020F0502020204030204"/>
                </a:endParaRPr>
              </a:p>
            </cx:txPr>
            <cx:dataLabel idx="0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3200" b="0" i="0" u="none" strike="noStrike" baseline="0">
                      <a:solidFill>
                        <a:schemeClr val="bg1"/>
                      </a:solidFill>
                      <a:latin typeface="Calibri" panose="020F0502020204030204"/>
                    </a:rPr>
                    <a:t>26%</a:t>
                  </a:r>
                </a:p>
              </cx:txPr>
            </cx:dataLabel>
            <cx:dataLabel idx="1">
              <cx:spPr>
                <a:noFill/>
              </cx:spPr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ysClr val="windowText" lastClr="000000"/>
                      </a:solidFill>
                    </a:defRPr>
                  </a:pPr>
                  <a:r>
                    <a:rPr lang="en-US" sz="3200" b="0" i="0" u="none" strike="noStrike" baseline="0">
                      <a:solidFill>
                        <a:sysClr val="windowText" lastClr="000000"/>
                      </a:solidFill>
                      <a:latin typeface="Calibri" panose="020F0502020204030204"/>
                    </a:rPr>
                    <a:t>45%</a:t>
                  </a:r>
                </a:p>
              </cx:txP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3200" b="0" i="0" u="none" strike="noStrike" baseline="0">
                      <a:solidFill>
                        <a:schemeClr val="bg1"/>
                      </a:solidFill>
                      <a:latin typeface="Calibri" panose="020F0502020204030204"/>
                    </a:rPr>
                    <a:t>30%</a:t>
                  </a:r>
                </a:p>
              </cx:txPr>
            </cx:dataLabel>
          </cx:dataLabels>
          <cx:dataId val="0"/>
        </cx:series>
      </cx:plotAreaRegion>
      <cx:axis id="0" hidden="1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200"/>
            </a:pPr>
            <a:endParaRPr lang="en-US" sz="12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0.04441</cdr:x>
      <cdr:y>0.81306</cdr:y>
    </cdr:from>
    <cdr:to>
      <cdr:x>0.07795</cdr:x>
      <cdr:y>0.8512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EB3CA0F6-F33E-47D1-B979-D1F9B1C6A908}"/>
            </a:ext>
          </a:extLst>
        </cdr:cNvPr>
        <cdr:cNvSpPr/>
      </cdr:nvSpPr>
      <cdr:spPr>
        <a:xfrm xmlns:a="http://schemas.openxmlformats.org/drawingml/2006/main">
          <a:off x="224606" y="2712884"/>
          <a:ext cx="169644" cy="127239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57700" cy="790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827713" y="0"/>
            <a:ext cx="4457700" cy="790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A724F-C8C3-4846-9EE1-072EA567F7A5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1971675"/>
            <a:ext cx="3470275" cy="5322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8700" y="7591425"/>
            <a:ext cx="8229600" cy="6210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982825"/>
            <a:ext cx="4457700" cy="790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27713" y="14982825"/>
            <a:ext cx="4457700" cy="790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378C5-08A9-4BEC-95E8-ECD191EBA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3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378C5-08A9-4BEC-95E8-ECD191EBAB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5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1525" y="4889754"/>
            <a:ext cx="8743950" cy="3312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43050" y="8833104"/>
            <a:ext cx="7200900" cy="394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4350" y="3627882"/>
            <a:ext cx="4474845" cy="10410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97805" y="3627882"/>
            <a:ext cx="4474845" cy="10410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909124"/>
            <a:ext cx="6378575" cy="4244340"/>
          </a:xfrm>
          <a:custGeom>
            <a:avLst/>
            <a:gdLst/>
            <a:ahLst/>
            <a:cxnLst/>
            <a:rect l="l" t="t" r="r" b="b"/>
            <a:pathLst>
              <a:path w="6378575" h="4244340">
                <a:moveTo>
                  <a:pt x="6049949" y="0"/>
                </a:moveTo>
                <a:lnTo>
                  <a:pt x="0" y="0"/>
                </a:lnTo>
                <a:lnTo>
                  <a:pt x="0" y="4243743"/>
                </a:lnTo>
                <a:lnTo>
                  <a:pt x="6049949" y="4243743"/>
                </a:lnTo>
                <a:lnTo>
                  <a:pt x="6091111" y="4240477"/>
                </a:lnTo>
                <a:lnTo>
                  <a:pt x="6130746" y="4230943"/>
                </a:lnTo>
                <a:lnTo>
                  <a:pt x="6168548" y="4215533"/>
                </a:lnTo>
                <a:lnTo>
                  <a:pt x="6204208" y="4194640"/>
                </a:lnTo>
                <a:lnTo>
                  <a:pt x="6237420" y="4168657"/>
                </a:lnTo>
                <a:lnTo>
                  <a:pt x="6267876" y="4137975"/>
                </a:lnTo>
                <a:lnTo>
                  <a:pt x="6295269" y="4102989"/>
                </a:lnTo>
                <a:lnTo>
                  <a:pt x="6319291" y="4064090"/>
                </a:lnTo>
                <a:lnTo>
                  <a:pt x="6339635" y="4021671"/>
                </a:lnTo>
                <a:lnTo>
                  <a:pt x="6355993" y="3976126"/>
                </a:lnTo>
                <a:lnTo>
                  <a:pt x="6368058" y="3927846"/>
                </a:lnTo>
                <a:lnTo>
                  <a:pt x="6375523" y="3877225"/>
                </a:lnTo>
                <a:lnTo>
                  <a:pt x="6378079" y="3824655"/>
                </a:lnTo>
                <a:lnTo>
                  <a:pt x="6378079" y="419087"/>
                </a:lnTo>
                <a:lnTo>
                  <a:pt x="6375523" y="366517"/>
                </a:lnTo>
                <a:lnTo>
                  <a:pt x="6368058" y="315896"/>
                </a:lnTo>
                <a:lnTo>
                  <a:pt x="6355993" y="267616"/>
                </a:lnTo>
                <a:lnTo>
                  <a:pt x="6339635" y="222071"/>
                </a:lnTo>
                <a:lnTo>
                  <a:pt x="6319291" y="179652"/>
                </a:lnTo>
                <a:lnTo>
                  <a:pt x="6295269" y="140753"/>
                </a:lnTo>
                <a:lnTo>
                  <a:pt x="6267876" y="105767"/>
                </a:lnTo>
                <a:lnTo>
                  <a:pt x="6237420" y="75085"/>
                </a:lnTo>
                <a:lnTo>
                  <a:pt x="6204208" y="49102"/>
                </a:lnTo>
                <a:lnTo>
                  <a:pt x="6168548" y="28209"/>
                </a:lnTo>
                <a:lnTo>
                  <a:pt x="6130746" y="12799"/>
                </a:lnTo>
                <a:lnTo>
                  <a:pt x="6091111" y="3265"/>
                </a:lnTo>
                <a:lnTo>
                  <a:pt x="6049949" y="0"/>
                </a:lnTo>
                <a:close/>
              </a:path>
            </a:pathLst>
          </a:custGeom>
          <a:solidFill>
            <a:srgbClr val="EF4C39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2458" y="238099"/>
            <a:ext cx="9762490" cy="3331210"/>
          </a:xfrm>
          <a:custGeom>
            <a:avLst/>
            <a:gdLst/>
            <a:ahLst/>
            <a:cxnLst/>
            <a:rect l="l" t="t" r="r" b="b"/>
            <a:pathLst>
              <a:path w="9762490" h="3331210">
                <a:moveTo>
                  <a:pt x="9762070" y="0"/>
                </a:moveTo>
                <a:lnTo>
                  <a:pt x="0" y="0"/>
                </a:lnTo>
                <a:lnTo>
                  <a:pt x="0" y="3331133"/>
                </a:lnTo>
                <a:lnTo>
                  <a:pt x="9762070" y="3331133"/>
                </a:lnTo>
                <a:lnTo>
                  <a:pt x="9762070" y="0"/>
                </a:lnTo>
                <a:close/>
              </a:path>
            </a:pathLst>
          </a:custGeom>
          <a:solidFill>
            <a:srgbClr val="192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4126171"/>
            <a:ext cx="10287000" cy="1647189"/>
          </a:xfrm>
          <a:custGeom>
            <a:avLst/>
            <a:gdLst/>
            <a:ahLst/>
            <a:cxnLst/>
            <a:rect l="l" t="t" r="r" b="b"/>
            <a:pathLst>
              <a:path w="10287000" h="1647190">
                <a:moveTo>
                  <a:pt x="10287000" y="0"/>
                </a:moveTo>
                <a:lnTo>
                  <a:pt x="0" y="0"/>
                </a:lnTo>
                <a:lnTo>
                  <a:pt x="0" y="1646859"/>
                </a:lnTo>
                <a:lnTo>
                  <a:pt x="10287000" y="1646859"/>
                </a:lnTo>
                <a:lnTo>
                  <a:pt x="10287000" y="0"/>
                </a:lnTo>
                <a:close/>
              </a:path>
            </a:pathLst>
          </a:custGeom>
          <a:solidFill>
            <a:srgbClr val="192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91896" y="14281911"/>
            <a:ext cx="967740" cy="967740"/>
          </a:xfrm>
          <a:custGeom>
            <a:avLst/>
            <a:gdLst/>
            <a:ahLst/>
            <a:cxnLst/>
            <a:rect l="l" t="t" r="r" b="b"/>
            <a:pathLst>
              <a:path w="967740" h="967740">
                <a:moveTo>
                  <a:pt x="967193" y="967232"/>
                </a:moveTo>
                <a:lnTo>
                  <a:pt x="0" y="967232"/>
                </a:lnTo>
                <a:lnTo>
                  <a:pt x="0" y="0"/>
                </a:lnTo>
                <a:lnTo>
                  <a:pt x="967193" y="0"/>
                </a:lnTo>
                <a:lnTo>
                  <a:pt x="967193" y="967232"/>
                </a:lnTo>
                <a:close/>
              </a:path>
            </a:pathLst>
          </a:custGeom>
          <a:ln w="9525">
            <a:solidFill>
              <a:srgbClr val="455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18249" y="14742947"/>
            <a:ext cx="897890" cy="258445"/>
          </a:xfrm>
          <a:custGeom>
            <a:avLst/>
            <a:gdLst/>
            <a:ahLst/>
            <a:cxnLst/>
            <a:rect l="l" t="t" r="r" b="b"/>
            <a:pathLst>
              <a:path w="897890" h="258444">
                <a:moveTo>
                  <a:pt x="287934" y="251942"/>
                </a:moveTo>
                <a:lnTo>
                  <a:pt x="286245" y="250939"/>
                </a:lnTo>
                <a:lnTo>
                  <a:pt x="277495" y="250939"/>
                </a:lnTo>
                <a:lnTo>
                  <a:pt x="270103" y="250266"/>
                </a:lnTo>
                <a:lnTo>
                  <a:pt x="250799" y="201625"/>
                </a:lnTo>
                <a:lnTo>
                  <a:pt x="250596" y="69049"/>
                </a:lnTo>
                <a:lnTo>
                  <a:pt x="250875" y="37439"/>
                </a:lnTo>
                <a:lnTo>
                  <a:pt x="251929" y="17157"/>
                </a:lnTo>
                <a:lnTo>
                  <a:pt x="254635" y="11442"/>
                </a:lnTo>
                <a:lnTo>
                  <a:pt x="263702" y="9766"/>
                </a:lnTo>
                <a:lnTo>
                  <a:pt x="270776" y="8750"/>
                </a:lnTo>
                <a:lnTo>
                  <a:pt x="277495" y="8750"/>
                </a:lnTo>
                <a:lnTo>
                  <a:pt x="279514" y="8077"/>
                </a:lnTo>
                <a:lnTo>
                  <a:pt x="279514" y="3365"/>
                </a:lnTo>
                <a:lnTo>
                  <a:pt x="277164" y="2705"/>
                </a:lnTo>
                <a:lnTo>
                  <a:pt x="230073" y="3708"/>
                </a:lnTo>
                <a:lnTo>
                  <a:pt x="195592" y="2870"/>
                </a:lnTo>
                <a:lnTo>
                  <a:pt x="176923" y="2705"/>
                </a:lnTo>
                <a:lnTo>
                  <a:pt x="174574" y="3365"/>
                </a:lnTo>
                <a:lnTo>
                  <a:pt x="174574" y="8077"/>
                </a:lnTo>
                <a:lnTo>
                  <a:pt x="176593" y="8750"/>
                </a:lnTo>
                <a:lnTo>
                  <a:pt x="185000" y="8750"/>
                </a:lnTo>
                <a:lnTo>
                  <a:pt x="190715" y="9093"/>
                </a:lnTo>
                <a:lnTo>
                  <a:pt x="208483" y="49466"/>
                </a:lnTo>
                <a:lnTo>
                  <a:pt x="208559" y="108978"/>
                </a:lnTo>
                <a:lnTo>
                  <a:pt x="207530" y="109664"/>
                </a:lnTo>
                <a:lnTo>
                  <a:pt x="206527" y="109664"/>
                </a:lnTo>
                <a:lnTo>
                  <a:pt x="77025" y="109664"/>
                </a:lnTo>
                <a:lnTo>
                  <a:pt x="76022" y="108978"/>
                </a:lnTo>
                <a:lnTo>
                  <a:pt x="76034" y="69049"/>
                </a:lnTo>
                <a:lnTo>
                  <a:pt x="76314" y="37439"/>
                </a:lnTo>
                <a:lnTo>
                  <a:pt x="77368" y="17157"/>
                </a:lnTo>
                <a:lnTo>
                  <a:pt x="80060" y="11442"/>
                </a:lnTo>
                <a:lnTo>
                  <a:pt x="89128" y="9766"/>
                </a:lnTo>
                <a:lnTo>
                  <a:pt x="96202" y="8750"/>
                </a:lnTo>
                <a:lnTo>
                  <a:pt x="102920" y="8750"/>
                </a:lnTo>
                <a:lnTo>
                  <a:pt x="104940" y="8077"/>
                </a:lnTo>
                <a:lnTo>
                  <a:pt x="104940" y="3365"/>
                </a:lnTo>
                <a:lnTo>
                  <a:pt x="102590" y="2705"/>
                </a:lnTo>
                <a:lnTo>
                  <a:pt x="55499" y="3708"/>
                </a:lnTo>
                <a:lnTo>
                  <a:pt x="21031" y="2870"/>
                </a:lnTo>
                <a:lnTo>
                  <a:pt x="2362" y="2705"/>
                </a:lnTo>
                <a:lnTo>
                  <a:pt x="0" y="3365"/>
                </a:lnTo>
                <a:lnTo>
                  <a:pt x="0" y="8077"/>
                </a:lnTo>
                <a:lnTo>
                  <a:pt x="2019" y="8750"/>
                </a:lnTo>
                <a:lnTo>
                  <a:pt x="10426" y="8750"/>
                </a:lnTo>
                <a:lnTo>
                  <a:pt x="16154" y="9093"/>
                </a:lnTo>
                <a:lnTo>
                  <a:pt x="29946" y="12115"/>
                </a:lnTo>
                <a:lnTo>
                  <a:pt x="32626" y="17500"/>
                </a:lnTo>
                <a:lnTo>
                  <a:pt x="33693" y="37439"/>
                </a:lnTo>
                <a:lnTo>
                  <a:pt x="33896" y="49466"/>
                </a:lnTo>
                <a:lnTo>
                  <a:pt x="33769" y="201574"/>
                </a:lnTo>
                <a:lnTo>
                  <a:pt x="30949" y="240842"/>
                </a:lnTo>
                <a:lnTo>
                  <a:pt x="15481" y="250939"/>
                </a:lnTo>
                <a:lnTo>
                  <a:pt x="6400" y="250939"/>
                </a:lnTo>
                <a:lnTo>
                  <a:pt x="5041" y="251942"/>
                </a:lnTo>
                <a:lnTo>
                  <a:pt x="5041" y="255981"/>
                </a:lnTo>
                <a:lnTo>
                  <a:pt x="7404" y="256984"/>
                </a:lnTo>
                <a:lnTo>
                  <a:pt x="54152" y="255981"/>
                </a:lnTo>
                <a:lnTo>
                  <a:pt x="90538" y="256832"/>
                </a:lnTo>
                <a:lnTo>
                  <a:pt x="110655" y="256984"/>
                </a:lnTo>
                <a:lnTo>
                  <a:pt x="113347" y="255981"/>
                </a:lnTo>
                <a:lnTo>
                  <a:pt x="113347" y="251942"/>
                </a:lnTo>
                <a:lnTo>
                  <a:pt x="111683" y="250939"/>
                </a:lnTo>
                <a:lnTo>
                  <a:pt x="102920" y="250939"/>
                </a:lnTo>
                <a:lnTo>
                  <a:pt x="95529" y="250266"/>
                </a:lnTo>
                <a:lnTo>
                  <a:pt x="76238" y="201625"/>
                </a:lnTo>
                <a:lnTo>
                  <a:pt x="76022" y="128155"/>
                </a:lnTo>
                <a:lnTo>
                  <a:pt x="77025" y="127825"/>
                </a:lnTo>
                <a:lnTo>
                  <a:pt x="207530" y="127825"/>
                </a:lnTo>
                <a:lnTo>
                  <a:pt x="208559" y="128498"/>
                </a:lnTo>
                <a:lnTo>
                  <a:pt x="208356" y="201574"/>
                </a:lnTo>
                <a:lnTo>
                  <a:pt x="205524" y="240842"/>
                </a:lnTo>
                <a:lnTo>
                  <a:pt x="190055" y="250939"/>
                </a:lnTo>
                <a:lnTo>
                  <a:pt x="180975" y="250939"/>
                </a:lnTo>
                <a:lnTo>
                  <a:pt x="179616" y="251942"/>
                </a:lnTo>
                <a:lnTo>
                  <a:pt x="179616" y="255981"/>
                </a:lnTo>
                <a:lnTo>
                  <a:pt x="181978" y="256984"/>
                </a:lnTo>
                <a:lnTo>
                  <a:pt x="228727" y="255981"/>
                </a:lnTo>
                <a:lnTo>
                  <a:pt x="265099" y="256832"/>
                </a:lnTo>
                <a:lnTo>
                  <a:pt x="285242" y="256984"/>
                </a:lnTo>
                <a:lnTo>
                  <a:pt x="287934" y="255981"/>
                </a:lnTo>
                <a:lnTo>
                  <a:pt x="287934" y="251942"/>
                </a:lnTo>
                <a:close/>
              </a:path>
              <a:path w="897890" h="258444">
                <a:moveTo>
                  <a:pt x="493318" y="205854"/>
                </a:moveTo>
                <a:lnTo>
                  <a:pt x="488264" y="205854"/>
                </a:lnTo>
                <a:lnTo>
                  <a:pt x="487591" y="207213"/>
                </a:lnTo>
                <a:lnTo>
                  <a:pt x="486918" y="210908"/>
                </a:lnTo>
                <a:lnTo>
                  <a:pt x="484784" y="220052"/>
                </a:lnTo>
                <a:lnTo>
                  <a:pt x="447560" y="239763"/>
                </a:lnTo>
                <a:lnTo>
                  <a:pt x="440156" y="239826"/>
                </a:lnTo>
                <a:lnTo>
                  <a:pt x="419468" y="238683"/>
                </a:lnTo>
                <a:lnTo>
                  <a:pt x="407365" y="234416"/>
                </a:lnTo>
                <a:lnTo>
                  <a:pt x="401574" y="225793"/>
                </a:lnTo>
                <a:lnTo>
                  <a:pt x="399808" y="211594"/>
                </a:lnTo>
                <a:lnTo>
                  <a:pt x="399656" y="200939"/>
                </a:lnTo>
                <a:lnTo>
                  <a:pt x="399808" y="130848"/>
                </a:lnTo>
                <a:lnTo>
                  <a:pt x="400126" y="129514"/>
                </a:lnTo>
                <a:lnTo>
                  <a:pt x="440550" y="130086"/>
                </a:lnTo>
                <a:lnTo>
                  <a:pt x="469417" y="152361"/>
                </a:lnTo>
                <a:lnTo>
                  <a:pt x="469760" y="157429"/>
                </a:lnTo>
                <a:lnTo>
                  <a:pt x="470446" y="158762"/>
                </a:lnTo>
                <a:lnTo>
                  <a:pt x="475818" y="158762"/>
                </a:lnTo>
                <a:lnTo>
                  <a:pt x="476491" y="136563"/>
                </a:lnTo>
                <a:lnTo>
                  <a:pt x="477164" y="129844"/>
                </a:lnTo>
                <a:lnTo>
                  <a:pt x="478180" y="112687"/>
                </a:lnTo>
                <a:lnTo>
                  <a:pt x="479856" y="107327"/>
                </a:lnTo>
                <a:lnTo>
                  <a:pt x="479856" y="103263"/>
                </a:lnTo>
                <a:lnTo>
                  <a:pt x="478853" y="102603"/>
                </a:lnTo>
                <a:lnTo>
                  <a:pt x="475818" y="102603"/>
                </a:lnTo>
                <a:lnTo>
                  <a:pt x="469099" y="110350"/>
                </a:lnTo>
                <a:lnTo>
                  <a:pt x="464045" y="111353"/>
                </a:lnTo>
                <a:lnTo>
                  <a:pt x="455968" y="112026"/>
                </a:lnTo>
                <a:lnTo>
                  <a:pt x="445338" y="112407"/>
                </a:lnTo>
                <a:lnTo>
                  <a:pt x="400126" y="112687"/>
                </a:lnTo>
                <a:lnTo>
                  <a:pt x="399808" y="111353"/>
                </a:lnTo>
                <a:lnTo>
                  <a:pt x="399808" y="21539"/>
                </a:lnTo>
                <a:lnTo>
                  <a:pt x="400481" y="20535"/>
                </a:lnTo>
                <a:lnTo>
                  <a:pt x="440994" y="21386"/>
                </a:lnTo>
                <a:lnTo>
                  <a:pt x="474472" y="43738"/>
                </a:lnTo>
                <a:lnTo>
                  <a:pt x="474472" y="49136"/>
                </a:lnTo>
                <a:lnTo>
                  <a:pt x="475157" y="50800"/>
                </a:lnTo>
                <a:lnTo>
                  <a:pt x="479856" y="50800"/>
                </a:lnTo>
                <a:lnTo>
                  <a:pt x="480529" y="48793"/>
                </a:lnTo>
                <a:lnTo>
                  <a:pt x="481533" y="43065"/>
                </a:lnTo>
                <a:lnTo>
                  <a:pt x="482206" y="28270"/>
                </a:lnTo>
                <a:lnTo>
                  <a:pt x="483552" y="9436"/>
                </a:lnTo>
                <a:lnTo>
                  <a:pt x="485241" y="5384"/>
                </a:lnTo>
                <a:lnTo>
                  <a:pt x="485241" y="1358"/>
                </a:lnTo>
                <a:lnTo>
                  <a:pt x="484898" y="0"/>
                </a:lnTo>
                <a:lnTo>
                  <a:pt x="481533" y="0"/>
                </a:lnTo>
                <a:lnTo>
                  <a:pt x="479526" y="1028"/>
                </a:lnTo>
                <a:lnTo>
                  <a:pt x="475157" y="2032"/>
                </a:lnTo>
                <a:lnTo>
                  <a:pt x="463372" y="3365"/>
                </a:lnTo>
                <a:lnTo>
                  <a:pt x="449046" y="3568"/>
                </a:lnTo>
                <a:lnTo>
                  <a:pt x="379285" y="3708"/>
                </a:lnTo>
                <a:lnTo>
                  <a:pt x="344614" y="2870"/>
                </a:lnTo>
                <a:lnTo>
                  <a:pt x="325805" y="2705"/>
                </a:lnTo>
                <a:lnTo>
                  <a:pt x="323443" y="3365"/>
                </a:lnTo>
                <a:lnTo>
                  <a:pt x="323443" y="8077"/>
                </a:lnTo>
                <a:lnTo>
                  <a:pt x="325462" y="8750"/>
                </a:lnTo>
                <a:lnTo>
                  <a:pt x="333870" y="8750"/>
                </a:lnTo>
                <a:lnTo>
                  <a:pt x="339598" y="9093"/>
                </a:lnTo>
                <a:lnTo>
                  <a:pt x="357327" y="49466"/>
                </a:lnTo>
                <a:lnTo>
                  <a:pt x="357416" y="100241"/>
                </a:lnTo>
                <a:lnTo>
                  <a:pt x="357200" y="201587"/>
                </a:lnTo>
                <a:lnTo>
                  <a:pt x="354393" y="240842"/>
                </a:lnTo>
                <a:lnTo>
                  <a:pt x="338912" y="250939"/>
                </a:lnTo>
                <a:lnTo>
                  <a:pt x="329831" y="250939"/>
                </a:lnTo>
                <a:lnTo>
                  <a:pt x="328498" y="251942"/>
                </a:lnTo>
                <a:lnTo>
                  <a:pt x="328498" y="255981"/>
                </a:lnTo>
                <a:lnTo>
                  <a:pt x="330847" y="256984"/>
                </a:lnTo>
                <a:lnTo>
                  <a:pt x="377596" y="255981"/>
                </a:lnTo>
                <a:lnTo>
                  <a:pt x="393382" y="256298"/>
                </a:lnTo>
                <a:lnTo>
                  <a:pt x="437578" y="257683"/>
                </a:lnTo>
                <a:lnTo>
                  <a:pt x="486575" y="258000"/>
                </a:lnTo>
                <a:lnTo>
                  <a:pt x="488937" y="249237"/>
                </a:lnTo>
                <a:lnTo>
                  <a:pt x="490334" y="241668"/>
                </a:lnTo>
                <a:lnTo>
                  <a:pt x="491756" y="230962"/>
                </a:lnTo>
                <a:lnTo>
                  <a:pt x="492861" y="220078"/>
                </a:lnTo>
                <a:lnTo>
                  <a:pt x="493318" y="211924"/>
                </a:lnTo>
                <a:lnTo>
                  <a:pt x="493318" y="205854"/>
                </a:lnTo>
                <a:close/>
              </a:path>
              <a:path w="897890" h="258444">
                <a:moveTo>
                  <a:pt x="897750" y="251942"/>
                </a:moveTo>
                <a:lnTo>
                  <a:pt x="896073" y="250939"/>
                </a:lnTo>
                <a:lnTo>
                  <a:pt x="887323" y="250939"/>
                </a:lnTo>
                <a:lnTo>
                  <a:pt x="879919" y="250266"/>
                </a:lnTo>
                <a:lnTo>
                  <a:pt x="860590" y="203085"/>
                </a:lnTo>
                <a:lnTo>
                  <a:pt x="860425" y="69062"/>
                </a:lnTo>
                <a:lnTo>
                  <a:pt x="860704" y="37439"/>
                </a:lnTo>
                <a:lnTo>
                  <a:pt x="861758" y="17157"/>
                </a:lnTo>
                <a:lnTo>
                  <a:pt x="864450" y="11442"/>
                </a:lnTo>
                <a:lnTo>
                  <a:pt x="873518" y="9766"/>
                </a:lnTo>
                <a:lnTo>
                  <a:pt x="880262" y="8750"/>
                </a:lnTo>
                <a:lnTo>
                  <a:pt x="886993" y="8750"/>
                </a:lnTo>
                <a:lnTo>
                  <a:pt x="889000" y="8077"/>
                </a:lnTo>
                <a:lnTo>
                  <a:pt x="889000" y="3365"/>
                </a:lnTo>
                <a:lnTo>
                  <a:pt x="886307" y="2705"/>
                </a:lnTo>
                <a:lnTo>
                  <a:pt x="840905" y="3708"/>
                </a:lnTo>
                <a:lnTo>
                  <a:pt x="808037" y="2870"/>
                </a:lnTo>
                <a:lnTo>
                  <a:pt x="791794" y="2705"/>
                </a:lnTo>
                <a:lnTo>
                  <a:pt x="789101" y="3365"/>
                </a:lnTo>
                <a:lnTo>
                  <a:pt x="789101" y="8077"/>
                </a:lnTo>
                <a:lnTo>
                  <a:pt x="791121" y="8750"/>
                </a:lnTo>
                <a:lnTo>
                  <a:pt x="798525" y="8750"/>
                </a:lnTo>
                <a:lnTo>
                  <a:pt x="802881" y="9093"/>
                </a:lnTo>
                <a:lnTo>
                  <a:pt x="818629" y="49466"/>
                </a:lnTo>
                <a:lnTo>
                  <a:pt x="818705" y="100241"/>
                </a:lnTo>
                <a:lnTo>
                  <a:pt x="818502" y="203047"/>
                </a:lnTo>
                <a:lnTo>
                  <a:pt x="816013" y="242531"/>
                </a:lnTo>
                <a:lnTo>
                  <a:pt x="800201" y="250939"/>
                </a:lnTo>
                <a:lnTo>
                  <a:pt x="796620" y="250939"/>
                </a:lnTo>
                <a:lnTo>
                  <a:pt x="791235" y="250939"/>
                </a:lnTo>
                <a:lnTo>
                  <a:pt x="788212" y="250609"/>
                </a:lnTo>
                <a:lnTo>
                  <a:pt x="746836" y="227063"/>
                </a:lnTo>
                <a:lnTo>
                  <a:pt x="714133" y="189141"/>
                </a:lnTo>
                <a:lnTo>
                  <a:pt x="684263" y="151714"/>
                </a:lnTo>
                <a:lnTo>
                  <a:pt x="673849" y="138582"/>
                </a:lnTo>
                <a:lnTo>
                  <a:pt x="708787" y="99910"/>
                </a:lnTo>
                <a:lnTo>
                  <a:pt x="718235" y="63246"/>
                </a:lnTo>
                <a:lnTo>
                  <a:pt x="715987" y="47447"/>
                </a:lnTo>
                <a:lnTo>
                  <a:pt x="681012" y="9652"/>
                </a:lnTo>
                <a:lnTo>
                  <a:pt x="678548" y="8966"/>
                </a:lnTo>
                <a:lnTo>
                  <a:pt x="678548" y="80060"/>
                </a:lnTo>
                <a:lnTo>
                  <a:pt x="676871" y="98539"/>
                </a:lnTo>
                <a:lnTo>
                  <a:pt x="652653" y="134912"/>
                </a:lnTo>
                <a:lnTo>
                  <a:pt x="648284" y="136232"/>
                </a:lnTo>
                <a:lnTo>
                  <a:pt x="634834" y="136232"/>
                </a:lnTo>
                <a:lnTo>
                  <a:pt x="606234" y="130530"/>
                </a:lnTo>
                <a:lnTo>
                  <a:pt x="606234" y="21869"/>
                </a:lnTo>
                <a:lnTo>
                  <a:pt x="606907" y="20535"/>
                </a:lnTo>
                <a:lnTo>
                  <a:pt x="609257" y="19862"/>
                </a:lnTo>
                <a:lnTo>
                  <a:pt x="612622" y="18846"/>
                </a:lnTo>
                <a:lnTo>
                  <a:pt x="618680" y="18516"/>
                </a:lnTo>
                <a:lnTo>
                  <a:pt x="627100" y="18516"/>
                </a:lnTo>
                <a:lnTo>
                  <a:pt x="643509" y="21424"/>
                </a:lnTo>
                <a:lnTo>
                  <a:pt x="660260" y="31381"/>
                </a:lnTo>
                <a:lnTo>
                  <a:pt x="673303" y="50304"/>
                </a:lnTo>
                <a:lnTo>
                  <a:pt x="678548" y="80060"/>
                </a:lnTo>
                <a:lnTo>
                  <a:pt x="678548" y="8966"/>
                </a:lnTo>
                <a:lnTo>
                  <a:pt x="665556" y="5270"/>
                </a:lnTo>
                <a:lnTo>
                  <a:pt x="653415" y="3721"/>
                </a:lnTo>
                <a:lnTo>
                  <a:pt x="649541" y="3225"/>
                </a:lnTo>
                <a:lnTo>
                  <a:pt x="633488" y="2717"/>
                </a:lnTo>
                <a:lnTo>
                  <a:pt x="623277" y="2870"/>
                </a:lnTo>
                <a:lnTo>
                  <a:pt x="596823" y="3568"/>
                </a:lnTo>
                <a:lnTo>
                  <a:pt x="586054" y="3721"/>
                </a:lnTo>
                <a:lnTo>
                  <a:pt x="578383" y="3568"/>
                </a:lnTo>
                <a:lnTo>
                  <a:pt x="553707" y="2870"/>
                </a:lnTo>
                <a:lnTo>
                  <a:pt x="539965" y="2717"/>
                </a:lnTo>
                <a:lnTo>
                  <a:pt x="534936" y="2717"/>
                </a:lnTo>
                <a:lnTo>
                  <a:pt x="532574" y="3365"/>
                </a:lnTo>
                <a:lnTo>
                  <a:pt x="532574" y="8077"/>
                </a:lnTo>
                <a:lnTo>
                  <a:pt x="534593" y="8750"/>
                </a:lnTo>
                <a:lnTo>
                  <a:pt x="543001" y="8750"/>
                </a:lnTo>
                <a:lnTo>
                  <a:pt x="548728" y="9093"/>
                </a:lnTo>
                <a:lnTo>
                  <a:pt x="551408" y="9766"/>
                </a:lnTo>
                <a:lnTo>
                  <a:pt x="562521" y="12128"/>
                </a:lnTo>
                <a:lnTo>
                  <a:pt x="565200" y="17513"/>
                </a:lnTo>
                <a:lnTo>
                  <a:pt x="565873" y="28943"/>
                </a:lnTo>
                <a:lnTo>
                  <a:pt x="566267" y="37439"/>
                </a:lnTo>
                <a:lnTo>
                  <a:pt x="566432" y="47447"/>
                </a:lnTo>
                <a:lnTo>
                  <a:pt x="566458" y="189141"/>
                </a:lnTo>
                <a:lnTo>
                  <a:pt x="566343" y="201587"/>
                </a:lnTo>
                <a:lnTo>
                  <a:pt x="563524" y="240855"/>
                </a:lnTo>
                <a:lnTo>
                  <a:pt x="555117" y="249580"/>
                </a:lnTo>
                <a:lnTo>
                  <a:pt x="552094" y="250278"/>
                </a:lnTo>
                <a:lnTo>
                  <a:pt x="548043" y="250939"/>
                </a:lnTo>
                <a:lnTo>
                  <a:pt x="538962" y="250939"/>
                </a:lnTo>
                <a:lnTo>
                  <a:pt x="537629" y="251955"/>
                </a:lnTo>
                <a:lnTo>
                  <a:pt x="537629" y="255981"/>
                </a:lnTo>
                <a:lnTo>
                  <a:pt x="539965" y="256984"/>
                </a:lnTo>
                <a:lnTo>
                  <a:pt x="544347" y="256984"/>
                </a:lnTo>
                <a:lnTo>
                  <a:pt x="555536" y="256832"/>
                </a:lnTo>
                <a:lnTo>
                  <a:pt x="585381" y="255981"/>
                </a:lnTo>
                <a:lnTo>
                  <a:pt x="619582" y="256832"/>
                </a:lnTo>
                <a:lnTo>
                  <a:pt x="634834" y="256984"/>
                </a:lnTo>
                <a:lnTo>
                  <a:pt x="639203" y="256984"/>
                </a:lnTo>
                <a:lnTo>
                  <a:pt x="641553" y="255981"/>
                </a:lnTo>
                <a:lnTo>
                  <a:pt x="641553" y="251955"/>
                </a:lnTo>
                <a:lnTo>
                  <a:pt x="640207" y="250939"/>
                </a:lnTo>
                <a:lnTo>
                  <a:pt x="633488" y="250939"/>
                </a:lnTo>
                <a:lnTo>
                  <a:pt x="626084" y="250278"/>
                </a:lnTo>
                <a:lnTo>
                  <a:pt x="606450" y="201587"/>
                </a:lnTo>
                <a:lnTo>
                  <a:pt x="606234" y="152374"/>
                </a:lnTo>
                <a:lnTo>
                  <a:pt x="607250" y="151714"/>
                </a:lnTo>
                <a:lnTo>
                  <a:pt x="608926" y="151714"/>
                </a:lnTo>
                <a:lnTo>
                  <a:pt x="638200" y="152374"/>
                </a:lnTo>
                <a:lnTo>
                  <a:pt x="640549" y="152374"/>
                </a:lnTo>
                <a:lnTo>
                  <a:pt x="667283" y="186817"/>
                </a:lnTo>
                <a:lnTo>
                  <a:pt x="677849" y="201587"/>
                </a:lnTo>
                <a:lnTo>
                  <a:pt x="702233" y="232702"/>
                </a:lnTo>
                <a:lnTo>
                  <a:pt x="737844" y="255562"/>
                </a:lnTo>
                <a:lnTo>
                  <a:pt x="759625" y="256984"/>
                </a:lnTo>
                <a:lnTo>
                  <a:pt x="792124" y="256984"/>
                </a:lnTo>
                <a:lnTo>
                  <a:pt x="795604" y="256984"/>
                </a:lnTo>
                <a:lnTo>
                  <a:pt x="795883" y="256908"/>
                </a:lnTo>
                <a:lnTo>
                  <a:pt x="838885" y="255981"/>
                </a:lnTo>
                <a:lnTo>
                  <a:pt x="875080" y="256832"/>
                </a:lnTo>
                <a:lnTo>
                  <a:pt x="895057" y="256984"/>
                </a:lnTo>
                <a:lnTo>
                  <a:pt x="897750" y="255981"/>
                </a:lnTo>
                <a:lnTo>
                  <a:pt x="897750" y="2519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-167" y="4522736"/>
            <a:ext cx="10287635" cy="0"/>
          </a:xfrm>
          <a:custGeom>
            <a:avLst/>
            <a:gdLst/>
            <a:ahLst/>
            <a:cxnLst/>
            <a:rect l="l" t="t" r="r" b="b"/>
            <a:pathLst>
              <a:path w="10287635">
                <a:moveTo>
                  <a:pt x="0" y="0"/>
                </a:moveTo>
                <a:lnTo>
                  <a:pt x="10287342" y="0"/>
                </a:lnTo>
              </a:path>
            </a:pathLst>
          </a:custGeom>
          <a:ln w="6350">
            <a:solidFill>
              <a:srgbClr val="2E2C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9864" y="1064856"/>
            <a:ext cx="7667271" cy="1258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Bookman Old Style"/>
                <a:cs typeface="Bookman Old Styl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4350" y="3627882"/>
            <a:ext cx="9258300" cy="10410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97580" y="14669262"/>
            <a:ext cx="3291840" cy="788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4350" y="14669262"/>
            <a:ext cx="2366010" cy="788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06640" y="14669262"/>
            <a:ext cx="2366010" cy="788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hyperlink" Target="http://www.cirpsurveys.org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hyperlink" Target="http://www.heri.ucla.edu/infographic/" TargetMode="Externa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13" Type="http://schemas.openxmlformats.org/officeDocument/2006/relationships/chart" Target="../charts/chart3.xml"/><Relationship Id="rId18" Type="http://schemas.openxmlformats.org/officeDocument/2006/relationships/chart" Target="../charts/chart4.xml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22.png"/><Relationship Id="rId7" Type="http://schemas.openxmlformats.org/officeDocument/2006/relationships/hyperlink" Target="http://www.cirpsurveys.org/" TargetMode="External"/><Relationship Id="rId12" Type="http://schemas.openxmlformats.org/officeDocument/2006/relationships/image" Target="../media/image17.emf"/><Relationship Id="rId17" Type="http://schemas.openxmlformats.org/officeDocument/2006/relationships/image" Target="../media/image21.svg"/><Relationship Id="rId2" Type="http://schemas.openxmlformats.org/officeDocument/2006/relationships/tags" Target="../tags/tag1.xml"/><Relationship Id="rId16" Type="http://schemas.openxmlformats.org/officeDocument/2006/relationships/image" Target="../media/image20.png"/><Relationship Id="rId20" Type="http://schemas.microsoft.com/office/2014/relationships/chartEx" Target="../charts/chartEx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heri.ucla.edu/infographic/" TargetMode="External"/><Relationship Id="rId11" Type="http://schemas.openxmlformats.org/officeDocument/2006/relationships/package" Target="../embeddings/Microsoft_Excel_Worksheet3.xlsx"/><Relationship Id="rId5" Type="http://schemas.openxmlformats.org/officeDocument/2006/relationships/chart" Target="../charts/chart1.xml"/><Relationship Id="rId15" Type="http://schemas.openxmlformats.org/officeDocument/2006/relationships/image" Target="../media/image19.svg"/><Relationship Id="rId23" Type="http://schemas.openxmlformats.org/officeDocument/2006/relationships/image" Target="../media/image23.png"/><Relationship Id="rId10" Type="http://schemas.openxmlformats.org/officeDocument/2006/relationships/image" Target="../media/image16.emf"/><Relationship Id="rId19" Type="http://schemas.openxmlformats.org/officeDocument/2006/relationships/chart" Target="../charts/chart5.xml"/><Relationship Id="rId4" Type="http://schemas.openxmlformats.org/officeDocument/2006/relationships/notesSlide" Target="../notesSlides/notesSlide1.xml"/><Relationship Id="rId9" Type="http://schemas.openxmlformats.org/officeDocument/2006/relationships/package" Target="../embeddings/Microsoft_Excel_Worksheet2.xlsx"/><Relationship Id="rId14" Type="http://schemas.openxmlformats.org/officeDocument/2006/relationships/image" Target="../media/image18.png"/><Relationship Id="rId22" Type="http://schemas.microsoft.com/office/2014/relationships/chartEx" Target="../charts/chartEx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7463" y="14886223"/>
            <a:ext cx="2758440" cy="332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Source: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CIRP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Freshman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2020* </a:t>
            </a:r>
            <a:r>
              <a:rPr sz="10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www.heri.ucla.edu/infographic/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7463" y="14241350"/>
            <a:ext cx="7871459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Information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entering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college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helps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enrollment</a:t>
            </a:r>
            <a:r>
              <a:rPr sz="13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planning,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retention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efforts,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provides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3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baseline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understanding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college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effectiveness.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CIRP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Freshman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13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5" dirty="0">
                <a:solidFill>
                  <a:srgbClr val="FFFFFF"/>
                </a:solidFill>
                <a:latin typeface="Arial"/>
                <a:cs typeface="Arial"/>
                <a:hlinkClick r:id="rId3"/>
              </a:rPr>
              <a:t>www.cirpsurveys.org.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7248" y="4662665"/>
            <a:ext cx="570865" cy="412750"/>
          </a:xfrm>
          <a:custGeom>
            <a:avLst/>
            <a:gdLst/>
            <a:ahLst/>
            <a:cxnLst/>
            <a:rect l="l" t="t" r="r" b="b"/>
            <a:pathLst>
              <a:path w="570865" h="412750">
                <a:moveTo>
                  <a:pt x="570458" y="0"/>
                </a:moveTo>
                <a:lnTo>
                  <a:pt x="0" y="0"/>
                </a:lnTo>
                <a:lnTo>
                  <a:pt x="0" y="412737"/>
                </a:lnTo>
                <a:lnTo>
                  <a:pt x="570458" y="412737"/>
                </a:lnTo>
                <a:lnTo>
                  <a:pt x="570458" y="0"/>
                </a:lnTo>
                <a:close/>
              </a:path>
            </a:pathLst>
          </a:custGeom>
          <a:solidFill>
            <a:srgbClr val="EF4C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8462" y="3641845"/>
            <a:ext cx="8596630" cy="162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4445" algn="ctr">
              <a:lnSpc>
                <a:spcPct val="100000"/>
              </a:lnSpc>
              <a:spcBef>
                <a:spcPts val="95"/>
              </a:spcBef>
            </a:pP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The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worldwide COVID-19 pandemic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has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created </a:t>
            </a:r>
            <a:r>
              <a:rPr sz="1700" b="1" spc="-5" dirty="0">
                <a:solidFill>
                  <a:srgbClr val="3E393E"/>
                </a:solidFill>
                <a:latin typeface="Arial"/>
                <a:cs typeface="Arial"/>
              </a:rPr>
              <a:t>a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new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reality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for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college </a:t>
            </a:r>
            <a:r>
              <a:rPr sz="1700" b="1" spc="-35" dirty="0">
                <a:solidFill>
                  <a:srgbClr val="3E393E"/>
                </a:solidFill>
                <a:latin typeface="Arial"/>
                <a:cs typeface="Arial"/>
              </a:rPr>
              <a:t>students,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 especially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when</a:t>
            </a:r>
            <a:r>
              <a:rPr sz="1700" b="1" spc="-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deciding</a:t>
            </a:r>
            <a:r>
              <a:rPr sz="1700" b="1" spc="-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where</a:t>
            </a:r>
            <a:r>
              <a:rPr sz="1700" b="1" spc="-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700" b="1" spc="-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enroll.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Students</a:t>
            </a:r>
            <a:r>
              <a:rPr sz="1700" b="1" spc="-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likely</a:t>
            </a:r>
            <a:r>
              <a:rPr sz="1700" b="1" spc="-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have</a:t>
            </a:r>
            <a:r>
              <a:rPr sz="1700" b="1" spc="-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additional</a:t>
            </a:r>
            <a:r>
              <a:rPr sz="1700" b="1" spc="-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stresses</a:t>
            </a:r>
            <a:r>
              <a:rPr sz="1700" b="1" spc="-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3E393E"/>
                </a:solidFill>
                <a:latin typeface="Arial"/>
                <a:cs typeface="Arial"/>
              </a:rPr>
              <a:t>as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5" dirty="0">
                <a:solidFill>
                  <a:srgbClr val="3E393E"/>
                </a:solidFill>
                <a:latin typeface="Arial"/>
                <a:cs typeface="Arial"/>
              </a:rPr>
              <a:t>a </a:t>
            </a:r>
            <a:r>
              <a:rPr sz="1700" b="1" spc="-4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result</a:t>
            </a:r>
            <a:r>
              <a:rPr sz="1700" b="1" spc="-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3E393E"/>
                </a:solidFill>
                <a:latin typeface="Arial"/>
                <a:cs typeface="Arial"/>
              </a:rPr>
              <a:t>of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the</a:t>
            </a:r>
            <a:r>
              <a:rPr sz="1700" b="1" spc="-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pandemic,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and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their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mental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health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3E393E"/>
                </a:solidFill>
                <a:latin typeface="Arial"/>
                <a:cs typeface="Arial"/>
              </a:rPr>
              <a:t>may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3E393E"/>
                </a:solidFill>
                <a:latin typeface="Arial"/>
                <a:cs typeface="Arial"/>
              </a:rPr>
              <a:t>be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3E393E"/>
                </a:solidFill>
                <a:latin typeface="Arial"/>
                <a:cs typeface="Arial"/>
              </a:rPr>
              <a:t>impacted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3E393E"/>
                </a:solidFill>
                <a:latin typeface="Arial"/>
                <a:cs typeface="Arial"/>
              </a:rPr>
              <a:t>as</a:t>
            </a:r>
            <a:r>
              <a:rPr sz="1700" b="1" spc="-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700" b="1" spc="-35" dirty="0">
                <a:solidFill>
                  <a:srgbClr val="3E393E"/>
                </a:solidFill>
                <a:latin typeface="Arial"/>
                <a:cs typeface="Arial"/>
              </a:rPr>
              <a:t>well.</a:t>
            </a:r>
            <a:endParaRPr sz="1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 dirty="0">
              <a:latin typeface="Arial"/>
              <a:cs typeface="Arial"/>
            </a:endParaRPr>
          </a:p>
          <a:p>
            <a:pPr marL="1830070" marR="340360" indent="-1635760">
              <a:lnSpc>
                <a:spcPct val="100000"/>
              </a:lnSpc>
            </a:pPr>
            <a:r>
              <a:rPr sz="1800" b="1" spc="25" dirty="0">
                <a:solidFill>
                  <a:srgbClr val="3E393E"/>
                </a:solidFill>
                <a:latin typeface="Arial"/>
                <a:cs typeface="Arial"/>
              </a:rPr>
              <a:t>Students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0" dirty="0">
                <a:solidFill>
                  <a:srgbClr val="3E393E"/>
                </a:solidFill>
                <a:latin typeface="Arial"/>
                <a:cs typeface="Arial"/>
              </a:rPr>
              <a:t>their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0" dirty="0">
                <a:solidFill>
                  <a:srgbClr val="3E393E"/>
                </a:solidFill>
                <a:latin typeface="Arial"/>
                <a:cs typeface="Arial"/>
              </a:rPr>
              <a:t>own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3E393E"/>
                </a:solidFill>
                <a:latin typeface="Arial"/>
                <a:cs typeface="Arial"/>
              </a:rPr>
              <a:t>learning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0" dirty="0">
                <a:solidFill>
                  <a:srgbClr val="3E393E"/>
                </a:solidFill>
                <a:latin typeface="Arial"/>
                <a:cs typeface="Arial"/>
              </a:rPr>
              <a:t>and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3E393E"/>
                </a:solidFill>
                <a:latin typeface="Arial"/>
                <a:cs typeface="Arial"/>
              </a:rPr>
              <a:t>future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3E393E"/>
                </a:solidFill>
                <a:latin typeface="Arial"/>
                <a:cs typeface="Arial"/>
              </a:rPr>
              <a:t>career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3E393E"/>
                </a:solidFill>
                <a:latin typeface="Arial"/>
                <a:cs typeface="Arial"/>
              </a:rPr>
              <a:t>opportunities </a:t>
            </a:r>
            <a:r>
              <a:rPr sz="1800" b="1" spc="-484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15" dirty="0">
                <a:solidFill>
                  <a:srgbClr val="3E393E"/>
                </a:solidFill>
                <a:latin typeface="Arial"/>
                <a:cs typeface="Arial"/>
              </a:rPr>
              <a:t>as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0" dirty="0">
                <a:solidFill>
                  <a:srgbClr val="3E393E"/>
                </a:solidFill>
                <a:latin typeface="Arial"/>
                <a:cs typeface="Arial"/>
              </a:rPr>
              <a:t>very</a:t>
            </a:r>
            <a:r>
              <a:rPr sz="1800" b="1" spc="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3E393E"/>
                </a:solidFill>
                <a:latin typeface="Arial"/>
                <a:cs typeface="Arial"/>
              </a:rPr>
              <a:t>important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3E393E"/>
                </a:solidFill>
                <a:latin typeface="Arial"/>
                <a:cs typeface="Arial"/>
              </a:rPr>
              <a:t>reasons</a:t>
            </a:r>
            <a:r>
              <a:rPr sz="1800" b="1" spc="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15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15" dirty="0">
                <a:solidFill>
                  <a:srgbClr val="3E393E"/>
                </a:solidFill>
                <a:latin typeface="Arial"/>
                <a:cs typeface="Arial"/>
              </a:rPr>
              <a:t>go</a:t>
            </a:r>
            <a:r>
              <a:rPr sz="1800" b="1" spc="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15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8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30" dirty="0">
                <a:solidFill>
                  <a:srgbClr val="3E393E"/>
                </a:solidFill>
                <a:latin typeface="Arial"/>
                <a:cs typeface="Arial"/>
              </a:rPr>
              <a:t>college.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622398" y="2512142"/>
            <a:ext cx="1131570" cy="1000125"/>
            <a:chOff x="6622398" y="2512142"/>
            <a:chExt cx="1131570" cy="1000125"/>
          </a:xfrm>
        </p:grpSpPr>
        <p:sp>
          <p:nvSpPr>
            <p:cNvPr id="7" name="object 7"/>
            <p:cNvSpPr/>
            <p:nvPr/>
          </p:nvSpPr>
          <p:spPr>
            <a:xfrm>
              <a:off x="6840403" y="2729484"/>
              <a:ext cx="782320" cy="782320"/>
            </a:xfrm>
            <a:custGeom>
              <a:avLst/>
              <a:gdLst/>
              <a:ahLst/>
              <a:cxnLst/>
              <a:rect l="l" t="t" r="r" b="b"/>
              <a:pathLst>
                <a:path w="782320" h="782320">
                  <a:moveTo>
                    <a:pt x="390944" y="0"/>
                  </a:moveTo>
                  <a:lnTo>
                    <a:pt x="341882" y="3046"/>
                  </a:lnTo>
                  <a:lnTo>
                    <a:pt x="294645" y="11939"/>
                  </a:lnTo>
                  <a:lnTo>
                    <a:pt x="249599" y="26315"/>
                  </a:lnTo>
                  <a:lnTo>
                    <a:pt x="207108" y="45806"/>
                  </a:lnTo>
                  <a:lnTo>
                    <a:pt x="167539" y="70046"/>
                  </a:lnTo>
                  <a:lnTo>
                    <a:pt x="131256" y="98670"/>
                  </a:lnTo>
                  <a:lnTo>
                    <a:pt x="98625" y="131310"/>
                  </a:lnTo>
                  <a:lnTo>
                    <a:pt x="70012" y="167601"/>
                  </a:lnTo>
                  <a:lnTo>
                    <a:pt x="45782" y="207176"/>
                  </a:lnTo>
                  <a:lnTo>
                    <a:pt x="26300" y="249669"/>
                  </a:lnTo>
                  <a:lnTo>
                    <a:pt x="11932" y="294714"/>
                  </a:lnTo>
                  <a:lnTo>
                    <a:pt x="3044" y="341944"/>
                  </a:lnTo>
                  <a:lnTo>
                    <a:pt x="0" y="390994"/>
                  </a:lnTo>
                  <a:lnTo>
                    <a:pt x="3044" y="439993"/>
                  </a:lnTo>
                  <a:lnTo>
                    <a:pt x="11932" y="487197"/>
                  </a:lnTo>
                  <a:lnTo>
                    <a:pt x="26300" y="532237"/>
                  </a:lnTo>
                  <a:lnTo>
                    <a:pt x="45782" y="574741"/>
                  </a:lnTo>
                  <a:lnTo>
                    <a:pt x="70012" y="614342"/>
                  </a:lnTo>
                  <a:lnTo>
                    <a:pt x="98625" y="650668"/>
                  </a:lnTo>
                  <a:lnTo>
                    <a:pt x="131256" y="683350"/>
                  </a:lnTo>
                  <a:lnTo>
                    <a:pt x="167539" y="712019"/>
                  </a:lnTo>
                  <a:lnTo>
                    <a:pt x="207108" y="736305"/>
                  </a:lnTo>
                  <a:lnTo>
                    <a:pt x="249599" y="755837"/>
                  </a:lnTo>
                  <a:lnTo>
                    <a:pt x="294645" y="770247"/>
                  </a:lnTo>
                  <a:lnTo>
                    <a:pt x="341882" y="779163"/>
                  </a:lnTo>
                  <a:lnTo>
                    <a:pt x="390944" y="782218"/>
                  </a:lnTo>
                  <a:lnTo>
                    <a:pt x="440003" y="779163"/>
                  </a:lnTo>
                  <a:lnTo>
                    <a:pt x="487243" y="770247"/>
                  </a:lnTo>
                  <a:lnTo>
                    <a:pt x="532297" y="755837"/>
                  </a:lnTo>
                  <a:lnTo>
                    <a:pt x="574799" y="736305"/>
                  </a:lnTo>
                  <a:lnTo>
                    <a:pt x="614383" y="712019"/>
                  </a:lnTo>
                  <a:lnTo>
                    <a:pt x="650683" y="683350"/>
                  </a:lnTo>
                  <a:lnTo>
                    <a:pt x="683331" y="650668"/>
                  </a:lnTo>
                  <a:lnTo>
                    <a:pt x="711961" y="614342"/>
                  </a:lnTo>
                  <a:lnTo>
                    <a:pt x="736208" y="574741"/>
                  </a:lnTo>
                  <a:lnTo>
                    <a:pt x="755704" y="532237"/>
                  </a:lnTo>
                  <a:lnTo>
                    <a:pt x="770084" y="487197"/>
                  </a:lnTo>
                  <a:lnTo>
                    <a:pt x="778980" y="439993"/>
                  </a:lnTo>
                  <a:lnTo>
                    <a:pt x="782027" y="390994"/>
                  </a:lnTo>
                  <a:lnTo>
                    <a:pt x="778980" y="341944"/>
                  </a:lnTo>
                  <a:lnTo>
                    <a:pt x="770084" y="294714"/>
                  </a:lnTo>
                  <a:lnTo>
                    <a:pt x="755704" y="249669"/>
                  </a:lnTo>
                  <a:lnTo>
                    <a:pt x="736208" y="207176"/>
                  </a:lnTo>
                  <a:lnTo>
                    <a:pt x="711961" y="167601"/>
                  </a:lnTo>
                  <a:lnTo>
                    <a:pt x="683331" y="131310"/>
                  </a:lnTo>
                  <a:lnTo>
                    <a:pt x="650683" y="98670"/>
                  </a:lnTo>
                  <a:lnTo>
                    <a:pt x="614383" y="70046"/>
                  </a:lnTo>
                  <a:lnTo>
                    <a:pt x="574799" y="45806"/>
                  </a:lnTo>
                  <a:lnTo>
                    <a:pt x="532297" y="26315"/>
                  </a:lnTo>
                  <a:lnTo>
                    <a:pt x="487243" y="11939"/>
                  </a:lnTo>
                  <a:lnTo>
                    <a:pt x="440003" y="3046"/>
                  </a:lnTo>
                  <a:lnTo>
                    <a:pt x="390944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77844" y="2570566"/>
              <a:ext cx="1075690" cy="900430"/>
            </a:xfrm>
            <a:custGeom>
              <a:avLst/>
              <a:gdLst/>
              <a:ahLst/>
              <a:cxnLst/>
              <a:rect l="l" t="t" r="r" b="b"/>
              <a:pathLst>
                <a:path w="1075690" h="900429">
                  <a:moveTo>
                    <a:pt x="1050866" y="353342"/>
                  </a:moveTo>
                  <a:lnTo>
                    <a:pt x="877343" y="353342"/>
                  </a:lnTo>
                  <a:lnTo>
                    <a:pt x="880245" y="355380"/>
                  </a:lnTo>
                  <a:lnTo>
                    <a:pt x="886218" y="361131"/>
                  </a:lnTo>
                  <a:lnTo>
                    <a:pt x="894016" y="369909"/>
                  </a:lnTo>
                  <a:lnTo>
                    <a:pt x="897096" y="374000"/>
                  </a:lnTo>
                  <a:lnTo>
                    <a:pt x="899566" y="376364"/>
                  </a:lnTo>
                  <a:lnTo>
                    <a:pt x="899387" y="377045"/>
                  </a:lnTo>
                  <a:lnTo>
                    <a:pt x="902387" y="381029"/>
                  </a:lnTo>
                  <a:lnTo>
                    <a:pt x="910082" y="393804"/>
                  </a:lnTo>
                  <a:lnTo>
                    <a:pt x="915854" y="407550"/>
                  </a:lnTo>
                  <a:lnTo>
                    <a:pt x="918451" y="421580"/>
                  </a:lnTo>
                  <a:lnTo>
                    <a:pt x="916625" y="435209"/>
                  </a:lnTo>
                  <a:lnTo>
                    <a:pt x="909126" y="447751"/>
                  </a:lnTo>
                  <a:lnTo>
                    <a:pt x="894706" y="458520"/>
                  </a:lnTo>
                  <a:lnTo>
                    <a:pt x="876244" y="465311"/>
                  </a:lnTo>
                  <a:lnTo>
                    <a:pt x="816749" y="692213"/>
                  </a:lnTo>
                  <a:lnTo>
                    <a:pt x="807483" y="850804"/>
                  </a:lnTo>
                  <a:lnTo>
                    <a:pt x="888273" y="900115"/>
                  </a:lnTo>
                  <a:lnTo>
                    <a:pt x="1075626" y="888123"/>
                  </a:lnTo>
                  <a:lnTo>
                    <a:pt x="1004275" y="777169"/>
                  </a:lnTo>
                  <a:lnTo>
                    <a:pt x="975642" y="707437"/>
                  </a:lnTo>
                  <a:lnTo>
                    <a:pt x="985361" y="649454"/>
                  </a:lnTo>
                  <a:lnTo>
                    <a:pt x="1029100" y="573686"/>
                  </a:lnTo>
                  <a:lnTo>
                    <a:pt x="1039061" y="554717"/>
                  </a:lnTo>
                  <a:lnTo>
                    <a:pt x="1053783" y="506725"/>
                  </a:lnTo>
                  <a:lnTo>
                    <a:pt x="1060015" y="449044"/>
                  </a:lnTo>
                  <a:lnTo>
                    <a:pt x="1060056" y="447751"/>
                  </a:lnTo>
                  <a:lnTo>
                    <a:pt x="1059510" y="416163"/>
                  </a:lnTo>
                  <a:lnTo>
                    <a:pt x="1056206" y="382689"/>
                  </a:lnTo>
                  <a:lnTo>
                    <a:pt x="1050866" y="353342"/>
                  </a:lnTo>
                  <a:close/>
                </a:path>
                <a:path w="1075690" h="900429">
                  <a:moveTo>
                    <a:pt x="532282" y="0"/>
                  </a:moveTo>
                  <a:lnTo>
                    <a:pt x="467494" y="1862"/>
                  </a:lnTo>
                  <a:lnTo>
                    <a:pt x="408909" y="9677"/>
                  </a:lnTo>
                  <a:lnTo>
                    <a:pt x="356231" y="22922"/>
                  </a:lnTo>
                  <a:lnTo>
                    <a:pt x="309164" y="41076"/>
                  </a:lnTo>
                  <a:lnTo>
                    <a:pt x="267413" y="63618"/>
                  </a:lnTo>
                  <a:lnTo>
                    <a:pt x="230684" y="90026"/>
                  </a:lnTo>
                  <a:lnTo>
                    <a:pt x="198680" y="119779"/>
                  </a:lnTo>
                  <a:lnTo>
                    <a:pt x="171106" y="152355"/>
                  </a:lnTo>
                  <a:lnTo>
                    <a:pt x="147667" y="187233"/>
                  </a:lnTo>
                  <a:lnTo>
                    <a:pt x="128068" y="223892"/>
                  </a:lnTo>
                  <a:lnTo>
                    <a:pt x="112014" y="261810"/>
                  </a:lnTo>
                  <a:lnTo>
                    <a:pt x="99209" y="300465"/>
                  </a:lnTo>
                  <a:lnTo>
                    <a:pt x="89358" y="339336"/>
                  </a:lnTo>
                  <a:lnTo>
                    <a:pt x="82165" y="377902"/>
                  </a:lnTo>
                  <a:lnTo>
                    <a:pt x="74574" y="452032"/>
                  </a:lnTo>
                  <a:lnTo>
                    <a:pt x="73585" y="486554"/>
                  </a:lnTo>
                  <a:lnTo>
                    <a:pt x="74073" y="518684"/>
                  </a:lnTo>
                  <a:lnTo>
                    <a:pt x="78310" y="573747"/>
                  </a:lnTo>
                  <a:lnTo>
                    <a:pt x="84895" y="612867"/>
                  </a:lnTo>
                  <a:lnTo>
                    <a:pt x="88341" y="625221"/>
                  </a:lnTo>
                  <a:lnTo>
                    <a:pt x="90772" y="703720"/>
                  </a:lnTo>
                  <a:lnTo>
                    <a:pt x="58600" y="768059"/>
                  </a:lnTo>
                  <a:lnTo>
                    <a:pt x="19214" y="811560"/>
                  </a:lnTo>
                  <a:lnTo>
                    <a:pt x="0" y="827544"/>
                  </a:lnTo>
                  <a:lnTo>
                    <a:pt x="46400" y="837139"/>
                  </a:lnTo>
                  <a:lnTo>
                    <a:pt x="87055" y="840959"/>
                  </a:lnTo>
                  <a:lnTo>
                    <a:pt x="122344" y="839418"/>
                  </a:lnTo>
                  <a:lnTo>
                    <a:pt x="152642" y="832932"/>
                  </a:lnTo>
                  <a:lnTo>
                    <a:pt x="199783" y="806784"/>
                  </a:lnTo>
                  <a:lnTo>
                    <a:pt x="231498" y="765836"/>
                  </a:lnTo>
                  <a:lnTo>
                    <a:pt x="250809" y="713409"/>
                  </a:lnTo>
                  <a:lnTo>
                    <a:pt x="260739" y="652823"/>
                  </a:lnTo>
                  <a:lnTo>
                    <a:pt x="264310" y="587399"/>
                  </a:lnTo>
                  <a:lnTo>
                    <a:pt x="264646" y="554717"/>
                  </a:lnTo>
                  <a:lnTo>
                    <a:pt x="264533" y="518684"/>
                  </a:lnTo>
                  <a:lnTo>
                    <a:pt x="264463" y="506725"/>
                  </a:lnTo>
                  <a:lnTo>
                    <a:pt x="264543" y="452032"/>
                  </a:lnTo>
                  <a:lnTo>
                    <a:pt x="267082" y="395305"/>
                  </a:lnTo>
                  <a:lnTo>
                    <a:pt x="275433" y="343735"/>
                  </a:lnTo>
                  <a:lnTo>
                    <a:pt x="292532" y="303929"/>
                  </a:lnTo>
                  <a:lnTo>
                    <a:pt x="341198" y="273545"/>
                  </a:lnTo>
                  <a:lnTo>
                    <a:pt x="1025466" y="273545"/>
                  </a:lnTo>
                  <a:lnTo>
                    <a:pt x="1011261" y="243468"/>
                  </a:lnTo>
                  <a:lnTo>
                    <a:pt x="991028" y="209415"/>
                  </a:lnTo>
                  <a:lnTo>
                    <a:pt x="966771" y="176496"/>
                  </a:lnTo>
                  <a:lnTo>
                    <a:pt x="938277" y="145127"/>
                  </a:lnTo>
                  <a:lnTo>
                    <a:pt x="905334" y="115726"/>
                  </a:lnTo>
                  <a:lnTo>
                    <a:pt x="867729" y="88709"/>
                  </a:lnTo>
                  <a:lnTo>
                    <a:pt x="825248" y="64492"/>
                  </a:lnTo>
                  <a:lnTo>
                    <a:pt x="777681" y="43493"/>
                  </a:lnTo>
                  <a:lnTo>
                    <a:pt x="724813" y="26127"/>
                  </a:lnTo>
                  <a:lnTo>
                    <a:pt x="666433" y="12812"/>
                  </a:lnTo>
                  <a:lnTo>
                    <a:pt x="602326" y="3964"/>
                  </a:lnTo>
                  <a:lnTo>
                    <a:pt x="532282" y="0"/>
                  </a:lnTo>
                  <a:close/>
                </a:path>
                <a:path w="1075690" h="900429">
                  <a:moveTo>
                    <a:pt x="1025466" y="273545"/>
                  </a:moveTo>
                  <a:lnTo>
                    <a:pt x="341198" y="273545"/>
                  </a:lnTo>
                  <a:lnTo>
                    <a:pt x="379041" y="369171"/>
                  </a:lnTo>
                  <a:lnTo>
                    <a:pt x="433492" y="421527"/>
                  </a:lnTo>
                  <a:lnTo>
                    <a:pt x="542201" y="449044"/>
                  </a:lnTo>
                  <a:lnTo>
                    <a:pt x="742823" y="470154"/>
                  </a:lnTo>
                  <a:lnTo>
                    <a:pt x="797422" y="473333"/>
                  </a:lnTo>
                  <a:lnTo>
                    <a:pt x="840103" y="471996"/>
                  </a:lnTo>
                  <a:lnTo>
                    <a:pt x="899387" y="377045"/>
                  </a:lnTo>
                  <a:lnTo>
                    <a:pt x="885754" y="363148"/>
                  </a:lnTo>
                  <a:lnTo>
                    <a:pt x="878763" y="355703"/>
                  </a:lnTo>
                  <a:lnTo>
                    <a:pt x="877343" y="353342"/>
                  </a:lnTo>
                  <a:lnTo>
                    <a:pt x="1050866" y="353342"/>
                  </a:lnTo>
                  <a:lnTo>
                    <a:pt x="1049943" y="348266"/>
                  </a:lnTo>
                  <a:lnTo>
                    <a:pt x="1040506" y="313310"/>
                  </a:lnTo>
                  <a:lnTo>
                    <a:pt x="1027682" y="278239"/>
                  </a:lnTo>
                  <a:lnTo>
                    <a:pt x="1025466" y="273545"/>
                  </a:lnTo>
                  <a:close/>
                </a:path>
                <a:path w="1075690" h="900429">
                  <a:moveTo>
                    <a:pt x="899387" y="377045"/>
                  </a:moveTo>
                  <a:lnTo>
                    <a:pt x="876244" y="465311"/>
                  </a:lnTo>
                  <a:lnTo>
                    <a:pt x="894706" y="458520"/>
                  </a:lnTo>
                  <a:lnTo>
                    <a:pt x="909126" y="447751"/>
                  </a:lnTo>
                  <a:lnTo>
                    <a:pt x="916625" y="435209"/>
                  </a:lnTo>
                  <a:lnTo>
                    <a:pt x="918451" y="421580"/>
                  </a:lnTo>
                  <a:lnTo>
                    <a:pt x="915854" y="407550"/>
                  </a:lnTo>
                  <a:lnTo>
                    <a:pt x="910082" y="393804"/>
                  </a:lnTo>
                  <a:lnTo>
                    <a:pt x="902387" y="381029"/>
                  </a:lnTo>
                  <a:lnTo>
                    <a:pt x="899387" y="377045"/>
                  </a:lnTo>
                  <a:close/>
                </a:path>
                <a:path w="1075690" h="900429">
                  <a:moveTo>
                    <a:pt x="877343" y="353342"/>
                  </a:moveTo>
                  <a:lnTo>
                    <a:pt x="878763" y="355703"/>
                  </a:lnTo>
                  <a:lnTo>
                    <a:pt x="885754" y="363148"/>
                  </a:lnTo>
                  <a:lnTo>
                    <a:pt x="897096" y="374000"/>
                  </a:lnTo>
                  <a:lnTo>
                    <a:pt x="894016" y="369909"/>
                  </a:lnTo>
                  <a:lnTo>
                    <a:pt x="886218" y="361131"/>
                  </a:lnTo>
                  <a:lnTo>
                    <a:pt x="880245" y="355380"/>
                  </a:lnTo>
                  <a:lnTo>
                    <a:pt x="877343" y="353342"/>
                  </a:lnTo>
                  <a:close/>
                </a:path>
              </a:pathLst>
            </a:custGeom>
            <a:solidFill>
              <a:srgbClr val="5957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22398" y="2512142"/>
              <a:ext cx="377825" cy="377825"/>
            </a:xfrm>
            <a:custGeom>
              <a:avLst/>
              <a:gdLst/>
              <a:ahLst/>
              <a:cxnLst/>
              <a:rect l="l" t="t" r="r" b="b"/>
              <a:pathLst>
                <a:path w="377825" h="377825">
                  <a:moveTo>
                    <a:pt x="188785" y="0"/>
                  </a:moveTo>
                  <a:lnTo>
                    <a:pt x="138632" y="6743"/>
                  </a:lnTo>
                  <a:lnTo>
                    <a:pt x="93545" y="25774"/>
                  </a:lnTo>
                  <a:lnTo>
                    <a:pt x="55330" y="55291"/>
                  </a:lnTo>
                  <a:lnTo>
                    <a:pt x="25796" y="93490"/>
                  </a:lnTo>
                  <a:lnTo>
                    <a:pt x="6750" y="138572"/>
                  </a:lnTo>
                  <a:lnTo>
                    <a:pt x="0" y="188734"/>
                  </a:lnTo>
                  <a:lnTo>
                    <a:pt x="6750" y="238925"/>
                  </a:lnTo>
                  <a:lnTo>
                    <a:pt x="25796" y="284019"/>
                  </a:lnTo>
                  <a:lnTo>
                    <a:pt x="55330" y="322219"/>
                  </a:lnTo>
                  <a:lnTo>
                    <a:pt x="93545" y="351730"/>
                  </a:lnTo>
                  <a:lnTo>
                    <a:pt x="138632" y="370754"/>
                  </a:lnTo>
                  <a:lnTo>
                    <a:pt x="188785" y="377494"/>
                  </a:lnTo>
                  <a:lnTo>
                    <a:pt x="238977" y="370754"/>
                  </a:lnTo>
                  <a:lnTo>
                    <a:pt x="284076" y="351730"/>
                  </a:lnTo>
                  <a:lnTo>
                    <a:pt x="322283" y="322219"/>
                  </a:lnTo>
                  <a:lnTo>
                    <a:pt x="351799" y="284019"/>
                  </a:lnTo>
                  <a:lnTo>
                    <a:pt x="370828" y="238925"/>
                  </a:lnTo>
                  <a:lnTo>
                    <a:pt x="377571" y="188734"/>
                  </a:lnTo>
                  <a:lnTo>
                    <a:pt x="370828" y="138572"/>
                  </a:lnTo>
                  <a:lnTo>
                    <a:pt x="351799" y="93490"/>
                  </a:lnTo>
                  <a:lnTo>
                    <a:pt x="322283" y="55291"/>
                  </a:lnTo>
                  <a:lnTo>
                    <a:pt x="284076" y="25774"/>
                  </a:lnTo>
                  <a:lnTo>
                    <a:pt x="238977" y="6743"/>
                  </a:lnTo>
                  <a:lnTo>
                    <a:pt x="188785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7091" y="2606713"/>
              <a:ext cx="128244" cy="188353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056342" y="5524500"/>
            <a:ext cx="1826556" cy="1084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9060" algn="ctr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3E393E"/>
                </a:solidFill>
                <a:latin typeface="Arial"/>
                <a:cs typeface="Arial"/>
              </a:rPr>
              <a:t>87%</a:t>
            </a:r>
            <a:r>
              <a:rPr sz="2200" b="1" spc="-9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3E393E"/>
                </a:solidFill>
                <a:latin typeface="Arial"/>
                <a:cs typeface="Arial"/>
              </a:rPr>
              <a:t>(All)</a:t>
            </a:r>
            <a:endParaRPr lang="en-US" b="1" dirty="0">
              <a:latin typeface="Arial"/>
              <a:cs typeface="Arial"/>
            </a:endParaRPr>
          </a:p>
          <a:p>
            <a:pPr marR="99060" algn="ctr">
              <a:lnSpc>
                <a:spcPct val="100000"/>
              </a:lnSpc>
              <a:spcBef>
                <a:spcPts val="100"/>
              </a:spcBef>
            </a:pP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learn</a:t>
            </a:r>
            <a:r>
              <a:rPr sz="12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more 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about things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that </a:t>
            </a:r>
            <a:r>
              <a:rPr sz="1200" spc="-3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interest</a:t>
            </a:r>
            <a:r>
              <a:rPr sz="12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them</a:t>
            </a:r>
            <a:endParaRPr lang="en-US" sz="1200" spc="20" dirty="0">
              <a:solidFill>
                <a:srgbClr val="3E393E"/>
              </a:solidFill>
              <a:latin typeface="Arial"/>
              <a:cs typeface="Arial"/>
            </a:endParaRPr>
          </a:p>
          <a:p>
            <a:pPr marR="99060"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84%</a:t>
            </a:r>
            <a:r>
              <a:rPr sz="1800" b="1" spc="20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563210" y="2510196"/>
            <a:ext cx="486409" cy="1010285"/>
            <a:chOff x="2563210" y="2510196"/>
            <a:chExt cx="486409" cy="1010285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76222" y="2779073"/>
              <a:ext cx="368469" cy="13907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563203" y="2841751"/>
              <a:ext cx="260350" cy="670560"/>
            </a:xfrm>
            <a:custGeom>
              <a:avLst/>
              <a:gdLst/>
              <a:ahLst/>
              <a:cxnLst/>
              <a:rect l="l" t="t" r="r" b="b"/>
              <a:pathLst>
                <a:path w="260350" h="670560">
                  <a:moveTo>
                    <a:pt x="259969" y="359410"/>
                  </a:moveTo>
                  <a:lnTo>
                    <a:pt x="29362" y="359410"/>
                  </a:lnTo>
                  <a:lnTo>
                    <a:pt x="29362" y="0"/>
                  </a:lnTo>
                  <a:lnTo>
                    <a:pt x="0" y="0"/>
                  </a:lnTo>
                  <a:lnTo>
                    <a:pt x="0" y="359410"/>
                  </a:lnTo>
                  <a:lnTo>
                    <a:pt x="0" y="388620"/>
                  </a:lnTo>
                  <a:lnTo>
                    <a:pt x="0" y="670560"/>
                  </a:lnTo>
                  <a:lnTo>
                    <a:pt x="29362" y="670560"/>
                  </a:lnTo>
                  <a:lnTo>
                    <a:pt x="29362" y="388620"/>
                  </a:lnTo>
                  <a:lnTo>
                    <a:pt x="230606" y="388620"/>
                  </a:lnTo>
                  <a:lnTo>
                    <a:pt x="230606" y="670560"/>
                  </a:lnTo>
                  <a:lnTo>
                    <a:pt x="259969" y="670560"/>
                  </a:lnTo>
                  <a:lnTo>
                    <a:pt x="259969" y="388620"/>
                  </a:lnTo>
                  <a:lnTo>
                    <a:pt x="259969" y="359410"/>
                  </a:lnTo>
                  <a:close/>
                </a:path>
              </a:pathLst>
            </a:custGeom>
            <a:solidFill>
              <a:srgbClr val="5957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76227" y="2803460"/>
              <a:ext cx="368935" cy="139700"/>
            </a:xfrm>
            <a:custGeom>
              <a:avLst/>
              <a:gdLst/>
              <a:ahLst/>
              <a:cxnLst/>
              <a:rect l="l" t="t" r="r" b="b"/>
              <a:pathLst>
                <a:path w="368935" h="139700">
                  <a:moveTo>
                    <a:pt x="39342" y="0"/>
                  </a:moveTo>
                  <a:lnTo>
                    <a:pt x="24927" y="2336"/>
                  </a:lnTo>
                  <a:lnTo>
                    <a:pt x="12438" y="9906"/>
                  </a:lnTo>
                  <a:lnTo>
                    <a:pt x="3500" y="22113"/>
                  </a:lnTo>
                  <a:lnTo>
                    <a:pt x="0" y="36830"/>
                  </a:lnTo>
                  <a:lnTo>
                    <a:pt x="2336" y="51245"/>
                  </a:lnTo>
                  <a:lnTo>
                    <a:pt x="9910" y="63734"/>
                  </a:lnTo>
                  <a:lnTo>
                    <a:pt x="22118" y="72672"/>
                  </a:lnTo>
                  <a:lnTo>
                    <a:pt x="165184" y="138737"/>
                  </a:lnTo>
                  <a:lnTo>
                    <a:pt x="172461" y="139613"/>
                  </a:lnTo>
                  <a:lnTo>
                    <a:pt x="179408" y="138661"/>
                  </a:lnTo>
                  <a:lnTo>
                    <a:pt x="183662" y="139220"/>
                  </a:lnTo>
                  <a:lnTo>
                    <a:pt x="188044" y="139220"/>
                  </a:lnTo>
                  <a:lnTo>
                    <a:pt x="339098" y="106416"/>
                  </a:lnTo>
                  <a:lnTo>
                    <a:pt x="352955" y="100341"/>
                  </a:lnTo>
                  <a:lnTo>
                    <a:pt x="363058" y="89793"/>
                  </a:lnTo>
                  <a:lnTo>
                    <a:pt x="368467" y="76228"/>
                  </a:lnTo>
                  <a:lnTo>
                    <a:pt x="368244" y="61102"/>
                  </a:lnTo>
                  <a:lnTo>
                    <a:pt x="362175" y="47247"/>
                  </a:lnTo>
                  <a:lnTo>
                    <a:pt x="351626" y="37147"/>
                  </a:lnTo>
                  <a:lnTo>
                    <a:pt x="338058" y="31738"/>
                  </a:lnTo>
                  <a:lnTo>
                    <a:pt x="322931" y="31955"/>
                  </a:lnTo>
                  <a:lnTo>
                    <a:pt x="181986" y="62562"/>
                  </a:lnTo>
                  <a:lnTo>
                    <a:pt x="54059" y="3495"/>
                  </a:lnTo>
                  <a:lnTo>
                    <a:pt x="39342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76227" y="2803460"/>
              <a:ext cx="368935" cy="139700"/>
            </a:xfrm>
            <a:custGeom>
              <a:avLst/>
              <a:gdLst/>
              <a:ahLst/>
              <a:cxnLst/>
              <a:rect l="l" t="t" r="r" b="b"/>
              <a:pathLst>
                <a:path w="368935" h="139700">
                  <a:moveTo>
                    <a:pt x="368244" y="61102"/>
                  </a:moveTo>
                  <a:lnTo>
                    <a:pt x="362175" y="47247"/>
                  </a:lnTo>
                  <a:lnTo>
                    <a:pt x="351626" y="37147"/>
                  </a:lnTo>
                  <a:lnTo>
                    <a:pt x="338058" y="31738"/>
                  </a:lnTo>
                  <a:lnTo>
                    <a:pt x="322931" y="31955"/>
                  </a:lnTo>
                  <a:lnTo>
                    <a:pt x="181986" y="62562"/>
                  </a:lnTo>
                  <a:lnTo>
                    <a:pt x="54059" y="3495"/>
                  </a:lnTo>
                  <a:lnTo>
                    <a:pt x="39342" y="0"/>
                  </a:lnTo>
                  <a:lnTo>
                    <a:pt x="24927" y="2336"/>
                  </a:lnTo>
                  <a:lnTo>
                    <a:pt x="12438" y="9906"/>
                  </a:lnTo>
                  <a:lnTo>
                    <a:pt x="3500" y="22113"/>
                  </a:lnTo>
                  <a:lnTo>
                    <a:pt x="0" y="36830"/>
                  </a:lnTo>
                  <a:lnTo>
                    <a:pt x="2336" y="51245"/>
                  </a:lnTo>
                  <a:lnTo>
                    <a:pt x="9910" y="63734"/>
                  </a:lnTo>
                  <a:lnTo>
                    <a:pt x="22118" y="72672"/>
                  </a:lnTo>
                  <a:lnTo>
                    <a:pt x="158339" y="135575"/>
                  </a:lnTo>
                  <a:lnTo>
                    <a:pt x="165184" y="138737"/>
                  </a:lnTo>
                  <a:lnTo>
                    <a:pt x="172461" y="139613"/>
                  </a:lnTo>
                  <a:lnTo>
                    <a:pt x="179408" y="138661"/>
                  </a:lnTo>
                  <a:lnTo>
                    <a:pt x="183662" y="139220"/>
                  </a:lnTo>
                  <a:lnTo>
                    <a:pt x="188044" y="139220"/>
                  </a:lnTo>
                  <a:lnTo>
                    <a:pt x="192476" y="138254"/>
                  </a:lnTo>
                  <a:lnTo>
                    <a:pt x="339098" y="106416"/>
                  </a:lnTo>
                  <a:lnTo>
                    <a:pt x="352955" y="100341"/>
                  </a:lnTo>
                  <a:lnTo>
                    <a:pt x="363058" y="89793"/>
                  </a:lnTo>
                  <a:lnTo>
                    <a:pt x="368467" y="76228"/>
                  </a:lnTo>
                  <a:lnTo>
                    <a:pt x="368244" y="61102"/>
                  </a:lnTo>
                  <a:close/>
                </a:path>
              </a:pathLst>
            </a:custGeom>
            <a:ln w="9525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981936" y="3176304"/>
              <a:ext cx="29845" cy="327660"/>
            </a:xfrm>
            <a:custGeom>
              <a:avLst/>
              <a:gdLst/>
              <a:ahLst/>
              <a:cxnLst/>
              <a:rect l="l" t="t" r="r" b="b"/>
              <a:pathLst>
                <a:path w="29844" h="327660">
                  <a:moveTo>
                    <a:pt x="0" y="327660"/>
                  </a:moveTo>
                  <a:lnTo>
                    <a:pt x="29298" y="327660"/>
                  </a:lnTo>
                  <a:lnTo>
                    <a:pt x="29298" y="0"/>
                  </a:lnTo>
                  <a:lnTo>
                    <a:pt x="0" y="0"/>
                  </a:lnTo>
                  <a:lnTo>
                    <a:pt x="0" y="327660"/>
                  </a:lnTo>
                  <a:close/>
                </a:path>
              </a:pathLst>
            </a:custGeom>
            <a:solidFill>
              <a:srgbClr val="5957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00293" y="2722189"/>
              <a:ext cx="339725" cy="791845"/>
            </a:xfrm>
            <a:custGeom>
              <a:avLst/>
              <a:gdLst/>
              <a:ahLst/>
              <a:cxnLst/>
              <a:rect l="l" t="t" r="r" b="b"/>
              <a:pathLst>
                <a:path w="339725" h="791845">
                  <a:moveTo>
                    <a:pt x="68554" y="0"/>
                  </a:moveTo>
                  <a:lnTo>
                    <a:pt x="41871" y="6203"/>
                  </a:lnTo>
                  <a:lnTo>
                    <a:pt x="20080" y="23120"/>
                  </a:lnTo>
                  <a:lnTo>
                    <a:pt x="5387" y="48209"/>
                  </a:lnTo>
                  <a:lnTo>
                    <a:pt x="0" y="78930"/>
                  </a:lnTo>
                  <a:lnTo>
                    <a:pt x="0" y="412508"/>
                  </a:lnTo>
                  <a:lnTo>
                    <a:pt x="4487" y="434376"/>
                  </a:lnTo>
                  <a:lnTo>
                    <a:pt x="16725" y="452235"/>
                  </a:lnTo>
                  <a:lnTo>
                    <a:pt x="34879" y="464277"/>
                  </a:lnTo>
                  <a:lnTo>
                    <a:pt x="57111" y="468693"/>
                  </a:lnTo>
                  <a:lnTo>
                    <a:pt x="232511" y="468693"/>
                  </a:lnTo>
                  <a:lnTo>
                    <a:pt x="232511" y="719416"/>
                  </a:lnTo>
                  <a:lnTo>
                    <a:pt x="236704" y="752834"/>
                  </a:lnTo>
                  <a:lnTo>
                    <a:pt x="248138" y="775225"/>
                  </a:lnTo>
                  <a:lnTo>
                    <a:pt x="265097" y="787784"/>
                  </a:lnTo>
                  <a:lnTo>
                    <a:pt x="285864" y="791705"/>
                  </a:lnTo>
                  <a:lnTo>
                    <a:pt x="306638" y="787400"/>
                  </a:lnTo>
                  <a:lnTo>
                    <a:pt x="323600" y="774201"/>
                  </a:lnTo>
                  <a:lnTo>
                    <a:pt x="335036" y="751682"/>
                  </a:lnTo>
                  <a:lnTo>
                    <a:pt x="339229" y="719416"/>
                  </a:lnTo>
                  <a:lnTo>
                    <a:pt x="339229" y="412508"/>
                  </a:lnTo>
                  <a:lnTo>
                    <a:pt x="334740" y="390640"/>
                  </a:lnTo>
                  <a:lnTo>
                    <a:pt x="322497" y="372781"/>
                  </a:lnTo>
                  <a:lnTo>
                    <a:pt x="304339" y="360739"/>
                  </a:lnTo>
                  <a:lnTo>
                    <a:pt x="282105" y="356323"/>
                  </a:lnTo>
                  <a:lnTo>
                    <a:pt x="137121" y="356323"/>
                  </a:lnTo>
                  <a:lnTo>
                    <a:pt x="137121" y="78930"/>
                  </a:lnTo>
                  <a:lnTo>
                    <a:pt x="131733" y="48209"/>
                  </a:lnTo>
                  <a:lnTo>
                    <a:pt x="117040" y="23120"/>
                  </a:lnTo>
                  <a:lnTo>
                    <a:pt x="95245" y="6203"/>
                  </a:lnTo>
                  <a:lnTo>
                    <a:pt x="68554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00293" y="2722189"/>
              <a:ext cx="339725" cy="791845"/>
            </a:xfrm>
            <a:custGeom>
              <a:avLst/>
              <a:gdLst/>
              <a:ahLst/>
              <a:cxnLst/>
              <a:rect l="l" t="t" r="r" b="b"/>
              <a:pathLst>
                <a:path w="339725" h="791845">
                  <a:moveTo>
                    <a:pt x="339229" y="412508"/>
                  </a:moveTo>
                  <a:lnTo>
                    <a:pt x="334740" y="390640"/>
                  </a:lnTo>
                  <a:lnTo>
                    <a:pt x="322497" y="372781"/>
                  </a:lnTo>
                  <a:lnTo>
                    <a:pt x="304339" y="360739"/>
                  </a:lnTo>
                  <a:lnTo>
                    <a:pt x="282105" y="356323"/>
                  </a:lnTo>
                  <a:lnTo>
                    <a:pt x="137121" y="356323"/>
                  </a:lnTo>
                  <a:lnTo>
                    <a:pt x="137121" y="78930"/>
                  </a:lnTo>
                  <a:lnTo>
                    <a:pt x="131733" y="48209"/>
                  </a:lnTo>
                  <a:lnTo>
                    <a:pt x="117040" y="23120"/>
                  </a:lnTo>
                  <a:lnTo>
                    <a:pt x="95245" y="6203"/>
                  </a:lnTo>
                  <a:lnTo>
                    <a:pt x="68554" y="0"/>
                  </a:lnTo>
                  <a:lnTo>
                    <a:pt x="41871" y="6203"/>
                  </a:lnTo>
                  <a:lnTo>
                    <a:pt x="20080" y="23120"/>
                  </a:lnTo>
                  <a:lnTo>
                    <a:pt x="5387" y="48209"/>
                  </a:lnTo>
                  <a:lnTo>
                    <a:pt x="0" y="78930"/>
                  </a:lnTo>
                  <a:lnTo>
                    <a:pt x="0" y="389763"/>
                  </a:lnTo>
                  <a:lnTo>
                    <a:pt x="0" y="412508"/>
                  </a:lnTo>
                  <a:lnTo>
                    <a:pt x="4487" y="434376"/>
                  </a:lnTo>
                  <a:lnTo>
                    <a:pt x="16725" y="452235"/>
                  </a:lnTo>
                  <a:lnTo>
                    <a:pt x="34879" y="464277"/>
                  </a:lnTo>
                  <a:lnTo>
                    <a:pt x="57111" y="468693"/>
                  </a:lnTo>
                  <a:lnTo>
                    <a:pt x="232511" y="468693"/>
                  </a:lnTo>
                  <a:lnTo>
                    <a:pt x="232511" y="719416"/>
                  </a:lnTo>
                  <a:lnTo>
                    <a:pt x="236704" y="752834"/>
                  </a:lnTo>
                  <a:lnTo>
                    <a:pt x="248138" y="775225"/>
                  </a:lnTo>
                  <a:lnTo>
                    <a:pt x="265097" y="787784"/>
                  </a:lnTo>
                  <a:lnTo>
                    <a:pt x="285864" y="791705"/>
                  </a:lnTo>
                  <a:lnTo>
                    <a:pt x="306638" y="787400"/>
                  </a:lnTo>
                  <a:lnTo>
                    <a:pt x="323600" y="774201"/>
                  </a:lnTo>
                  <a:lnTo>
                    <a:pt x="335036" y="751682"/>
                  </a:lnTo>
                  <a:lnTo>
                    <a:pt x="339229" y="719416"/>
                  </a:lnTo>
                  <a:lnTo>
                    <a:pt x="339229" y="434708"/>
                  </a:lnTo>
                  <a:lnTo>
                    <a:pt x="339229" y="412508"/>
                  </a:lnTo>
                  <a:close/>
                </a:path>
              </a:pathLst>
            </a:custGeom>
            <a:ln w="12700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49531" y="2560726"/>
              <a:ext cx="188595" cy="165100"/>
            </a:xfrm>
            <a:custGeom>
              <a:avLst/>
              <a:gdLst/>
              <a:ahLst/>
              <a:cxnLst/>
              <a:rect l="l" t="t" r="r" b="b"/>
              <a:pathLst>
                <a:path w="188594" h="165100">
                  <a:moveTo>
                    <a:pt x="94234" y="0"/>
                  </a:moveTo>
                  <a:lnTo>
                    <a:pt x="57553" y="3641"/>
                  </a:lnTo>
                  <a:lnTo>
                    <a:pt x="27600" y="15567"/>
                  </a:lnTo>
                  <a:lnTo>
                    <a:pt x="7405" y="37279"/>
                  </a:lnTo>
                  <a:lnTo>
                    <a:pt x="0" y="70281"/>
                  </a:lnTo>
                  <a:lnTo>
                    <a:pt x="7397" y="106891"/>
                  </a:lnTo>
                  <a:lnTo>
                    <a:pt x="27576" y="136839"/>
                  </a:lnTo>
                  <a:lnTo>
                    <a:pt x="57516" y="157056"/>
                  </a:lnTo>
                  <a:lnTo>
                    <a:pt x="94195" y="164477"/>
                  </a:lnTo>
                  <a:lnTo>
                    <a:pt x="130905" y="157056"/>
                  </a:lnTo>
                  <a:lnTo>
                    <a:pt x="160874" y="136839"/>
                  </a:lnTo>
                  <a:lnTo>
                    <a:pt x="181074" y="106891"/>
                  </a:lnTo>
                  <a:lnTo>
                    <a:pt x="188480" y="70281"/>
                  </a:lnTo>
                  <a:lnTo>
                    <a:pt x="181080" y="37279"/>
                  </a:lnTo>
                  <a:lnTo>
                    <a:pt x="160893" y="15567"/>
                  </a:lnTo>
                  <a:lnTo>
                    <a:pt x="130937" y="3641"/>
                  </a:lnTo>
                  <a:lnTo>
                    <a:pt x="94234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49531" y="2560726"/>
              <a:ext cx="188595" cy="165100"/>
            </a:xfrm>
            <a:custGeom>
              <a:avLst/>
              <a:gdLst/>
              <a:ahLst/>
              <a:cxnLst/>
              <a:rect l="l" t="t" r="r" b="b"/>
              <a:pathLst>
                <a:path w="188594" h="165100">
                  <a:moveTo>
                    <a:pt x="94195" y="164477"/>
                  </a:moveTo>
                  <a:lnTo>
                    <a:pt x="130905" y="157056"/>
                  </a:lnTo>
                  <a:lnTo>
                    <a:pt x="160874" y="136839"/>
                  </a:lnTo>
                  <a:lnTo>
                    <a:pt x="181074" y="106891"/>
                  </a:lnTo>
                  <a:lnTo>
                    <a:pt x="188480" y="70281"/>
                  </a:lnTo>
                  <a:lnTo>
                    <a:pt x="181080" y="37279"/>
                  </a:lnTo>
                  <a:lnTo>
                    <a:pt x="160893" y="15567"/>
                  </a:lnTo>
                  <a:lnTo>
                    <a:pt x="130937" y="3641"/>
                  </a:lnTo>
                  <a:lnTo>
                    <a:pt x="94234" y="0"/>
                  </a:lnTo>
                  <a:lnTo>
                    <a:pt x="57553" y="3641"/>
                  </a:lnTo>
                  <a:lnTo>
                    <a:pt x="27600" y="15567"/>
                  </a:lnTo>
                  <a:lnTo>
                    <a:pt x="7405" y="37279"/>
                  </a:lnTo>
                  <a:lnTo>
                    <a:pt x="0" y="70281"/>
                  </a:lnTo>
                  <a:lnTo>
                    <a:pt x="7397" y="106891"/>
                  </a:lnTo>
                  <a:lnTo>
                    <a:pt x="27576" y="136839"/>
                  </a:lnTo>
                  <a:lnTo>
                    <a:pt x="57516" y="157056"/>
                  </a:lnTo>
                  <a:lnTo>
                    <a:pt x="94195" y="164477"/>
                  </a:lnTo>
                </a:path>
              </a:pathLst>
            </a:custGeom>
            <a:ln w="12700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647919" y="2510196"/>
              <a:ext cx="194945" cy="114935"/>
            </a:xfrm>
            <a:custGeom>
              <a:avLst/>
              <a:gdLst/>
              <a:ahLst/>
              <a:cxnLst/>
              <a:rect l="l" t="t" r="r" b="b"/>
              <a:pathLst>
                <a:path w="194944" h="114935">
                  <a:moveTo>
                    <a:pt x="177222" y="0"/>
                  </a:moveTo>
                  <a:lnTo>
                    <a:pt x="157982" y="21308"/>
                  </a:lnTo>
                  <a:lnTo>
                    <a:pt x="121580" y="26514"/>
                  </a:lnTo>
                  <a:lnTo>
                    <a:pt x="75763" y="31096"/>
                  </a:lnTo>
                  <a:lnTo>
                    <a:pt x="28276" y="50533"/>
                  </a:lnTo>
                  <a:lnTo>
                    <a:pt x="10581" y="63644"/>
                  </a:lnTo>
                  <a:lnTo>
                    <a:pt x="1970" y="74699"/>
                  </a:lnTo>
                  <a:lnTo>
                    <a:pt x="0" y="89714"/>
                  </a:lnTo>
                  <a:lnTo>
                    <a:pt x="2229" y="114706"/>
                  </a:lnTo>
                  <a:lnTo>
                    <a:pt x="9615" y="98206"/>
                  </a:lnTo>
                  <a:lnTo>
                    <a:pt x="25431" y="89701"/>
                  </a:lnTo>
                  <a:lnTo>
                    <a:pt x="51249" y="84132"/>
                  </a:lnTo>
                  <a:lnTo>
                    <a:pt x="88639" y="76441"/>
                  </a:lnTo>
                  <a:lnTo>
                    <a:pt x="127646" y="73503"/>
                  </a:lnTo>
                  <a:lnTo>
                    <a:pt x="157348" y="80349"/>
                  </a:lnTo>
                  <a:lnTo>
                    <a:pt x="177899" y="89153"/>
                  </a:lnTo>
                  <a:lnTo>
                    <a:pt x="189452" y="92087"/>
                  </a:lnTo>
                  <a:lnTo>
                    <a:pt x="194353" y="80638"/>
                  </a:lnTo>
                  <a:lnTo>
                    <a:pt x="194395" y="56483"/>
                  </a:lnTo>
                  <a:lnTo>
                    <a:pt x="188909" y="27108"/>
                  </a:lnTo>
                  <a:lnTo>
                    <a:pt x="177222" y="0"/>
                  </a:lnTo>
                  <a:close/>
                </a:path>
              </a:pathLst>
            </a:custGeom>
            <a:solidFill>
              <a:srgbClr val="5957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3461512" y="3176307"/>
            <a:ext cx="29845" cy="328930"/>
          </a:xfrm>
          <a:custGeom>
            <a:avLst/>
            <a:gdLst/>
            <a:ahLst/>
            <a:cxnLst/>
            <a:rect l="l" t="t" r="r" b="b"/>
            <a:pathLst>
              <a:path w="29845" h="328929">
                <a:moveTo>
                  <a:pt x="29362" y="0"/>
                </a:moveTo>
                <a:lnTo>
                  <a:pt x="0" y="0"/>
                </a:lnTo>
                <a:lnTo>
                  <a:pt x="0" y="327660"/>
                </a:lnTo>
                <a:lnTo>
                  <a:pt x="0" y="328930"/>
                </a:lnTo>
                <a:lnTo>
                  <a:pt x="29362" y="328930"/>
                </a:lnTo>
                <a:lnTo>
                  <a:pt x="29362" y="327660"/>
                </a:lnTo>
                <a:lnTo>
                  <a:pt x="29362" y="0"/>
                </a:lnTo>
                <a:close/>
              </a:path>
            </a:pathLst>
          </a:custGeom>
          <a:solidFill>
            <a:srgbClr val="5957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15132" y="2787115"/>
            <a:ext cx="240029" cy="140970"/>
          </a:xfrm>
          <a:custGeom>
            <a:avLst/>
            <a:gdLst/>
            <a:ahLst/>
            <a:cxnLst/>
            <a:rect l="l" t="t" r="r" b="b"/>
            <a:pathLst>
              <a:path w="240029" h="140969">
                <a:moveTo>
                  <a:pt x="99466" y="137020"/>
                </a:moveTo>
                <a:lnTo>
                  <a:pt x="98793" y="137020"/>
                </a:lnTo>
                <a:lnTo>
                  <a:pt x="98793" y="128130"/>
                </a:lnTo>
                <a:lnTo>
                  <a:pt x="99415" y="128130"/>
                </a:lnTo>
                <a:lnTo>
                  <a:pt x="99415" y="124320"/>
                </a:lnTo>
                <a:lnTo>
                  <a:pt x="0" y="124320"/>
                </a:lnTo>
                <a:lnTo>
                  <a:pt x="0" y="128130"/>
                </a:lnTo>
                <a:lnTo>
                  <a:pt x="0" y="137020"/>
                </a:lnTo>
                <a:lnTo>
                  <a:pt x="0" y="140830"/>
                </a:lnTo>
                <a:lnTo>
                  <a:pt x="99466" y="140830"/>
                </a:lnTo>
                <a:lnTo>
                  <a:pt x="99466" y="137020"/>
                </a:lnTo>
                <a:close/>
              </a:path>
              <a:path w="240029" h="140969">
                <a:moveTo>
                  <a:pt x="99466" y="112153"/>
                </a:moveTo>
                <a:lnTo>
                  <a:pt x="98793" y="112153"/>
                </a:lnTo>
                <a:lnTo>
                  <a:pt x="98793" y="103263"/>
                </a:lnTo>
                <a:lnTo>
                  <a:pt x="99415" y="103263"/>
                </a:lnTo>
                <a:lnTo>
                  <a:pt x="99415" y="99453"/>
                </a:lnTo>
                <a:lnTo>
                  <a:pt x="0" y="99453"/>
                </a:lnTo>
                <a:lnTo>
                  <a:pt x="0" y="103263"/>
                </a:lnTo>
                <a:lnTo>
                  <a:pt x="0" y="112153"/>
                </a:lnTo>
                <a:lnTo>
                  <a:pt x="0" y="115963"/>
                </a:lnTo>
                <a:lnTo>
                  <a:pt x="99466" y="115963"/>
                </a:lnTo>
                <a:lnTo>
                  <a:pt x="99466" y="112153"/>
                </a:lnTo>
                <a:close/>
              </a:path>
              <a:path w="240029" h="140969">
                <a:moveTo>
                  <a:pt x="99466" y="87287"/>
                </a:moveTo>
                <a:lnTo>
                  <a:pt x="98793" y="87287"/>
                </a:lnTo>
                <a:lnTo>
                  <a:pt x="98793" y="78397"/>
                </a:lnTo>
                <a:lnTo>
                  <a:pt x="99415" y="78397"/>
                </a:lnTo>
                <a:lnTo>
                  <a:pt x="99415" y="74587"/>
                </a:lnTo>
                <a:lnTo>
                  <a:pt x="0" y="74587"/>
                </a:lnTo>
                <a:lnTo>
                  <a:pt x="0" y="78397"/>
                </a:lnTo>
                <a:lnTo>
                  <a:pt x="0" y="87287"/>
                </a:lnTo>
                <a:lnTo>
                  <a:pt x="0" y="91097"/>
                </a:lnTo>
                <a:lnTo>
                  <a:pt x="99466" y="91097"/>
                </a:lnTo>
                <a:lnTo>
                  <a:pt x="99466" y="87287"/>
                </a:lnTo>
                <a:close/>
              </a:path>
              <a:path w="240029" h="140969">
                <a:moveTo>
                  <a:pt x="99466" y="62420"/>
                </a:moveTo>
                <a:lnTo>
                  <a:pt x="98793" y="62420"/>
                </a:lnTo>
                <a:lnTo>
                  <a:pt x="98793" y="53530"/>
                </a:lnTo>
                <a:lnTo>
                  <a:pt x="99415" y="53530"/>
                </a:lnTo>
                <a:lnTo>
                  <a:pt x="99415" y="49720"/>
                </a:lnTo>
                <a:lnTo>
                  <a:pt x="0" y="49720"/>
                </a:lnTo>
                <a:lnTo>
                  <a:pt x="0" y="53530"/>
                </a:lnTo>
                <a:lnTo>
                  <a:pt x="0" y="62420"/>
                </a:lnTo>
                <a:lnTo>
                  <a:pt x="0" y="66230"/>
                </a:lnTo>
                <a:lnTo>
                  <a:pt x="99466" y="66230"/>
                </a:lnTo>
                <a:lnTo>
                  <a:pt x="99466" y="62420"/>
                </a:lnTo>
                <a:close/>
              </a:path>
              <a:path w="240029" h="140969">
                <a:moveTo>
                  <a:pt x="99466" y="37553"/>
                </a:moveTo>
                <a:lnTo>
                  <a:pt x="98793" y="37553"/>
                </a:lnTo>
                <a:lnTo>
                  <a:pt x="98793" y="28663"/>
                </a:lnTo>
                <a:lnTo>
                  <a:pt x="99415" y="28663"/>
                </a:lnTo>
                <a:lnTo>
                  <a:pt x="99415" y="24853"/>
                </a:lnTo>
                <a:lnTo>
                  <a:pt x="0" y="24853"/>
                </a:lnTo>
                <a:lnTo>
                  <a:pt x="0" y="28663"/>
                </a:lnTo>
                <a:lnTo>
                  <a:pt x="0" y="37553"/>
                </a:lnTo>
                <a:lnTo>
                  <a:pt x="0" y="41363"/>
                </a:lnTo>
                <a:lnTo>
                  <a:pt x="99466" y="41363"/>
                </a:lnTo>
                <a:lnTo>
                  <a:pt x="99466" y="37553"/>
                </a:lnTo>
                <a:close/>
              </a:path>
              <a:path w="240029" h="140969">
                <a:moveTo>
                  <a:pt x="99466" y="12700"/>
                </a:moveTo>
                <a:lnTo>
                  <a:pt x="98793" y="12700"/>
                </a:lnTo>
                <a:lnTo>
                  <a:pt x="98793" y="3810"/>
                </a:lnTo>
                <a:lnTo>
                  <a:pt x="99415" y="3810"/>
                </a:lnTo>
                <a:lnTo>
                  <a:pt x="99415" y="0"/>
                </a:lnTo>
                <a:lnTo>
                  <a:pt x="0" y="0"/>
                </a:lnTo>
                <a:lnTo>
                  <a:pt x="0" y="3810"/>
                </a:lnTo>
                <a:lnTo>
                  <a:pt x="0" y="12700"/>
                </a:lnTo>
                <a:lnTo>
                  <a:pt x="0" y="16510"/>
                </a:lnTo>
                <a:lnTo>
                  <a:pt x="99466" y="16510"/>
                </a:lnTo>
                <a:lnTo>
                  <a:pt x="99466" y="12700"/>
                </a:lnTo>
                <a:close/>
              </a:path>
              <a:path w="240029" h="140969">
                <a:moveTo>
                  <a:pt x="239966" y="137020"/>
                </a:moveTo>
                <a:lnTo>
                  <a:pt x="239293" y="137020"/>
                </a:lnTo>
                <a:lnTo>
                  <a:pt x="239293" y="128130"/>
                </a:lnTo>
                <a:lnTo>
                  <a:pt x="239915" y="128130"/>
                </a:lnTo>
                <a:lnTo>
                  <a:pt x="239915" y="124320"/>
                </a:lnTo>
                <a:lnTo>
                  <a:pt x="140500" y="124320"/>
                </a:lnTo>
                <a:lnTo>
                  <a:pt x="140500" y="128130"/>
                </a:lnTo>
                <a:lnTo>
                  <a:pt x="140500" y="137020"/>
                </a:lnTo>
                <a:lnTo>
                  <a:pt x="140500" y="140830"/>
                </a:lnTo>
                <a:lnTo>
                  <a:pt x="239966" y="140830"/>
                </a:lnTo>
                <a:lnTo>
                  <a:pt x="239966" y="137020"/>
                </a:lnTo>
                <a:close/>
              </a:path>
              <a:path w="240029" h="140969">
                <a:moveTo>
                  <a:pt x="239966" y="112153"/>
                </a:moveTo>
                <a:lnTo>
                  <a:pt x="239293" y="112153"/>
                </a:lnTo>
                <a:lnTo>
                  <a:pt x="239293" y="103263"/>
                </a:lnTo>
                <a:lnTo>
                  <a:pt x="239915" y="103263"/>
                </a:lnTo>
                <a:lnTo>
                  <a:pt x="239915" y="99453"/>
                </a:lnTo>
                <a:lnTo>
                  <a:pt x="140500" y="99453"/>
                </a:lnTo>
                <a:lnTo>
                  <a:pt x="140500" y="103263"/>
                </a:lnTo>
                <a:lnTo>
                  <a:pt x="140500" y="112153"/>
                </a:lnTo>
                <a:lnTo>
                  <a:pt x="140500" y="115963"/>
                </a:lnTo>
                <a:lnTo>
                  <a:pt x="239966" y="115963"/>
                </a:lnTo>
                <a:lnTo>
                  <a:pt x="239966" y="112153"/>
                </a:lnTo>
                <a:close/>
              </a:path>
              <a:path w="240029" h="140969">
                <a:moveTo>
                  <a:pt x="239966" y="87287"/>
                </a:moveTo>
                <a:lnTo>
                  <a:pt x="239293" y="87287"/>
                </a:lnTo>
                <a:lnTo>
                  <a:pt x="239293" y="78397"/>
                </a:lnTo>
                <a:lnTo>
                  <a:pt x="239915" y="78397"/>
                </a:lnTo>
                <a:lnTo>
                  <a:pt x="239915" y="74587"/>
                </a:lnTo>
                <a:lnTo>
                  <a:pt x="140500" y="74587"/>
                </a:lnTo>
                <a:lnTo>
                  <a:pt x="140500" y="78397"/>
                </a:lnTo>
                <a:lnTo>
                  <a:pt x="140500" y="87287"/>
                </a:lnTo>
                <a:lnTo>
                  <a:pt x="140500" y="91097"/>
                </a:lnTo>
                <a:lnTo>
                  <a:pt x="239966" y="91097"/>
                </a:lnTo>
                <a:lnTo>
                  <a:pt x="239966" y="87287"/>
                </a:lnTo>
                <a:close/>
              </a:path>
              <a:path w="240029" h="140969">
                <a:moveTo>
                  <a:pt x="239966" y="62420"/>
                </a:moveTo>
                <a:lnTo>
                  <a:pt x="239293" y="62420"/>
                </a:lnTo>
                <a:lnTo>
                  <a:pt x="239293" y="53530"/>
                </a:lnTo>
                <a:lnTo>
                  <a:pt x="239915" y="53530"/>
                </a:lnTo>
                <a:lnTo>
                  <a:pt x="239915" y="49720"/>
                </a:lnTo>
                <a:lnTo>
                  <a:pt x="140500" y="49720"/>
                </a:lnTo>
                <a:lnTo>
                  <a:pt x="140500" y="53530"/>
                </a:lnTo>
                <a:lnTo>
                  <a:pt x="140500" y="62420"/>
                </a:lnTo>
                <a:lnTo>
                  <a:pt x="140500" y="66230"/>
                </a:lnTo>
                <a:lnTo>
                  <a:pt x="239966" y="66230"/>
                </a:lnTo>
                <a:lnTo>
                  <a:pt x="239966" y="62420"/>
                </a:lnTo>
                <a:close/>
              </a:path>
              <a:path w="240029" h="140969">
                <a:moveTo>
                  <a:pt x="239966" y="37553"/>
                </a:moveTo>
                <a:lnTo>
                  <a:pt x="239293" y="37553"/>
                </a:lnTo>
                <a:lnTo>
                  <a:pt x="239293" y="28663"/>
                </a:lnTo>
                <a:lnTo>
                  <a:pt x="239915" y="28663"/>
                </a:lnTo>
                <a:lnTo>
                  <a:pt x="239915" y="24853"/>
                </a:lnTo>
                <a:lnTo>
                  <a:pt x="140500" y="24853"/>
                </a:lnTo>
                <a:lnTo>
                  <a:pt x="140500" y="28663"/>
                </a:lnTo>
                <a:lnTo>
                  <a:pt x="140500" y="37553"/>
                </a:lnTo>
                <a:lnTo>
                  <a:pt x="140500" y="41363"/>
                </a:lnTo>
                <a:lnTo>
                  <a:pt x="239966" y="41363"/>
                </a:lnTo>
                <a:lnTo>
                  <a:pt x="239966" y="37553"/>
                </a:lnTo>
                <a:close/>
              </a:path>
              <a:path w="240029" h="140969">
                <a:moveTo>
                  <a:pt x="239966" y="12700"/>
                </a:moveTo>
                <a:lnTo>
                  <a:pt x="239293" y="12700"/>
                </a:lnTo>
                <a:lnTo>
                  <a:pt x="239293" y="3810"/>
                </a:lnTo>
                <a:lnTo>
                  <a:pt x="239915" y="3810"/>
                </a:lnTo>
                <a:lnTo>
                  <a:pt x="239915" y="0"/>
                </a:lnTo>
                <a:lnTo>
                  <a:pt x="140500" y="0"/>
                </a:lnTo>
                <a:lnTo>
                  <a:pt x="140500" y="3810"/>
                </a:lnTo>
                <a:lnTo>
                  <a:pt x="140500" y="12700"/>
                </a:lnTo>
                <a:lnTo>
                  <a:pt x="140500" y="16510"/>
                </a:lnTo>
                <a:lnTo>
                  <a:pt x="239966" y="16510"/>
                </a:lnTo>
                <a:lnTo>
                  <a:pt x="239966" y="12700"/>
                </a:lnTo>
                <a:close/>
              </a:path>
            </a:pathLst>
          </a:custGeom>
          <a:solidFill>
            <a:srgbClr val="59575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256114" y="2078106"/>
            <a:ext cx="2143125" cy="1297305"/>
            <a:chOff x="256114" y="2078106"/>
            <a:chExt cx="2143125" cy="1297305"/>
          </a:xfrm>
        </p:grpSpPr>
        <p:sp>
          <p:nvSpPr>
            <p:cNvPr id="26" name="object 26"/>
            <p:cNvSpPr/>
            <p:nvPr/>
          </p:nvSpPr>
          <p:spPr>
            <a:xfrm>
              <a:off x="262464" y="2084456"/>
              <a:ext cx="2130425" cy="1284605"/>
            </a:xfrm>
            <a:custGeom>
              <a:avLst/>
              <a:gdLst/>
              <a:ahLst/>
              <a:cxnLst/>
              <a:rect l="l" t="t" r="r" b="b"/>
              <a:pathLst>
                <a:path w="2130425" h="1284604">
                  <a:moveTo>
                    <a:pt x="0" y="0"/>
                  </a:moveTo>
                  <a:lnTo>
                    <a:pt x="2130298" y="1284071"/>
                  </a:lnTo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62464" y="2084456"/>
              <a:ext cx="2130425" cy="1284605"/>
            </a:xfrm>
            <a:custGeom>
              <a:avLst/>
              <a:gdLst/>
              <a:ahLst/>
              <a:cxnLst/>
              <a:rect l="l" t="t" r="r" b="b"/>
              <a:pathLst>
                <a:path w="2130425" h="1284604">
                  <a:moveTo>
                    <a:pt x="0" y="0"/>
                  </a:moveTo>
                  <a:lnTo>
                    <a:pt x="2130298" y="1284071"/>
                  </a:lnTo>
                </a:path>
              </a:pathLst>
            </a:custGeom>
            <a:ln w="12699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262464" y="653088"/>
            <a:ext cx="9744710" cy="12700"/>
            <a:chOff x="262464" y="653088"/>
            <a:chExt cx="9744710" cy="12700"/>
          </a:xfrm>
        </p:grpSpPr>
        <p:sp>
          <p:nvSpPr>
            <p:cNvPr id="29" name="object 29"/>
            <p:cNvSpPr/>
            <p:nvPr/>
          </p:nvSpPr>
          <p:spPr>
            <a:xfrm>
              <a:off x="262464" y="659438"/>
              <a:ext cx="9744710" cy="0"/>
            </a:xfrm>
            <a:custGeom>
              <a:avLst/>
              <a:gdLst/>
              <a:ahLst/>
              <a:cxnLst/>
              <a:rect l="l" t="t" r="r" b="b"/>
              <a:pathLst>
                <a:path w="9744710">
                  <a:moveTo>
                    <a:pt x="9744710" y="0"/>
                  </a:moveTo>
                  <a:lnTo>
                    <a:pt x="0" y="0"/>
                  </a:lnTo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62464" y="659438"/>
              <a:ext cx="9744710" cy="0"/>
            </a:xfrm>
            <a:custGeom>
              <a:avLst/>
              <a:gdLst/>
              <a:ahLst/>
              <a:cxnLst/>
              <a:rect l="l" t="t" r="r" b="b"/>
              <a:pathLst>
                <a:path w="9744710">
                  <a:moveTo>
                    <a:pt x="0" y="0"/>
                  </a:moveTo>
                  <a:lnTo>
                    <a:pt x="9744710" y="0"/>
                  </a:lnTo>
                </a:path>
              </a:pathLst>
            </a:custGeom>
            <a:ln w="12700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3607085" y="2848222"/>
            <a:ext cx="904240" cy="503555"/>
            <a:chOff x="3607085" y="2848222"/>
            <a:chExt cx="904240" cy="503555"/>
          </a:xfrm>
        </p:grpSpPr>
        <p:sp>
          <p:nvSpPr>
            <p:cNvPr id="32" name="object 32"/>
            <p:cNvSpPr/>
            <p:nvPr/>
          </p:nvSpPr>
          <p:spPr>
            <a:xfrm>
              <a:off x="3613435" y="2854572"/>
              <a:ext cx="891540" cy="490855"/>
            </a:xfrm>
            <a:custGeom>
              <a:avLst/>
              <a:gdLst/>
              <a:ahLst/>
              <a:cxnLst/>
              <a:rect l="l" t="t" r="r" b="b"/>
              <a:pathLst>
                <a:path w="891539" h="490854">
                  <a:moveTo>
                    <a:pt x="890930" y="0"/>
                  </a:moveTo>
                  <a:lnTo>
                    <a:pt x="0" y="490791"/>
                  </a:lnTo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613435" y="2854572"/>
              <a:ext cx="891540" cy="490855"/>
            </a:xfrm>
            <a:custGeom>
              <a:avLst/>
              <a:gdLst/>
              <a:ahLst/>
              <a:cxnLst/>
              <a:rect l="l" t="t" r="r" b="b"/>
              <a:pathLst>
                <a:path w="891539" h="490854">
                  <a:moveTo>
                    <a:pt x="0" y="490791"/>
                  </a:moveTo>
                  <a:lnTo>
                    <a:pt x="890930" y="0"/>
                  </a:lnTo>
                </a:path>
              </a:pathLst>
            </a:custGeom>
            <a:ln w="12700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5"/>
              </a:spcBef>
            </a:pPr>
            <a:r>
              <a:rPr spc="585" dirty="0"/>
              <a:t>STARTING</a:t>
            </a:r>
            <a:r>
              <a:rPr spc="-35" dirty="0"/>
              <a:t> </a:t>
            </a:r>
            <a:r>
              <a:rPr spc="470" dirty="0"/>
              <a:t>COLLEGE</a:t>
            </a: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2750" spc="250" dirty="0"/>
              <a:t>during</a:t>
            </a:r>
            <a:r>
              <a:rPr sz="2750" spc="5" dirty="0"/>
              <a:t> </a:t>
            </a:r>
            <a:r>
              <a:rPr sz="2750" spc="75" dirty="0"/>
              <a:t>the</a:t>
            </a:r>
            <a:r>
              <a:rPr sz="2750" spc="10" dirty="0"/>
              <a:t> COVID-19</a:t>
            </a:r>
            <a:r>
              <a:rPr sz="2750" spc="5" dirty="0"/>
              <a:t> </a:t>
            </a:r>
            <a:r>
              <a:rPr sz="2750" spc="145" dirty="0"/>
              <a:t>pandemic</a:t>
            </a:r>
            <a:endParaRPr sz="2750"/>
          </a:p>
        </p:txBody>
      </p:sp>
      <p:grpSp>
        <p:nvGrpSpPr>
          <p:cNvPr id="35" name="object 35"/>
          <p:cNvGrpSpPr/>
          <p:nvPr/>
        </p:nvGrpSpPr>
        <p:grpSpPr>
          <a:xfrm>
            <a:off x="4809794" y="9785418"/>
            <a:ext cx="1366520" cy="1254760"/>
            <a:chOff x="4809794" y="9785418"/>
            <a:chExt cx="1366520" cy="1254760"/>
          </a:xfrm>
        </p:grpSpPr>
        <p:sp>
          <p:nvSpPr>
            <p:cNvPr id="36" name="object 36"/>
            <p:cNvSpPr/>
            <p:nvPr/>
          </p:nvSpPr>
          <p:spPr>
            <a:xfrm>
              <a:off x="5453685" y="9785425"/>
              <a:ext cx="224154" cy="213360"/>
            </a:xfrm>
            <a:custGeom>
              <a:avLst/>
              <a:gdLst/>
              <a:ahLst/>
              <a:cxnLst/>
              <a:rect l="l" t="t" r="r" b="b"/>
              <a:pathLst>
                <a:path w="224154" h="213359">
                  <a:moveTo>
                    <a:pt x="223774" y="0"/>
                  </a:moveTo>
                  <a:lnTo>
                    <a:pt x="36677" y="0"/>
                  </a:lnTo>
                  <a:lnTo>
                    <a:pt x="0" y="0"/>
                  </a:lnTo>
                  <a:lnTo>
                    <a:pt x="0" y="213118"/>
                  </a:lnTo>
                  <a:lnTo>
                    <a:pt x="36677" y="213118"/>
                  </a:lnTo>
                  <a:lnTo>
                    <a:pt x="36677" y="106565"/>
                  </a:lnTo>
                  <a:lnTo>
                    <a:pt x="223774" y="106565"/>
                  </a:lnTo>
                  <a:lnTo>
                    <a:pt x="166471" y="53289"/>
                  </a:lnTo>
                  <a:lnTo>
                    <a:pt x="223774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809795" y="9969512"/>
              <a:ext cx="1036955" cy="1070610"/>
            </a:xfrm>
            <a:custGeom>
              <a:avLst/>
              <a:gdLst/>
              <a:ahLst/>
              <a:cxnLst/>
              <a:rect l="l" t="t" r="r" b="b"/>
              <a:pathLst>
                <a:path w="1036954" h="1070609">
                  <a:moveTo>
                    <a:pt x="284530" y="341617"/>
                  </a:moveTo>
                  <a:lnTo>
                    <a:pt x="0" y="341617"/>
                  </a:lnTo>
                  <a:lnTo>
                    <a:pt x="0" y="445757"/>
                  </a:lnTo>
                  <a:lnTo>
                    <a:pt x="0" y="659117"/>
                  </a:lnTo>
                  <a:lnTo>
                    <a:pt x="0" y="1070597"/>
                  </a:lnTo>
                  <a:lnTo>
                    <a:pt x="284530" y="1070597"/>
                  </a:lnTo>
                  <a:lnTo>
                    <a:pt x="284530" y="659117"/>
                  </a:lnTo>
                  <a:lnTo>
                    <a:pt x="192417" y="659117"/>
                  </a:lnTo>
                  <a:lnTo>
                    <a:pt x="192417" y="754367"/>
                  </a:lnTo>
                  <a:lnTo>
                    <a:pt x="192417" y="966457"/>
                  </a:lnTo>
                  <a:lnTo>
                    <a:pt x="86626" y="966457"/>
                  </a:lnTo>
                  <a:lnTo>
                    <a:pt x="86626" y="754367"/>
                  </a:lnTo>
                  <a:lnTo>
                    <a:pt x="192417" y="754367"/>
                  </a:lnTo>
                  <a:lnTo>
                    <a:pt x="192417" y="659117"/>
                  </a:lnTo>
                  <a:lnTo>
                    <a:pt x="86626" y="659117"/>
                  </a:lnTo>
                  <a:lnTo>
                    <a:pt x="86626" y="445757"/>
                  </a:lnTo>
                  <a:lnTo>
                    <a:pt x="192417" y="445757"/>
                  </a:lnTo>
                  <a:lnTo>
                    <a:pt x="192417" y="658634"/>
                  </a:lnTo>
                  <a:lnTo>
                    <a:pt x="284530" y="658634"/>
                  </a:lnTo>
                  <a:lnTo>
                    <a:pt x="284530" y="445757"/>
                  </a:lnTo>
                  <a:lnTo>
                    <a:pt x="284530" y="341617"/>
                  </a:lnTo>
                  <a:close/>
                </a:path>
                <a:path w="1036954" h="1070609">
                  <a:moveTo>
                    <a:pt x="1036650" y="164515"/>
                  </a:moveTo>
                  <a:lnTo>
                    <a:pt x="304114" y="164515"/>
                  </a:lnTo>
                  <a:lnTo>
                    <a:pt x="304114" y="664895"/>
                  </a:lnTo>
                  <a:lnTo>
                    <a:pt x="304114" y="1070025"/>
                  </a:lnTo>
                  <a:lnTo>
                    <a:pt x="564019" y="1070025"/>
                  </a:lnTo>
                  <a:lnTo>
                    <a:pt x="564019" y="664895"/>
                  </a:lnTo>
                  <a:lnTo>
                    <a:pt x="776732" y="664895"/>
                  </a:lnTo>
                  <a:lnTo>
                    <a:pt x="776732" y="1070025"/>
                  </a:lnTo>
                  <a:lnTo>
                    <a:pt x="1036650" y="1070025"/>
                  </a:lnTo>
                  <a:lnTo>
                    <a:pt x="1036650" y="664895"/>
                  </a:lnTo>
                  <a:lnTo>
                    <a:pt x="1036650" y="164515"/>
                  </a:lnTo>
                  <a:close/>
                </a:path>
                <a:path w="1036954" h="1070609">
                  <a:moveTo>
                    <a:pt x="1036713" y="126047"/>
                  </a:moveTo>
                  <a:lnTo>
                    <a:pt x="661911" y="0"/>
                  </a:lnTo>
                  <a:lnTo>
                    <a:pt x="304114" y="126047"/>
                  </a:lnTo>
                  <a:lnTo>
                    <a:pt x="1036713" y="126047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896129" y="10415243"/>
              <a:ext cx="106045" cy="550545"/>
            </a:xfrm>
            <a:custGeom>
              <a:avLst/>
              <a:gdLst/>
              <a:ahLst/>
              <a:cxnLst/>
              <a:rect l="l" t="t" r="r" b="b"/>
              <a:pathLst>
                <a:path w="106045" h="550545">
                  <a:moveTo>
                    <a:pt x="105791" y="280377"/>
                  </a:moveTo>
                  <a:lnTo>
                    <a:pt x="0" y="280377"/>
                  </a:lnTo>
                  <a:lnTo>
                    <a:pt x="0" y="550049"/>
                  </a:lnTo>
                  <a:lnTo>
                    <a:pt x="105791" y="550049"/>
                  </a:lnTo>
                  <a:lnTo>
                    <a:pt x="105791" y="280377"/>
                  </a:lnTo>
                  <a:close/>
                </a:path>
                <a:path w="106045" h="550545">
                  <a:moveTo>
                    <a:pt x="105791" y="0"/>
                  </a:moveTo>
                  <a:lnTo>
                    <a:pt x="0" y="0"/>
                  </a:lnTo>
                  <a:lnTo>
                    <a:pt x="0" y="212902"/>
                  </a:lnTo>
                  <a:lnTo>
                    <a:pt x="105791" y="212902"/>
                  </a:lnTo>
                  <a:lnTo>
                    <a:pt x="105791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3475" y="10695621"/>
              <a:ext cx="313055" cy="344805"/>
            </a:xfrm>
            <a:custGeom>
              <a:avLst/>
              <a:gdLst/>
              <a:ahLst/>
              <a:cxnLst/>
              <a:rect l="l" t="t" r="r" b="b"/>
              <a:pathLst>
                <a:path w="313054" h="344804">
                  <a:moveTo>
                    <a:pt x="312699" y="0"/>
                  </a:moveTo>
                  <a:lnTo>
                    <a:pt x="0" y="0"/>
                  </a:lnTo>
                  <a:lnTo>
                    <a:pt x="0" y="28257"/>
                  </a:lnTo>
                  <a:lnTo>
                    <a:pt x="0" y="240347"/>
                  </a:lnTo>
                  <a:lnTo>
                    <a:pt x="0" y="269671"/>
                  </a:lnTo>
                  <a:lnTo>
                    <a:pt x="0" y="344487"/>
                  </a:lnTo>
                  <a:lnTo>
                    <a:pt x="312699" y="344487"/>
                  </a:lnTo>
                  <a:lnTo>
                    <a:pt x="312699" y="269671"/>
                  </a:lnTo>
                  <a:lnTo>
                    <a:pt x="312699" y="240347"/>
                  </a:lnTo>
                  <a:lnTo>
                    <a:pt x="99301" y="240347"/>
                  </a:lnTo>
                  <a:lnTo>
                    <a:pt x="99301" y="28257"/>
                  </a:lnTo>
                  <a:lnTo>
                    <a:pt x="312699" y="28257"/>
                  </a:lnTo>
                  <a:lnTo>
                    <a:pt x="312699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62789" y="10415244"/>
              <a:ext cx="106045" cy="213360"/>
            </a:xfrm>
            <a:custGeom>
              <a:avLst/>
              <a:gdLst/>
              <a:ahLst/>
              <a:cxnLst/>
              <a:rect l="l" t="t" r="r" b="b"/>
              <a:pathLst>
                <a:path w="106045" h="213359">
                  <a:moveTo>
                    <a:pt x="105778" y="0"/>
                  </a:moveTo>
                  <a:lnTo>
                    <a:pt x="0" y="0"/>
                  </a:lnTo>
                  <a:lnTo>
                    <a:pt x="0" y="212902"/>
                  </a:lnTo>
                  <a:lnTo>
                    <a:pt x="105778" y="212902"/>
                  </a:lnTo>
                  <a:lnTo>
                    <a:pt x="105778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863475" y="10311129"/>
              <a:ext cx="313055" cy="625475"/>
            </a:xfrm>
            <a:custGeom>
              <a:avLst/>
              <a:gdLst/>
              <a:ahLst/>
              <a:cxnLst/>
              <a:rect l="l" t="t" r="r" b="b"/>
              <a:pathLst>
                <a:path w="313054" h="625475">
                  <a:moveTo>
                    <a:pt x="312699" y="412483"/>
                  </a:moveTo>
                  <a:lnTo>
                    <a:pt x="205092" y="412483"/>
                  </a:lnTo>
                  <a:lnTo>
                    <a:pt x="205092" y="625449"/>
                  </a:lnTo>
                  <a:lnTo>
                    <a:pt x="312699" y="625449"/>
                  </a:lnTo>
                  <a:lnTo>
                    <a:pt x="312699" y="412483"/>
                  </a:lnTo>
                  <a:close/>
                </a:path>
                <a:path w="313054" h="625475">
                  <a:moveTo>
                    <a:pt x="312699" y="0"/>
                  </a:moveTo>
                  <a:lnTo>
                    <a:pt x="0" y="0"/>
                  </a:lnTo>
                  <a:lnTo>
                    <a:pt x="0" y="104140"/>
                  </a:lnTo>
                  <a:lnTo>
                    <a:pt x="0" y="317500"/>
                  </a:lnTo>
                  <a:lnTo>
                    <a:pt x="0" y="384492"/>
                  </a:lnTo>
                  <a:lnTo>
                    <a:pt x="312699" y="384492"/>
                  </a:lnTo>
                  <a:lnTo>
                    <a:pt x="312699" y="317500"/>
                  </a:lnTo>
                  <a:lnTo>
                    <a:pt x="99301" y="317500"/>
                  </a:lnTo>
                  <a:lnTo>
                    <a:pt x="99301" y="104140"/>
                  </a:lnTo>
                  <a:lnTo>
                    <a:pt x="205092" y="104140"/>
                  </a:lnTo>
                  <a:lnTo>
                    <a:pt x="205092" y="317017"/>
                  </a:lnTo>
                  <a:lnTo>
                    <a:pt x="312699" y="317017"/>
                  </a:lnTo>
                  <a:lnTo>
                    <a:pt x="312699" y="104140"/>
                  </a:lnTo>
                  <a:lnTo>
                    <a:pt x="312699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196738" y="10308792"/>
              <a:ext cx="871855" cy="656590"/>
            </a:xfrm>
            <a:custGeom>
              <a:avLst/>
              <a:gdLst/>
              <a:ahLst/>
              <a:cxnLst/>
              <a:rect l="l" t="t" r="r" b="b"/>
              <a:pathLst>
                <a:path w="871854" h="656590">
                  <a:moveTo>
                    <a:pt x="105791" y="386829"/>
                  </a:moveTo>
                  <a:lnTo>
                    <a:pt x="0" y="386829"/>
                  </a:lnTo>
                  <a:lnTo>
                    <a:pt x="0" y="656501"/>
                  </a:lnTo>
                  <a:lnTo>
                    <a:pt x="105791" y="656501"/>
                  </a:lnTo>
                  <a:lnTo>
                    <a:pt x="105791" y="386829"/>
                  </a:lnTo>
                  <a:close/>
                </a:path>
                <a:path w="871854" h="656590">
                  <a:moveTo>
                    <a:pt x="105791" y="0"/>
                  </a:moveTo>
                  <a:lnTo>
                    <a:pt x="0" y="0"/>
                  </a:lnTo>
                  <a:lnTo>
                    <a:pt x="0" y="212902"/>
                  </a:lnTo>
                  <a:lnTo>
                    <a:pt x="105791" y="212902"/>
                  </a:lnTo>
                  <a:lnTo>
                    <a:pt x="105791" y="0"/>
                  </a:lnTo>
                  <a:close/>
                </a:path>
                <a:path w="871854" h="656590">
                  <a:moveTo>
                    <a:pt x="328180" y="0"/>
                  </a:moveTo>
                  <a:lnTo>
                    <a:pt x="222402" y="0"/>
                  </a:lnTo>
                  <a:lnTo>
                    <a:pt x="222402" y="212902"/>
                  </a:lnTo>
                  <a:lnTo>
                    <a:pt x="328180" y="212902"/>
                  </a:lnTo>
                  <a:lnTo>
                    <a:pt x="328180" y="0"/>
                  </a:lnTo>
                  <a:close/>
                </a:path>
                <a:path w="871854" h="656590">
                  <a:moveTo>
                    <a:pt x="578319" y="386829"/>
                  </a:moveTo>
                  <a:lnTo>
                    <a:pt x="472528" y="386829"/>
                  </a:lnTo>
                  <a:lnTo>
                    <a:pt x="472528" y="656501"/>
                  </a:lnTo>
                  <a:lnTo>
                    <a:pt x="578319" y="656501"/>
                  </a:lnTo>
                  <a:lnTo>
                    <a:pt x="578319" y="386829"/>
                  </a:lnTo>
                  <a:close/>
                </a:path>
                <a:path w="871854" h="656590">
                  <a:moveTo>
                    <a:pt x="578319" y="0"/>
                  </a:moveTo>
                  <a:lnTo>
                    <a:pt x="472528" y="0"/>
                  </a:lnTo>
                  <a:lnTo>
                    <a:pt x="472528" y="212902"/>
                  </a:lnTo>
                  <a:lnTo>
                    <a:pt x="578319" y="212902"/>
                  </a:lnTo>
                  <a:lnTo>
                    <a:pt x="578319" y="0"/>
                  </a:lnTo>
                  <a:close/>
                </a:path>
                <a:path w="871854" h="656590">
                  <a:moveTo>
                    <a:pt x="871829" y="386829"/>
                  </a:moveTo>
                  <a:lnTo>
                    <a:pt x="766038" y="386829"/>
                  </a:lnTo>
                  <a:lnTo>
                    <a:pt x="766038" y="656501"/>
                  </a:lnTo>
                  <a:lnTo>
                    <a:pt x="871829" y="656501"/>
                  </a:lnTo>
                  <a:lnTo>
                    <a:pt x="871829" y="386829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4651837" y="2585651"/>
            <a:ext cx="897890" cy="909955"/>
            <a:chOff x="4651837" y="2585651"/>
            <a:chExt cx="897890" cy="909955"/>
          </a:xfrm>
        </p:grpSpPr>
        <p:sp>
          <p:nvSpPr>
            <p:cNvPr id="44" name="object 44"/>
            <p:cNvSpPr/>
            <p:nvPr/>
          </p:nvSpPr>
          <p:spPr>
            <a:xfrm>
              <a:off x="4854972" y="2785348"/>
              <a:ext cx="506095" cy="506095"/>
            </a:xfrm>
            <a:custGeom>
              <a:avLst/>
              <a:gdLst/>
              <a:ahLst/>
              <a:cxnLst/>
              <a:rect l="l" t="t" r="r" b="b"/>
              <a:pathLst>
                <a:path w="506095" h="506095">
                  <a:moveTo>
                    <a:pt x="505866" y="252933"/>
                  </a:moveTo>
                  <a:lnTo>
                    <a:pt x="501791" y="298400"/>
                  </a:lnTo>
                  <a:lnTo>
                    <a:pt x="490041" y="341193"/>
                  </a:lnTo>
                  <a:lnTo>
                    <a:pt x="471332" y="380597"/>
                  </a:lnTo>
                  <a:lnTo>
                    <a:pt x="446378" y="415898"/>
                  </a:lnTo>
                  <a:lnTo>
                    <a:pt x="415893" y="446382"/>
                  </a:lnTo>
                  <a:lnTo>
                    <a:pt x="380591" y="471335"/>
                  </a:lnTo>
                  <a:lnTo>
                    <a:pt x="341188" y="490043"/>
                  </a:lnTo>
                  <a:lnTo>
                    <a:pt x="298397" y="501791"/>
                  </a:lnTo>
                  <a:lnTo>
                    <a:pt x="252933" y="505866"/>
                  </a:lnTo>
                  <a:lnTo>
                    <a:pt x="207469" y="501791"/>
                  </a:lnTo>
                  <a:lnTo>
                    <a:pt x="164678" y="490043"/>
                  </a:lnTo>
                  <a:lnTo>
                    <a:pt x="125274" y="471335"/>
                  </a:lnTo>
                  <a:lnTo>
                    <a:pt x="89973" y="446382"/>
                  </a:lnTo>
                  <a:lnTo>
                    <a:pt x="59487" y="415898"/>
                  </a:lnTo>
                  <a:lnTo>
                    <a:pt x="34533" y="380597"/>
                  </a:lnTo>
                  <a:lnTo>
                    <a:pt x="15824" y="341193"/>
                  </a:lnTo>
                  <a:lnTo>
                    <a:pt x="4075" y="298400"/>
                  </a:lnTo>
                  <a:lnTo>
                    <a:pt x="0" y="252933"/>
                  </a:lnTo>
                  <a:lnTo>
                    <a:pt x="4075" y="207469"/>
                  </a:lnTo>
                  <a:lnTo>
                    <a:pt x="15824" y="164678"/>
                  </a:lnTo>
                  <a:lnTo>
                    <a:pt x="34533" y="125274"/>
                  </a:lnTo>
                  <a:lnTo>
                    <a:pt x="59487" y="89973"/>
                  </a:lnTo>
                  <a:lnTo>
                    <a:pt x="89973" y="59487"/>
                  </a:lnTo>
                  <a:lnTo>
                    <a:pt x="125274" y="34533"/>
                  </a:lnTo>
                  <a:lnTo>
                    <a:pt x="164678" y="15824"/>
                  </a:lnTo>
                  <a:lnTo>
                    <a:pt x="207469" y="4075"/>
                  </a:lnTo>
                  <a:lnTo>
                    <a:pt x="252933" y="0"/>
                  </a:lnTo>
                  <a:lnTo>
                    <a:pt x="298397" y="4075"/>
                  </a:lnTo>
                  <a:lnTo>
                    <a:pt x="341188" y="15824"/>
                  </a:lnTo>
                  <a:lnTo>
                    <a:pt x="380591" y="34533"/>
                  </a:lnTo>
                  <a:lnTo>
                    <a:pt x="415893" y="59487"/>
                  </a:lnTo>
                  <a:lnTo>
                    <a:pt x="446378" y="89973"/>
                  </a:lnTo>
                  <a:lnTo>
                    <a:pt x="471332" y="125274"/>
                  </a:lnTo>
                  <a:lnTo>
                    <a:pt x="490041" y="164678"/>
                  </a:lnTo>
                  <a:lnTo>
                    <a:pt x="501791" y="207469"/>
                  </a:lnTo>
                  <a:lnTo>
                    <a:pt x="505866" y="252933"/>
                  </a:lnTo>
                  <a:close/>
                </a:path>
              </a:pathLst>
            </a:custGeom>
            <a:ln w="38100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16930" y="2970188"/>
              <a:ext cx="83477" cy="8347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07901" y="2892211"/>
              <a:ext cx="119722" cy="119710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4651832" y="2585655"/>
              <a:ext cx="897890" cy="909955"/>
            </a:xfrm>
            <a:custGeom>
              <a:avLst/>
              <a:gdLst/>
              <a:ahLst/>
              <a:cxnLst/>
              <a:rect l="l" t="t" r="r" b="b"/>
              <a:pathLst>
                <a:path w="897889" h="909954">
                  <a:moveTo>
                    <a:pt x="189382" y="455790"/>
                  </a:moveTo>
                  <a:lnTo>
                    <a:pt x="117233" y="455790"/>
                  </a:lnTo>
                  <a:lnTo>
                    <a:pt x="115011" y="444715"/>
                  </a:lnTo>
                  <a:lnTo>
                    <a:pt x="102184" y="425691"/>
                  </a:lnTo>
                  <a:lnTo>
                    <a:pt x="83146" y="412864"/>
                  </a:lnTo>
                  <a:lnTo>
                    <a:pt x="59855" y="408152"/>
                  </a:lnTo>
                  <a:lnTo>
                    <a:pt x="36550" y="412864"/>
                  </a:lnTo>
                  <a:lnTo>
                    <a:pt x="17526" y="425691"/>
                  </a:lnTo>
                  <a:lnTo>
                    <a:pt x="4699" y="444715"/>
                  </a:lnTo>
                  <a:lnTo>
                    <a:pt x="0" y="468007"/>
                  </a:lnTo>
                  <a:lnTo>
                    <a:pt x="4699" y="491312"/>
                  </a:lnTo>
                  <a:lnTo>
                    <a:pt x="17526" y="510336"/>
                  </a:lnTo>
                  <a:lnTo>
                    <a:pt x="36550" y="523163"/>
                  </a:lnTo>
                  <a:lnTo>
                    <a:pt x="59855" y="527862"/>
                  </a:lnTo>
                  <a:lnTo>
                    <a:pt x="83146" y="523163"/>
                  </a:lnTo>
                  <a:lnTo>
                    <a:pt x="102184" y="510336"/>
                  </a:lnTo>
                  <a:lnTo>
                    <a:pt x="115011" y="491312"/>
                  </a:lnTo>
                  <a:lnTo>
                    <a:pt x="117233" y="480237"/>
                  </a:lnTo>
                  <a:lnTo>
                    <a:pt x="189382" y="480237"/>
                  </a:lnTo>
                  <a:lnTo>
                    <a:pt x="189382" y="455790"/>
                  </a:lnTo>
                  <a:close/>
                </a:path>
                <a:path w="897889" h="909954">
                  <a:moveTo>
                    <a:pt x="241503" y="568833"/>
                  </a:moveTo>
                  <a:lnTo>
                    <a:pt x="226187" y="549783"/>
                  </a:lnTo>
                  <a:lnTo>
                    <a:pt x="150101" y="610971"/>
                  </a:lnTo>
                  <a:lnTo>
                    <a:pt x="132651" y="599198"/>
                  </a:lnTo>
                  <a:lnTo>
                    <a:pt x="109347" y="594499"/>
                  </a:lnTo>
                  <a:lnTo>
                    <a:pt x="86055" y="599198"/>
                  </a:lnTo>
                  <a:lnTo>
                    <a:pt x="67030" y="612025"/>
                  </a:lnTo>
                  <a:lnTo>
                    <a:pt x="54203" y="631063"/>
                  </a:lnTo>
                  <a:lnTo>
                    <a:pt x="49491" y="654354"/>
                  </a:lnTo>
                  <a:lnTo>
                    <a:pt x="54203" y="677659"/>
                  </a:lnTo>
                  <a:lnTo>
                    <a:pt x="67030" y="696683"/>
                  </a:lnTo>
                  <a:lnTo>
                    <a:pt x="86055" y="709510"/>
                  </a:lnTo>
                  <a:lnTo>
                    <a:pt x="109347" y="714209"/>
                  </a:lnTo>
                  <a:lnTo>
                    <a:pt x="132651" y="709510"/>
                  </a:lnTo>
                  <a:lnTo>
                    <a:pt x="151676" y="696683"/>
                  </a:lnTo>
                  <a:lnTo>
                    <a:pt x="164503" y="677659"/>
                  </a:lnTo>
                  <a:lnTo>
                    <a:pt x="169202" y="654354"/>
                  </a:lnTo>
                  <a:lnTo>
                    <a:pt x="164503" y="631063"/>
                  </a:lnTo>
                  <a:lnTo>
                    <a:pt x="164363" y="630885"/>
                  </a:lnTo>
                  <a:lnTo>
                    <a:pt x="241503" y="568833"/>
                  </a:lnTo>
                  <a:close/>
                </a:path>
                <a:path w="897889" h="909954">
                  <a:moveTo>
                    <a:pt x="256832" y="312877"/>
                  </a:moveTo>
                  <a:lnTo>
                    <a:pt x="174929" y="270319"/>
                  </a:lnTo>
                  <a:lnTo>
                    <a:pt x="179565" y="247357"/>
                  </a:lnTo>
                  <a:lnTo>
                    <a:pt x="174866" y="224053"/>
                  </a:lnTo>
                  <a:lnTo>
                    <a:pt x="162039" y="205028"/>
                  </a:lnTo>
                  <a:lnTo>
                    <a:pt x="143014" y="192201"/>
                  </a:lnTo>
                  <a:lnTo>
                    <a:pt x="119710" y="187502"/>
                  </a:lnTo>
                  <a:lnTo>
                    <a:pt x="96418" y="192201"/>
                  </a:lnTo>
                  <a:lnTo>
                    <a:pt x="77393" y="205028"/>
                  </a:lnTo>
                  <a:lnTo>
                    <a:pt x="64566" y="224053"/>
                  </a:lnTo>
                  <a:lnTo>
                    <a:pt x="59855" y="247357"/>
                  </a:lnTo>
                  <a:lnTo>
                    <a:pt x="64566" y="270649"/>
                  </a:lnTo>
                  <a:lnTo>
                    <a:pt x="77393" y="289674"/>
                  </a:lnTo>
                  <a:lnTo>
                    <a:pt x="96418" y="302501"/>
                  </a:lnTo>
                  <a:lnTo>
                    <a:pt x="119710" y="307213"/>
                  </a:lnTo>
                  <a:lnTo>
                    <a:pt x="143014" y="302501"/>
                  </a:lnTo>
                  <a:lnTo>
                    <a:pt x="160782" y="290525"/>
                  </a:lnTo>
                  <a:lnTo>
                    <a:pt x="245541" y="334568"/>
                  </a:lnTo>
                  <a:lnTo>
                    <a:pt x="256832" y="312877"/>
                  </a:lnTo>
                  <a:close/>
                </a:path>
                <a:path w="897889" h="909954">
                  <a:moveTo>
                    <a:pt x="369976" y="199199"/>
                  </a:moveTo>
                  <a:lnTo>
                    <a:pt x="325653" y="139319"/>
                  </a:lnTo>
                  <a:lnTo>
                    <a:pt x="338556" y="120243"/>
                  </a:lnTo>
                  <a:lnTo>
                    <a:pt x="343255" y="96939"/>
                  </a:lnTo>
                  <a:lnTo>
                    <a:pt x="338556" y="73634"/>
                  </a:lnTo>
                  <a:lnTo>
                    <a:pt x="325729" y="54610"/>
                  </a:lnTo>
                  <a:lnTo>
                    <a:pt x="306705" y="41783"/>
                  </a:lnTo>
                  <a:lnTo>
                    <a:pt x="283400" y="37084"/>
                  </a:lnTo>
                  <a:lnTo>
                    <a:pt x="260096" y="41783"/>
                  </a:lnTo>
                  <a:lnTo>
                    <a:pt x="241071" y="54610"/>
                  </a:lnTo>
                  <a:lnTo>
                    <a:pt x="228244" y="73634"/>
                  </a:lnTo>
                  <a:lnTo>
                    <a:pt x="223532" y="96939"/>
                  </a:lnTo>
                  <a:lnTo>
                    <a:pt x="228244" y="120243"/>
                  </a:lnTo>
                  <a:lnTo>
                    <a:pt x="241071" y="139268"/>
                  </a:lnTo>
                  <a:lnTo>
                    <a:pt x="260096" y="152095"/>
                  </a:lnTo>
                  <a:lnTo>
                    <a:pt x="283400" y="156794"/>
                  </a:lnTo>
                  <a:lnTo>
                    <a:pt x="304952" y="152450"/>
                  </a:lnTo>
                  <a:lnTo>
                    <a:pt x="350329" y="213741"/>
                  </a:lnTo>
                  <a:lnTo>
                    <a:pt x="369976" y="199199"/>
                  </a:lnTo>
                  <a:close/>
                </a:path>
                <a:path w="897889" h="909954">
                  <a:moveTo>
                    <a:pt x="372325" y="679564"/>
                  </a:moveTo>
                  <a:lnTo>
                    <a:pt x="353415" y="664057"/>
                  </a:lnTo>
                  <a:lnTo>
                    <a:pt x="300901" y="728129"/>
                  </a:lnTo>
                  <a:lnTo>
                    <a:pt x="288925" y="725703"/>
                  </a:lnTo>
                  <a:lnTo>
                    <a:pt x="265620" y="730402"/>
                  </a:lnTo>
                  <a:lnTo>
                    <a:pt x="246595" y="743229"/>
                  </a:lnTo>
                  <a:lnTo>
                    <a:pt x="233768" y="762254"/>
                  </a:lnTo>
                  <a:lnTo>
                    <a:pt x="229069" y="785558"/>
                  </a:lnTo>
                  <a:lnTo>
                    <a:pt x="233768" y="808850"/>
                  </a:lnTo>
                  <a:lnTo>
                    <a:pt x="246595" y="827874"/>
                  </a:lnTo>
                  <a:lnTo>
                    <a:pt x="265620" y="840701"/>
                  </a:lnTo>
                  <a:lnTo>
                    <a:pt x="288925" y="845413"/>
                  </a:lnTo>
                  <a:lnTo>
                    <a:pt x="312229" y="840701"/>
                  </a:lnTo>
                  <a:lnTo>
                    <a:pt x="331254" y="827874"/>
                  </a:lnTo>
                  <a:lnTo>
                    <a:pt x="344081" y="808850"/>
                  </a:lnTo>
                  <a:lnTo>
                    <a:pt x="348780" y="785558"/>
                  </a:lnTo>
                  <a:lnTo>
                    <a:pt x="344081" y="762254"/>
                  </a:lnTo>
                  <a:lnTo>
                    <a:pt x="331254" y="743229"/>
                  </a:lnTo>
                  <a:lnTo>
                    <a:pt x="324091" y="738416"/>
                  </a:lnTo>
                  <a:lnTo>
                    <a:pt x="372325" y="679564"/>
                  </a:lnTo>
                  <a:close/>
                </a:path>
                <a:path w="897889" h="909954">
                  <a:moveTo>
                    <a:pt x="504964" y="560387"/>
                  </a:moveTo>
                  <a:lnTo>
                    <a:pt x="503047" y="550875"/>
                  </a:lnTo>
                  <a:lnTo>
                    <a:pt x="497814" y="543102"/>
                  </a:lnTo>
                  <a:lnTo>
                    <a:pt x="490042" y="537857"/>
                  </a:lnTo>
                  <a:lnTo>
                    <a:pt x="480517" y="535940"/>
                  </a:lnTo>
                  <a:lnTo>
                    <a:pt x="471004" y="537857"/>
                  </a:lnTo>
                  <a:lnTo>
                    <a:pt x="463232" y="543102"/>
                  </a:lnTo>
                  <a:lnTo>
                    <a:pt x="457987" y="550875"/>
                  </a:lnTo>
                  <a:lnTo>
                    <a:pt x="456057" y="560387"/>
                  </a:lnTo>
                  <a:lnTo>
                    <a:pt x="457987" y="569899"/>
                  </a:lnTo>
                  <a:lnTo>
                    <a:pt x="463232" y="577672"/>
                  </a:lnTo>
                  <a:lnTo>
                    <a:pt x="471004" y="582917"/>
                  </a:lnTo>
                  <a:lnTo>
                    <a:pt x="480517" y="584835"/>
                  </a:lnTo>
                  <a:lnTo>
                    <a:pt x="490042" y="582917"/>
                  </a:lnTo>
                  <a:lnTo>
                    <a:pt x="497814" y="577672"/>
                  </a:lnTo>
                  <a:lnTo>
                    <a:pt x="503047" y="569899"/>
                  </a:lnTo>
                  <a:lnTo>
                    <a:pt x="504964" y="560387"/>
                  </a:lnTo>
                  <a:close/>
                </a:path>
                <a:path w="897889" h="909954">
                  <a:moveTo>
                    <a:pt x="528891" y="59855"/>
                  </a:moveTo>
                  <a:lnTo>
                    <a:pt x="524192" y="36563"/>
                  </a:lnTo>
                  <a:lnTo>
                    <a:pt x="511365" y="17526"/>
                  </a:lnTo>
                  <a:lnTo>
                    <a:pt x="492340" y="4699"/>
                  </a:lnTo>
                  <a:lnTo>
                    <a:pt x="469036" y="0"/>
                  </a:lnTo>
                  <a:lnTo>
                    <a:pt x="445744" y="4699"/>
                  </a:lnTo>
                  <a:lnTo>
                    <a:pt x="426707" y="17526"/>
                  </a:lnTo>
                  <a:lnTo>
                    <a:pt x="413880" y="36563"/>
                  </a:lnTo>
                  <a:lnTo>
                    <a:pt x="409181" y="59855"/>
                  </a:lnTo>
                  <a:lnTo>
                    <a:pt x="413880" y="83159"/>
                  </a:lnTo>
                  <a:lnTo>
                    <a:pt x="426707" y="102184"/>
                  </a:lnTo>
                  <a:lnTo>
                    <a:pt x="445744" y="115011"/>
                  </a:lnTo>
                  <a:lnTo>
                    <a:pt x="456082" y="117106"/>
                  </a:lnTo>
                  <a:lnTo>
                    <a:pt x="456082" y="199694"/>
                  </a:lnTo>
                  <a:lnTo>
                    <a:pt x="480529" y="199694"/>
                  </a:lnTo>
                  <a:lnTo>
                    <a:pt x="480529" y="117398"/>
                  </a:lnTo>
                  <a:lnTo>
                    <a:pt x="492340" y="115011"/>
                  </a:lnTo>
                  <a:lnTo>
                    <a:pt x="511365" y="102184"/>
                  </a:lnTo>
                  <a:lnTo>
                    <a:pt x="524192" y="83159"/>
                  </a:lnTo>
                  <a:lnTo>
                    <a:pt x="528891" y="59855"/>
                  </a:lnTo>
                  <a:close/>
                </a:path>
                <a:path w="897889" h="909954">
                  <a:moveTo>
                    <a:pt x="531406" y="850023"/>
                  </a:moveTo>
                  <a:lnTo>
                    <a:pt x="526707" y="826719"/>
                  </a:lnTo>
                  <a:lnTo>
                    <a:pt x="513880" y="807694"/>
                  </a:lnTo>
                  <a:lnTo>
                    <a:pt x="494855" y="794867"/>
                  </a:lnTo>
                  <a:lnTo>
                    <a:pt x="481266" y="792137"/>
                  </a:lnTo>
                  <a:lnTo>
                    <a:pt x="481266" y="715886"/>
                  </a:lnTo>
                  <a:lnTo>
                    <a:pt x="456819" y="715886"/>
                  </a:lnTo>
                  <a:lnTo>
                    <a:pt x="456819" y="793153"/>
                  </a:lnTo>
                  <a:lnTo>
                    <a:pt x="448259" y="794867"/>
                  </a:lnTo>
                  <a:lnTo>
                    <a:pt x="429234" y="807694"/>
                  </a:lnTo>
                  <a:lnTo>
                    <a:pt x="416407" y="826719"/>
                  </a:lnTo>
                  <a:lnTo>
                    <a:pt x="411695" y="850023"/>
                  </a:lnTo>
                  <a:lnTo>
                    <a:pt x="416407" y="873315"/>
                  </a:lnTo>
                  <a:lnTo>
                    <a:pt x="429234" y="892340"/>
                  </a:lnTo>
                  <a:lnTo>
                    <a:pt x="448259" y="905167"/>
                  </a:lnTo>
                  <a:lnTo>
                    <a:pt x="471551" y="909878"/>
                  </a:lnTo>
                  <a:lnTo>
                    <a:pt x="494855" y="905167"/>
                  </a:lnTo>
                  <a:lnTo>
                    <a:pt x="513880" y="892340"/>
                  </a:lnTo>
                  <a:lnTo>
                    <a:pt x="526707" y="873315"/>
                  </a:lnTo>
                  <a:lnTo>
                    <a:pt x="531406" y="850023"/>
                  </a:lnTo>
                  <a:close/>
                </a:path>
                <a:path w="897889" h="909954">
                  <a:moveTo>
                    <a:pt x="709002" y="785558"/>
                  </a:moveTo>
                  <a:lnTo>
                    <a:pt x="704291" y="762254"/>
                  </a:lnTo>
                  <a:lnTo>
                    <a:pt x="691464" y="743229"/>
                  </a:lnTo>
                  <a:lnTo>
                    <a:pt x="672439" y="730402"/>
                  </a:lnTo>
                  <a:lnTo>
                    <a:pt x="649147" y="725703"/>
                  </a:lnTo>
                  <a:lnTo>
                    <a:pt x="630148" y="729538"/>
                  </a:lnTo>
                  <a:lnTo>
                    <a:pt x="580478" y="662419"/>
                  </a:lnTo>
                  <a:lnTo>
                    <a:pt x="560819" y="676973"/>
                  </a:lnTo>
                  <a:lnTo>
                    <a:pt x="608838" y="741870"/>
                  </a:lnTo>
                  <a:lnTo>
                    <a:pt x="606818" y="743229"/>
                  </a:lnTo>
                  <a:lnTo>
                    <a:pt x="593991" y="762254"/>
                  </a:lnTo>
                  <a:lnTo>
                    <a:pt x="589292" y="785558"/>
                  </a:lnTo>
                  <a:lnTo>
                    <a:pt x="593991" y="808850"/>
                  </a:lnTo>
                  <a:lnTo>
                    <a:pt x="606818" y="827874"/>
                  </a:lnTo>
                  <a:lnTo>
                    <a:pt x="625843" y="840701"/>
                  </a:lnTo>
                  <a:lnTo>
                    <a:pt x="649147" y="845413"/>
                  </a:lnTo>
                  <a:lnTo>
                    <a:pt x="672439" y="840701"/>
                  </a:lnTo>
                  <a:lnTo>
                    <a:pt x="691464" y="827874"/>
                  </a:lnTo>
                  <a:lnTo>
                    <a:pt x="704291" y="808850"/>
                  </a:lnTo>
                  <a:lnTo>
                    <a:pt x="709002" y="785558"/>
                  </a:lnTo>
                  <a:close/>
                </a:path>
                <a:path w="897889" h="909954">
                  <a:moveTo>
                    <a:pt x="709002" y="119710"/>
                  </a:moveTo>
                  <a:lnTo>
                    <a:pt x="704291" y="96418"/>
                  </a:lnTo>
                  <a:lnTo>
                    <a:pt x="691464" y="77393"/>
                  </a:lnTo>
                  <a:lnTo>
                    <a:pt x="672439" y="64566"/>
                  </a:lnTo>
                  <a:lnTo>
                    <a:pt x="649147" y="59855"/>
                  </a:lnTo>
                  <a:lnTo>
                    <a:pt x="625843" y="64566"/>
                  </a:lnTo>
                  <a:lnTo>
                    <a:pt x="606818" y="77393"/>
                  </a:lnTo>
                  <a:lnTo>
                    <a:pt x="593991" y="96418"/>
                  </a:lnTo>
                  <a:lnTo>
                    <a:pt x="589292" y="119710"/>
                  </a:lnTo>
                  <a:lnTo>
                    <a:pt x="593991" y="143014"/>
                  </a:lnTo>
                  <a:lnTo>
                    <a:pt x="606818" y="162039"/>
                  </a:lnTo>
                  <a:lnTo>
                    <a:pt x="612508" y="165887"/>
                  </a:lnTo>
                  <a:lnTo>
                    <a:pt x="554062" y="237185"/>
                  </a:lnTo>
                  <a:lnTo>
                    <a:pt x="572973" y="252691"/>
                  </a:lnTo>
                  <a:lnTo>
                    <a:pt x="635215" y="176758"/>
                  </a:lnTo>
                  <a:lnTo>
                    <a:pt x="649147" y="179565"/>
                  </a:lnTo>
                  <a:lnTo>
                    <a:pt x="672439" y="174866"/>
                  </a:lnTo>
                  <a:lnTo>
                    <a:pt x="691464" y="162039"/>
                  </a:lnTo>
                  <a:lnTo>
                    <a:pt x="704291" y="143014"/>
                  </a:lnTo>
                  <a:lnTo>
                    <a:pt x="709002" y="119710"/>
                  </a:lnTo>
                  <a:close/>
                </a:path>
                <a:path w="897889" h="909954">
                  <a:moveTo>
                    <a:pt x="862634" y="654354"/>
                  </a:moveTo>
                  <a:lnTo>
                    <a:pt x="857935" y="631063"/>
                  </a:lnTo>
                  <a:lnTo>
                    <a:pt x="845108" y="612025"/>
                  </a:lnTo>
                  <a:lnTo>
                    <a:pt x="826084" y="599198"/>
                  </a:lnTo>
                  <a:lnTo>
                    <a:pt x="802779" y="594499"/>
                  </a:lnTo>
                  <a:lnTo>
                    <a:pt x="779487" y="599198"/>
                  </a:lnTo>
                  <a:lnTo>
                    <a:pt x="760463" y="612025"/>
                  </a:lnTo>
                  <a:lnTo>
                    <a:pt x="756640" y="617689"/>
                  </a:lnTo>
                  <a:lnTo>
                    <a:pt x="676516" y="576033"/>
                  </a:lnTo>
                  <a:lnTo>
                    <a:pt x="665238" y="597725"/>
                  </a:lnTo>
                  <a:lnTo>
                    <a:pt x="745896" y="639660"/>
                  </a:lnTo>
                  <a:lnTo>
                    <a:pt x="742924" y="654354"/>
                  </a:lnTo>
                  <a:lnTo>
                    <a:pt x="747636" y="677659"/>
                  </a:lnTo>
                  <a:lnTo>
                    <a:pt x="760463" y="696683"/>
                  </a:lnTo>
                  <a:lnTo>
                    <a:pt x="779487" y="709510"/>
                  </a:lnTo>
                  <a:lnTo>
                    <a:pt x="802779" y="714209"/>
                  </a:lnTo>
                  <a:lnTo>
                    <a:pt x="826084" y="709510"/>
                  </a:lnTo>
                  <a:lnTo>
                    <a:pt x="845108" y="696683"/>
                  </a:lnTo>
                  <a:lnTo>
                    <a:pt x="857935" y="677659"/>
                  </a:lnTo>
                  <a:lnTo>
                    <a:pt x="862634" y="654354"/>
                  </a:lnTo>
                  <a:close/>
                </a:path>
                <a:path w="897889" h="909954">
                  <a:moveTo>
                    <a:pt x="862634" y="250913"/>
                  </a:moveTo>
                  <a:lnTo>
                    <a:pt x="857935" y="227609"/>
                  </a:lnTo>
                  <a:lnTo>
                    <a:pt x="845108" y="208584"/>
                  </a:lnTo>
                  <a:lnTo>
                    <a:pt x="826084" y="195757"/>
                  </a:lnTo>
                  <a:lnTo>
                    <a:pt x="802779" y="191058"/>
                  </a:lnTo>
                  <a:lnTo>
                    <a:pt x="779487" y="195757"/>
                  </a:lnTo>
                  <a:lnTo>
                    <a:pt x="760463" y="208584"/>
                  </a:lnTo>
                  <a:lnTo>
                    <a:pt x="747636" y="227609"/>
                  </a:lnTo>
                  <a:lnTo>
                    <a:pt x="742924" y="250913"/>
                  </a:lnTo>
                  <a:lnTo>
                    <a:pt x="746467" y="268452"/>
                  </a:lnTo>
                  <a:lnTo>
                    <a:pt x="660819" y="337337"/>
                  </a:lnTo>
                  <a:lnTo>
                    <a:pt x="676135" y="356387"/>
                  </a:lnTo>
                  <a:lnTo>
                    <a:pt x="758405" y="290220"/>
                  </a:lnTo>
                  <a:lnTo>
                    <a:pt x="760463" y="293243"/>
                  </a:lnTo>
                  <a:lnTo>
                    <a:pt x="779487" y="306070"/>
                  </a:lnTo>
                  <a:lnTo>
                    <a:pt x="802779" y="310769"/>
                  </a:lnTo>
                  <a:lnTo>
                    <a:pt x="826084" y="306070"/>
                  </a:lnTo>
                  <a:lnTo>
                    <a:pt x="845108" y="293243"/>
                  </a:lnTo>
                  <a:lnTo>
                    <a:pt x="857935" y="274218"/>
                  </a:lnTo>
                  <a:lnTo>
                    <a:pt x="862634" y="250913"/>
                  </a:lnTo>
                  <a:close/>
                </a:path>
                <a:path w="897889" h="909954">
                  <a:moveTo>
                    <a:pt x="897496" y="455790"/>
                  </a:moveTo>
                  <a:lnTo>
                    <a:pt x="892784" y="432485"/>
                  </a:lnTo>
                  <a:lnTo>
                    <a:pt x="879957" y="413461"/>
                  </a:lnTo>
                  <a:lnTo>
                    <a:pt x="860933" y="400634"/>
                  </a:lnTo>
                  <a:lnTo>
                    <a:pt x="837641" y="395935"/>
                  </a:lnTo>
                  <a:lnTo>
                    <a:pt x="814336" y="400634"/>
                  </a:lnTo>
                  <a:lnTo>
                    <a:pt x="795299" y="413461"/>
                  </a:lnTo>
                  <a:lnTo>
                    <a:pt x="782472" y="432485"/>
                  </a:lnTo>
                  <a:lnTo>
                    <a:pt x="780224" y="443572"/>
                  </a:lnTo>
                  <a:lnTo>
                    <a:pt x="722769" y="443572"/>
                  </a:lnTo>
                  <a:lnTo>
                    <a:pt x="722769" y="468007"/>
                  </a:lnTo>
                  <a:lnTo>
                    <a:pt x="780237" y="468007"/>
                  </a:lnTo>
                  <a:lnTo>
                    <a:pt x="782472" y="479082"/>
                  </a:lnTo>
                  <a:lnTo>
                    <a:pt x="795299" y="498106"/>
                  </a:lnTo>
                  <a:lnTo>
                    <a:pt x="814336" y="510933"/>
                  </a:lnTo>
                  <a:lnTo>
                    <a:pt x="837641" y="515645"/>
                  </a:lnTo>
                  <a:lnTo>
                    <a:pt x="860933" y="510933"/>
                  </a:lnTo>
                  <a:lnTo>
                    <a:pt x="879957" y="498106"/>
                  </a:lnTo>
                  <a:lnTo>
                    <a:pt x="892784" y="479082"/>
                  </a:lnTo>
                  <a:lnTo>
                    <a:pt x="897496" y="45579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7870530" y="2088796"/>
            <a:ext cx="2143125" cy="1297305"/>
            <a:chOff x="7870530" y="2088796"/>
            <a:chExt cx="2143125" cy="1297305"/>
          </a:xfrm>
        </p:grpSpPr>
        <p:sp>
          <p:nvSpPr>
            <p:cNvPr id="49" name="object 49"/>
            <p:cNvSpPr/>
            <p:nvPr/>
          </p:nvSpPr>
          <p:spPr>
            <a:xfrm>
              <a:off x="7876880" y="2095146"/>
              <a:ext cx="2130425" cy="1284605"/>
            </a:xfrm>
            <a:custGeom>
              <a:avLst/>
              <a:gdLst/>
              <a:ahLst/>
              <a:cxnLst/>
              <a:rect l="l" t="t" r="r" b="b"/>
              <a:pathLst>
                <a:path w="2130425" h="1284604">
                  <a:moveTo>
                    <a:pt x="2130298" y="0"/>
                  </a:moveTo>
                  <a:lnTo>
                    <a:pt x="0" y="1284071"/>
                  </a:lnTo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876880" y="2095146"/>
              <a:ext cx="2130425" cy="1284605"/>
            </a:xfrm>
            <a:custGeom>
              <a:avLst/>
              <a:gdLst/>
              <a:ahLst/>
              <a:cxnLst/>
              <a:rect l="l" t="t" r="r" b="b"/>
              <a:pathLst>
                <a:path w="2130425" h="1284604">
                  <a:moveTo>
                    <a:pt x="2130298" y="0"/>
                  </a:moveTo>
                  <a:lnTo>
                    <a:pt x="0" y="1284071"/>
                  </a:lnTo>
                </a:path>
              </a:pathLst>
            </a:custGeom>
            <a:ln w="12699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5634054" y="2861264"/>
            <a:ext cx="904240" cy="503555"/>
            <a:chOff x="5634054" y="2861264"/>
            <a:chExt cx="904240" cy="503555"/>
          </a:xfrm>
        </p:grpSpPr>
        <p:sp>
          <p:nvSpPr>
            <p:cNvPr id="52" name="object 52"/>
            <p:cNvSpPr/>
            <p:nvPr/>
          </p:nvSpPr>
          <p:spPr>
            <a:xfrm>
              <a:off x="5640404" y="2867614"/>
              <a:ext cx="891540" cy="490855"/>
            </a:xfrm>
            <a:custGeom>
              <a:avLst/>
              <a:gdLst/>
              <a:ahLst/>
              <a:cxnLst/>
              <a:rect l="l" t="t" r="r" b="b"/>
              <a:pathLst>
                <a:path w="891540" h="490854">
                  <a:moveTo>
                    <a:pt x="0" y="0"/>
                  </a:moveTo>
                  <a:lnTo>
                    <a:pt x="890917" y="490778"/>
                  </a:lnTo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40404" y="2867614"/>
              <a:ext cx="891540" cy="490855"/>
            </a:xfrm>
            <a:custGeom>
              <a:avLst/>
              <a:gdLst/>
              <a:ahLst/>
              <a:cxnLst/>
              <a:rect l="l" t="t" r="r" b="b"/>
              <a:pathLst>
                <a:path w="891540" h="490854">
                  <a:moveTo>
                    <a:pt x="890917" y="49077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EF4C3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5205326" y="5625515"/>
            <a:ext cx="949325" cy="949325"/>
            <a:chOff x="5062015" y="5625515"/>
            <a:chExt cx="949325" cy="949325"/>
          </a:xfrm>
        </p:grpSpPr>
        <p:sp>
          <p:nvSpPr>
            <p:cNvPr id="55" name="object 55"/>
            <p:cNvSpPr/>
            <p:nvPr/>
          </p:nvSpPr>
          <p:spPr>
            <a:xfrm>
              <a:off x="5369268" y="5625515"/>
              <a:ext cx="334645" cy="432434"/>
            </a:xfrm>
            <a:custGeom>
              <a:avLst/>
              <a:gdLst/>
              <a:ahLst/>
              <a:cxnLst/>
              <a:rect l="l" t="t" r="r" b="b"/>
              <a:pathLst>
                <a:path w="334645" h="432435">
                  <a:moveTo>
                    <a:pt x="333908" y="168630"/>
                  </a:moveTo>
                  <a:lnTo>
                    <a:pt x="327939" y="124218"/>
                  </a:lnTo>
                  <a:lnTo>
                    <a:pt x="311099" y="84048"/>
                  </a:lnTo>
                  <a:lnTo>
                    <a:pt x="285000" y="49834"/>
                  </a:lnTo>
                  <a:lnTo>
                    <a:pt x="251244" y="23291"/>
                  </a:lnTo>
                  <a:lnTo>
                    <a:pt x="211404" y="6108"/>
                  </a:lnTo>
                  <a:lnTo>
                    <a:pt x="167119" y="0"/>
                  </a:lnTo>
                  <a:lnTo>
                    <a:pt x="122834" y="6108"/>
                  </a:lnTo>
                  <a:lnTo>
                    <a:pt x="83007" y="23291"/>
                  </a:lnTo>
                  <a:lnTo>
                    <a:pt x="49250" y="49834"/>
                  </a:lnTo>
                  <a:lnTo>
                    <a:pt x="23139" y="84048"/>
                  </a:lnTo>
                  <a:lnTo>
                    <a:pt x="6311" y="124218"/>
                  </a:lnTo>
                  <a:lnTo>
                    <a:pt x="342" y="168630"/>
                  </a:lnTo>
                  <a:lnTo>
                    <a:pt x="6311" y="212928"/>
                  </a:lnTo>
                  <a:lnTo>
                    <a:pt x="23139" y="252755"/>
                  </a:lnTo>
                  <a:lnTo>
                    <a:pt x="49250" y="286512"/>
                  </a:lnTo>
                  <a:lnTo>
                    <a:pt x="83007" y="312610"/>
                  </a:lnTo>
                  <a:lnTo>
                    <a:pt x="122834" y="329450"/>
                  </a:lnTo>
                  <a:lnTo>
                    <a:pt x="167119" y="335407"/>
                  </a:lnTo>
                  <a:lnTo>
                    <a:pt x="211404" y="329450"/>
                  </a:lnTo>
                  <a:lnTo>
                    <a:pt x="251244" y="312610"/>
                  </a:lnTo>
                  <a:lnTo>
                    <a:pt x="285000" y="286512"/>
                  </a:lnTo>
                  <a:lnTo>
                    <a:pt x="311099" y="252755"/>
                  </a:lnTo>
                  <a:lnTo>
                    <a:pt x="327939" y="212928"/>
                  </a:lnTo>
                  <a:lnTo>
                    <a:pt x="333908" y="168630"/>
                  </a:lnTo>
                  <a:close/>
                </a:path>
                <a:path w="334645" h="432435">
                  <a:moveTo>
                    <a:pt x="334251" y="362788"/>
                  </a:moveTo>
                  <a:lnTo>
                    <a:pt x="307809" y="351231"/>
                  </a:lnTo>
                  <a:lnTo>
                    <a:pt x="280276" y="342633"/>
                  </a:lnTo>
                  <a:lnTo>
                    <a:pt x="251841" y="337273"/>
                  </a:lnTo>
                  <a:lnTo>
                    <a:pt x="222719" y="335419"/>
                  </a:lnTo>
                  <a:lnTo>
                    <a:pt x="111531" y="335419"/>
                  </a:lnTo>
                  <a:lnTo>
                    <a:pt x="82410" y="337273"/>
                  </a:lnTo>
                  <a:lnTo>
                    <a:pt x="53975" y="342633"/>
                  </a:lnTo>
                  <a:lnTo>
                    <a:pt x="26441" y="351231"/>
                  </a:lnTo>
                  <a:lnTo>
                    <a:pt x="0" y="362788"/>
                  </a:lnTo>
                  <a:lnTo>
                    <a:pt x="43256" y="375945"/>
                  </a:lnTo>
                  <a:lnTo>
                    <a:pt x="85420" y="391807"/>
                  </a:lnTo>
                  <a:lnTo>
                    <a:pt x="126644" y="410476"/>
                  </a:lnTo>
                  <a:lnTo>
                    <a:pt x="167119" y="432041"/>
                  </a:lnTo>
                  <a:lnTo>
                    <a:pt x="207606" y="410476"/>
                  </a:lnTo>
                  <a:lnTo>
                    <a:pt x="248831" y="391807"/>
                  </a:lnTo>
                  <a:lnTo>
                    <a:pt x="290995" y="375945"/>
                  </a:lnTo>
                  <a:lnTo>
                    <a:pt x="334251" y="362788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62015" y="6127699"/>
              <a:ext cx="111188" cy="222364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5117603" y="6016512"/>
              <a:ext cx="391160" cy="558165"/>
            </a:xfrm>
            <a:custGeom>
              <a:avLst/>
              <a:gdLst/>
              <a:ahLst/>
              <a:cxnLst/>
              <a:rect l="l" t="t" r="r" b="b"/>
              <a:pathLst>
                <a:path w="391160" h="558165">
                  <a:moveTo>
                    <a:pt x="27800" y="0"/>
                  </a:moveTo>
                  <a:lnTo>
                    <a:pt x="16973" y="2182"/>
                  </a:lnTo>
                  <a:lnTo>
                    <a:pt x="8137" y="8137"/>
                  </a:lnTo>
                  <a:lnTo>
                    <a:pt x="2182" y="16973"/>
                  </a:lnTo>
                  <a:lnTo>
                    <a:pt x="0" y="27800"/>
                  </a:lnTo>
                  <a:lnTo>
                    <a:pt x="0" y="55587"/>
                  </a:lnTo>
                  <a:lnTo>
                    <a:pt x="43240" y="64338"/>
                  </a:lnTo>
                  <a:lnTo>
                    <a:pt x="78587" y="88188"/>
                  </a:lnTo>
                  <a:lnTo>
                    <a:pt x="102437" y="123535"/>
                  </a:lnTo>
                  <a:lnTo>
                    <a:pt x="111188" y="166776"/>
                  </a:lnTo>
                  <a:lnTo>
                    <a:pt x="111188" y="277964"/>
                  </a:lnTo>
                  <a:lnTo>
                    <a:pt x="102437" y="321205"/>
                  </a:lnTo>
                  <a:lnTo>
                    <a:pt x="78587" y="356552"/>
                  </a:lnTo>
                  <a:lnTo>
                    <a:pt x="43240" y="380402"/>
                  </a:lnTo>
                  <a:lnTo>
                    <a:pt x="0" y="389153"/>
                  </a:lnTo>
                  <a:lnTo>
                    <a:pt x="0" y="416941"/>
                  </a:lnTo>
                  <a:lnTo>
                    <a:pt x="27800" y="444741"/>
                  </a:lnTo>
                  <a:lnTo>
                    <a:pt x="79939" y="446808"/>
                  </a:lnTo>
                  <a:lnTo>
                    <a:pt x="129653" y="452836"/>
                  </a:lnTo>
                  <a:lnTo>
                    <a:pt x="177191" y="462569"/>
                  </a:lnTo>
                  <a:lnTo>
                    <a:pt x="222804" y="475748"/>
                  </a:lnTo>
                  <a:lnTo>
                    <a:pt x="266740" y="492115"/>
                  </a:lnTo>
                  <a:lnTo>
                    <a:pt x="309251" y="511413"/>
                  </a:lnTo>
                  <a:lnTo>
                    <a:pt x="350586" y="533385"/>
                  </a:lnTo>
                  <a:lnTo>
                    <a:pt x="390994" y="557771"/>
                  </a:lnTo>
                  <a:lnTo>
                    <a:pt x="390994" y="90043"/>
                  </a:lnTo>
                  <a:lnTo>
                    <a:pt x="350372" y="68522"/>
                  </a:lnTo>
                  <a:lnTo>
                    <a:pt x="308788" y="50036"/>
                  </a:lnTo>
                  <a:lnTo>
                    <a:pt x="266043" y="34534"/>
                  </a:lnTo>
                  <a:lnTo>
                    <a:pt x="221932" y="21966"/>
                  </a:lnTo>
                  <a:lnTo>
                    <a:pt x="176255" y="12279"/>
                  </a:lnTo>
                  <a:lnTo>
                    <a:pt x="128808" y="5423"/>
                  </a:lnTo>
                  <a:lnTo>
                    <a:pt x="79391" y="1347"/>
                  </a:lnTo>
                  <a:lnTo>
                    <a:pt x="27800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99595" y="6127699"/>
              <a:ext cx="111188" cy="222364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5564201" y="6016518"/>
              <a:ext cx="391160" cy="558165"/>
            </a:xfrm>
            <a:custGeom>
              <a:avLst/>
              <a:gdLst/>
              <a:ahLst/>
              <a:cxnLst/>
              <a:rect l="l" t="t" r="r" b="b"/>
              <a:pathLst>
                <a:path w="391160" h="558165">
                  <a:moveTo>
                    <a:pt x="363194" y="0"/>
                  </a:moveTo>
                  <a:lnTo>
                    <a:pt x="311603" y="1347"/>
                  </a:lnTo>
                  <a:lnTo>
                    <a:pt x="262186" y="5423"/>
                  </a:lnTo>
                  <a:lnTo>
                    <a:pt x="214739" y="12279"/>
                  </a:lnTo>
                  <a:lnTo>
                    <a:pt x="169062" y="21966"/>
                  </a:lnTo>
                  <a:lnTo>
                    <a:pt x="124951" y="34534"/>
                  </a:lnTo>
                  <a:lnTo>
                    <a:pt x="82205" y="50036"/>
                  </a:lnTo>
                  <a:lnTo>
                    <a:pt x="40622" y="68522"/>
                  </a:lnTo>
                  <a:lnTo>
                    <a:pt x="0" y="90042"/>
                  </a:lnTo>
                  <a:lnTo>
                    <a:pt x="0" y="557771"/>
                  </a:lnTo>
                  <a:lnTo>
                    <a:pt x="40408" y="533380"/>
                  </a:lnTo>
                  <a:lnTo>
                    <a:pt x="81741" y="511406"/>
                  </a:lnTo>
                  <a:lnTo>
                    <a:pt x="124250" y="492106"/>
                  </a:lnTo>
                  <a:lnTo>
                    <a:pt x="168186" y="475737"/>
                  </a:lnTo>
                  <a:lnTo>
                    <a:pt x="213797" y="462557"/>
                  </a:lnTo>
                  <a:lnTo>
                    <a:pt x="261336" y="452824"/>
                  </a:lnTo>
                  <a:lnTo>
                    <a:pt x="311051" y="446795"/>
                  </a:lnTo>
                  <a:lnTo>
                    <a:pt x="363194" y="444728"/>
                  </a:lnTo>
                  <a:lnTo>
                    <a:pt x="374021" y="442547"/>
                  </a:lnTo>
                  <a:lnTo>
                    <a:pt x="382857" y="436597"/>
                  </a:lnTo>
                  <a:lnTo>
                    <a:pt x="388812" y="427765"/>
                  </a:lnTo>
                  <a:lnTo>
                    <a:pt x="390994" y="416940"/>
                  </a:lnTo>
                  <a:lnTo>
                    <a:pt x="390994" y="389140"/>
                  </a:lnTo>
                  <a:lnTo>
                    <a:pt x="347748" y="380391"/>
                  </a:lnTo>
                  <a:lnTo>
                    <a:pt x="312402" y="356544"/>
                  </a:lnTo>
                  <a:lnTo>
                    <a:pt x="288555" y="321198"/>
                  </a:lnTo>
                  <a:lnTo>
                    <a:pt x="279806" y="277952"/>
                  </a:lnTo>
                  <a:lnTo>
                    <a:pt x="279806" y="166776"/>
                  </a:lnTo>
                  <a:lnTo>
                    <a:pt x="288555" y="123530"/>
                  </a:lnTo>
                  <a:lnTo>
                    <a:pt x="312402" y="88184"/>
                  </a:lnTo>
                  <a:lnTo>
                    <a:pt x="347748" y="64336"/>
                  </a:lnTo>
                  <a:lnTo>
                    <a:pt x="390994" y="55587"/>
                  </a:lnTo>
                  <a:lnTo>
                    <a:pt x="390994" y="27800"/>
                  </a:lnTo>
                  <a:lnTo>
                    <a:pt x="388812" y="16973"/>
                  </a:lnTo>
                  <a:lnTo>
                    <a:pt x="382857" y="8137"/>
                  </a:lnTo>
                  <a:lnTo>
                    <a:pt x="374021" y="2182"/>
                  </a:lnTo>
                  <a:lnTo>
                    <a:pt x="363194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3797198" y="5524500"/>
            <a:ext cx="1388361" cy="7335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algn="ctr">
              <a:lnSpc>
                <a:spcPct val="100000"/>
              </a:lnSpc>
              <a:spcBef>
                <a:spcPts val="100"/>
              </a:spcBef>
            </a:pPr>
            <a:r>
              <a:rPr sz="2200" b="1" spc="-20" dirty="0">
                <a:solidFill>
                  <a:srgbClr val="3E393E"/>
                </a:solidFill>
                <a:latin typeface="Arial"/>
                <a:cs typeface="Arial"/>
              </a:rPr>
              <a:t>82%</a:t>
            </a:r>
            <a:r>
              <a:rPr sz="2200" b="1" spc="-9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800" b="1" spc="-30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8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lang="en-US" b="1" dirty="0">
              <a:latin typeface="Arial"/>
              <a:cs typeface="Arial"/>
            </a:endParaRPr>
          </a:p>
          <a:p>
            <a:pPr marL="22860" algn="ctr">
              <a:lnSpc>
                <a:spcPct val="100000"/>
              </a:lnSpc>
              <a:spcBef>
                <a:spcPts val="100"/>
              </a:spcBef>
            </a:pP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be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able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to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get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E"/>
                </a:solidFill>
                <a:latin typeface="Arial"/>
                <a:cs typeface="Arial"/>
              </a:rPr>
              <a:t>a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better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job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94853" y="6258034"/>
            <a:ext cx="156715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82%</a:t>
            </a:r>
            <a:r>
              <a:rPr sz="1800" b="1" spc="20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2788378" y="5652808"/>
            <a:ext cx="1006475" cy="838835"/>
            <a:chOff x="2645067" y="5652808"/>
            <a:chExt cx="1006475" cy="838835"/>
          </a:xfrm>
        </p:grpSpPr>
        <p:sp>
          <p:nvSpPr>
            <p:cNvPr id="63" name="object 63"/>
            <p:cNvSpPr/>
            <p:nvPr/>
          </p:nvSpPr>
          <p:spPr>
            <a:xfrm>
              <a:off x="2645067" y="5652808"/>
              <a:ext cx="1006475" cy="419734"/>
            </a:xfrm>
            <a:custGeom>
              <a:avLst/>
              <a:gdLst/>
              <a:ahLst/>
              <a:cxnLst/>
              <a:rect l="l" t="t" r="r" b="b"/>
              <a:pathLst>
                <a:path w="1006475" h="419735">
                  <a:moveTo>
                    <a:pt x="922451" y="125793"/>
                  </a:moveTo>
                  <a:lnTo>
                    <a:pt x="83858" y="125793"/>
                  </a:lnTo>
                  <a:lnTo>
                    <a:pt x="51242" y="132391"/>
                  </a:lnTo>
                  <a:lnTo>
                    <a:pt x="24584" y="150377"/>
                  </a:lnTo>
                  <a:lnTo>
                    <a:pt x="6598" y="177035"/>
                  </a:lnTo>
                  <a:lnTo>
                    <a:pt x="0" y="209651"/>
                  </a:lnTo>
                  <a:lnTo>
                    <a:pt x="0" y="335445"/>
                  </a:lnTo>
                  <a:lnTo>
                    <a:pt x="6598" y="368055"/>
                  </a:lnTo>
                  <a:lnTo>
                    <a:pt x="24584" y="394714"/>
                  </a:lnTo>
                  <a:lnTo>
                    <a:pt x="51242" y="412702"/>
                  </a:lnTo>
                  <a:lnTo>
                    <a:pt x="83858" y="419303"/>
                  </a:lnTo>
                  <a:lnTo>
                    <a:pt x="419303" y="419303"/>
                  </a:lnTo>
                  <a:lnTo>
                    <a:pt x="419303" y="398335"/>
                  </a:lnTo>
                  <a:lnTo>
                    <a:pt x="420948" y="390167"/>
                  </a:lnTo>
                  <a:lnTo>
                    <a:pt x="425437" y="383503"/>
                  </a:lnTo>
                  <a:lnTo>
                    <a:pt x="432097" y="379013"/>
                  </a:lnTo>
                  <a:lnTo>
                    <a:pt x="440258" y="377367"/>
                  </a:lnTo>
                  <a:lnTo>
                    <a:pt x="993428" y="377367"/>
                  </a:lnTo>
                  <a:lnTo>
                    <a:pt x="999711" y="368055"/>
                  </a:lnTo>
                  <a:lnTo>
                    <a:pt x="1006309" y="335445"/>
                  </a:lnTo>
                  <a:lnTo>
                    <a:pt x="1006309" y="209651"/>
                  </a:lnTo>
                  <a:lnTo>
                    <a:pt x="999711" y="177035"/>
                  </a:lnTo>
                  <a:lnTo>
                    <a:pt x="981725" y="150377"/>
                  </a:lnTo>
                  <a:lnTo>
                    <a:pt x="955067" y="132391"/>
                  </a:lnTo>
                  <a:lnTo>
                    <a:pt x="922451" y="125793"/>
                  </a:lnTo>
                  <a:close/>
                </a:path>
                <a:path w="1006475" h="419735">
                  <a:moveTo>
                    <a:pt x="993428" y="377367"/>
                  </a:moveTo>
                  <a:lnTo>
                    <a:pt x="566051" y="377367"/>
                  </a:lnTo>
                  <a:lnTo>
                    <a:pt x="574214" y="379013"/>
                  </a:lnTo>
                  <a:lnTo>
                    <a:pt x="580878" y="383503"/>
                  </a:lnTo>
                  <a:lnTo>
                    <a:pt x="585371" y="390167"/>
                  </a:lnTo>
                  <a:lnTo>
                    <a:pt x="587019" y="398335"/>
                  </a:lnTo>
                  <a:lnTo>
                    <a:pt x="587019" y="419303"/>
                  </a:lnTo>
                  <a:lnTo>
                    <a:pt x="922451" y="419303"/>
                  </a:lnTo>
                  <a:lnTo>
                    <a:pt x="955067" y="412702"/>
                  </a:lnTo>
                  <a:lnTo>
                    <a:pt x="981725" y="394714"/>
                  </a:lnTo>
                  <a:lnTo>
                    <a:pt x="993428" y="377367"/>
                  </a:lnTo>
                  <a:close/>
                </a:path>
                <a:path w="1006475" h="419735">
                  <a:moveTo>
                    <a:pt x="628942" y="0"/>
                  </a:moveTo>
                  <a:lnTo>
                    <a:pt x="377367" y="0"/>
                  </a:lnTo>
                  <a:lnTo>
                    <a:pt x="344751" y="6598"/>
                  </a:lnTo>
                  <a:lnTo>
                    <a:pt x="318093" y="24584"/>
                  </a:lnTo>
                  <a:lnTo>
                    <a:pt x="300108" y="51242"/>
                  </a:lnTo>
                  <a:lnTo>
                    <a:pt x="293509" y="83858"/>
                  </a:lnTo>
                  <a:lnTo>
                    <a:pt x="293509" y="125793"/>
                  </a:lnTo>
                  <a:lnTo>
                    <a:pt x="377355" y="125793"/>
                  </a:lnTo>
                  <a:lnTo>
                    <a:pt x="377355" y="83858"/>
                  </a:lnTo>
                  <a:lnTo>
                    <a:pt x="712800" y="83858"/>
                  </a:lnTo>
                  <a:lnTo>
                    <a:pt x="706201" y="51242"/>
                  </a:lnTo>
                  <a:lnTo>
                    <a:pt x="688216" y="24584"/>
                  </a:lnTo>
                  <a:lnTo>
                    <a:pt x="661558" y="6598"/>
                  </a:lnTo>
                  <a:lnTo>
                    <a:pt x="628942" y="0"/>
                  </a:lnTo>
                  <a:close/>
                </a:path>
                <a:path w="1006475" h="419735">
                  <a:moveTo>
                    <a:pt x="712800" y="83858"/>
                  </a:moveTo>
                  <a:lnTo>
                    <a:pt x="628942" y="83858"/>
                  </a:lnTo>
                  <a:lnTo>
                    <a:pt x="628942" y="125793"/>
                  </a:lnTo>
                  <a:lnTo>
                    <a:pt x="712800" y="125793"/>
                  </a:lnTo>
                  <a:lnTo>
                    <a:pt x="712800" y="83858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645069" y="6091145"/>
              <a:ext cx="1006475" cy="400685"/>
            </a:xfrm>
            <a:custGeom>
              <a:avLst/>
              <a:gdLst/>
              <a:ahLst/>
              <a:cxnLst/>
              <a:rect l="l" t="t" r="r" b="b"/>
              <a:pathLst>
                <a:path w="1006475" h="400685">
                  <a:moveTo>
                    <a:pt x="987539" y="38"/>
                  </a:moveTo>
                  <a:lnTo>
                    <a:pt x="979004" y="863"/>
                  </a:lnTo>
                  <a:lnTo>
                    <a:pt x="972693" y="5651"/>
                  </a:lnTo>
                  <a:lnTo>
                    <a:pt x="961079" y="13104"/>
                  </a:lnTo>
                  <a:lnTo>
                    <a:pt x="948720" y="18503"/>
                  </a:lnTo>
                  <a:lnTo>
                    <a:pt x="935786" y="21789"/>
                  </a:lnTo>
                  <a:lnTo>
                    <a:pt x="922451" y="22898"/>
                  </a:lnTo>
                  <a:lnTo>
                    <a:pt x="587006" y="22898"/>
                  </a:lnTo>
                  <a:lnTo>
                    <a:pt x="587006" y="85788"/>
                  </a:lnTo>
                  <a:lnTo>
                    <a:pt x="585361" y="93951"/>
                  </a:lnTo>
                  <a:lnTo>
                    <a:pt x="580872" y="100615"/>
                  </a:lnTo>
                  <a:lnTo>
                    <a:pt x="574212" y="105108"/>
                  </a:lnTo>
                  <a:lnTo>
                    <a:pt x="566051" y="106756"/>
                  </a:lnTo>
                  <a:lnTo>
                    <a:pt x="440258" y="106756"/>
                  </a:lnTo>
                  <a:lnTo>
                    <a:pt x="432095" y="105108"/>
                  </a:lnTo>
                  <a:lnTo>
                    <a:pt x="425430" y="100615"/>
                  </a:lnTo>
                  <a:lnTo>
                    <a:pt x="420937" y="93951"/>
                  </a:lnTo>
                  <a:lnTo>
                    <a:pt x="419290" y="85788"/>
                  </a:lnTo>
                  <a:lnTo>
                    <a:pt x="419290" y="22898"/>
                  </a:lnTo>
                  <a:lnTo>
                    <a:pt x="83858" y="22898"/>
                  </a:lnTo>
                  <a:lnTo>
                    <a:pt x="45230" y="13104"/>
                  </a:lnTo>
                  <a:lnTo>
                    <a:pt x="27292" y="825"/>
                  </a:lnTo>
                  <a:lnTo>
                    <a:pt x="18770" y="0"/>
                  </a:lnTo>
                  <a:lnTo>
                    <a:pt x="4508" y="7124"/>
                  </a:lnTo>
                  <a:lnTo>
                    <a:pt x="0" y="14389"/>
                  </a:lnTo>
                  <a:lnTo>
                    <a:pt x="0" y="316395"/>
                  </a:lnTo>
                  <a:lnTo>
                    <a:pt x="6598" y="349011"/>
                  </a:lnTo>
                  <a:lnTo>
                    <a:pt x="24584" y="375669"/>
                  </a:lnTo>
                  <a:lnTo>
                    <a:pt x="51242" y="393654"/>
                  </a:lnTo>
                  <a:lnTo>
                    <a:pt x="83858" y="400253"/>
                  </a:lnTo>
                  <a:lnTo>
                    <a:pt x="922451" y="400253"/>
                  </a:lnTo>
                  <a:lnTo>
                    <a:pt x="955067" y="393654"/>
                  </a:lnTo>
                  <a:lnTo>
                    <a:pt x="981725" y="375669"/>
                  </a:lnTo>
                  <a:lnTo>
                    <a:pt x="999711" y="349011"/>
                  </a:lnTo>
                  <a:lnTo>
                    <a:pt x="1006309" y="316395"/>
                  </a:lnTo>
                  <a:lnTo>
                    <a:pt x="1006309" y="14389"/>
                  </a:lnTo>
                  <a:lnTo>
                    <a:pt x="1001801" y="7124"/>
                  </a:lnTo>
                  <a:lnTo>
                    <a:pt x="994676" y="3581"/>
                  </a:lnTo>
                  <a:lnTo>
                    <a:pt x="987539" y="38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664293" y="7080451"/>
            <a:ext cx="4902835" cy="48005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155"/>
              </a:spcBef>
            </a:pP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While</a:t>
            </a:r>
            <a:r>
              <a:rPr sz="1500" b="1" spc="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some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students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advice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from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20" dirty="0">
                <a:solidFill>
                  <a:srgbClr val="3E393E"/>
                </a:solidFill>
                <a:latin typeface="Arial"/>
                <a:cs typeface="Arial"/>
              </a:rPr>
              <a:t>others </a:t>
            </a:r>
            <a:r>
              <a:rPr sz="1500" b="1" spc="-40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3E393E"/>
                </a:solidFill>
                <a:latin typeface="Arial"/>
                <a:cs typeface="Arial"/>
              </a:rPr>
              <a:t>in</a:t>
            </a:r>
            <a:r>
              <a:rPr sz="1500" b="1" spc="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their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college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selection</a:t>
            </a:r>
            <a:r>
              <a:rPr sz="1500" b="1" spc="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20" dirty="0">
                <a:solidFill>
                  <a:srgbClr val="3E393E"/>
                </a:solidFill>
                <a:latin typeface="Arial"/>
                <a:cs typeface="Arial"/>
              </a:rPr>
              <a:t>process...</a:t>
            </a:r>
            <a:endParaRPr sz="15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14300" y="7140778"/>
            <a:ext cx="473709" cy="412750"/>
          </a:xfrm>
          <a:custGeom>
            <a:avLst/>
            <a:gdLst/>
            <a:ahLst/>
            <a:cxnLst/>
            <a:rect l="l" t="t" r="r" b="b"/>
            <a:pathLst>
              <a:path w="473709" h="412750">
                <a:moveTo>
                  <a:pt x="473633" y="0"/>
                </a:moveTo>
                <a:lnTo>
                  <a:pt x="0" y="0"/>
                </a:lnTo>
                <a:lnTo>
                  <a:pt x="0" y="412737"/>
                </a:lnTo>
                <a:lnTo>
                  <a:pt x="473633" y="412737"/>
                </a:lnTo>
                <a:lnTo>
                  <a:pt x="473633" y="0"/>
                </a:lnTo>
                <a:close/>
              </a:path>
            </a:pathLst>
          </a:custGeom>
          <a:solidFill>
            <a:srgbClr val="EF4C3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7" name="object 67"/>
          <p:cNvGrpSpPr/>
          <p:nvPr/>
        </p:nvGrpSpPr>
        <p:grpSpPr>
          <a:xfrm>
            <a:off x="7771765" y="5612841"/>
            <a:ext cx="800735" cy="979805"/>
            <a:chOff x="7704654" y="5612841"/>
            <a:chExt cx="800735" cy="979805"/>
          </a:xfrm>
        </p:grpSpPr>
        <p:pic>
          <p:nvPicPr>
            <p:cNvPr id="68" name="object 6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031141" y="5612841"/>
              <a:ext cx="98132" cy="98132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291118" y="5612841"/>
              <a:ext cx="98120" cy="98132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7704654" y="5637573"/>
              <a:ext cx="800735" cy="955040"/>
            </a:xfrm>
            <a:custGeom>
              <a:avLst/>
              <a:gdLst/>
              <a:ahLst/>
              <a:cxnLst/>
              <a:rect l="l" t="t" r="r" b="b"/>
              <a:pathLst>
                <a:path w="800734" h="955040">
                  <a:moveTo>
                    <a:pt x="662279" y="0"/>
                  </a:moveTo>
                  <a:lnTo>
                    <a:pt x="662279" y="48666"/>
                  </a:lnTo>
                  <a:lnTo>
                    <a:pt x="685702" y="51710"/>
                  </a:lnTo>
                  <a:lnTo>
                    <a:pt x="706980" y="60502"/>
                  </a:lnTo>
                  <a:lnTo>
                    <a:pt x="725233" y="74533"/>
                  </a:lnTo>
                  <a:lnTo>
                    <a:pt x="739584" y="93294"/>
                  </a:lnTo>
                  <a:lnTo>
                    <a:pt x="748657" y="115103"/>
                  </a:lnTo>
                  <a:lnTo>
                    <a:pt x="751681" y="137926"/>
                  </a:lnTo>
                  <a:lnTo>
                    <a:pt x="748657" y="160747"/>
                  </a:lnTo>
                  <a:lnTo>
                    <a:pt x="583260" y="453301"/>
                  </a:lnTo>
                  <a:lnTo>
                    <a:pt x="550672" y="486086"/>
                  </a:lnTo>
                  <a:lnTo>
                    <a:pt x="505967" y="497916"/>
                  </a:lnTo>
                  <a:lnTo>
                    <a:pt x="482544" y="494874"/>
                  </a:lnTo>
                  <a:lnTo>
                    <a:pt x="443013" y="472059"/>
                  </a:lnTo>
                  <a:lnTo>
                    <a:pt x="272364" y="182549"/>
                  </a:lnTo>
                  <a:lnTo>
                    <a:pt x="260257" y="137921"/>
                  </a:lnTo>
                  <a:lnTo>
                    <a:pt x="263284" y="115098"/>
                  </a:lnTo>
                  <a:lnTo>
                    <a:pt x="286702" y="74533"/>
                  </a:lnTo>
                  <a:lnTo>
                    <a:pt x="326231" y="51710"/>
                  </a:lnTo>
                  <a:lnTo>
                    <a:pt x="349656" y="48666"/>
                  </a:lnTo>
                  <a:lnTo>
                    <a:pt x="349656" y="0"/>
                  </a:lnTo>
                  <a:lnTo>
                    <a:pt x="280585" y="18287"/>
                  </a:lnTo>
                  <a:lnTo>
                    <a:pt x="230212" y="68960"/>
                  </a:lnTo>
                  <a:lnTo>
                    <a:pt x="211515" y="137921"/>
                  </a:lnTo>
                  <a:lnTo>
                    <a:pt x="216189" y="173188"/>
                  </a:lnTo>
                  <a:lnTo>
                    <a:pt x="386524" y="477621"/>
                  </a:lnTo>
                  <a:lnTo>
                    <a:pt x="426950" y="521919"/>
                  </a:lnTo>
                  <a:lnTo>
                    <a:pt x="481634" y="544423"/>
                  </a:lnTo>
                  <a:lnTo>
                    <a:pt x="481634" y="674992"/>
                  </a:lnTo>
                  <a:lnTo>
                    <a:pt x="477193" y="727970"/>
                  </a:lnTo>
                  <a:lnTo>
                    <a:pt x="464548" y="776637"/>
                  </a:lnTo>
                  <a:lnTo>
                    <a:pt x="444712" y="819593"/>
                  </a:lnTo>
                  <a:lnTo>
                    <a:pt x="418702" y="855438"/>
                  </a:lnTo>
                  <a:lnTo>
                    <a:pt x="387533" y="882774"/>
                  </a:lnTo>
                  <a:lnTo>
                    <a:pt x="352220" y="900202"/>
                  </a:lnTo>
                  <a:lnTo>
                    <a:pt x="313778" y="906322"/>
                  </a:lnTo>
                  <a:lnTo>
                    <a:pt x="275341" y="900202"/>
                  </a:lnTo>
                  <a:lnTo>
                    <a:pt x="240032" y="882774"/>
                  </a:lnTo>
                  <a:lnTo>
                    <a:pt x="208865" y="855438"/>
                  </a:lnTo>
                  <a:lnTo>
                    <a:pt x="182856" y="819593"/>
                  </a:lnTo>
                  <a:lnTo>
                    <a:pt x="163022" y="776637"/>
                  </a:lnTo>
                  <a:lnTo>
                    <a:pt x="150376" y="727970"/>
                  </a:lnTo>
                  <a:lnTo>
                    <a:pt x="145935" y="674992"/>
                  </a:lnTo>
                  <a:lnTo>
                    <a:pt x="145935" y="519531"/>
                  </a:lnTo>
                  <a:lnTo>
                    <a:pt x="184522" y="504401"/>
                  </a:lnTo>
                  <a:lnTo>
                    <a:pt x="215365" y="477732"/>
                  </a:lnTo>
                  <a:lnTo>
                    <a:pt x="235813" y="442171"/>
                  </a:lnTo>
                  <a:lnTo>
                    <a:pt x="243217" y="400367"/>
                  </a:lnTo>
                  <a:lnTo>
                    <a:pt x="233645" y="353077"/>
                  </a:lnTo>
                  <a:lnTo>
                    <a:pt x="207556" y="314420"/>
                  </a:lnTo>
                  <a:lnTo>
                    <a:pt x="168894" y="288335"/>
                  </a:lnTo>
                  <a:lnTo>
                    <a:pt x="121602" y="278764"/>
                  </a:lnTo>
                  <a:lnTo>
                    <a:pt x="74312" y="288335"/>
                  </a:lnTo>
                  <a:lnTo>
                    <a:pt x="35655" y="314420"/>
                  </a:lnTo>
                  <a:lnTo>
                    <a:pt x="9570" y="353077"/>
                  </a:lnTo>
                  <a:lnTo>
                    <a:pt x="0" y="400367"/>
                  </a:lnTo>
                  <a:lnTo>
                    <a:pt x="7402" y="442170"/>
                  </a:lnTo>
                  <a:lnTo>
                    <a:pt x="27846" y="477727"/>
                  </a:lnTo>
                  <a:lnTo>
                    <a:pt x="58684" y="504396"/>
                  </a:lnTo>
                  <a:lnTo>
                    <a:pt x="97269" y="519531"/>
                  </a:lnTo>
                  <a:lnTo>
                    <a:pt x="97269" y="674992"/>
                  </a:lnTo>
                  <a:lnTo>
                    <a:pt x="100763" y="725254"/>
                  </a:lnTo>
                  <a:lnTo>
                    <a:pt x="110837" y="772587"/>
                  </a:lnTo>
                  <a:lnTo>
                    <a:pt x="126872" y="816194"/>
                  </a:lnTo>
                  <a:lnTo>
                    <a:pt x="148253" y="855279"/>
                  </a:lnTo>
                  <a:lnTo>
                    <a:pt x="174364" y="889045"/>
                  </a:lnTo>
                  <a:lnTo>
                    <a:pt x="204589" y="916694"/>
                  </a:lnTo>
                  <a:lnTo>
                    <a:pt x="238310" y="937431"/>
                  </a:lnTo>
                  <a:lnTo>
                    <a:pt x="274912" y="950457"/>
                  </a:lnTo>
                  <a:lnTo>
                    <a:pt x="313778" y="954976"/>
                  </a:lnTo>
                  <a:lnTo>
                    <a:pt x="352648" y="950457"/>
                  </a:lnTo>
                  <a:lnTo>
                    <a:pt x="389252" y="937431"/>
                  </a:lnTo>
                  <a:lnTo>
                    <a:pt x="422974" y="916694"/>
                  </a:lnTo>
                  <a:lnTo>
                    <a:pt x="453198" y="889045"/>
                  </a:lnTo>
                  <a:lnTo>
                    <a:pt x="479308" y="855279"/>
                  </a:lnTo>
                  <a:lnTo>
                    <a:pt x="500688" y="816194"/>
                  </a:lnTo>
                  <a:lnTo>
                    <a:pt x="516722" y="772587"/>
                  </a:lnTo>
                  <a:lnTo>
                    <a:pt x="526794" y="725254"/>
                  </a:lnTo>
                  <a:lnTo>
                    <a:pt x="530288" y="674992"/>
                  </a:lnTo>
                  <a:lnTo>
                    <a:pt x="530288" y="544423"/>
                  </a:lnTo>
                  <a:lnTo>
                    <a:pt x="559019" y="536118"/>
                  </a:lnTo>
                  <a:lnTo>
                    <a:pt x="607369" y="502271"/>
                  </a:lnTo>
                  <a:lnTo>
                    <a:pt x="781723" y="206882"/>
                  </a:lnTo>
                  <a:lnTo>
                    <a:pt x="800420" y="137921"/>
                  </a:lnTo>
                  <a:lnTo>
                    <a:pt x="795746" y="102655"/>
                  </a:lnTo>
                  <a:lnTo>
                    <a:pt x="781723" y="68960"/>
                  </a:lnTo>
                  <a:lnTo>
                    <a:pt x="759554" y="39969"/>
                  </a:lnTo>
                  <a:lnTo>
                    <a:pt x="731350" y="18287"/>
                  </a:lnTo>
                  <a:lnTo>
                    <a:pt x="698471" y="4702"/>
                  </a:lnTo>
                  <a:lnTo>
                    <a:pt x="662279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1" name="object 71"/>
          <p:cNvGrpSpPr/>
          <p:nvPr/>
        </p:nvGrpSpPr>
        <p:grpSpPr>
          <a:xfrm>
            <a:off x="385197" y="5610170"/>
            <a:ext cx="664845" cy="970280"/>
            <a:chOff x="385197" y="5610170"/>
            <a:chExt cx="664845" cy="970280"/>
          </a:xfrm>
        </p:grpSpPr>
        <p:sp>
          <p:nvSpPr>
            <p:cNvPr id="72" name="object 72"/>
            <p:cNvSpPr/>
            <p:nvPr/>
          </p:nvSpPr>
          <p:spPr>
            <a:xfrm>
              <a:off x="386693" y="6200470"/>
              <a:ext cx="374015" cy="49530"/>
            </a:xfrm>
            <a:custGeom>
              <a:avLst/>
              <a:gdLst/>
              <a:ahLst/>
              <a:cxnLst/>
              <a:rect l="l" t="t" r="r" b="b"/>
              <a:pathLst>
                <a:path w="374015" h="49529">
                  <a:moveTo>
                    <a:pt x="353466" y="0"/>
                  </a:moveTo>
                  <a:lnTo>
                    <a:pt x="19977" y="0"/>
                  </a:lnTo>
                  <a:lnTo>
                    <a:pt x="12221" y="1576"/>
                  </a:lnTo>
                  <a:lnTo>
                    <a:pt x="5868" y="5868"/>
                  </a:lnTo>
                  <a:lnTo>
                    <a:pt x="1576" y="12221"/>
                  </a:lnTo>
                  <a:lnTo>
                    <a:pt x="0" y="19977"/>
                  </a:lnTo>
                  <a:lnTo>
                    <a:pt x="0" y="29260"/>
                  </a:lnTo>
                  <a:lnTo>
                    <a:pt x="1576" y="37009"/>
                  </a:lnTo>
                  <a:lnTo>
                    <a:pt x="5868" y="43357"/>
                  </a:lnTo>
                  <a:lnTo>
                    <a:pt x="12221" y="47648"/>
                  </a:lnTo>
                  <a:lnTo>
                    <a:pt x="19977" y="49225"/>
                  </a:lnTo>
                  <a:lnTo>
                    <a:pt x="353466" y="49225"/>
                  </a:lnTo>
                  <a:lnTo>
                    <a:pt x="361220" y="47648"/>
                  </a:lnTo>
                  <a:lnTo>
                    <a:pt x="367568" y="43357"/>
                  </a:lnTo>
                  <a:lnTo>
                    <a:pt x="371856" y="37009"/>
                  </a:lnTo>
                  <a:lnTo>
                    <a:pt x="373430" y="29260"/>
                  </a:lnTo>
                  <a:lnTo>
                    <a:pt x="373430" y="19977"/>
                  </a:lnTo>
                  <a:lnTo>
                    <a:pt x="371856" y="12221"/>
                  </a:lnTo>
                  <a:lnTo>
                    <a:pt x="367568" y="5868"/>
                  </a:lnTo>
                  <a:lnTo>
                    <a:pt x="361220" y="1576"/>
                  </a:lnTo>
                  <a:lnTo>
                    <a:pt x="353466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40911" y="5610170"/>
              <a:ext cx="608965" cy="808990"/>
            </a:xfrm>
            <a:custGeom>
              <a:avLst/>
              <a:gdLst/>
              <a:ahLst/>
              <a:cxnLst/>
              <a:rect l="l" t="t" r="r" b="b"/>
              <a:pathLst>
                <a:path w="608965" h="808989">
                  <a:moveTo>
                    <a:pt x="204099" y="674179"/>
                  </a:moveTo>
                  <a:lnTo>
                    <a:pt x="61008" y="674179"/>
                  </a:lnTo>
                  <a:lnTo>
                    <a:pt x="61008" y="808964"/>
                  </a:lnTo>
                  <a:lnTo>
                    <a:pt x="64107" y="808761"/>
                  </a:lnTo>
                  <a:lnTo>
                    <a:pt x="67295" y="808672"/>
                  </a:lnTo>
                  <a:lnTo>
                    <a:pt x="499946" y="808672"/>
                  </a:lnTo>
                  <a:lnTo>
                    <a:pt x="523759" y="799921"/>
                  </a:lnTo>
                  <a:lnTo>
                    <a:pt x="542851" y="783917"/>
                  </a:lnTo>
                  <a:lnTo>
                    <a:pt x="555525" y="762342"/>
                  </a:lnTo>
                  <a:lnTo>
                    <a:pt x="487068" y="762342"/>
                  </a:lnTo>
                  <a:lnTo>
                    <a:pt x="479815" y="761305"/>
                  </a:lnTo>
                  <a:lnTo>
                    <a:pt x="461604" y="740765"/>
                  </a:lnTo>
                  <a:lnTo>
                    <a:pt x="461625" y="736676"/>
                  </a:lnTo>
                  <a:lnTo>
                    <a:pt x="463604" y="726846"/>
                  </a:lnTo>
                  <a:lnTo>
                    <a:pt x="469066" y="718718"/>
                  </a:lnTo>
                  <a:lnTo>
                    <a:pt x="477185" y="713228"/>
                  </a:lnTo>
                  <a:lnTo>
                    <a:pt x="487157" y="711212"/>
                  </a:lnTo>
                  <a:lnTo>
                    <a:pt x="555121" y="711212"/>
                  </a:lnTo>
                  <a:lnTo>
                    <a:pt x="554986" y="710819"/>
                  </a:lnTo>
                  <a:lnTo>
                    <a:pt x="234046" y="710819"/>
                  </a:lnTo>
                  <a:lnTo>
                    <a:pt x="222375" y="708468"/>
                  </a:lnTo>
                  <a:lnTo>
                    <a:pt x="212857" y="702054"/>
                  </a:lnTo>
                  <a:lnTo>
                    <a:pt x="206448" y="692532"/>
                  </a:lnTo>
                  <a:lnTo>
                    <a:pt x="204201" y="681367"/>
                  </a:lnTo>
                  <a:lnTo>
                    <a:pt x="204099" y="674179"/>
                  </a:lnTo>
                  <a:close/>
                </a:path>
                <a:path w="608965" h="808989">
                  <a:moveTo>
                    <a:pt x="555121" y="711212"/>
                  </a:moveTo>
                  <a:lnTo>
                    <a:pt x="490954" y="711212"/>
                  </a:lnTo>
                  <a:lnTo>
                    <a:pt x="494548" y="712012"/>
                  </a:lnTo>
                  <a:lnTo>
                    <a:pt x="499450" y="714311"/>
                  </a:lnTo>
                  <a:lnTo>
                    <a:pt x="501140" y="715314"/>
                  </a:lnTo>
                  <a:lnTo>
                    <a:pt x="502638" y="716407"/>
                  </a:lnTo>
                  <a:lnTo>
                    <a:pt x="508734" y="721106"/>
                  </a:lnTo>
                  <a:lnTo>
                    <a:pt x="512722" y="728395"/>
                  </a:lnTo>
                  <a:lnTo>
                    <a:pt x="512706" y="736777"/>
                  </a:lnTo>
                  <a:lnTo>
                    <a:pt x="490853" y="762342"/>
                  </a:lnTo>
                  <a:lnTo>
                    <a:pt x="555525" y="762342"/>
                  </a:lnTo>
                  <a:lnTo>
                    <a:pt x="560144" y="736777"/>
                  </a:lnTo>
                  <a:lnTo>
                    <a:pt x="558357" y="720651"/>
                  </a:lnTo>
                  <a:lnTo>
                    <a:pt x="555121" y="711212"/>
                  </a:lnTo>
                  <a:close/>
                </a:path>
                <a:path w="608965" h="808989">
                  <a:moveTo>
                    <a:pt x="526995" y="248018"/>
                  </a:moveTo>
                  <a:lnTo>
                    <a:pt x="387614" y="248018"/>
                  </a:lnTo>
                  <a:lnTo>
                    <a:pt x="402974" y="257136"/>
                  </a:lnTo>
                  <a:lnTo>
                    <a:pt x="417716" y="267384"/>
                  </a:lnTo>
                  <a:lnTo>
                    <a:pt x="476695" y="329544"/>
                  </a:lnTo>
                  <a:lnTo>
                    <a:pt x="499796" y="372695"/>
                  </a:lnTo>
                  <a:lnTo>
                    <a:pt x="513988" y="419535"/>
                  </a:lnTo>
                  <a:lnTo>
                    <a:pt x="518818" y="468985"/>
                  </a:lnTo>
                  <a:lnTo>
                    <a:pt x="513988" y="518436"/>
                  </a:lnTo>
                  <a:lnTo>
                    <a:pt x="499796" y="565275"/>
                  </a:lnTo>
                  <a:lnTo>
                    <a:pt x="476695" y="608426"/>
                  </a:lnTo>
                  <a:lnTo>
                    <a:pt x="445133" y="646811"/>
                  </a:lnTo>
                  <a:lnTo>
                    <a:pt x="396634" y="684795"/>
                  </a:lnTo>
                  <a:lnTo>
                    <a:pt x="341183" y="709510"/>
                  </a:lnTo>
                  <a:lnTo>
                    <a:pt x="335290" y="710819"/>
                  </a:lnTo>
                  <a:lnTo>
                    <a:pt x="554986" y="710819"/>
                  </a:lnTo>
                  <a:lnTo>
                    <a:pt x="553257" y="705777"/>
                  </a:lnTo>
                  <a:lnTo>
                    <a:pt x="545221" y="692532"/>
                  </a:lnTo>
                  <a:lnTo>
                    <a:pt x="534693" y="681367"/>
                  </a:lnTo>
                  <a:lnTo>
                    <a:pt x="548441" y="662799"/>
                  </a:lnTo>
                  <a:lnTo>
                    <a:pt x="572048" y="623121"/>
                  </a:lnTo>
                  <a:lnTo>
                    <a:pt x="593510" y="570012"/>
                  </a:lnTo>
                  <a:lnTo>
                    <a:pt x="606984" y="503444"/>
                  </a:lnTo>
                  <a:lnTo>
                    <a:pt x="608683" y="469188"/>
                  </a:lnTo>
                  <a:lnTo>
                    <a:pt x="606999" y="434925"/>
                  </a:lnTo>
                  <a:lnTo>
                    <a:pt x="593553" y="368352"/>
                  </a:lnTo>
                  <a:lnTo>
                    <a:pt x="567502" y="306596"/>
                  </a:lnTo>
                  <a:lnTo>
                    <a:pt x="530862" y="252265"/>
                  </a:lnTo>
                  <a:lnTo>
                    <a:pt x="526995" y="248018"/>
                  </a:lnTo>
                  <a:close/>
                </a:path>
                <a:path w="608965" h="808989">
                  <a:moveTo>
                    <a:pt x="224965" y="0"/>
                  </a:moveTo>
                  <a:lnTo>
                    <a:pt x="219365" y="0"/>
                  </a:lnTo>
                  <a:lnTo>
                    <a:pt x="212049" y="902"/>
                  </a:lnTo>
                  <a:lnTo>
                    <a:pt x="4290" y="309727"/>
                  </a:lnTo>
                  <a:lnTo>
                    <a:pt x="0" y="320792"/>
                  </a:lnTo>
                  <a:lnTo>
                    <a:pt x="264" y="332268"/>
                  </a:lnTo>
                  <a:lnTo>
                    <a:pt x="4815" y="342808"/>
                  </a:lnTo>
                  <a:lnTo>
                    <a:pt x="13383" y="351066"/>
                  </a:lnTo>
                  <a:lnTo>
                    <a:pt x="34059" y="364350"/>
                  </a:lnTo>
                  <a:lnTo>
                    <a:pt x="9383" y="402882"/>
                  </a:lnTo>
                  <a:lnTo>
                    <a:pt x="5087" y="413948"/>
                  </a:lnTo>
                  <a:lnTo>
                    <a:pt x="5352" y="425427"/>
                  </a:lnTo>
                  <a:lnTo>
                    <a:pt x="9906" y="435968"/>
                  </a:lnTo>
                  <a:lnTo>
                    <a:pt x="18476" y="444220"/>
                  </a:lnTo>
                  <a:lnTo>
                    <a:pt x="36243" y="455599"/>
                  </a:lnTo>
                  <a:lnTo>
                    <a:pt x="47310" y="459897"/>
                  </a:lnTo>
                  <a:lnTo>
                    <a:pt x="58789" y="459636"/>
                  </a:lnTo>
                  <a:lnTo>
                    <a:pt x="69330" y="455087"/>
                  </a:lnTo>
                  <a:lnTo>
                    <a:pt x="77582" y="446519"/>
                  </a:lnTo>
                  <a:lnTo>
                    <a:pt x="102245" y="407974"/>
                  </a:lnTo>
                  <a:lnTo>
                    <a:pt x="166607" y="407974"/>
                  </a:lnTo>
                  <a:lnTo>
                    <a:pt x="241933" y="290449"/>
                  </a:lnTo>
                  <a:lnTo>
                    <a:pt x="294611" y="290449"/>
                  </a:lnTo>
                  <a:lnTo>
                    <a:pt x="293302" y="289028"/>
                  </a:lnTo>
                  <a:lnTo>
                    <a:pt x="289659" y="280873"/>
                  </a:lnTo>
                  <a:lnTo>
                    <a:pt x="289078" y="278734"/>
                  </a:lnTo>
                  <a:lnTo>
                    <a:pt x="288770" y="276275"/>
                  </a:lnTo>
                  <a:lnTo>
                    <a:pt x="288770" y="273888"/>
                  </a:lnTo>
                  <a:lnTo>
                    <a:pt x="314526" y="246621"/>
                  </a:lnTo>
                  <a:lnTo>
                    <a:pt x="525723" y="246621"/>
                  </a:lnTo>
                  <a:lnTo>
                    <a:pt x="508633" y="227850"/>
                  </a:lnTo>
                  <a:lnTo>
                    <a:pt x="484173" y="205615"/>
                  </a:lnTo>
                  <a:lnTo>
                    <a:pt x="479188" y="201891"/>
                  </a:lnTo>
                  <a:lnTo>
                    <a:pt x="340281" y="201891"/>
                  </a:lnTo>
                  <a:lnTo>
                    <a:pt x="334490" y="199898"/>
                  </a:lnTo>
                  <a:lnTo>
                    <a:pt x="333448" y="199694"/>
                  </a:lnTo>
                  <a:lnTo>
                    <a:pt x="300251" y="199694"/>
                  </a:lnTo>
                  <a:lnTo>
                    <a:pt x="353769" y="116217"/>
                  </a:lnTo>
                  <a:lnTo>
                    <a:pt x="358065" y="105152"/>
                  </a:lnTo>
                  <a:lnTo>
                    <a:pt x="357799" y="93676"/>
                  </a:lnTo>
                  <a:lnTo>
                    <a:pt x="353245" y="83136"/>
                  </a:lnTo>
                  <a:lnTo>
                    <a:pt x="344676" y="74879"/>
                  </a:lnTo>
                  <a:lnTo>
                    <a:pt x="230553" y="1498"/>
                  </a:lnTo>
                  <a:lnTo>
                    <a:pt x="224965" y="0"/>
                  </a:lnTo>
                  <a:close/>
                </a:path>
                <a:path w="608965" h="808989">
                  <a:moveTo>
                    <a:pt x="166607" y="407974"/>
                  </a:moveTo>
                  <a:lnTo>
                    <a:pt x="102245" y="407974"/>
                  </a:lnTo>
                  <a:lnTo>
                    <a:pt x="127607" y="424256"/>
                  </a:lnTo>
                  <a:lnTo>
                    <a:pt x="133195" y="425754"/>
                  </a:lnTo>
                  <a:lnTo>
                    <a:pt x="138796" y="425754"/>
                  </a:lnTo>
                  <a:lnTo>
                    <a:pt x="166607" y="407974"/>
                  </a:lnTo>
                  <a:close/>
                </a:path>
                <a:path w="608965" h="808989">
                  <a:moveTo>
                    <a:pt x="294611" y="290449"/>
                  </a:moveTo>
                  <a:lnTo>
                    <a:pt x="241933" y="290449"/>
                  </a:lnTo>
                  <a:lnTo>
                    <a:pt x="243533" y="297649"/>
                  </a:lnTo>
                  <a:lnTo>
                    <a:pt x="246124" y="304431"/>
                  </a:lnTo>
                  <a:lnTo>
                    <a:pt x="249730" y="310730"/>
                  </a:lnTo>
                  <a:lnTo>
                    <a:pt x="252816" y="316217"/>
                  </a:lnTo>
                  <a:lnTo>
                    <a:pt x="286452" y="343690"/>
                  </a:lnTo>
                  <a:lnTo>
                    <a:pt x="318310" y="349669"/>
                  </a:lnTo>
                  <a:lnTo>
                    <a:pt x="346563" y="343260"/>
                  </a:lnTo>
                  <a:lnTo>
                    <a:pt x="369761" y="327334"/>
                  </a:lnTo>
                  <a:lnTo>
                    <a:pt x="385658" y="304129"/>
                  </a:lnTo>
                  <a:lnTo>
                    <a:pt x="386307" y="301244"/>
                  </a:lnTo>
                  <a:lnTo>
                    <a:pt x="316024" y="301244"/>
                  </a:lnTo>
                  <a:lnTo>
                    <a:pt x="306988" y="299718"/>
                  </a:lnTo>
                  <a:lnTo>
                    <a:pt x="299246" y="295478"/>
                  </a:lnTo>
                  <a:lnTo>
                    <a:pt x="294611" y="290449"/>
                  </a:lnTo>
                  <a:close/>
                </a:path>
                <a:path w="608965" h="808989">
                  <a:moveTo>
                    <a:pt x="525723" y="246621"/>
                  </a:moveTo>
                  <a:lnTo>
                    <a:pt x="316126" y="246621"/>
                  </a:lnTo>
                  <a:lnTo>
                    <a:pt x="326744" y="248760"/>
                  </a:lnTo>
                  <a:lnTo>
                    <a:pt x="335406" y="254596"/>
                  </a:lnTo>
                  <a:lnTo>
                    <a:pt x="341242" y="263262"/>
                  </a:lnTo>
                  <a:lnTo>
                    <a:pt x="343380" y="273888"/>
                  </a:lnTo>
                  <a:lnTo>
                    <a:pt x="341226" y="284522"/>
                  </a:lnTo>
                  <a:lnTo>
                    <a:pt x="335355" y="293219"/>
                  </a:lnTo>
                  <a:lnTo>
                    <a:pt x="326658" y="299089"/>
                  </a:lnTo>
                  <a:lnTo>
                    <a:pt x="316024" y="301244"/>
                  </a:lnTo>
                  <a:lnTo>
                    <a:pt x="386307" y="301244"/>
                  </a:lnTo>
                  <a:lnTo>
                    <a:pt x="391920" y="276275"/>
                  </a:lnTo>
                  <a:lnTo>
                    <a:pt x="391886" y="268619"/>
                  </a:lnTo>
                  <a:lnTo>
                    <a:pt x="391088" y="261535"/>
                  </a:lnTo>
                  <a:lnTo>
                    <a:pt x="389632" y="254596"/>
                  </a:lnTo>
                  <a:lnTo>
                    <a:pt x="387614" y="248018"/>
                  </a:lnTo>
                  <a:lnTo>
                    <a:pt x="526995" y="248018"/>
                  </a:lnTo>
                  <a:lnTo>
                    <a:pt x="525723" y="246621"/>
                  </a:lnTo>
                  <a:close/>
                </a:path>
                <a:path w="608965" h="808989">
                  <a:moveTo>
                    <a:pt x="389690" y="152267"/>
                  </a:moveTo>
                  <a:lnTo>
                    <a:pt x="379608" y="153579"/>
                  </a:lnTo>
                  <a:lnTo>
                    <a:pt x="370558" y="158204"/>
                  </a:lnTo>
                  <a:lnTo>
                    <a:pt x="363446" y="165849"/>
                  </a:lnTo>
                  <a:lnTo>
                    <a:pt x="340281" y="201891"/>
                  </a:lnTo>
                  <a:lnTo>
                    <a:pt x="479188" y="201891"/>
                  </a:lnTo>
                  <a:lnTo>
                    <a:pt x="457880" y="185975"/>
                  </a:lnTo>
                  <a:lnTo>
                    <a:pt x="429830" y="168979"/>
                  </a:lnTo>
                  <a:lnTo>
                    <a:pt x="400098" y="154673"/>
                  </a:lnTo>
                  <a:lnTo>
                    <a:pt x="399895" y="154559"/>
                  </a:lnTo>
                  <a:lnTo>
                    <a:pt x="389690" y="152267"/>
                  </a:lnTo>
                  <a:close/>
                </a:path>
                <a:path w="608965" h="808989">
                  <a:moveTo>
                    <a:pt x="318018" y="198005"/>
                  </a:moveTo>
                  <a:lnTo>
                    <a:pt x="310627" y="198005"/>
                  </a:lnTo>
                  <a:lnTo>
                    <a:pt x="305344" y="198602"/>
                  </a:lnTo>
                  <a:lnTo>
                    <a:pt x="300251" y="199694"/>
                  </a:lnTo>
                  <a:lnTo>
                    <a:pt x="333448" y="199694"/>
                  </a:lnTo>
                  <a:lnTo>
                    <a:pt x="328305" y="198691"/>
                  </a:lnTo>
                  <a:lnTo>
                    <a:pt x="321917" y="198196"/>
                  </a:lnTo>
                  <a:lnTo>
                    <a:pt x="318018" y="198005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85197" y="6453893"/>
              <a:ext cx="553720" cy="126364"/>
            </a:xfrm>
            <a:custGeom>
              <a:avLst/>
              <a:gdLst/>
              <a:ahLst/>
              <a:cxnLst/>
              <a:rect l="l" t="t" r="r" b="b"/>
              <a:pathLst>
                <a:path w="553719" h="126365">
                  <a:moveTo>
                    <a:pt x="553364" y="0"/>
                  </a:moveTo>
                  <a:lnTo>
                    <a:pt x="119824" y="88"/>
                  </a:lnTo>
                  <a:lnTo>
                    <a:pt x="70937" y="12618"/>
                  </a:lnTo>
                  <a:lnTo>
                    <a:pt x="33874" y="40054"/>
                  </a:lnTo>
                  <a:lnTo>
                    <a:pt x="9055" y="79060"/>
                  </a:lnTo>
                  <a:lnTo>
                    <a:pt x="0" y="126098"/>
                  </a:lnTo>
                  <a:lnTo>
                    <a:pt x="523405" y="126098"/>
                  </a:lnTo>
                  <a:lnTo>
                    <a:pt x="535078" y="123749"/>
                  </a:lnTo>
                  <a:lnTo>
                    <a:pt x="544599" y="117340"/>
                  </a:lnTo>
                  <a:lnTo>
                    <a:pt x="551013" y="107822"/>
                  </a:lnTo>
                  <a:lnTo>
                    <a:pt x="553364" y="96151"/>
                  </a:lnTo>
                  <a:lnTo>
                    <a:pt x="553364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/>
          <p:nvPr/>
        </p:nvSpPr>
        <p:spPr>
          <a:xfrm>
            <a:off x="677312" y="782660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28778" y="0"/>
                </a:moveTo>
                <a:lnTo>
                  <a:pt x="78652" y="10120"/>
                </a:lnTo>
                <a:lnTo>
                  <a:pt x="37719" y="37719"/>
                </a:lnTo>
                <a:lnTo>
                  <a:pt x="10120" y="78652"/>
                </a:lnTo>
                <a:lnTo>
                  <a:pt x="0" y="128778"/>
                </a:lnTo>
                <a:lnTo>
                  <a:pt x="10120" y="178910"/>
                </a:lnTo>
                <a:lnTo>
                  <a:pt x="37719" y="219848"/>
                </a:lnTo>
                <a:lnTo>
                  <a:pt x="78652" y="247448"/>
                </a:lnTo>
                <a:lnTo>
                  <a:pt x="128778" y="257568"/>
                </a:lnTo>
                <a:lnTo>
                  <a:pt x="178910" y="247448"/>
                </a:lnTo>
                <a:lnTo>
                  <a:pt x="219848" y="219848"/>
                </a:lnTo>
                <a:lnTo>
                  <a:pt x="247448" y="178910"/>
                </a:lnTo>
                <a:lnTo>
                  <a:pt x="257568" y="128778"/>
                </a:lnTo>
                <a:lnTo>
                  <a:pt x="247448" y="78652"/>
                </a:lnTo>
                <a:lnTo>
                  <a:pt x="219848" y="37719"/>
                </a:lnTo>
                <a:lnTo>
                  <a:pt x="178910" y="10120"/>
                </a:lnTo>
                <a:lnTo>
                  <a:pt x="128778" y="0"/>
                </a:lnTo>
                <a:close/>
              </a:path>
            </a:pathLst>
          </a:custGeom>
          <a:solidFill>
            <a:srgbClr val="EF4C3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6" name="object 76"/>
          <p:cNvGrpSpPr/>
          <p:nvPr/>
        </p:nvGrpSpPr>
        <p:grpSpPr>
          <a:xfrm>
            <a:off x="368236" y="8135683"/>
            <a:ext cx="1236345" cy="927735"/>
            <a:chOff x="368236" y="8135683"/>
            <a:chExt cx="1236345" cy="927735"/>
          </a:xfrm>
        </p:grpSpPr>
        <p:sp>
          <p:nvSpPr>
            <p:cNvPr id="77" name="object 77"/>
            <p:cNvSpPr/>
            <p:nvPr/>
          </p:nvSpPr>
          <p:spPr>
            <a:xfrm>
              <a:off x="368236" y="8393254"/>
              <a:ext cx="1236345" cy="206375"/>
            </a:xfrm>
            <a:custGeom>
              <a:avLst/>
              <a:gdLst/>
              <a:ahLst/>
              <a:cxnLst/>
              <a:rect l="l" t="t" r="r" b="b"/>
              <a:pathLst>
                <a:path w="1236345" h="206375">
                  <a:moveTo>
                    <a:pt x="1133284" y="0"/>
                  </a:moveTo>
                  <a:lnTo>
                    <a:pt x="103022" y="0"/>
                  </a:lnTo>
                  <a:lnTo>
                    <a:pt x="62954" y="8108"/>
                  </a:lnTo>
                  <a:lnTo>
                    <a:pt x="30203" y="30208"/>
                  </a:lnTo>
                  <a:lnTo>
                    <a:pt x="8106" y="62959"/>
                  </a:lnTo>
                  <a:lnTo>
                    <a:pt x="0" y="103022"/>
                  </a:lnTo>
                  <a:lnTo>
                    <a:pt x="8106" y="143092"/>
                  </a:lnTo>
                  <a:lnTo>
                    <a:pt x="30203" y="175847"/>
                  </a:lnTo>
                  <a:lnTo>
                    <a:pt x="62954" y="197948"/>
                  </a:lnTo>
                  <a:lnTo>
                    <a:pt x="103022" y="206057"/>
                  </a:lnTo>
                  <a:lnTo>
                    <a:pt x="1133284" y="206057"/>
                  </a:lnTo>
                  <a:lnTo>
                    <a:pt x="1173352" y="197948"/>
                  </a:lnTo>
                  <a:lnTo>
                    <a:pt x="1206103" y="175847"/>
                  </a:lnTo>
                  <a:lnTo>
                    <a:pt x="1228199" y="143092"/>
                  </a:lnTo>
                  <a:lnTo>
                    <a:pt x="1236306" y="103022"/>
                  </a:lnTo>
                  <a:lnTo>
                    <a:pt x="1228199" y="62959"/>
                  </a:lnTo>
                  <a:lnTo>
                    <a:pt x="1206103" y="30208"/>
                  </a:lnTo>
                  <a:lnTo>
                    <a:pt x="1173352" y="8108"/>
                  </a:lnTo>
                  <a:lnTo>
                    <a:pt x="1133284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93801" y="8135682"/>
              <a:ext cx="805180" cy="309245"/>
            </a:xfrm>
            <a:custGeom>
              <a:avLst/>
              <a:gdLst/>
              <a:ahLst/>
              <a:cxnLst/>
              <a:rect l="l" t="t" r="r" b="b"/>
              <a:pathLst>
                <a:path w="805180" h="309245">
                  <a:moveTo>
                    <a:pt x="424624" y="280136"/>
                  </a:moveTo>
                  <a:lnTo>
                    <a:pt x="403656" y="112814"/>
                  </a:lnTo>
                  <a:lnTo>
                    <a:pt x="389420" y="68046"/>
                  </a:lnTo>
                  <a:lnTo>
                    <a:pt x="361061" y="32283"/>
                  </a:lnTo>
                  <a:lnTo>
                    <a:pt x="322059" y="8585"/>
                  </a:lnTo>
                  <a:lnTo>
                    <a:pt x="275856" y="0"/>
                  </a:lnTo>
                  <a:lnTo>
                    <a:pt x="238048" y="0"/>
                  </a:lnTo>
                  <a:lnTo>
                    <a:pt x="238048" y="77279"/>
                  </a:lnTo>
                  <a:lnTo>
                    <a:pt x="236016" y="87299"/>
                  </a:lnTo>
                  <a:lnTo>
                    <a:pt x="230492" y="95491"/>
                  </a:lnTo>
                  <a:lnTo>
                    <a:pt x="222300" y="101015"/>
                  </a:lnTo>
                  <a:lnTo>
                    <a:pt x="212280" y="103035"/>
                  </a:lnTo>
                  <a:lnTo>
                    <a:pt x="202260" y="101015"/>
                  </a:lnTo>
                  <a:lnTo>
                    <a:pt x="194068" y="95491"/>
                  </a:lnTo>
                  <a:lnTo>
                    <a:pt x="188544" y="87299"/>
                  </a:lnTo>
                  <a:lnTo>
                    <a:pt x="186524" y="77279"/>
                  </a:lnTo>
                  <a:lnTo>
                    <a:pt x="186524" y="0"/>
                  </a:lnTo>
                  <a:lnTo>
                    <a:pt x="148717" y="0"/>
                  </a:lnTo>
                  <a:lnTo>
                    <a:pt x="102539" y="8585"/>
                  </a:lnTo>
                  <a:lnTo>
                    <a:pt x="63525" y="32283"/>
                  </a:lnTo>
                  <a:lnTo>
                    <a:pt x="35166" y="68046"/>
                  </a:lnTo>
                  <a:lnTo>
                    <a:pt x="20916" y="112814"/>
                  </a:lnTo>
                  <a:lnTo>
                    <a:pt x="0" y="280136"/>
                  </a:lnTo>
                  <a:lnTo>
                    <a:pt x="762" y="290334"/>
                  </a:lnTo>
                  <a:lnTo>
                    <a:pt x="5232" y="299148"/>
                  </a:lnTo>
                  <a:lnTo>
                    <a:pt x="12661" y="305638"/>
                  </a:lnTo>
                  <a:lnTo>
                    <a:pt x="22364" y="308876"/>
                  </a:lnTo>
                  <a:lnTo>
                    <a:pt x="32639" y="308076"/>
                  </a:lnTo>
                  <a:lnTo>
                    <a:pt x="41427" y="303618"/>
                  </a:lnTo>
                  <a:lnTo>
                    <a:pt x="47866" y="296202"/>
                  </a:lnTo>
                  <a:lnTo>
                    <a:pt x="51104" y="286524"/>
                  </a:lnTo>
                  <a:lnTo>
                    <a:pt x="51511" y="283324"/>
                  </a:lnTo>
                  <a:lnTo>
                    <a:pt x="186524" y="283324"/>
                  </a:lnTo>
                  <a:lnTo>
                    <a:pt x="186524" y="180301"/>
                  </a:lnTo>
                  <a:lnTo>
                    <a:pt x="188544" y="170294"/>
                  </a:lnTo>
                  <a:lnTo>
                    <a:pt x="194068" y="162102"/>
                  </a:lnTo>
                  <a:lnTo>
                    <a:pt x="202260" y="156578"/>
                  </a:lnTo>
                  <a:lnTo>
                    <a:pt x="212293" y="154546"/>
                  </a:lnTo>
                  <a:lnTo>
                    <a:pt x="222313" y="156578"/>
                  </a:lnTo>
                  <a:lnTo>
                    <a:pt x="230505" y="162102"/>
                  </a:lnTo>
                  <a:lnTo>
                    <a:pt x="236016" y="170294"/>
                  </a:lnTo>
                  <a:lnTo>
                    <a:pt x="238048" y="180301"/>
                  </a:lnTo>
                  <a:lnTo>
                    <a:pt x="238048" y="283324"/>
                  </a:lnTo>
                  <a:lnTo>
                    <a:pt x="373062" y="283324"/>
                  </a:lnTo>
                  <a:lnTo>
                    <a:pt x="399021" y="309079"/>
                  </a:lnTo>
                  <a:lnTo>
                    <a:pt x="402272" y="308876"/>
                  </a:lnTo>
                  <a:lnTo>
                    <a:pt x="411962" y="305638"/>
                  </a:lnTo>
                  <a:lnTo>
                    <a:pt x="419392" y="299148"/>
                  </a:lnTo>
                  <a:lnTo>
                    <a:pt x="423849" y="290334"/>
                  </a:lnTo>
                  <a:lnTo>
                    <a:pt x="424624" y="280136"/>
                  </a:lnTo>
                  <a:close/>
                </a:path>
                <a:path w="805180" h="309245">
                  <a:moveTo>
                    <a:pt x="804697" y="283324"/>
                  </a:moveTo>
                  <a:lnTo>
                    <a:pt x="794550" y="233260"/>
                  </a:lnTo>
                  <a:lnTo>
                    <a:pt x="766914" y="192328"/>
                  </a:lnTo>
                  <a:lnTo>
                    <a:pt x="725970" y="164693"/>
                  </a:lnTo>
                  <a:lnTo>
                    <a:pt x="675906" y="154546"/>
                  </a:lnTo>
                  <a:lnTo>
                    <a:pt x="625830" y="164693"/>
                  </a:lnTo>
                  <a:lnTo>
                    <a:pt x="584898" y="192328"/>
                  </a:lnTo>
                  <a:lnTo>
                    <a:pt x="557263" y="233260"/>
                  </a:lnTo>
                  <a:lnTo>
                    <a:pt x="547128" y="283324"/>
                  </a:lnTo>
                  <a:lnTo>
                    <a:pt x="549148" y="293357"/>
                  </a:lnTo>
                  <a:lnTo>
                    <a:pt x="554672" y="301536"/>
                  </a:lnTo>
                  <a:lnTo>
                    <a:pt x="562864" y="307060"/>
                  </a:lnTo>
                  <a:lnTo>
                    <a:pt x="572884" y="309079"/>
                  </a:lnTo>
                  <a:lnTo>
                    <a:pt x="582904" y="307060"/>
                  </a:lnTo>
                  <a:lnTo>
                    <a:pt x="591083" y="301536"/>
                  </a:lnTo>
                  <a:lnTo>
                    <a:pt x="596607" y="293357"/>
                  </a:lnTo>
                  <a:lnTo>
                    <a:pt x="598639" y="283324"/>
                  </a:lnTo>
                  <a:lnTo>
                    <a:pt x="753173" y="283324"/>
                  </a:lnTo>
                  <a:lnTo>
                    <a:pt x="755192" y="293357"/>
                  </a:lnTo>
                  <a:lnTo>
                    <a:pt x="760717" y="301536"/>
                  </a:lnTo>
                  <a:lnTo>
                    <a:pt x="768908" y="307060"/>
                  </a:lnTo>
                  <a:lnTo>
                    <a:pt x="778941" y="309079"/>
                  </a:lnTo>
                  <a:lnTo>
                    <a:pt x="788962" y="307060"/>
                  </a:lnTo>
                  <a:lnTo>
                    <a:pt x="797140" y="301536"/>
                  </a:lnTo>
                  <a:lnTo>
                    <a:pt x="802665" y="293357"/>
                  </a:lnTo>
                  <a:lnTo>
                    <a:pt x="804697" y="283324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71415" y="8547948"/>
              <a:ext cx="1029969" cy="514984"/>
            </a:xfrm>
            <a:custGeom>
              <a:avLst/>
              <a:gdLst/>
              <a:ahLst/>
              <a:cxnLst/>
              <a:rect l="l" t="t" r="r" b="b"/>
              <a:pathLst>
                <a:path w="1029969" h="514984">
                  <a:moveTo>
                    <a:pt x="1007186" y="0"/>
                  </a:moveTo>
                  <a:lnTo>
                    <a:pt x="978433" y="25603"/>
                  </a:lnTo>
                  <a:lnTo>
                    <a:pt x="51511" y="25603"/>
                  </a:lnTo>
                  <a:lnTo>
                    <a:pt x="22771" y="0"/>
                  </a:lnTo>
                  <a:lnTo>
                    <a:pt x="13037" y="3128"/>
                  </a:lnTo>
                  <a:lnTo>
                    <a:pt x="5508" y="9521"/>
                  </a:lnTo>
                  <a:lnTo>
                    <a:pt x="918" y="18262"/>
                  </a:lnTo>
                  <a:lnTo>
                    <a:pt x="0" y="28435"/>
                  </a:lnTo>
                  <a:lnTo>
                    <a:pt x="51511" y="492061"/>
                  </a:lnTo>
                  <a:lnTo>
                    <a:pt x="54268" y="501159"/>
                  </a:lnTo>
                  <a:lnTo>
                    <a:pt x="59921" y="508422"/>
                  </a:lnTo>
                  <a:lnTo>
                    <a:pt x="67770" y="513232"/>
                  </a:lnTo>
                  <a:lnTo>
                    <a:pt x="77114" y="514972"/>
                  </a:lnTo>
                  <a:lnTo>
                    <a:pt x="952842" y="514972"/>
                  </a:lnTo>
                  <a:lnTo>
                    <a:pt x="1029944" y="28435"/>
                  </a:lnTo>
                  <a:lnTo>
                    <a:pt x="1029033" y="18257"/>
                  </a:lnTo>
                  <a:lnTo>
                    <a:pt x="1024456" y="9517"/>
                  </a:lnTo>
                  <a:lnTo>
                    <a:pt x="1016934" y="3126"/>
                  </a:lnTo>
                  <a:lnTo>
                    <a:pt x="1007186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243953" y="8238714"/>
              <a:ext cx="52069" cy="103505"/>
            </a:xfrm>
            <a:custGeom>
              <a:avLst/>
              <a:gdLst/>
              <a:ahLst/>
              <a:cxnLst/>
              <a:rect l="l" t="t" r="r" b="b"/>
              <a:pathLst>
                <a:path w="52069" h="103504">
                  <a:moveTo>
                    <a:pt x="25755" y="0"/>
                  </a:moveTo>
                  <a:lnTo>
                    <a:pt x="15735" y="2025"/>
                  </a:lnTo>
                  <a:lnTo>
                    <a:pt x="7548" y="7548"/>
                  </a:lnTo>
                  <a:lnTo>
                    <a:pt x="2025" y="15735"/>
                  </a:lnTo>
                  <a:lnTo>
                    <a:pt x="0" y="25755"/>
                  </a:lnTo>
                  <a:lnTo>
                    <a:pt x="0" y="77266"/>
                  </a:lnTo>
                  <a:lnTo>
                    <a:pt x="2025" y="87291"/>
                  </a:lnTo>
                  <a:lnTo>
                    <a:pt x="7548" y="95478"/>
                  </a:lnTo>
                  <a:lnTo>
                    <a:pt x="15735" y="100998"/>
                  </a:lnTo>
                  <a:lnTo>
                    <a:pt x="25755" y="103022"/>
                  </a:lnTo>
                  <a:lnTo>
                    <a:pt x="35780" y="100998"/>
                  </a:lnTo>
                  <a:lnTo>
                    <a:pt x="43967" y="95478"/>
                  </a:lnTo>
                  <a:lnTo>
                    <a:pt x="49487" y="87291"/>
                  </a:lnTo>
                  <a:lnTo>
                    <a:pt x="51511" y="77266"/>
                  </a:lnTo>
                  <a:lnTo>
                    <a:pt x="51511" y="25755"/>
                  </a:lnTo>
                  <a:lnTo>
                    <a:pt x="49487" y="15735"/>
                  </a:lnTo>
                  <a:lnTo>
                    <a:pt x="43967" y="7548"/>
                  </a:lnTo>
                  <a:lnTo>
                    <a:pt x="35780" y="2025"/>
                  </a:lnTo>
                  <a:lnTo>
                    <a:pt x="25755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3146551" y="7775625"/>
            <a:ext cx="1122045" cy="8521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2965"/>
              </a:lnSpc>
              <a:spcBef>
                <a:spcPts val="135"/>
              </a:spcBef>
            </a:pPr>
            <a:r>
              <a:rPr sz="2550" b="1" spc="20" dirty="0">
                <a:solidFill>
                  <a:srgbClr val="3E393E"/>
                </a:solidFill>
                <a:latin typeface="Arial"/>
                <a:cs typeface="Arial"/>
              </a:rPr>
              <a:t>5%</a:t>
            </a:r>
            <a:r>
              <a:rPr sz="2550" b="1" spc="-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400" b="1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4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sz="1400" dirty="0">
              <a:latin typeface="Arial"/>
              <a:cs typeface="Arial"/>
            </a:endParaRPr>
          </a:p>
          <a:p>
            <a:pPr marL="14604">
              <a:lnSpc>
                <a:spcPts val="1105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000" spc="-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advice</a:t>
            </a:r>
            <a:endParaRPr sz="1000" dirty="0">
              <a:latin typeface="Arial"/>
              <a:cs typeface="Arial"/>
            </a:endParaRPr>
          </a:p>
          <a:p>
            <a:pPr marL="17780" marR="64135">
              <a:lnSpc>
                <a:spcPct val="100000"/>
              </a:lnSpc>
            </a:pP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from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a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teacher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as </a:t>
            </a:r>
            <a:r>
              <a:rPr sz="1000" spc="-2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very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important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646027" y="7756118"/>
            <a:ext cx="1315969" cy="40972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78485" algn="l"/>
              </a:tabLst>
            </a:pPr>
            <a:r>
              <a:rPr lang="en-US" sz="2550" b="1" spc="20" dirty="0">
                <a:solidFill>
                  <a:srgbClr val="3E393E"/>
                </a:solidFill>
                <a:latin typeface="Arial"/>
                <a:cs typeface="Arial"/>
              </a:rPr>
              <a:t>1</a:t>
            </a:r>
            <a:r>
              <a:rPr sz="2550" b="1" spc="20" dirty="0">
                <a:solidFill>
                  <a:srgbClr val="3E393E"/>
                </a:solidFill>
                <a:latin typeface="Arial"/>
                <a:cs typeface="Arial"/>
              </a:rPr>
              <a:t>5</a:t>
            </a:r>
            <a:r>
              <a:rPr lang="en-US" sz="2550" b="1" spc="20" dirty="0">
                <a:solidFill>
                  <a:srgbClr val="3E393E"/>
                </a:solidFill>
                <a:latin typeface="Arial"/>
                <a:cs typeface="Arial"/>
              </a:rPr>
              <a:t>% </a:t>
            </a:r>
            <a:r>
              <a:rPr sz="1400" b="1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400" b="1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4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651501" y="8125117"/>
            <a:ext cx="141708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advice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from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a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lang="en-US" sz="1000" spc="10" dirty="0">
                <a:solidFill>
                  <a:srgbClr val="3E393E"/>
                </a:solidFill>
                <a:latin typeface="Arial"/>
                <a:cs typeface="Arial"/>
              </a:rPr>
              <a:t>parents/relatives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82155" y="9742805"/>
            <a:ext cx="1223010" cy="86369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2965"/>
              </a:lnSpc>
              <a:spcBef>
                <a:spcPts val="135"/>
              </a:spcBef>
            </a:pPr>
            <a:r>
              <a:rPr sz="2550" b="1" dirty="0">
                <a:solidFill>
                  <a:srgbClr val="3E393E"/>
                </a:solidFill>
                <a:latin typeface="Arial"/>
                <a:cs typeface="Arial"/>
              </a:rPr>
              <a:t>74%</a:t>
            </a:r>
            <a:r>
              <a:rPr sz="2550" b="1" spc="-7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800" b="1" spc="-30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8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sz="1800" dirty="0">
              <a:latin typeface="Arial"/>
              <a:cs typeface="Arial"/>
            </a:endParaRPr>
          </a:p>
          <a:p>
            <a:pPr marL="17780">
              <a:lnSpc>
                <a:spcPts val="1105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overall</a:t>
            </a:r>
            <a:endParaRPr sz="1000" dirty="0">
              <a:latin typeface="Arial"/>
              <a:cs typeface="Arial"/>
            </a:endParaRPr>
          </a:p>
          <a:p>
            <a:pPr marL="17780" marR="5080">
              <a:lnSpc>
                <a:spcPts val="1160"/>
              </a:lnSpc>
              <a:spcBef>
                <a:spcPts val="70"/>
              </a:spcBef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academic</a:t>
            </a:r>
            <a:r>
              <a:rPr sz="1000" spc="-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reputation </a:t>
            </a:r>
            <a:r>
              <a:rPr sz="1000" spc="-2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very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important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109503" y="7913246"/>
            <a:ext cx="0" cy="1145540"/>
          </a:xfrm>
          <a:custGeom>
            <a:avLst/>
            <a:gdLst/>
            <a:ahLst/>
            <a:cxnLst/>
            <a:rect l="l" t="t" r="r" b="b"/>
            <a:pathLst>
              <a:path h="1145540">
                <a:moveTo>
                  <a:pt x="0" y="0"/>
                </a:moveTo>
                <a:lnTo>
                  <a:pt x="0" y="1145336"/>
                </a:lnTo>
              </a:path>
            </a:pathLst>
          </a:custGeom>
          <a:ln w="6350">
            <a:solidFill>
              <a:srgbClr val="2E2C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535010" y="7913599"/>
            <a:ext cx="0" cy="1145540"/>
          </a:xfrm>
          <a:custGeom>
            <a:avLst/>
            <a:gdLst/>
            <a:ahLst/>
            <a:cxnLst/>
            <a:rect l="l" t="t" r="r" b="b"/>
            <a:pathLst>
              <a:path h="1145540">
                <a:moveTo>
                  <a:pt x="0" y="0"/>
                </a:moveTo>
                <a:lnTo>
                  <a:pt x="0" y="1145349"/>
                </a:lnTo>
              </a:path>
            </a:pathLst>
          </a:custGeom>
          <a:ln w="6350">
            <a:solidFill>
              <a:srgbClr val="2E2C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635838" y="9840837"/>
            <a:ext cx="0" cy="1145540"/>
          </a:xfrm>
          <a:custGeom>
            <a:avLst/>
            <a:gdLst/>
            <a:ahLst/>
            <a:cxnLst/>
            <a:rect l="l" t="t" r="r" b="b"/>
            <a:pathLst>
              <a:path h="1145540">
                <a:moveTo>
                  <a:pt x="0" y="0"/>
                </a:moveTo>
                <a:lnTo>
                  <a:pt x="0" y="1145349"/>
                </a:lnTo>
              </a:path>
            </a:pathLst>
          </a:custGeom>
          <a:ln w="6350">
            <a:solidFill>
              <a:srgbClr val="2E2C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150245" y="9841196"/>
            <a:ext cx="0" cy="1145540"/>
          </a:xfrm>
          <a:custGeom>
            <a:avLst/>
            <a:gdLst/>
            <a:ahLst/>
            <a:cxnLst/>
            <a:rect l="l" t="t" r="r" b="b"/>
            <a:pathLst>
              <a:path h="1145540">
                <a:moveTo>
                  <a:pt x="0" y="0"/>
                </a:moveTo>
                <a:lnTo>
                  <a:pt x="0" y="1145349"/>
                </a:lnTo>
              </a:path>
            </a:pathLst>
          </a:custGeom>
          <a:ln w="6350">
            <a:solidFill>
              <a:srgbClr val="2E2C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660548" y="9301091"/>
            <a:ext cx="5514975" cy="2527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...aspects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3E393E"/>
                </a:solidFill>
                <a:latin typeface="Arial"/>
                <a:cs typeface="Arial"/>
              </a:rPr>
              <a:t>of</a:t>
            </a:r>
            <a:r>
              <a:rPr sz="1500" b="1" spc="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the</a:t>
            </a:r>
            <a:r>
              <a:rPr sz="1500" b="1" spc="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college’s</a:t>
            </a:r>
            <a:r>
              <a:rPr sz="1500" b="1" spc="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reputation</a:t>
            </a:r>
            <a:r>
              <a:rPr sz="1500" b="1" spc="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were</a:t>
            </a:r>
            <a:r>
              <a:rPr sz="1500" b="1" spc="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more</a:t>
            </a:r>
            <a:r>
              <a:rPr sz="1500" b="1" spc="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20" dirty="0">
                <a:solidFill>
                  <a:srgbClr val="3E393E"/>
                </a:solidFill>
                <a:latin typeface="Arial"/>
                <a:cs typeface="Arial"/>
              </a:rPr>
              <a:t>influential.</a:t>
            </a:r>
            <a:endParaRPr sz="15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110566" y="9361423"/>
            <a:ext cx="473709" cy="206375"/>
          </a:xfrm>
          <a:custGeom>
            <a:avLst/>
            <a:gdLst/>
            <a:ahLst/>
            <a:cxnLst/>
            <a:rect l="l" t="t" r="r" b="b"/>
            <a:pathLst>
              <a:path w="473709" h="206375">
                <a:moveTo>
                  <a:pt x="473633" y="0"/>
                </a:moveTo>
                <a:lnTo>
                  <a:pt x="0" y="0"/>
                </a:lnTo>
                <a:lnTo>
                  <a:pt x="0" y="206362"/>
                </a:lnTo>
                <a:lnTo>
                  <a:pt x="473633" y="206362"/>
                </a:lnTo>
                <a:lnTo>
                  <a:pt x="473633" y="0"/>
                </a:lnTo>
                <a:close/>
              </a:path>
            </a:pathLst>
          </a:custGeom>
          <a:solidFill>
            <a:srgbClr val="EF4C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1620412" y="7766316"/>
            <a:ext cx="1594711" cy="13740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2965"/>
              </a:lnSpc>
              <a:spcBef>
                <a:spcPts val="135"/>
              </a:spcBef>
            </a:pPr>
            <a:r>
              <a:rPr sz="2550" b="1" spc="20" dirty="0">
                <a:solidFill>
                  <a:srgbClr val="3E393E"/>
                </a:solidFill>
                <a:latin typeface="Arial"/>
                <a:cs typeface="Arial"/>
              </a:rPr>
              <a:t>8%</a:t>
            </a:r>
            <a:r>
              <a:rPr sz="2550" b="1" spc="-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400" b="1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4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sz="1400" dirty="0">
              <a:latin typeface="Arial"/>
              <a:cs typeface="Arial"/>
            </a:endParaRPr>
          </a:p>
          <a:p>
            <a:pPr marL="17780">
              <a:lnSpc>
                <a:spcPts val="1105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advice</a:t>
            </a:r>
            <a:endParaRPr sz="1000" dirty="0">
              <a:latin typeface="Arial"/>
              <a:cs typeface="Arial"/>
            </a:endParaRPr>
          </a:p>
          <a:p>
            <a:pPr marL="17780" marR="222250">
              <a:lnSpc>
                <a:spcPct val="100000"/>
              </a:lnSpc>
            </a:pP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from 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a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high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school </a:t>
            </a:r>
            <a:r>
              <a:rPr sz="1000" spc="-2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counselor 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as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very 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important</a:t>
            </a:r>
            <a:endParaRPr lang="en-US" sz="1000" spc="15" dirty="0">
              <a:latin typeface="Arial"/>
              <a:cs typeface="Arial"/>
            </a:endParaRPr>
          </a:p>
          <a:p>
            <a:pPr marL="17780" marR="222250">
              <a:lnSpc>
                <a:spcPct val="100000"/>
              </a:lnSpc>
            </a:pPr>
            <a:r>
              <a:rPr lang="en-US" sz="2400" b="1" dirty="0">
                <a:solidFill>
                  <a:srgbClr val="7F0000"/>
                </a:solidFill>
                <a:latin typeface="Arial"/>
                <a:cs typeface="Arial"/>
              </a:rPr>
              <a:t>24</a:t>
            </a:r>
            <a:r>
              <a:rPr sz="2400" b="1" dirty="0">
                <a:solidFill>
                  <a:srgbClr val="7F0000"/>
                </a:solidFill>
                <a:latin typeface="Arial"/>
                <a:cs typeface="Arial"/>
              </a:rPr>
              <a:t>%</a:t>
            </a:r>
            <a:r>
              <a:rPr lang="en-US" sz="2400" b="1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260215" y="9742817"/>
            <a:ext cx="1516949" cy="1425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just">
              <a:lnSpc>
                <a:spcPts val="2965"/>
              </a:lnSpc>
              <a:spcBef>
                <a:spcPts val="135"/>
              </a:spcBef>
            </a:pPr>
            <a:r>
              <a:rPr sz="2550" b="1" dirty="0">
                <a:solidFill>
                  <a:srgbClr val="3E393E"/>
                </a:solidFill>
                <a:latin typeface="Arial"/>
                <a:cs typeface="Arial"/>
              </a:rPr>
              <a:t>52%</a:t>
            </a:r>
            <a:r>
              <a:rPr sz="2550" b="1" spc="-7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800" b="1" spc="-30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8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sz="1800" dirty="0">
              <a:latin typeface="Arial"/>
              <a:cs typeface="Arial"/>
            </a:endParaRPr>
          </a:p>
          <a:p>
            <a:pPr marL="17780">
              <a:lnSpc>
                <a:spcPts val="1105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the</a:t>
            </a:r>
            <a:endParaRPr sz="1000" dirty="0">
              <a:latin typeface="Arial"/>
              <a:cs typeface="Arial"/>
            </a:endParaRPr>
          </a:p>
          <a:p>
            <a:pPr marL="17780" marR="5080">
              <a:lnSpc>
                <a:spcPct val="100000"/>
              </a:lnSpc>
            </a:pP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reputation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for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social and </a:t>
            </a:r>
            <a:r>
              <a:rPr sz="1000" spc="-2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extracurricular</a:t>
            </a:r>
            <a:r>
              <a:rPr lang="en-US" sz="1000" spc="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activities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very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important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r>
              <a:rPr lang="en-US" sz="2400" b="1" dirty="0">
                <a:solidFill>
                  <a:srgbClr val="7F0000"/>
                </a:solidFill>
                <a:latin typeface="Arial"/>
                <a:cs typeface="Arial"/>
              </a:rPr>
              <a:t>44</a:t>
            </a:r>
            <a:r>
              <a:rPr sz="2400" b="1" dirty="0">
                <a:solidFill>
                  <a:srgbClr val="7F0000"/>
                </a:solidFill>
                <a:latin typeface="Arial"/>
                <a:cs typeface="Arial"/>
              </a:rPr>
              <a:t>%</a:t>
            </a:r>
            <a:r>
              <a:rPr sz="2400" b="1" spc="-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489260" y="8732961"/>
            <a:ext cx="1502604" cy="38920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45415">
              <a:lnSpc>
                <a:spcPct val="100000"/>
              </a:lnSpc>
              <a:spcBef>
                <a:spcPts val="315"/>
              </a:spcBef>
            </a:pPr>
            <a:r>
              <a:rPr lang="en-US" sz="2400" b="1" dirty="0">
                <a:solidFill>
                  <a:srgbClr val="7F0000"/>
                </a:solidFill>
                <a:latin typeface="Arial"/>
                <a:cs typeface="Arial"/>
              </a:rPr>
              <a:t>20</a:t>
            </a:r>
            <a:r>
              <a:rPr sz="2400" b="1" dirty="0">
                <a:solidFill>
                  <a:srgbClr val="7F0000"/>
                </a:solidFill>
                <a:latin typeface="Arial"/>
                <a:cs typeface="Arial"/>
              </a:rPr>
              <a:t>%</a:t>
            </a:r>
            <a:r>
              <a:rPr lang="en-US" sz="2400" b="1" spc="-4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60548" y="11443137"/>
            <a:ext cx="7268209" cy="48005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155"/>
              </a:spcBef>
            </a:pP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While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the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COVID-19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pandemic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might</a:t>
            </a:r>
            <a:r>
              <a:rPr sz="1500" b="1" spc="5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impact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which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academic</a:t>
            </a:r>
            <a:r>
              <a:rPr sz="1500" b="1" spc="5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and </a:t>
            </a:r>
            <a:r>
              <a:rPr sz="1500" b="1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extracurricular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activities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colleges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can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offer,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students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still</a:t>
            </a:r>
            <a:r>
              <a:rPr sz="1500" b="1" spc="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0" dirty="0">
                <a:solidFill>
                  <a:srgbClr val="3E393E"/>
                </a:solidFill>
                <a:latin typeface="Arial"/>
                <a:cs typeface="Arial"/>
              </a:rPr>
              <a:t>plan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3E393E"/>
                </a:solidFill>
                <a:latin typeface="Arial"/>
                <a:cs typeface="Arial"/>
              </a:rPr>
              <a:t>be</a:t>
            </a:r>
            <a:r>
              <a:rPr sz="1500" b="1" spc="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engaged.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110566" y="11503469"/>
            <a:ext cx="473709" cy="412750"/>
          </a:xfrm>
          <a:custGeom>
            <a:avLst/>
            <a:gdLst/>
            <a:ahLst/>
            <a:cxnLst/>
            <a:rect l="l" t="t" r="r" b="b"/>
            <a:pathLst>
              <a:path w="473709" h="412750">
                <a:moveTo>
                  <a:pt x="473633" y="0"/>
                </a:moveTo>
                <a:lnTo>
                  <a:pt x="0" y="0"/>
                </a:lnTo>
                <a:lnTo>
                  <a:pt x="0" y="412724"/>
                </a:lnTo>
                <a:lnTo>
                  <a:pt x="473633" y="412724"/>
                </a:lnTo>
                <a:lnTo>
                  <a:pt x="473633" y="0"/>
                </a:lnTo>
                <a:close/>
              </a:path>
            </a:pathLst>
          </a:custGeom>
          <a:solidFill>
            <a:srgbClr val="EF4C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0" y="6754079"/>
            <a:ext cx="10284460" cy="6350"/>
          </a:xfrm>
          <a:custGeom>
            <a:avLst/>
            <a:gdLst/>
            <a:ahLst/>
            <a:cxnLst/>
            <a:rect l="l" t="t" r="r" b="b"/>
            <a:pathLst>
              <a:path w="10284460" h="6350">
                <a:moveTo>
                  <a:pt x="10283998" y="0"/>
                </a:moveTo>
                <a:lnTo>
                  <a:pt x="0" y="0"/>
                </a:lnTo>
                <a:lnTo>
                  <a:pt x="0" y="6350"/>
                </a:lnTo>
                <a:lnTo>
                  <a:pt x="10283998" y="6350"/>
                </a:lnTo>
                <a:lnTo>
                  <a:pt x="10283998" y="0"/>
                </a:lnTo>
                <a:close/>
              </a:path>
            </a:pathLst>
          </a:custGeom>
          <a:solidFill>
            <a:srgbClr val="2E2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7" name="object 97"/>
          <p:cNvGrpSpPr/>
          <p:nvPr/>
        </p:nvGrpSpPr>
        <p:grpSpPr>
          <a:xfrm>
            <a:off x="3927567" y="12360220"/>
            <a:ext cx="1320165" cy="1320165"/>
            <a:chOff x="3927567" y="12360220"/>
            <a:chExt cx="1320165" cy="1320165"/>
          </a:xfrm>
        </p:grpSpPr>
        <p:sp>
          <p:nvSpPr>
            <p:cNvPr id="98" name="object 98"/>
            <p:cNvSpPr/>
            <p:nvPr/>
          </p:nvSpPr>
          <p:spPr>
            <a:xfrm>
              <a:off x="3927572" y="12360227"/>
              <a:ext cx="1235075" cy="1320165"/>
            </a:xfrm>
            <a:custGeom>
              <a:avLst/>
              <a:gdLst/>
              <a:ahLst/>
              <a:cxnLst/>
              <a:rect l="l" t="t" r="r" b="b"/>
              <a:pathLst>
                <a:path w="1235075" h="1320165">
                  <a:moveTo>
                    <a:pt x="677862" y="0"/>
                  </a:moveTo>
                  <a:lnTo>
                    <a:pt x="641769" y="0"/>
                  </a:lnTo>
                  <a:lnTo>
                    <a:pt x="619391" y="1752"/>
                  </a:lnTo>
                  <a:lnTo>
                    <a:pt x="567807" y="6631"/>
                  </a:lnTo>
                  <a:lnTo>
                    <a:pt x="517150" y="15717"/>
                  </a:lnTo>
                  <a:lnTo>
                    <a:pt x="467397" y="28911"/>
                  </a:lnTo>
                  <a:lnTo>
                    <a:pt x="417029" y="46723"/>
                  </a:lnTo>
                  <a:lnTo>
                    <a:pt x="414312" y="48628"/>
                  </a:lnTo>
                  <a:lnTo>
                    <a:pt x="420763" y="52831"/>
                  </a:lnTo>
                  <a:lnTo>
                    <a:pt x="427850" y="56324"/>
                  </a:lnTo>
                  <a:lnTo>
                    <a:pt x="433590" y="61353"/>
                  </a:lnTo>
                  <a:lnTo>
                    <a:pt x="482274" y="89228"/>
                  </a:lnTo>
                  <a:lnTo>
                    <a:pt x="537235" y="100710"/>
                  </a:lnTo>
                  <a:lnTo>
                    <a:pt x="554087" y="102889"/>
                  </a:lnTo>
                  <a:lnTo>
                    <a:pt x="570884" y="105571"/>
                  </a:lnTo>
                  <a:lnTo>
                    <a:pt x="607263" y="111886"/>
                  </a:lnTo>
                  <a:lnTo>
                    <a:pt x="609930" y="113423"/>
                  </a:lnTo>
                  <a:lnTo>
                    <a:pt x="614273" y="115074"/>
                  </a:lnTo>
                  <a:lnTo>
                    <a:pt x="597917" y="163621"/>
                  </a:lnTo>
                  <a:lnTo>
                    <a:pt x="564921" y="192195"/>
                  </a:lnTo>
                  <a:lnTo>
                    <a:pt x="546481" y="197662"/>
                  </a:lnTo>
                  <a:lnTo>
                    <a:pt x="534702" y="201682"/>
                  </a:lnTo>
                  <a:lnTo>
                    <a:pt x="525025" y="207924"/>
                  </a:lnTo>
                  <a:lnTo>
                    <a:pt x="517018" y="216318"/>
                  </a:lnTo>
                  <a:lnTo>
                    <a:pt x="510247" y="226796"/>
                  </a:lnTo>
                  <a:lnTo>
                    <a:pt x="498378" y="247809"/>
                  </a:lnTo>
                  <a:lnTo>
                    <a:pt x="486065" y="268576"/>
                  </a:lnTo>
                  <a:lnTo>
                    <a:pt x="457314" y="315328"/>
                  </a:lnTo>
                  <a:lnTo>
                    <a:pt x="397992" y="354376"/>
                  </a:lnTo>
                  <a:lnTo>
                    <a:pt x="348208" y="382574"/>
                  </a:lnTo>
                  <a:lnTo>
                    <a:pt x="294817" y="394144"/>
                  </a:lnTo>
                  <a:lnTo>
                    <a:pt x="267237" y="398323"/>
                  </a:lnTo>
                  <a:lnTo>
                    <a:pt x="183032" y="410273"/>
                  </a:lnTo>
                  <a:lnTo>
                    <a:pt x="183021" y="459079"/>
                  </a:lnTo>
                  <a:lnTo>
                    <a:pt x="183527" y="478916"/>
                  </a:lnTo>
                  <a:lnTo>
                    <a:pt x="187655" y="483615"/>
                  </a:lnTo>
                  <a:lnTo>
                    <a:pt x="191198" y="486143"/>
                  </a:lnTo>
                  <a:lnTo>
                    <a:pt x="210749" y="504049"/>
                  </a:lnTo>
                  <a:lnTo>
                    <a:pt x="223288" y="524754"/>
                  </a:lnTo>
                  <a:lnTo>
                    <a:pt x="228906" y="548340"/>
                  </a:lnTo>
                  <a:lnTo>
                    <a:pt x="227698" y="574890"/>
                  </a:lnTo>
                  <a:lnTo>
                    <a:pt x="226938" y="583368"/>
                  </a:lnTo>
                  <a:lnTo>
                    <a:pt x="227274" y="592124"/>
                  </a:lnTo>
                  <a:lnTo>
                    <a:pt x="228546" y="601233"/>
                  </a:lnTo>
                  <a:lnTo>
                    <a:pt x="230593" y="610768"/>
                  </a:lnTo>
                  <a:lnTo>
                    <a:pt x="262724" y="578637"/>
                  </a:lnTo>
                  <a:lnTo>
                    <a:pt x="295376" y="544664"/>
                  </a:lnTo>
                  <a:lnTo>
                    <a:pt x="324723" y="602729"/>
                  </a:lnTo>
                  <a:lnTo>
                    <a:pt x="350279" y="636412"/>
                  </a:lnTo>
                  <a:lnTo>
                    <a:pt x="358902" y="636981"/>
                  </a:lnTo>
                  <a:lnTo>
                    <a:pt x="390147" y="636659"/>
                  </a:lnTo>
                  <a:lnTo>
                    <a:pt x="452644" y="636706"/>
                  </a:lnTo>
                  <a:lnTo>
                    <a:pt x="492656" y="636982"/>
                  </a:lnTo>
                  <a:lnTo>
                    <a:pt x="523152" y="674011"/>
                  </a:lnTo>
                  <a:lnTo>
                    <a:pt x="549999" y="718718"/>
                  </a:lnTo>
                  <a:lnTo>
                    <a:pt x="567296" y="748068"/>
                  </a:lnTo>
                  <a:lnTo>
                    <a:pt x="571881" y="750455"/>
                  </a:lnTo>
                  <a:lnTo>
                    <a:pt x="599290" y="750120"/>
                  </a:lnTo>
                  <a:lnTo>
                    <a:pt x="660158" y="750163"/>
                  </a:lnTo>
                  <a:lnTo>
                    <a:pt x="647903" y="814120"/>
                  </a:lnTo>
                  <a:lnTo>
                    <a:pt x="646760" y="817879"/>
                  </a:lnTo>
                  <a:lnTo>
                    <a:pt x="646480" y="821689"/>
                  </a:lnTo>
                  <a:lnTo>
                    <a:pt x="634687" y="862893"/>
                  </a:lnTo>
                  <a:lnTo>
                    <a:pt x="606806" y="895934"/>
                  </a:lnTo>
                  <a:lnTo>
                    <a:pt x="593468" y="907985"/>
                  </a:lnTo>
                  <a:lnTo>
                    <a:pt x="580734" y="920757"/>
                  </a:lnTo>
                  <a:lnTo>
                    <a:pt x="568174" y="933751"/>
                  </a:lnTo>
                  <a:lnTo>
                    <a:pt x="555358" y="946467"/>
                  </a:lnTo>
                  <a:lnTo>
                    <a:pt x="548487" y="952995"/>
                  </a:lnTo>
                  <a:lnTo>
                    <a:pt x="545744" y="959789"/>
                  </a:lnTo>
                  <a:lnTo>
                    <a:pt x="546214" y="969124"/>
                  </a:lnTo>
                  <a:lnTo>
                    <a:pt x="546417" y="979100"/>
                  </a:lnTo>
                  <a:lnTo>
                    <a:pt x="546205" y="999092"/>
                  </a:lnTo>
                  <a:lnTo>
                    <a:pt x="546658" y="1009040"/>
                  </a:lnTo>
                  <a:lnTo>
                    <a:pt x="516515" y="1046877"/>
                  </a:lnTo>
                  <a:lnTo>
                    <a:pt x="482501" y="1072338"/>
                  </a:lnTo>
                  <a:lnTo>
                    <a:pt x="458495" y="1089952"/>
                  </a:lnTo>
                  <a:lnTo>
                    <a:pt x="455663" y="1095489"/>
                  </a:lnTo>
                  <a:lnTo>
                    <a:pt x="456036" y="1129303"/>
                  </a:lnTo>
                  <a:lnTo>
                    <a:pt x="455993" y="1206855"/>
                  </a:lnTo>
                  <a:lnTo>
                    <a:pt x="386257" y="1183284"/>
                  </a:lnTo>
                  <a:lnTo>
                    <a:pt x="362735" y="1124888"/>
                  </a:lnTo>
                  <a:lnTo>
                    <a:pt x="340829" y="1069225"/>
                  </a:lnTo>
                  <a:lnTo>
                    <a:pt x="340271" y="957173"/>
                  </a:lnTo>
                  <a:lnTo>
                    <a:pt x="340588" y="846658"/>
                  </a:lnTo>
                  <a:lnTo>
                    <a:pt x="338569" y="841438"/>
                  </a:lnTo>
                  <a:lnTo>
                    <a:pt x="281711" y="831257"/>
                  </a:lnTo>
                  <a:lnTo>
                    <a:pt x="231800" y="820394"/>
                  </a:lnTo>
                  <a:lnTo>
                    <a:pt x="203222" y="773175"/>
                  </a:lnTo>
                  <a:lnTo>
                    <a:pt x="185254" y="734745"/>
                  </a:lnTo>
                  <a:lnTo>
                    <a:pt x="181570" y="707656"/>
                  </a:lnTo>
                  <a:lnTo>
                    <a:pt x="180657" y="698398"/>
                  </a:lnTo>
                  <a:lnTo>
                    <a:pt x="192998" y="647024"/>
                  </a:lnTo>
                  <a:lnTo>
                    <a:pt x="212266" y="630031"/>
                  </a:lnTo>
                  <a:lnTo>
                    <a:pt x="227939" y="615670"/>
                  </a:lnTo>
                  <a:lnTo>
                    <a:pt x="218592" y="609003"/>
                  </a:lnTo>
                  <a:lnTo>
                    <a:pt x="129678" y="549710"/>
                  </a:lnTo>
                  <a:lnTo>
                    <a:pt x="95046" y="526033"/>
                  </a:lnTo>
                  <a:lnTo>
                    <a:pt x="89382" y="518350"/>
                  </a:lnTo>
                  <a:lnTo>
                    <a:pt x="78894" y="488833"/>
                  </a:lnTo>
                  <a:lnTo>
                    <a:pt x="55041" y="417347"/>
                  </a:lnTo>
                  <a:lnTo>
                    <a:pt x="52044" y="413143"/>
                  </a:lnTo>
                  <a:lnTo>
                    <a:pt x="31293" y="459263"/>
                  </a:lnTo>
                  <a:lnTo>
                    <a:pt x="17008" y="510752"/>
                  </a:lnTo>
                  <a:lnTo>
                    <a:pt x="7100" y="563246"/>
                  </a:lnTo>
                  <a:lnTo>
                    <a:pt x="1828" y="616800"/>
                  </a:lnTo>
                  <a:lnTo>
                    <a:pt x="0" y="631469"/>
                  </a:lnTo>
                  <a:lnTo>
                    <a:pt x="0" y="672718"/>
                  </a:lnTo>
                  <a:lnTo>
                    <a:pt x="2006" y="705167"/>
                  </a:lnTo>
                  <a:lnTo>
                    <a:pt x="7662" y="755435"/>
                  </a:lnTo>
                  <a:lnTo>
                    <a:pt x="16506" y="804079"/>
                  </a:lnTo>
                  <a:lnTo>
                    <a:pt x="28540" y="851093"/>
                  </a:lnTo>
                  <a:lnTo>
                    <a:pt x="43763" y="896472"/>
                  </a:lnTo>
                  <a:lnTo>
                    <a:pt x="62177" y="940209"/>
                  </a:lnTo>
                  <a:lnTo>
                    <a:pt x="83784" y="982300"/>
                  </a:lnTo>
                  <a:lnTo>
                    <a:pt x="108585" y="1022738"/>
                  </a:lnTo>
                  <a:lnTo>
                    <a:pt x="136581" y="1061519"/>
                  </a:lnTo>
                  <a:lnTo>
                    <a:pt x="167773" y="1098635"/>
                  </a:lnTo>
                  <a:lnTo>
                    <a:pt x="202162" y="1134082"/>
                  </a:lnTo>
                  <a:lnTo>
                    <a:pt x="239750" y="1167853"/>
                  </a:lnTo>
                  <a:lnTo>
                    <a:pt x="281913" y="1200467"/>
                  </a:lnTo>
                  <a:lnTo>
                    <a:pt x="325913" y="1229066"/>
                  </a:lnTo>
                  <a:lnTo>
                    <a:pt x="371707" y="1253701"/>
                  </a:lnTo>
                  <a:lnTo>
                    <a:pt x="419248" y="1274424"/>
                  </a:lnTo>
                  <a:lnTo>
                    <a:pt x="468494" y="1291286"/>
                  </a:lnTo>
                  <a:lnTo>
                    <a:pt x="519399" y="1304340"/>
                  </a:lnTo>
                  <a:lnTo>
                    <a:pt x="571919" y="1313637"/>
                  </a:lnTo>
                  <a:lnTo>
                    <a:pt x="621931" y="1317891"/>
                  </a:lnTo>
                  <a:lnTo>
                    <a:pt x="636612" y="1319644"/>
                  </a:lnTo>
                  <a:lnTo>
                    <a:pt x="685584" y="1319644"/>
                  </a:lnTo>
                  <a:lnTo>
                    <a:pt x="748360" y="1312682"/>
                  </a:lnTo>
                  <a:lnTo>
                    <a:pt x="797248" y="1304280"/>
                  </a:lnTo>
                  <a:lnTo>
                    <a:pt x="844439" y="1292760"/>
                  </a:lnTo>
                  <a:lnTo>
                    <a:pt x="889934" y="1278123"/>
                  </a:lnTo>
                  <a:lnTo>
                    <a:pt x="933731" y="1260366"/>
                  </a:lnTo>
                  <a:lnTo>
                    <a:pt x="975831" y="1239489"/>
                  </a:lnTo>
                  <a:lnTo>
                    <a:pt x="1016232" y="1215492"/>
                  </a:lnTo>
                  <a:lnTo>
                    <a:pt x="1054934" y="1188373"/>
                  </a:lnTo>
                  <a:lnTo>
                    <a:pt x="1091937" y="1158131"/>
                  </a:lnTo>
                  <a:lnTo>
                    <a:pt x="1127241" y="1124767"/>
                  </a:lnTo>
                  <a:lnTo>
                    <a:pt x="1160843" y="1088278"/>
                  </a:lnTo>
                  <a:lnTo>
                    <a:pt x="1195031" y="1045641"/>
                  </a:lnTo>
                  <a:lnTo>
                    <a:pt x="1196682" y="1042136"/>
                  </a:lnTo>
                  <a:lnTo>
                    <a:pt x="1198613" y="1038872"/>
                  </a:lnTo>
                  <a:lnTo>
                    <a:pt x="1138669" y="979944"/>
                  </a:lnTo>
                  <a:lnTo>
                    <a:pt x="1136319" y="971130"/>
                  </a:lnTo>
                  <a:lnTo>
                    <a:pt x="1136777" y="966698"/>
                  </a:lnTo>
                  <a:lnTo>
                    <a:pt x="1138073" y="926168"/>
                  </a:lnTo>
                  <a:lnTo>
                    <a:pt x="1132136" y="887390"/>
                  </a:lnTo>
                  <a:lnTo>
                    <a:pt x="1119544" y="850084"/>
                  </a:lnTo>
                  <a:lnTo>
                    <a:pt x="1100874" y="813968"/>
                  </a:lnTo>
                  <a:lnTo>
                    <a:pt x="1087783" y="790774"/>
                  </a:lnTo>
                  <a:lnTo>
                    <a:pt x="1075731" y="766956"/>
                  </a:lnTo>
                  <a:lnTo>
                    <a:pt x="1052893" y="718629"/>
                  </a:lnTo>
                  <a:lnTo>
                    <a:pt x="1046236" y="675338"/>
                  </a:lnTo>
                  <a:lnTo>
                    <a:pt x="1046100" y="658918"/>
                  </a:lnTo>
                  <a:lnTo>
                    <a:pt x="1046253" y="642496"/>
                  </a:lnTo>
                  <a:lnTo>
                    <a:pt x="1046886" y="617600"/>
                  </a:lnTo>
                  <a:lnTo>
                    <a:pt x="1044092" y="612343"/>
                  </a:lnTo>
                  <a:lnTo>
                    <a:pt x="1032383" y="606056"/>
                  </a:lnTo>
                  <a:lnTo>
                    <a:pt x="1028293" y="602843"/>
                  </a:lnTo>
                  <a:lnTo>
                    <a:pt x="1023975" y="600049"/>
                  </a:lnTo>
                  <a:lnTo>
                    <a:pt x="1012490" y="591818"/>
                  </a:lnTo>
                  <a:lnTo>
                    <a:pt x="1001064" y="583218"/>
                  </a:lnTo>
                  <a:lnTo>
                    <a:pt x="989410" y="575957"/>
                  </a:lnTo>
                  <a:lnTo>
                    <a:pt x="977239" y="571741"/>
                  </a:lnTo>
                  <a:lnTo>
                    <a:pt x="964306" y="571518"/>
                  </a:lnTo>
                  <a:lnTo>
                    <a:pt x="950814" y="574227"/>
                  </a:lnTo>
                  <a:lnTo>
                    <a:pt x="937231" y="578645"/>
                  </a:lnTo>
                  <a:lnTo>
                    <a:pt x="924026" y="583552"/>
                  </a:lnTo>
                  <a:lnTo>
                    <a:pt x="905712" y="588226"/>
                  </a:lnTo>
                  <a:lnTo>
                    <a:pt x="888076" y="588624"/>
                  </a:lnTo>
                  <a:lnTo>
                    <a:pt x="870673" y="585114"/>
                  </a:lnTo>
                  <a:lnTo>
                    <a:pt x="853059" y="578065"/>
                  </a:lnTo>
                  <a:lnTo>
                    <a:pt x="824481" y="564859"/>
                  </a:lnTo>
                  <a:lnTo>
                    <a:pt x="795532" y="552415"/>
                  </a:lnTo>
                  <a:lnTo>
                    <a:pt x="732853" y="525602"/>
                  </a:lnTo>
                  <a:lnTo>
                    <a:pt x="721571" y="480179"/>
                  </a:lnTo>
                  <a:lnTo>
                    <a:pt x="706323" y="377380"/>
                  </a:lnTo>
                  <a:lnTo>
                    <a:pt x="705990" y="370575"/>
                  </a:lnTo>
                  <a:lnTo>
                    <a:pt x="707205" y="364442"/>
                  </a:lnTo>
                  <a:lnTo>
                    <a:pt x="710087" y="358799"/>
                  </a:lnTo>
                  <a:lnTo>
                    <a:pt x="714756" y="353466"/>
                  </a:lnTo>
                  <a:lnTo>
                    <a:pt x="727494" y="341178"/>
                  </a:lnTo>
                  <a:lnTo>
                    <a:pt x="752500" y="316102"/>
                  </a:lnTo>
                  <a:lnTo>
                    <a:pt x="769721" y="299656"/>
                  </a:lnTo>
                  <a:lnTo>
                    <a:pt x="776935" y="296354"/>
                  </a:lnTo>
                  <a:lnTo>
                    <a:pt x="812253" y="295869"/>
                  </a:lnTo>
                  <a:lnTo>
                    <a:pt x="841551" y="295741"/>
                  </a:lnTo>
                  <a:lnTo>
                    <a:pt x="870846" y="295884"/>
                  </a:lnTo>
                  <a:lnTo>
                    <a:pt x="905713" y="296430"/>
                  </a:lnTo>
                  <a:lnTo>
                    <a:pt x="912952" y="300672"/>
                  </a:lnTo>
                  <a:lnTo>
                    <a:pt x="925072" y="317608"/>
                  </a:lnTo>
                  <a:lnTo>
                    <a:pt x="941805" y="342813"/>
                  </a:lnTo>
                  <a:lnTo>
                    <a:pt x="954100" y="360057"/>
                  </a:lnTo>
                  <a:lnTo>
                    <a:pt x="960869" y="364426"/>
                  </a:lnTo>
                  <a:lnTo>
                    <a:pt x="996516" y="370710"/>
                  </a:lnTo>
                  <a:lnTo>
                    <a:pt x="1091933" y="386384"/>
                  </a:lnTo>
                  <a:lnTo>
                    <a:pt x="1234452" y="337921"/>
                  </a:lnTo>
                  <a:lnTo>
                    <a:pt x="1213944" y="301980"/>
                  </a:lnTo>
                  <a:lnTo>
                    <a:pt x="1190815" y="267965"/>
                  </a:lnTo>
                  <a:lnTo>
                    <a:pt x="1165133" y="235828"/>
                  </a:lnTo>
                  <a:lnTo>
                    <a:pt x="1136967" y="205524"/>
                  </a:lnTo>
                  <a:lnTo>
                    <a:pt x="1091372" y="236344"/>
                  </a:lnTo>
                  <a:lnTo>
                    <a:pt x="1071841" y="248970"/>
                  </a:lnTo>
                  <a:lnTo>
                    <a:pt x="1018719" y="240850"/>
                  </a:lnTo>
                  <a:lnTo>
                    <a:pt x="977234" y="232303"/>
                  </a:lnTo>
                  <a:lnTo>
                    <a:pt x="936180" y="221968"/>
                  </a:lnTo>
                  <a:lnTo>
                    <a:pt x="895870" y="208559"/>
                  </a:lnTo>
                  <a:lnTo>
                    <a:pt x="890739" y="206578"/>
                  </a:lnTo>
                  <a:lnTo>
                    <a:pt x="884072" y="206882"/>
                  </a:lnTo>
                  <a:lnTo>
                    <a:pt x="852752" y="213629"/>
                  </a:lnTo>
                  <a:lnTo>
                    <a:pt x="839998" y="216879"/>
                  </a:lnTo>
                  <a:lnTo>
                    <a:pt x="827468" y="220776"/>
                  </a:lnTo>
                  <a:lnTo>
                    <a:pt x="811561" y="224758"/>
                  </a:lnTo>
                  <a:lnTo>
                    <a:pt x="795999" y="225572"/>
                  </a:lnTo>
                  <a:lnTo>
                    <a:pt x="780610" y="223293"/>
                  </a:lnTo>
                  <a:lnTo>
                    <a:pt x="765225" y="217995"/>
                  </a:lnTo>
                  <a:lnTo>
                    <a:pt x="756381" y="214449"/>
                  </a:lnTo>
                  <a:lnTo>
                    <a:pt x="727583" y="204787"/>
                  </a:lnTo>
                  <a:lnTo>
                    <a:pt x="749781" y="160358"/>
                  </a:lnTo>
                  <a:lnTo>
                    <a:pt x="773125" y="114782"/>
                  </a:lnTo>
                  <a:lnTo>
                    <a:pt x="779145" y="113639"/>
                  </a:lnTo>
                  <a:lnTo>
                    <a:pt x="860920" y="113118"/>
                  </a:lnTo>
                  <a:lnTo>
                    <a:pt x="867092" y="111658"/>
                  </a:lnTo>
                  <a:lnTo>
                    <a:pt x="892235" y="99410"/>
                  </a:lnTo>
                  <a:lnTo>
                    <a:pt x="951814" y="69608"/>
                  </a:lnTo>
                  <a:lnTo>
                    <a:pt x="903558" y="49144"/>
                  </a:lnTo>
                  <a:lnTo>
                    <a:pt x="854798" y="30175"/>
                  </a:lnTo>
                  <a:lnTo>
                    <a:pt x="818150" y="19184"/>
                  </a:lnTo>
                  <a:lnTo>
                    <a:pt x="780899" y="10950"/>
                  </a:lnTo>
                  <a:lnTo>
                    <a:pt x="743126" y="5322"/>
                  </a:lnTo>
                  <a:lnTo>
                    <a:pt x="677862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633564" y="12655973"/>
              <a:ext cx="614045" cy="743585"/>
            </a:xfrm>
            <a:custGeom>
              <a:avLst/>
              <a:gdLst/>
              <a:ahLst/>
              <a:cxnLst/>
              <a:rect l="l" t="t" r="r" b="b"/>
              <a:pathLst>
                <a:path w="614045" h="743584">
                  <a:moveTo>
                    <a:pt x="135561" y="0"/>
                  </a:moveTo>
                  <a:lnTo>
                    <a:pt x="70949" y="603"/>
                  </a:lnTo>
                  <a:lnTo>
                    <a:pt x="21503" y="45434"/>
                  </a:lnTo>
                  <a:lnTo>
                    <a:pt x="8770" y="57715"/>
                  </a:lnTo>
                  <a:lnTo>
                    <a:pt x="4100" y="63048"/>
                  </a:lnTo>
                  <a:lnTo>
                    <a:pt x="1215" y="68691"/>
                  </a:lnTo>
                  <a:lnTo>
                    <a:pt x="0" y="74824"/>
                  </a:lnTo>
                  <a:lnTo>
                    <a:pt x="337" y="81629"/>
                  </a:lnTo>
                  <a:lnTo>
                    <a:pt x="15580" y="184429"/>
                  </a:lnTo>
                  <a:lnTo>
                    <a:pt x="21762" y="223627"/>
                  </a:lnTo>
                  <a:lnTo>
                    <a:pt x="60482" y="244458"/>
                  </a:lnTo>
                  <a:lnTo>
                    <a:pt x="89547" y="256670"/>
                  </a:lnTo>
                  <a:lnTo>
                    <a:pt x="118495" y="269115"/>
                  </a:lnTo>
                  <a:lnTo>
                    <a:pt x="147073" y="282327"/>
                  </a:lnTo>
                  <a:lnTo>
                    <a:pt x="164686" y="289374"/>
                  </a:lnTo>
                  <a:lnTo>
                    <a:pt x="182084" y="292879"/>
                  </a:lnTo>
                  <a:lnTo>
                    <a:pt x="199716" y="292476"/>
                  </a:lnTo>
                  <a:lnTo>
                    <a:pt x="218028" y="287801"/>
                  </a:lnTo>
                  <a:lnTo>
                    <a:pt x="231233" y="282894"/>
                  </a:lnTo>
                  <a:lnTo>
                    <a:pt x="244817" y="278477"/>
                  </a:lnTo>
                  <a:lnTo>
                    <a:pt x="258314" y="275772"/>
                  </a:lnTo>
                  <a:lnTo>
                    <a:pt x="271254" y="276002"/>
                  </a:lnTo>
                  <a:lnTo>
                    <a:pt x="283417" y="280211"/>
                  </a:lnTo>
                  <a:lnTo>
                    <a:pt x="295068" y="287469"/>
                  </a:lnTo>
                  <a:lnTo>
                    <a:pt x="306492" y="296067"/>
                  </a:lnTo>
                  <a:lnTo>
                    <a:pt x="317977" y="304298"/>
                  </a:lnTo>
                  <a:lnTo>
                    <a:pt x="322308" y="307092"/>
                  </a:lnTo>
                  <a:lnTo>
                    <a:pt x="326397" y="310305"/>
                  </a:lnTo>
                  <a:lnTo>
                    <a:pt x="338094" y="316591"/>
                  </a:lnTo>
                  <a:lnTo>
                    <a:pt x="340901" y="321849"/>
                  </a:lnTo>
                  <a:lnTo>
                    <a:pt x="340112" y="363172"/>
                  </a:lnTo>
                  <a:lnTo>
                    <a:pt x="340245" y="379589"/>
                  </a:lnTo>
                  <a:lnTo>
                    <a:pt x="346908" y="422878"/>
                  </a:lnTo>
                  <a:lnTo>
                    <a:pt x="369739" y="471204"/>
                  </a:lnTo>
                  <a:lnTo>
                    <a:pt x="394876" y="518217"/>
                  </a:lnTo>
                  <a:lnTo>
                    <a:pt x="413551" y="554332"/>
                  </a:lnTo>
                  <a:lnTo>
                    <a:pt x="426143" y="591639"/>
                  </a:lnTo>
                  <a:lnTo>
                    <a:pt x="432077" y="630416"/>
                  </a:lnTo>
                  <a:lnTo>
                    <a:pt x="430779" y="670947"/>
                  </a:lnTo>
                  <a:lnTo>
                    <a:pt x="430321" y="675379"/>
                  </a:lnTo>
                  <a:lnTo>
                    <a:pt x="432684" y="684193"/>
                  </a:lnTo>
                  <a:lnTo>
                    <a:pt x="492628" y="743121"/>
                  </a:lnTo>
                  <a:lnTo>
                    <a:pt x="516658" y="708451"/>
                  </a:lnTo>
                  <a:lnTo>
                    <a:pt x="537559" y="672101"/>
                  </a:lnTo>
                  <a:lnTo>
                    <a:pt x="555752" y="634320"/>
                  </a:lnTo>
                  <a:lnTo>
                    <a:pt x="571660" y="595356"/>
                  </a:lnTo>
                  <a:lnTo>
                    <a:pt x="586696" y="550825"/>
                  </a:lnTo>
                  <a:lnTo>
                    <a:pt x="598403" y="505531"/>
                  </a:lnTo>
                  <a:lnTo>
                    <a:pt x="606714" y="459477"/>
                  </a:lnTo>
                  <a:lnTo>
                    <a:pt x="611563" y="412667"/>
                  </a:lnTo>
                  <a:lnTo>
                    <a:pt x="611842" y="408476"/>
                  </a:lnTo>
                  <a:lnTo>
                    <a:pt x="612935" y="404323"/>
                  </a:lnTo>
                  <a:lnTo>
                    <a:pt x="613646" y="400157"/>
                  </a:lnTo>
                  <a:lnTo>
                    <a:pt x="613646" y="322827"/>
                  </a:lnTo>
                  <a:lnTo>
                    <a:pt x="606190" y="267777"/>
                  </a:lnTo>
                  <a:lnTo>
                    <a:pt x="591868" y="196368"/>
                  </a:lnTo>
                  <a:lnTo>
                    <a:pt x="576055" y="144757"/>
                  </a:lnTo>
                  <a:lnTo>
                    <a:pt x="555930" y="94657"/>
                  </a:lnTo>
                  <a:lnTo>
                    <a:pt x="530778" y="44634"/>
                  </a:lnTo>
                  <a:lnTo>
                    <a:pt x="528467" y="42183"/>
                  </a:lnTo>
                  <a:lnTo>
                    <a:pt x="385948" y="90633"/>
                  </a:lnTo>
                  <a:lnTo>
                    <a:pt x="290525" y="74959"/>
                  </a:lnTo>
                  <a:lnTo>
                    <a:pt x="254871" y="68687"/>
                  </a:lnTo>
                  <a:lnTo>
                    <a:pt x="248114" y="64319"/>
                  </a:lnTo>
                  <a:lnTo>
                    <a:pt x="235814" y="47069"/>
                  </a:lnTo>
                  <a:lnTo>
                    <a:pt x="219085" y="21864"/>
                  </a:lnTo>
                  <a:lnTo>
                    <a:pt x="206954" y="4921"/>
                  </a:lnTo>
                  <a:lnTo>
                    <a:pt x="199715" y="679"/>
                  </a:lnTo>
                  <a:lnTo>
                    <a:pt x="164859" y="140"/>
                  </a:lnTo>
                  <a:lnTo>
                    <a:pt x="135561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3927564" y="12360224"/>
              <a:ext cx="706755" cy="1320165"/>
            </a:xfrm>
            <a:custGeom>
              <a:avLst/>
              <a:gdLst/>
              <a:ahLst/>
              <a:cxnLst/>
              <a:rect l="l" t="t" r="r" b="b"/>
              <a:pathLst>
                <a:path w="706754" h="1320165">
                  <a:moveTo>
                    <a:pt x="1841" y="616788"/>
                  </a:moveTo>
                  <a:lnTo>
                    <a:pt x="1193" y="615734"/>
                  </a:lnTo>
                  <a:lnTo>
                    <a:pt x="0" y="616013"/>
                  </a:lnTo>
                  <a:lnTo>
                    <a:pt x="0" y="631482"/>
                  </a:lnTo>
                  <a:lnTo>
                    <a:pt x="1841" y="616788"/>
                  </a:lnTo>
                  <a:close/>
                </a:path>
                <a:path w="706754" h="1320165">
                  <a:moveTo>
                    <a:pt x="2006" y="705180"/>
                  </a:moveTo>
                  <a:lnTo>
                    <a:pt x="0" y="672719"/>
                  </a:lnTo>
                  <a:lnTo>
                    <a:pt x="0" y="706221"/>
                  </a:lnTo>
                  <a:lnTo>
                    <a:pt x="914" y="706348"/>
                  </a:lnTo>
                  <a:lnTo>
                    <a:pt x="1574" y="705993"/>
                  </a:lnTo>
                  <a:lnTo>
                    <a:pt x="2006" y="705180"/>
                  </a:lnTo>
                  <a:close/>
                </a:path>
                <a:path w="706754" h="1320165">
                  <a:moveTo>
                    <a:pt x="636612" y="1319657"/>
                  </a:moveTo>
                  <a:lnTo>
                    <a:pt x="621906" y="1317904"/>
                  </a:lnTo>
                  <a:lnTo>
                    <a:pt x="620966" y="1318539"/>
                  </a:lnTo>
                  <a:lnTo>
                    <a:pt x="621157" y="1319657"/>
                  </a:lnTo>
                  <a:lnTo>
                    <a:pt x="636612" y="1319657"/>
                  </a:lnTo>
                  <a:close/>
                </a:path>
                <a:path w="706754" h="1320165">
                  <a:moveTo>
                    <a:pt x="641769" y="0"/>
                  </a:moveTo>
                  <a:lnTo>
                    <a:pt x="618578" y="0"/>
                  </a:lnTo>
                  <a:lnTo>
                    <a:pt x="618451" y="1117"/>
                  </a:lnTo>
                  <a:lnTo>
                    <a:pt x="619391" y="1752"/>
                  </a:lnTo>
                  <a:lnTo>
                    <a:pt x="641769" y="0"/>
                  </a:lnTo>
                  <a:close/>
                </a:path>
                <a:path w="706754" h="1320165">
                  <a:moveTo>
                    <a:pt x="698766" y="1318552"/>
                  </a:moveTo>
                  <a:lnTo>
                    <a:pt x="697788" y="1317980"/>
                  </a:lnTo>
                  <a:lnTo>
                    <a:pt x="685596" y="1319657"/>
                  </a:lnTo>
                  <a:lnTo>
                    <a:pt x="698487" y="1319657"/>
                  </a:lnTo>
                  <a:lnTo>
                    <a:pt x="698766" y="1318552"/>
                  </a:lnTo>
                  <a:close/>
                </a:path>
                <a:path w="706754" h="1320165">
                  <a:moveTo>
                    <a:pt x="706208" y="0"/>
                  </a:moveTo>
                  <a:lnTo>
                    <a:pt x="677862" y="0"/>
                  </a:lnTo>
                  <a:lnTo>
                    <a:pt x="704926" y="2146"/>
                  </a:lnTo>
                  <a:lnTo>
                    <a:pt x="705154" y="1308"/>
                  </a:lnTo>
                  <a:lnTo>
                    <a:pt x="705561" y="584"/>
                  </a:lnTo>
                  <a:lnTo>
                    <a:pt x="706208" y="0"/>
                  </a:lnTo>
                  <a:close/>
                </a:path>
              </a:pathLst>
            </a:custGeom>
            <a:solidFill>
              <a:srgbClr val="9334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977259" y="12408852"/>
              <a:ext cx="1087755" cy="1158240"/>
            </a:xfrm>
            <a:custGeom>
              <a:avLst/>
              <a:gdLst/>
              <a:ahLst/>
              <a:cxnLst/>
              <a:rect l="l" t="t" r="r" b="b"/>
              <a:pathLst>
                <a:path w="1087754" h="1158240">
                  <a:moveTo>
                    <a:pt x="610463" y="701548"/>
                  </a:moveTo>
                  <a:lnTo>
                    <a:pt x="569417" y="701459"/>
                  </a:lnTo>
                  <a:lnTo>
                    <a:pt x="522185" y="701827"/>
                  </a:lnTo>
                  <a:lnTo>
                    <a:pt x="517588" y="699452"/>
                  </a:lnTo>
                  <a:lnTo>
                    <a:pt x="473468" y="625386"/>
                  </a:lnTo>
                  <a:lnTo>
                    <a:pt x="460336" y="602856"/>
                  </a:lnTo>
                  <a:lnTo>
                    <a:pt x="455485" y="595845"/>
                  </a:lnTo>
                  <a:lnTo>
                    <a:pt x="449884" y="591058"/>
                  </a:lnTo>
                  <a:lnTo>
                    <a:pt x="442963" y="588365"/>
                  </a:lnTo>
                  <a:lnTo>
                    <a:pt x="434187" y="587654"/>
                  </a:lnTo>
                  <a:lnTo>
                    <a:pt x="402958" y="588086"/>
                  </a:lnTo>
                  <a:lnTo>
                    <a:pt x="340448" y="588035"/>
                  </a:lnTo>
                  <a:lnTo>
                    <a:pt x="300583" y="587794"/>
                  </a:lnTo>
                  <a:lnTo>
                    <a:pt x="275031" y="554113"/>
                  </a:lnTo>
                  <a:lnTo>
                    <a:pt x="265633" y="535203"/>
                  </a:lnTo>
                  <a:lnTo>
                    <a:pt x="245681" y="496036"/>
                  </a:lnTo>
                  <a:lnTo>
                    <a:pt x="213029" y="530021"/>
                  </a:lnTo>
                  <a:lnTo>
                    <a:pt x="180898" y="562140"/>
                  </a:lnTo>
                  <a:lnTo>
                    <a:pt x="178854" y="552615"/>
                  </a:lnTo>
                  <a:lnTo>
                    <a:pt x="177584" y="543509"/>
                  </a:lnTo>
                  <a:lnTo>
                    <a:pt x="177253" y="534758"/>
                  </a:lnTo>
                  <a:lnTo>
                    <a:pt x="178003" y="526275"/>
                  </a:lnTo>
                  <a:lnTo>
                    <a:pt x="179222" y="499732"/>
                  </a:lnTo>
                  <a:lnTo>
                    <a:pt x="173596" y="476135"/>
                  </a:lnTo>
                  <a:lnTo>
                    <a:pt x="161061" y="455434"/>
                  </a:lnTo>
                  <a:lnTo>
                    <a:pt x="141503" y="437527"/>
                  </a:lnTo>
                  <a:lnTo>
                    <a:pt x="137960" y="434987"/>
                  </a:lnTo>
                  <a:lnTo>
                    <a:pt x="133832" y="430288"/>
                  </a:lnTo>
                  <a:lnTo>
                    <a:pt x="133324" y="410464"/>
                  </a:lnTo>
                  <a:lnTo>
                    <a:pt x="133337" y="361645"/>
                  </a:lnTo>
                  <a:lnTo>
                    <a:pt x="189801" y="353695"/>
                  </a:lnTo>
                  <a:lnTo>
                    <a:pt x="245122" y="345528"/>
                  </a:lnTo>
                  <a:lnTo>
                    <a:pt x="286080" y="338734"/>
                  </a:lnTo>
                  <a:lnTo>
                    <a:pt x="323659" y="320344"/>
                  </a:lnTo>
                  <a:lnTo>
                    <a:pt x="402551" y="272034"/>
                  </a:lnTo>
                  <a:lnTo>
                    <a:pt x="436372" y="219951"/>
                  </a:lnTo>
                  <a:lnTo>
                    <a:pt x="460552" y="178181"/>
                  </a:lnTo>
                  <a:lnTo>
                    <a:pt x="467321" y="167703"/>
                  </a:lnTo>
                  <a:lnTo>
                    <a:pt x="475335" y="159308"/>
                  </a:lnTo>
                  <a:lnTo>
                    <a:pt x="485013" y="153073"/>
                  </a:lnTo>
                  <a:lnTo>
                    <a:pt x="496785" y="149047"/>
                  </a:lnTo>
                  <a:lnTo>
                    <a:pt x="506069" y="146596"/>
                  </a:lnTo>
                  <a:lnTo>
                    <a:pt x="515226" y="143573"/>
                  </a:lnTo>
                  <a:lnTo>
                    <a:pt x="541540" y="133705"/>
                  </a:lnTo>
                  <a:lnTo>
                    <a:pt x="548233" y="114998"/>
                  </a:lnTo>
                  <a:lnTo>
                    <a:pt x="564578" y="66459"/>
                  </a:lnTo>
                  <a:lnTo>
                    <a:pt x="560235" y="64808"/>
                  </a:lnTo>
                  <a:lnTo>
                    <a:pt x="557568" y="63271"/>
                  </a:lnTo>
                  <a:lnTo>
                    <a:pt x="504393" y="54267"/>
                  </a:lnTo>
                  <a:lnTo>
                    <a:pt x="487540" y="52095"/>
                  </a:lnTo>
                  <a:lnTo>
                    <a:pt x="459447" y="47866"/>
                  </a:lnTo>
                  <a:lnTo>
                    <a:pt x="432587" y="40601"/>
                  </a:lnTo>
                  <a:lnTo>
                    <a:pt x="407289" y="29260"/>
                  </a:lnTo>
                  <a:lnTo>
                    <a:pt x="383895" y="12725"/>
                  </a:lnTo>
                  <a:lnTo>
                    <a:pt x="378142" y="7708"/>
                  </a:lnTo>
                  <a:lnTo>
                    <a:pt x="371068" y="4216"/>
                  </a:lnTo>
                  <a:lnTo>
                    <a:pt x="364604" y="0"/>
                  </a:lnTo>
                  <a:lnTo>
                    <a:pt x="360184" y="1498"/>
                  </a:lnTo>
                  <a:lnTo>
                    <a:pt x="355612" y="2628"/>
                  </a:lnTo>
                  <a:lnTo>
                    <a:pt x="303542" y="27508"/>
                  </a:lnTo>
                  <a:lnTo>
                    <a:pt x="258521" y="53301"/>
                  </a:lnTo>
                  <a:lnTo>
                    <a:pt x="216331" y="81889"/>
                  </a:lnTo>
                  <a:lnTo>
                    <a:pt x="176949" y="113258"/>
                  </a:lnTo>
                  <a:lnTo>
                    <a:pt x="140398" y="147421"/>
                  </a:lnTo>
                  <a:lnTo>
                    <a:pt x="106667" y="184378"/>
                  </a:lnTo>
                  <a:lnTo>
                    <a:pt x="75768" y="224116"/>
                  </a:lnTo>
                  <a:lnTo>
                    <a:pt x="47688" y="266649"/>
                  </a:lnTo>
                  <a:lnTo>
                    <a:pt x="22428" y="311988"/>
                  </a:lnTo>
                  <a:lnTo>
                    <a:pt x="0" y="360108"/>
                  </a:lnTo>
                  <a:lnTo>
                    <a:pt x="2349" y="364528"/>
                  </a:lnTo>
                  <a:lnTo>
                    <a:pt x="5334" y="368731"/>
                  </a:lnTo>
                  <a:lnTo>
                    <a:pt x="29197" y="440207"/>
                  </a:lnTo>
                  <a:lnTo>
                    <a:pt x="39687" y="469734"/>
                  </a:lnTo>
                  <a:lnTo>
                    <a:pt x="45351" y="477405"/>
                  </a:lnTo>
                  <a:lnTo>
                    <a:pt x="79984" y="501091"/>
                  </a:lnTo>
                  <a:lnTo>
                    <a:pt x="165163" y="557898"/>
                  </a:lnTo>
                  <a:lnTo>
                    <a:pt x="178244" y="567055"/>
                  </a:lnTo>
                  <a:lnTo>
                    <a:pt x="162572" y="581406"/>
                  </a:lnTo>
                  <a:lnTo>
                    <a:pt x="157518" y="585381"/>
                  </a:lnTo>
                  <a:lnTo>
                    <a:pt x="143306" y="598398"/>
                  </a:lnTo>
                  <a:lnTo>
                    <a:pt x="134188" y="613435"/>
                  </a:lnTo>
                  <a:lnTo>
                    <a:pt x="130086" y="630542"/>
                  </a:lnTo>
                  <a:lnTo>
                    <a:pt x="130962" y="649782"/>
                  </a:lnTo>
                  <a:lnTo>
                    <a:pt x="131876" y="659041"/>
                  </a:lnTo>
                  <a:lnTo>
                    <a:pt x="132295" y="668426"/>
                  </a:lnTo>
                  <a:lnTo>
                    <a:pt x="144208" y="705485"/>
                  </a:lnTo>
                  <a:lnTo>
                    <a:pt x="163296" y="743419"/>
                  </a:lnTo>
                  <a:lnTo>
                    <a:pt x="232016" y="782637"/>
                  </a:lnTo>
                  <a:lnTo>
                    <a:pt x="288874" y="792810"/>
                  </a:lnTo>
                  <a:lnTo>
                    <a:pt x="290893" y="798029"/>
                  </a:lnTo>
                  <a:lnTo>
                    <a:pt x="290626" y="858621"/>
                  </a:lnTo>
                  <a:lnTo>
                    <a:pt x="290753" y="1014298"/>
                  </a:lnTo>
                  <a:lnTo>
                    <a:pt x="291134" y="1020610"/>
                  </a:lnTo>
                  <a:lnTo>
                    <a:pt x="303072" y="1051153"/>
                  </a:lnTo>
                  <a:lnTo>
                    <a:pt x="336550" y="1134656"/>
                  </a:lnTo>
                  <a:lnTo>
                    <a:pt x="355612" y="1141374"/>
                  </a:lnTo>
                  <a:lnTo>
                    <a:pt x="406298" y="1158240"/>
                  </a:lnTo>
                  <a:lnTo>
                    <a:pt x="406349" y="1080681"/>
                  </a:lnTo>
                  <a:lnTo>
                    <a:pt x="405955" y="1046861"/>
                  </a:lnTo>
                  <a:lnTo>
                    <a:pt x="408800" y="1041336"/>
                  </a:lnTo>
                  <a:lnTo>
                    <a:pt x="466826" y="998258"/>
                  </a:lnTo>
                  <a:lnTo>
                    <a:pt x="483997" y="985774"/>
                  </a:lnTo>
                  <a:lnTo>
                    <a:pt x="490042" y="980706"/>
                  </a:lnTo>
                  <a:lnTo>
                    <a:pt x="494309" y="975080"/>
                  </a:lnTo>
                  <a:lnTo>
                    <a:pt x="496658" y="968451"/>
                  </a:lnTo>
                  <a:lnTo>
                    <a:pt x="496963" y="960424"/>
                  </a:lnTo>
                  <a:lnTo>
                    <a:pt x="496519" y="950480"/>
                  </a:lnTo>
                  <a:lnTo>
                    <a:pt x="496722" y="930490"/>
                  </a:lnTo>
                  <a:lnTo>
                    <a:pt x="496519" y="920508"/>
                  </a:lnTo>
                  <a:lnTo>
                    <a:pt x="496049" y="911174"/>
                  </a:lnTo>
                  <a:lnTo>
                    <a:pt x="498792" y="904367"/>
                  </a:lnTo>
                  <a:lnTo>
                    <a:pt x="505663" y="897851"/>
                  </a:lnTo>
                  <a:lnTo>
                    <a:pt x="518477" y="885139"/>
                  </a:lnTo>
                  <a:lnTo>
                    <a:pt x="531037" y="872134"/>
                  </a:lnTo>
                  <a:lnTo>
                    <a:pt x="543775" y="859358"/>
                  </a:lnTo>
                  <a:lnTo>
                    <a:pt x="572985" y="831684"/>
                  </a:lnTo>
                  <a:lnTo>
                    <a:pt x="592975" y="794829"/>
                  </a:lnTo>
                  <a:lnTo>
                    <a:pt x="597065" y="769264"/>
                  </a:lnTo>
                  <a:lnTo>
                    <a:pt x="598208" y="765505"/>
                  </a:lnTo>
                  <a:lnTo>
                    <a:pt x="610463" y="701548"/>
                  </a:lnTo>
                  <a:close/>
                </a:path>
                <a:path w="1087754" h="1158240">
                  <a:moveTo>
                    <a:pt x="1087285" y="156908"/>
                  </a:moveTo>
                  <a:lnTo>
                    <a:pt x="1037374" y="112572"/>
                  </a:lnTo>
                  <a:lnTo>
                    <a:pt x="986053" y="70104"/>
                  </a:lnTo>
                  <a:lnTo>
                    <a:pt x="944981" y="44361"/>
                  </a:lnTo>
                  <a:lnTo>
                    <a:pt x="902131" y="20993"/>
                  </a:lnTo>
                  <a:lnTo>
                    <a:pt x="817410" y="63042"/>
                  </a:lnTo>
                  <a:lnTo>
                    <a:pt x="811225" y="64503"/>
                  </a:lnTo>
                  <a:lnTo>
                    <a:pt x="729449" y="65024"/>
                  </a:lnTo>
                  <a:lnTo>
                    <a:pt x="723442" y="66167"/>
                  </a:lnTo>
                  <a:lnTo>
                    <a:pt x="711034" y="90106"/>
                  </a:lnTo>
                  <a:lnTo>
                    <a:pt x="677887" y="156171"/>
                  </a:lnTo>
                  <a:lnTo>
                    <a:pt x="706691" y="165836"/>
                  </a:lnTo>
                  <a:lnTo>
                    <a:pt x="715543" y="169379"/>
                  </a:lnTo>
                  <a:lnTo>
                    <a:pt x="730910" y="174675"/>
                  </a:lnTo>
                  <a:lnTo>
                    <a:pt x="746302" y="176949"/>
                  </a:lnTo>
                  <a:lnTo>
                    <a:pt x="761860" y="176136"/>
                  </a:lnTo>
                  <a:lnTo>
                    <a:pt x="777773" y="172148"/>
                  </a:lnTo>
                  <a:lnTo>
                    <a:pt x="790308" y="168262"/>
                  </a:lnTo>
                  <a:lnTo>
                    <a:pt x="803059" y="165011"/>
                  </a:lnTo>
                  <a:lnTo>
                    <a:pt x="834390" y="158267"/>
                  </a:lnTo>
                  <a:lnTo>
                    <a:pt x="841057" y="157962"/>
                  </a:lnTo>
                  <a:lnTo>
                    <a:pt x="846175" y="159931"/>
                  </a:lnTo>
                  <a:lnTo>
                    <a:pt x="886485" y="173342"/>
                  </a:lnTo>
                  <a:lnTo>
                    <a:pt x="927544" y="183680"/>
                  </a:lnTo>
                  <a:lnTo>
                    <a:pt x="969022" y="192239"/>
                  </a:lnTo>
                  <a:lnTo>
                    <a:pt x="1015568" y="201256"/>
                  </a:lnTo>
                  <a:lnTo>
                    <a:pt x="1022146" y="200355"/>
                  </a:lnTo>
                  <a:lnTo>
                    <a:pt x="1041679" y="187731"/>
                  </a:lnTo>
                  <a:lnTo>
                    <a:pt x="1087285" y="156908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2" name="object 102"/>
          <p:cNvGrpSpPr/>
          <p:nvPr/>
        </p:nvGrpSpPr>
        <p:grpSpPr>
          <a:xfrm>
            <a:off x="479472" y="12360337"/>
            <a:ext cx="1441450" cy="1306195"/>
            <a:chOff x="479472" y="12360337"/>
            <a:chExt cx="1441450" cy="1306195"/>
          </a:xfrm>
        </p:grpSpPr>
        <p:pic>
          <p:nvPicPr>
            <p:cNvPr id="103" name="object 10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88360" y="12518768"/>
              <a:ext cx="224497" cy="229349"/>
            </a:xfrm>
            <a:prstGeom prst="rect">
              <a:avLst/>
            </a:prstGeom>
          </p:spPr>
        </p:pic>
        <p:pic>
          <p:nvPicPr>
            <p:cNvPr id="104" name="object 10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508078" y="12451592"/>
              <a:ext cx="208280" cy="208356"/>
            </a:xfrm>
            <a:prstGeom prst="rect">
              <a:avLst/>
            </a:prstGeom>
          </p:spPr>
        </p:pic>
        <p:sp>
          <p:nvSpPr>
            <p:cNvPr id="105" name="object 105"/>
            <p:cNvSpPr/>
            <p:nvPr/>
          </p:nvSpPr>
          <p:spPr>
            <a:xfrm>
              <a:off x="1303592" y="12694680"/>
              <a:ext cx="617220" cy="971550"/>
            </a:xfrm>
            <a:custGeom>
              <a:avLst/>
              <a:gdLst/>
              <a:ahLst/>
              <a:cxnLst/>
              <a:rect l="l" t="t" r="r" b="b"/>
              <a:pathLst>
                <a:path w="617219" h="971550">
                  <a:moveTo>
                    <a:pt x="391226" y="0"/>
                  </a:moveTo>
                  <a:lnTo>
                    <a:pt x="226024" y="0"/>
                  </a:lnTo>
                  <a:lnTo>
                    <a:pt x="190381" y="6105"/>
                  </a:lnTo>
                  <a:lnTo>
                    <a:pt x="160060" y="24366"/>
                  </a:lnTo>
                  <a:lnTo>
                    <a:pt x="135159" y="54697"/>
                  </a:lnTo>
                  <a:lnTo>
                    <a:pt x="115775" y="97015"/>
                  </a:lnTo>
                  <a:lnTo>
                    <a:pt x="18029" y="370086"/>
                  </a:lnTo>
                  <a:lnTo>
                    <a:pt x="2860" y="411924"/>
                  </a:lnTo>
                  <a:lnTo>
                    <a:pt x="15120" y="463184"/>
                  </a:lnTo>
                  <a:lnTo>
                    <a:pt x="50002" y="475935"/>
                  </a:lnTo>
                  <a:lnTo>
                    <a:pt x="67745" y="471535"/>
                  </a:lnTo>
                  <a:lnTo>
                    <a:pt x="82538" y="460805"/>
                  </a:lnTo>
                  <a:lnTo>
                    <a:pt x="92420" y="444677"/>
                  </a:lnTo>
                  <a:lnTo>
                    <a:pt x="146522" y="295531"/>
                  </a:lnTo>
                  <a:lnTo>
                    <a:pt x="187175" y="181787"/>
                  </a:lnTo>
                  <a:lnTo>
                    <a:pt x="185384" y="196469"/>
                  </a:lnTo>
                  <a:lnTo>
                    <a:pt x="119458" y="536854"/>
                  </a:lnTo>
                  <a:lnTo>
                    <a:pt x="119841" y="548665"/>
                  </a:lnTo>
                  <a:lnTo>
                    <a:pt x="125018" y="558749"/>
                  </a:lnTo>
                  <a:lnTo>
                    <a:pt x="133914" y="565775"/>
                  </a:lnTo>
                  <a:lnTo>
                    <a:pt x="145455" y="568413"/>
                  </a:lnTo>
                  <a:lnTo>
                    <a:pt x="181841" y="568413"/>
                  </a:lnTo>
                  <a:lnTo>
                    <a:pt x="181841" y="914273"/>
                  </a:lnTo>
                  <a:lnTo>
                    <a:pt x="186337" y="936544"/>
                  </a:lnTo>
                  <a:lnTo>
                    <a:pt x="198598" y="954735"/>
                  </a:lnTo>
                  <a:lnTo>
                    <a:pt x="216784" y="967001"/>
                  </a:lnTo>
                  <a:lnTo>
                    <a:pt x="239054" y="971499"/>
                  </a:lnTo>
                  <a:lnTo>
                    <a:pt x="261324" y="967001"/>
                  </a:lnTo>
                  <a:lnTo>
                    <a:pt x="279510" y="954735"/>
                  </a:lnTo>
                  <a:lnTo>
                    <a:pt x="291771" y="936544"/>
                  </a:lnTo>
                  <a:lnTo>
                    <a:pt x="296268" y="914273"/>
                  </a:lnTo>
                  <a:lnTo>
                    <a:pt x="296268" y="568413"/>
                  </a:lnTo>
                  <a:lnTo>
                    <a:pt x="320982" y="568413"/>
                  </a:lnTo>
                  <a:lnTo>
                    <a:pt x="320982" y="914273"/>
                  </a:lnTo>
                  <a:lnTo>
                    <a:pt x="325476" y="936542"/>
                  </a:lnTo>
                  <a:lnTo>
                    <a:pt x="337735" y="954728"/>
                  </a:lnTo>
                  <a:lnTo>
                    <a:pt x="355920" y="966990"/>
                  </a:lnTo>
                  <a:lnTo>
                    <a:pt x="378195" y="971486"/>
                  </a:lnTo>
                  <a:lnTo>
                    <a:pt x="400465" y="966990"/>
                  </a:lnTo>
                  <a:lnTo>
                    <a:pt x="418651" y="954728"/>
                  </a:lnTo>
                  <a:lnTo>
                    <a:pt x="430913" y="936542"/>
                  </a:lnTo>
                  <a:lnTo>
                    <a:pt x="435409" y="914273"/>
                  </a:lnTo>
                  <a:lnTo>
                    <a:pt x="435409" y="568413"/>
                  </a:lnTo>
                  <a:lnTo>
                    <a:pt x="471794" y="568413"/>
                  </a:lnTo>
                  <a:lnTo>
                    <a:pt x="483265" y="565791"/>
                  </a:lnTo>
                  <a:lnTo>
                    <a:pt x="492176" y="558790"/>
                  </a:lnTo>
                  <a:lnTo>
                    <a:pt x="497399" y="548707"/>
                  </a:lnTo>
                  <a:lnTo>
                    <a:pt x="497804" y="536841"/>
                  </a:lnTo>
                  <a:lnTo>
                    <a:pt x="458345" y="333108"/>
                  </a:lnTo>
                  <a:lnTo>
                    <a:pt x="445315" y="336473"/>
                  </a:lnTo>
                  <a:lnTo>
                    <a:pt x="428634" y="338949"/>
                  </a:lnTo>
                  <a:lnTo>
                    <a:pt x="412146" y="337904"/>
                  </a:lnTo>
                  <a:lnTo>
                    <a:pt x="396319" y="333489"/>
                  </a:lnTo>
                  <a:lnTo>
                    <a:pt x="381624" y="325856"/>
                  </a:lnTo>
                  <a:lnTo>
                    <a:pt x="339397" y="343903"/>
                  </a:lnTo>
                  <a:lnTo>
                    <a:pt x="332046" y="345430"/>
                  </a:lnTo>
                  <a:lnTo>
                    <a:pt x="324925" y="344069"/>
                  </a:lnTo>
                  <a:lnTo>
                    <a:pt x="318834" y="340140"/>
                  </a:lnTo>
                  <a:lnTo>
                    <a:pt x="314568" y="333959"/>
                  </a:lnTo>
                  <a:lnTo>
                    <a:pt x="248516" y="179476"/>
                  </a:lnTo>
                  <a:lnTo>
                    <a:pt x="246984" y="172125"/>
                  </a:lnTo>
                  <a:lnTo>
                    <a:pt x="248346" y="165006"/>
                  </a:lnTo>
                  <a:lnTo>
                    <a:pt x="252282" y="158918"/>
                  </a:lnTo>
                  <a:lnTo>
                    <a:pt x="258472" y="154660"/>
                  </a:lnTo>
                  <a:lnTo>
                    <a:pt x="354345" y="113665"/>
                  </a:lnTo>
                  <a:lnTo>
                    <a:pt x="361696" y="112138"/>
                  </a:lnTo>
                  <a:lnTo>
                    <a:pt x="368815" y="113498"/>
                  </a:lnTo>
                  <a:lnTo>
                    <a:pt x="374903" y="117427"/>
                  </a:lnTo>
                  <a:lnTo>
                    <a:pt x="379161" y="123609"/>
                  </a:lnTo>
                  <a:lnTo>
                    <a:pt x="404357" y="182511"/>
                  </a:lnTo>
                  <a:lnTo>
                    <a:pt x="429376" y="176022"/>
                  </a:lnTo>
                  <a:lnTo>
                    <a:pt x="422849" y="122694"/>
                  </a:lnTo>
                  <a:lnTo>
                    <a:pt x="424131" y="122694"/>
                  </a:lnTo>
                  <a:lnTo>
                    <a:pt x="460869" y="165677"/>
                  </a:lnTo>
                  <a:lnTo>
                    <a:pt x="485167" y="194678"/>
                  </a:lnTo>
                  <a:lnTo>
                    <a:pt x="413514" y="213156"/>
                  </a:lnTo>
                  <a:lnTo>
                    <a:pt x="396477" y="221418"/>
                  </a:lnTo>
                  <a:lnTo>
                    <a:pt x="384352" y="235092"/>
                  </a:lnTo>
                  <a:lnTo>
                    <a:pt x="378242" y="252315"/>
                  </a:lnTo>
                  <a:lnTo>
                    <a:pt x="379249" y="271221"/>
                  </a:lnTo>
                  <a:lnTo>
                    <a:pt x="387502" y="288249"/>
                  </a:lnTo>
                  <a:lnTo>
                    <a:pt x="401173" y="300380"/>
                  </a:lnTo>
                  <a:lnTo>
                    <a:pt x="418401" y="306500"/>
                  </a:lnTo>
                  <a:lnTo>
                    <a:pt x="437327" y="305498"/>
                  </a:lnTo>
                  <a:lnTo>
                    <a:pt x="581522" y="268312"/>
                  </a:lnTo>
                  <a:lnTo>
                    <a:pt x="614923" y="237007"/>
                  </a:lnTo>
                  <a:lnTo>
                    <a:pt x="617200" y="225231"/>
                  </a:lnTo>
                  <a:lnTo>
                    <a:pt x="616497" y="213436"/>
                  </a:lnTo>
                  <a:lnTo>
                    <a:pt x="564505" y="140891"/>
                  </a:lnTo>
                  <a:lnTo>
                    <a:pt x="534121" y="104625"/>
                  </a:lnTo>
                  <a:lnTo>
                    <a:pt x="503417" y="68707"/>
                  </a:lnTo>
                  <a:lnTo>
                    <a:pt x="453956" y="20346"/>
                  </a:lnTo>
                  <a:lnTo>
                    <a:pt x="425127" y="5483"/>
                  </a:lnTo>
                  <a:lnTo>
                    <a:pt x="391226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90670" y="12435804"/>
              <a:ext cx="202514" cy="202514"/>
            </a:xfrm>
            <a:prstGeom prst="rect">
              <a:avLst/>
            </a:prstGeom>
          </p:spPr>
        </p:pic>
        <p:sp>
          <p:nvSpPr>
            <p:cNvPr id="107" name="object 107"/>
            <p:cNvSpPr/>
            <p:nvPr/>
          </p:nvSpPr>
          <p:spPr>
            <a:xfrm>
              <a:off x="479472" y="12360337"/>
              <a:ext cx="855344" cy="1306195"/>
            </a:xfrm>
            <a:custGeom>
              <a:avLst/>
              <a:gdLst/>
              <a:ahLst/>
              <a:cxnLst/>
              <a:rect l="l" t="t" r="r" b="b"/>
              <a:pathLst>
                <a:path w="855344" h="1306194">
                  <a:moveTo>
                    <a:pt x="51997" y="0"/>
                  </a:moveTo>
                  <a:lnTo>
                    <a:pt x="32775" y="2594"/>
                  </a:lnTo>
                  <a:lnTo>
                    <a:pt x="16059" y="12444"/>
                  </a:lnTo>
                  <a:lnTo>
                    <a:pt x="4810" y="27418"/>
                  </a:lnTo>
                  <a:lnTo>
                    <a:pt x="0" y="45519"/>
                  </a:lnTo>
                  <a:lnTo>
                    <a:pt x="2600" y="64748"/>
                  </a:lnTo>
                  <a:lnTo>
                    <a:pt x="71599" y="263999"/>
                  </a:lnTo>
                  <a:lnTo>
                    <a:pt x="284260" y="418431"/>
                  </a:lnTo>
                  <a:lnTo>
                    <a:pt x="283194" y="1247080"/>
                  </a:lnTo>
                  <a:lnTo>
                    <a:pt x="287801" y="1269897"/>
                  </a:lnTo>
                  <a:lnTo>
                    <a:pt x="300366" y="1288531"/>
                  </a:lnTo>
                  <a:lnTo>
                    <a:pt x="319000" y="1301096"/>
                  </a:lnTo>
                  <a:lnTo>
                    <a:pt x="341817" y="1305703"/>
                  </a:lnTo>
                  <a:lnTo>
                    <a:pt x="364641" y="1301098"/>
                  </a:lnTo>
                  <a:lnTo>
                    <a:pt x="383279" y="1288536"/>
                  </a:lnTo>
                  <a:lnTo>
                    <a:pt x="395845" y="1269902"/>
                  </a:lnTo>
                  <a:lnTo>
                    <a:pt x="400453" y="1247080"/>
                  </a:lnTo>
                  <a:lnTo>
                    <a:pt x="400453" y="778450"/>
                  </a:lnTo>
                  <a:lnTo>
                    <a:pt x="425764" y="778450"/>
                  </a:lnTo>
                  <a:lnTo>
                    <a:pt x="425764" y="1247080"/>
                  </a:lnTo>
                  <a:lnTo>
                    <a:pt x="430372" y="1269897"/>
                  </a:lnTo>
                  <a:lnTo>
                    <a:pt x="442937" y="1288531"/>
                  </a:lnTo>
                  <a:lnTo>
                    <a:pt x="461575" y="1301096"/>
                  </a:lnTo>
                  <a:lnTo>
                    <a:pt x="484400" y="1305703"/>
                  </a:lnTo>
                  <a:lnTo>
                    <a:pt x="507224" y="1301098"/>
                  </a:lnTo>
                  <a:lnTo>
                    <a:pt x="525862" y="1288536"/>
                  </a:lnTo>
                  <a:lnTo>
                    <a:pt x="538428" y="1269902"/>
                  </a:lnTo>
                  <a:lnTo>
                    <a:pt x="543036" y="1247080"/>
                  </a:lnTo>
                  <a:lnTo>
                    <a:pt x="543048" y="418697"/>
                  </a:lnTo>
                  <a:lnTo>
                    <a:pt x="642083" y="541341"/>
                  </a:lnTo>
                  <a:lnTo>
                    <a:pt x="655984" y="553161"/>
                  </a:lnTo>
                  <a:lnTo>
                    <a:pt x="672692" y="558956"/>
                  </a:lnTo>
                  <a:lnTo>
                    <a:pt x="690373" y="558436"/>
                  </a:lnTo>
                  <a:lnTo>
                    <a:pt x="834412" y="466475"/>
                  </a:lnTo>
                  <a:lnTo>
                    <a:pt x="855309" y="416674"/>
                  </a:lnTo>
                  <a:lnTo>
                    <a:pt x="847950" y="398720"/>
                  </a:lnTo>
                  <a:lnTo>
                    <a:pt x="834204" y="385027"/>
                  </a:lnTo>
                  <a:lnTo>
                    <a:pt x="816878" y="377916"/>
                  </a:lnTo>
                  <a:lnTo>
                    <a:pt x="798149" y="377823"/>
                  </a:lnTo>
                  <a:lnTo>
                    <a:pt x="780195" y="385182"/>
                  </a:lnTo>
                  <a:lnTo>
                    <a:pt x="690089" y="445266"/>
                  </a:lnTo>
                  <a:lnTo>
                    <a:pt x="615743" y="353191"/>
                  </a:lnTo>
                  <a:lnTo>
                    <a:pt x="597331" y="334966"/>
                  </a:lnTo>
                  <a:lnTo>
                    <a:pt x="575689" y="321480"/>
                  </a:lnTo>
                  <a:lnTo>
                    <a:pt x="551601" y="313112"/>
                  </a:lnTo>
                  <a:lnTo>
                    <a:pt x="525853" y="310239"/>
                  </a:lnTo>
                  <a:lnTo>
                    <a:pt x="296719" y="310239"/>
                  </a:lnTo>
                  <a:lnTo>
                    <a:pt x="158619" y="216666"/>
                  </a:lnTo>
                  <a:lnTo>
                    <a:pt x="94929" y="32770"/>
                  </a:lnTo>
                  <a:lnTo>
                    <a:pt x="85073" y="16055"/>
                  </a:lnTo>
                  <a:lnTo>
                    <a:pt x="70096" y="4809"/>
                  </a:lnTo>
                  <a:lnTo>
                    <a:pt x="51997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 txBox="1"/>
          <p:nvPr/>
        </p:nvSpPr>
        <p:spPr>
          <a:xfrm>
            <a:off x="1984857" y="12466812"/>
            <a:ext cx="1422400" cy="13906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3335">
              <a:lnSpc>
                <a:spcPts val="2965"/>
              </a:lnSpc>
              <a:spcBef>
                <a:spcPts val="135"/>
              </a:spcBef>
            </a:pPr>
            <a:r>
              <a:rPr sz="2550" b="1" spc="-35" dirty="0">
                <a:solidFill>
                  <a:srgbClr val="3E393E"/>
                </a:solidFill>
                <a:latin typeface="Arial"/>
                <a:cs typeface="Arial"/>
              </a:rPr>
              <a:t>90%</a:t>
            </a:r>
            <a:endParaRPr sz="2550">
              <a:latin typeface="Arial"/>
              <a:cs typeface="Arial"/>
            </a:endParaRPr>
          </a:p>
          <a:p>
            <a:pPr marL="19050">
              <a:lnSpc>
                <a:spcPts val="1105"/>
              </a:lnSpc>
            </a:pP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Believe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that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there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is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at</a:t>
            </a:r>
            <a:endParaRPr sz="1000">
              <a:latin typeface="Arial"/>
              <a:cs typeface="Arial"/>
            </a:endParaRPr>
          </a:p>
          <a:p>
            <a:pPr marL="19050" marR="5080">
              <a:lnSpc>
                <a:spcPct val="100000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least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some chance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they </a:t>
            </a:r>
            <a:r>
              <a:rPr sz="1000" spc="-26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will</a:t>
            </a:r>
            <a:r>
              <a:rPr sz="10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participate</a:t>
            </a:r>
            <a:r>
              <a:rPr sz="10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in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students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clubs/groups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2400" b="1" spc="-5" dirty="0">
                <a:solidFill>
                  <a:srgbClr val="7F0000"/>
                </a:solidFill>
                <a:latin typeface="Arial"/>
                <a:cs typeface="Arial"/>
              </a:rPr>
              <a:t>72%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378164" y="12456952"/>
            <a:ext cx="1384300" cy="12496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2965"/>
              </a:lnSpc>
              <a:spcBef>
                <a:spcPts val="135"/>
              </a:spcBef>
            </a:pPr>
            <a:r>
              <a:rPr sz="2550" b="1" spc="-35" dirty="0">
                <a:solidFill>
                  <a:srgbClr val="3E393E"/>
                </a:solidFill>
                <a:latin typeface="Arial"/>
                <a:cs typeface="Arial"/>
              </a:rPr>
              <a:t>71%</a:t>
            </a:r>
            <a:endParaRPr sz="2550" dirty="0">
              <a:latin typeface="Arial"/>
              <a:cs typeface="Arial"/>
            </a:endParaRPr>
          </a:p>
          <a:p>
            <a:pPr marL="17780">
              <a:lnSpc>
                <a:spcPts val="1105"/>
              </a:lnSpc>
            </a:pP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Believe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that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there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is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at</a:t>
            </a:r>
            <a:endParaRPr sz="1000" dirty="0">
              <a:latin typeface="Arial"/>
              <a:cs typeface="Arial"/>
            </a:endParaRPr>
          </a:p>
          <a:p>
            <a:pPr marL="17780" marR="80645">
              <a:lnSpc>
                <a:spcPct val="100000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least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some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chance 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they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 will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study abroad</a:t>
            </a:r>
            <a:endParaRPr sz="1000" dirty="0">
              <a:latin typeface="Arial"/>
              <a:cs typeface="Arial"/>
            </a:endParaRPr>
          </a:p>
          <a:p>
            <a:pPr marL="27305">
              <a:lnSpc>
                <a:spcPct val="100000"/>
              </a:lnSpc>
              <a:spcBef>
                <a:spcPts val="254"/>
              </a:spcBef>
            </a:pPr>
            <a:r>
              <a:rPr sz="2400" b="1" spc="-5" dirty="0">
                <a:solidFill>
                  <a:srgbClr val="7F0000"/>
                </a:solidFill>
                <a:latin typeface="Arial"/>
                <a:cs typeface="Arial"/>
              </a:rPr>
              <a:t>48%</a:t>
            </a:r>
            <a:r>
              <a:rPr sz="2400" b="1" spc="-3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544042" y="12456952"/>
            <a:ext cx="1377315" cy="1382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2965"/>
              </a:lnSpc>
              <a:spcBef>
                <a:spcPts val="135"/>
              </a:spcBef>
            </a:pPr>
            <a:r>
              <a:rPr sz="2550" b="1" spc="-35" dirty="0">
                <a:solidFill>
                  <a:srgbClr val="3E393E"/>
                </a:solidFill>
                <a:latin typeface="Arial"/>
                <a:cs typeface="Arial"/>
              </a:rPr>
              <a:t>30%</a:t>
            </a:r>
            <a:endParaRPr sz="2550" dirty="0">
              <a:latin typeface="Arial"/>
              <a:cs typeface="Arial"/>
            </a:endParaRPr>
          </a:p>
          <a:p>
            <a:pPr marL="17780">
              <a:lnSpc>
                <a:spcPts val="1105"/>
              </a:lnSpc>
            </a:pP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Believe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there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is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 at</a:t>
            </a:r>
            <a:endParaRPr sz="1000" dirty="0">
              <a:latin typeface="Arial"/>
              <a:cs typeface="Arial"/>
            </a:endParaRPr>
          </a:p>
          <a:p>
            <a:pPr marL="17780" marR="200660">
              <a:lnSpc>
                <a:spcPct val="100000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least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some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chance 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they</a:t>
            </a:r>
            <a:r>
              <a:rPr sz="10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will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join</a:t>
            </a:r>
            <a:r>
              <a:rPr sz="10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a 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fraternity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 or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sorority</a:t>
            </a:r>
            <a:endParaRPr sz="1000" dirty="0">
              <a:latin typeface="Arial"/>
              <a:cs typeface="Arial"/>
            </a:endParaRPr>
          </a:p>
          <a:p>
            <a:pPr marL="20955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solidFill>
                  <a:srgbClr val="7F0000"/>
                </a:solidFill>
                <a:latin typeface="Arial"/>
                <a:cs typeface="Arial"/>
              </a:rPr>
              <a:t>23%</a:t>
            </a:r>
            <a:r>
              <a:rPr sz="2400" b="1" spc="-3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9803" y="11330930"/>
            <a:ext cx="10277475" cy="6350"/>
          </a:xfrm>
          <a:custGeom>
            <a:avLst/>
            <a:gdLst/>
            <a:ahLst/>
            <a:cxnLst/>
            <a:rect l="l" t="t" r="r" b="b"/>
            <a:pathLst>
              <a:path w="10277475" h="6350">
                <a:moveTo>
                  <a:pt x="0" y="6350"/>
                </a:moveTo>
                <a:lnTo>
                  <a:pt x="10277196" y="6350"/>
                </a:lnTo>
                <a:lnTo>
                  <a:pt x="10277196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2E2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2" name="object 112"/>
          <p:cNvGrpSpPr/>
          <p:nvPr/>
        </p:nvGrpSpPr>
        <p:grpSpPr>
          <a:xfrm>
            <a:off x="6528866" y="6860207"/>
            <a:ext cx="480059" cy="4399915"/>
            <a:chOff x="6528866" y="6860207"/>
            <a:chExt cx="480059" cy="4399915"/>
          </a:xfrm>
        </p:grpSpPr>
        <p:sp>
          <p:nvSpPr>
            <p:cNvPr id="113" name="object 113"/>
            <p:cNvSpPr/>
            <p:nvPr/>
          </p:nvSpPr>
          <p:spPr>
            <a:xfrm>
              <a:off x="6532041" y="6860207"/>
              <a:ext cx="0" cy="4399915"/>
            </a:xfrm>
            <a:custGeom>
              <a:avLst/>
              <a:gdLst/>
              <a:ahLst/>
              <a:cxnLst/>
              <a:rect l="l" t="t" r="r" b="b"/>
              <a:pathLst>
                <a:path h="4399915">
                  <a:moveTo>
                    <a:pt x="0" y="0"/>
                  </a:moveTo>
                  <a:lnTo>
                    <a:pt x="0" y="4399876"/>
                  </a:lnTo>
                </a:path>
              </a:pathLst>
            </a:custGeom>
            <a:ln w="6350">
              <a:solidFill>
                <a:srgbClr val="2E2C2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534924" y="6990575"/>
              <a:ext cx="473709" cy="412750"/>
            </a:xfrm>
            <a:custGeom>
              <a:avLst/>
              <a:gdLst/>
              <a:ahLst/>
              <a:cxnLst/>
              <a:rect l="l" t="t" r="r" b="b"/>
              <a:pathLst>
                <a:path w="473709" h="412750">
                  <a:moveTo>
                    <a:pt x="473633" y="0"/>
                  </a:moveTo>
                  <a:lnTo>
                    <a:pt x="0" y="0"/>
                  </a:lnTo>
                  <a:lnTo>
                    <a:pt x="0" y="412737"/>
                  </a:lnTo>
                  <a:lnTo>
                    <a:pt x="473633" y="412737"/>
                  </a:lnTo>
                  <a:lnTo>
                    <a:pt x="473633" y="0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 txBox="1"/>
          <p:nvPr/>
        </p:nvSpPr>
        <p:spPr>
          <a:xfrm>
            <a:off x="7072219" y="6930259"/>
            <a:ext cx="2920365" cy="163766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155"/>
              </a:spcBef>
            </a:pP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Students’</a:t>
            </a:r>
            <a:r>
              <a:rPr sz="1500" b="1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emotional</a:t>
            </a:r>
            <a:r>
              <a:rPr sz="1500" b="1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20" dirty="0">
                <a:solidFill>
                  <a:srgbClr val="3E393E"/>
                </a:solidFill>
                <a:latin typeface="Arial"/>
                <a:cs typeface="Arial"/>
              </a:rPr>
              <a:t>well-being </a:t>
            </a:r>
            <a:r>
              <a:rPr sz="1500" b="1" spc="-40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15" dirty="0">
                <a:solidFill>
                  <a:srgbClr val="3E393E"/>
                </a:solidFill>
                <a:latin typeface="Arial"/>
                <a:cs typeface="Arial"/>
              </a:rPr>
              <a:t>remains</a:t>
            </a:r>
            <a:r>
              <a:rPr sz="1500" b="1" spc="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3E393E"/>
                </a:solidFill>
                <a:latin typeface="Arial"/>
                <a:cs typeface="Arial"/>
              </a:rPr>
              <a:t>a</a:t>
            </a:r>
            <a:r>
              <a:rPr sz="1500" b="1" spc="4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500" b="1" spc="20" dirty="0">
                <a:solidFill>
                  <a:srgbClr val="3E393E"/>
                </a:solidFill>
                <a:latin typeface="Arial"/>
                <a:cs typeface="Arial"/>
              </a:rPr>
              <a:t>concern.</a:t>
            </a:r>
            <a:endParaRPr sz="1500">
              <a:latin typeface="Arial"/>
              <a:cs typeface="Arial"/>
            </a:endParaRPr>
          </a:p>
          <a:p>
            <a:pPr marR="436880" algn="ctr">
              <a:lnSpc>
                <a:spcPct val="100000"/>
              </a:lnSpc>
              <a:spcBef>
                <a:spcPts val="795"/>
              </a:spcBef>
            </a:pPr>
            <a:r>
              <a:rPr sz="2550" b="1" dirty="0">
                <a:solidFill>
                  <a:srgbClr val="3E393E"/>
                </a:solidFill>
                <a:latin typeface="Arial"/>
                <a:cs typeface="Arial"/>
              </a:rPr>
              <a:t>86%</a:t>
            </a:r>
            <a:r>
              <a:rPr sz="2550" b="1" spc="-13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55" dirty="0">
                <a:solidFill>
                  <a:srgbClr val="3E393E"/>
                </a:solidFill>
                <a:latin typeface="Arial"/>
                <a:cs typeface="Arial"/>
              </a:rPr>
              <a:t>(All)</a:t>
            </a:r>
            <a:endParaRPr sz="1800">
              <a:latin typeface="Arial"/>
              <a:cs typeface="Arial"/>
            </a:endParaRPr>
          </a:p>
          <a:p>
            <a:pPr marR="427355" algn="ctr">
              <a:lnSpc>
                <a:spcPct val="100000"/>
              </a:lnSpc>
              <a:spcBef>
                <a:spcPts val="240"/>
              </a:spcBef>
            </a:pP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Felt</a:t>
            </a:r>
            <a:r>
              <a:rPr sz="12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anxious</a:t>
            </a:r>
            <a:r>
              <a:rPr sz="1200" spc="3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in</a:t>
            </a:r>
            <a:r>
              <a:rPr sz="12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the</a:t>
            </a:r>
            <a:r>
              <a:rPr sz="1200" spc="3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past</a:t>
            </a:r>
            <a:r>
              <a:rPr sz="12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year</a:t>
            </a:r>
            <a:endParaRPr sz="1200">
              <a:latin typeface="Arial"/>
              <a:cs typeface="Arial"/>
            </a:endParaRPr>
          </a:p>
          <a:p>
            <a:pPr marR="462280" algn="ctr">
              <a:lnSpc>
                <a:spcPct val="100000"/>
              </a:lnSpc>
              <a:spcBef>
                <a:spcPts val="640"/>
              </a:spcBef>
            </a:pPr>
            <a:r>
              <a:rPr sz="2400" b="1" spc="-5" dirty="0">
                <a:solidFill>
                  <a:srgbClr val="7F0000"/>
                </a:solidFill>
                <a:latin typeface="Arial"/>
                <a:cs typeface="Arial"/>
              </a:rPr>
              <a:t>81%</a:t>
            </a:r>
            <a:r>
              <a:rPr sz="2400" b="1" spc="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7594053" y="8574813"/>
            <a:ext cx="1403985" cy="1419225"/>
            <a:chOff x="7594053" y="8574813"/>
            <a:chExt cx="1403985" cy="1419225"/>
          </a:xfrm>
        </p:grpSpPr>
        <p:sp>
          <p:nvSpPr>
            <p:cNvPr id="117" name="object 117"/>
            <p:cNvSpPr/>
            <p:nvPr/>
          </p:nvSpPr>
          <p:spPr>
            <a:xfrm>
              <a:off x="7594053" y="8574813"/>
              <a:ext cx="1403985" cy="1419225"/>
            </a:xfrm>
            <a:custGeom>
              <a:avLst/>
              <a:gdLst/>
              <a:ahLst/>
              <a:cxnLst/>
              <a:rect l="l" t="t" r="r" b="b"/>
              <a:pathLst>
                <a:path w="1403984" h="1419225">
                  <a:moveTo>
                    <a:pt x="817575" y="0"/>
                  </a:moveTo>
                  <a:lnTo>
                    <a:pt x="405358" y="0"/>
                  </a:lnTo>
                  <a:lnTo>
                    <a:pt x="416761" y="80083"/>
                  </a:lnTo>
                  <a:lnTo>
                    <a:pt x="422135" y="114858"/>
                  </a:lnTo>
                  <a:lnTo>
                    <a:pt x="420712" y="118922"/>
                  </a:lnTo>
                  <a:lnTo>
                    <a:pt x="368065" y="151472"/>
                  </a:lnTo>
                  <a:lnTo>
                    <a:pt x="326338" y="182408"/>
                  </a:lnTo>
                  <a:lnTo>
                    <a:pt x="288181" y="215961"/>
                  </a:lnTo>
                  <a:lnTo>
                    <a:pt x="253611" y="252133"/>
                  </a:lnTo>
                  <a:lnTo>
                    <a:pt x="222643" y="290925"/>
                  </a:lnTo>
                  <a:lnTo>
                    <a:pt x="195293" y="332338"/>
                  </a:lnTo>
                  <a:lnTo>
                    <a:pt x="171577" y="376373"/>
                  </a:lnTo>
                  <a:lnTo>
                    <a:pt x="151510" y="423033"/>
                  </a:lnTo>
                  <a:lnTo>
                    <a:pt x="135109" y="472318"/>
                  </a:lnTo>
                  <a:lnTo>
                    <a:pt x="122389" y="524230"/>
                  </a:lnTo>
                  <a:lnTo>
                    <a:pt x="110144" y="575703"/>
                  </a:lnTo>
                  <a:lnTo>
                    <a:pt x="95400" y="626377"/>
                  </a:lnTo>
                  <a:lnTo>
                    <a:pt x="79273" y="676608"/>
                  </a:lnTo>
                  <a:lnTo>
                    <a:pt x="62882" y="726751"/>
                  </a:lnTo>
                  <a:lnTo>
                    <a:pt x="47345" y="777163"/>
                  </a:lnTo>
                  <a:lnTo>
                    <a:pt x="36978" y="811584"/>
                  </a:lnTo>
                  <a:lnTo>
                    <a:pt x="2781" y="918616"/>
                  </a:lnTo>
                  <a:lnTo>
                    <a:pt x="0" y="928979"/>
                  </a:lnTo>
                  <a:lnTo>
                    <a:pt x="183591" y="928979"/>
                  </a:lnTo>
                  <a:lnTo>
                    <a:pt x="183591" y="1173848"/>
                  </a:lnTo>
                  <a:lnTo>
                    <a:pt x="404406" y="1173848"/>
                  </a:lnTo>
                  <a:lnTo>
                    <a:pt x="404456" y="1407172"/>
                  </a:lnTo>
                  <a:lnTo>
                    <a:pt x="405041" y="1413141"/>
                  </a:lnTo>
                  <a:lnTo>
                    <a:pt x="405358" y="1419123"/>
                  </a:lnTo>
                  <a:lnTo>
                    <a:pt x="413651" y="1419123"/>
                  </a:lnTo>
                  <a:lnTo>
                    <a:pt x="451688" y="1413367"/>
                  </a:lnTo>
                  <a:lnTo>
                    <a:pt x="489762" y="1407972"/>
                  </a:lnTo>
                  <a:lnTo>
                    <a:pt x="977773" y="1346809"/>
                  </a:lnTo>
                  <a:lnTo>
                    <a:pt x="988555" y="1345082"/>
                  </a:lnTo>
                  <a:lnTo>
                    <a:pt x="989241" y="1334147"/>
                  </a:lnTo>
                  <a:lnTo>
                    <a:pt x="988999" y="1148549"/>
                  </a:lnTo>
                  <a:lnTo>
                    <a:pt x="991539" y="1142707"/>
                  </a:lnTo>
                  <a:lnTo>
                    <a:pt x="1037969" y="1113050"/>
                  </a:lnTo>
                  <a:lnTo>
                    <a:pt x="1073238" y="1085937"/>
                  </a:lnTo>
                  <a:lnTo>
                    <a:pt x="1106127" y="1055983"/>
                  </a:lnTo>
                  <a:lnTo>
                    <a:pt x="1136510" y="1023112"/>
                  </a:lnTo>
                  <a:lnTo>
                    <a:pt x="1142289" y="1017519"/>
                  </a:lnTo>
                  <a:lnTo>
                    <a:pt x="1148156" y="1014615"/>
                  </a:lnTo>
                  <a:lnTo>
                    <a:pt x="1154623" y="1014293"/>
                  </a:lnTo>
                  <a:lnTo>
                    <a:pt x="1162202" y="1016444"/>
                  </a:lnTo>
                  <a:lnTo>
                    <a:pt x="1173413" y="1020597"/>
                  </a:lnTo>
                  <a:lnTo>
                    <a:pt x="1209662" y="1031925"/>
                  </a:lnTo>
                  <a:lnTo>
                    <a:pt x="1209662" y="942797"/>
                  </a:lnTo>
                  <a:lnTo>
                    <a:pt x="1403667" y="1002398"/>
                  </a:lnTo>
                  <a:lnTo>
                    <a:pt x="1403667" y="759383"/>
                  </a:lnTo>
                  <a:lnTo>
                    <a:pt x="1266952" y="776058"/>
                  </a:lnTo>
                  <a:lnTo>
                    <a:pt x="1277078" y="702386"/>
                  </a:lnTo>
                  <a:lnTo>
                    <a:pt x="1282010" y="648078"/>
                  </a:lnTo>
                  <a:lnTo>
                    <a:pt x="1282347" y="605739"/>
                  </a:lnTo>
                  <a:lnTo>
                    <a:pt x="1278685" y="567971"/>
                  </a:lnTo>
                  <a:lnTo>
                    <a:pt x="1271623" y="527379"/>
                  </a:lnTo>
                  <a:lnTo>
                    <a:pt x="1261757" y="476567"/>
                  </a:lnTo>
                  <a:lnTo>
                    <a:pt x="1339659" y="440664"/>
                  </a:lnTo>
                  <a:lnTo>
                    <a:pt x="1187970" y="239153"/>
                  </a:lnTo>
                  <a:lnTo>
                    <a:pt x="1158646" y="274637"/>
                  </a:lnTo>
                  <a:lnTo>
                    <a:pt x="1126301" y="237460"/>
                  </a:lnTo>
                  <a:lnTo>
                    <a:pt x="1092166" y="203618"/>
                  </a:lnTo>
                  <a:lnTo>
                    <a:pt x="1056214" y="173092"/>
                  </a:lnTo>
                  <a:lnTo>
                    <a:pt x="1018419" y="145867"/>
                  </a:lnTo>
                  <a:lnTo>
                    <a:pt x="978756" y="121924"/>
                  </a:lnTo>
                  <a:lnTo>
                    <a:pt x="937198" y="101248"/>
                  </a:lnTo>
                  <a:lnTo>
                    <a:pt x="893720" y="83821"/>
                  </a:lnTo>
                  <a:lnTo>
                    <a:pt x="848296" y="69627"/>
                  </a:lnTo>
                  <a:lnTo>
                    <a:pt x="800900" y="58648"/>
                  </a:lnTo>
                  <a:lnTo>
                    <a:pt x="817575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7992986" y="8574824"/>
              <a:ext cx="1005205" cy="1036319"/>
            </a:xfrm>
            <a:custGeom>
              <a:avLst/>
              <a:gdLst/>
              <a:ahLst/>
              <a:cxnLst/>
              <a:rect l="l" t="t" r="r" b="b"/>
              <a:pathLst>
                <a:path w="1005204" h="1036320">
                  <a:moveTo>
                    <a:pt x="470966" y="316103"/>
                  </a:moveTo>
                  <a:lnTo>
                    <a:pt x="320687" y="316103"/>
                  </a:lnTo>
                  <a:lnTo>
                    <a:pt x="418528" y="0"/>
                  </a:lnTo>
                  <a:lnTo>
                    <a:pt x="0" y="0"/>
                  </a:lnTo>
                  <a:lnTo>
                    <a:pt x="431" y="5524"/>
                  </a:lnTo>
                  <a:lnTo>
                    <a:pt x="28536" y="193573"/>
                  </a:lnTo>
                  <a:lnTo>
                    <a:pt x="42392" y="278853"/>
                  </a:lnTo>
                  <a:lnTo>
                    <a:pt x="48145" y="318135"/>
                  </a:lnTo>
                  <a:lnTo>
                    <a:pt x="53187" y="319633"/>
                  </a:lnTo>
                  <a:lnTo>
                    <a:pt x="192595" y="319468"/>
                  </a:lnTo>
                  <a:lnTo>
                    <a:pt x="190576" y="327063"/>
                  </a:lnTo>
                  <a:lnTo>
                    <a:pt x="189395" y="332727"/>
                  </a:lnTo>
                  <a:lnTo>
                    <a:pt x="150482" y="448818"/>
                  </a:lnTo>
                  <a:lnTo>
                    <a:pt x="147828" y="458266"/>
                  </a:lnTo>
                  <a:lnTo>
                    <a:pt x="148424" y="463537"/>
                  </a:lnTo>
                  <a:lnTo>
                    <a:pt x="153149" y="465810"/>
                  </a:lnTo>
                  <a:lnTo>
                    <a:pt x="162864" y="466331"/>
                  </a:lnTo>
                  <a:lnTo>
                    <a:pt x="273710" y="466382"/>
                  </a:lnTo>
                  <a:lnTo>
                    <a:pt x="285254" y="466699"/>
                  </a:lnTo>
                  <a:lnTo>
                    <a:pt x="291198" y="468845"/>
                  </a:lnTo>
                  <a:lnTo>
                    <a:pt x="293395" y="474637"/>
                  </a:lnTo>
                  <a:lnTo>
                    <a:pt x="293712" y="485889"/>
                  </a:lnTo>
                  <a:lnTo>
                    <a:pt x="293789" y="786561"/>
                  </a:lnTo>
                  <a:lnTo>
                    <a:pt x="294640" y="792124"/>
                  </a:lnTo>
                  <a:lnTo>
                    <a:pt x="295097" y="797674"/>
                  </a:lnTo>
                  <a:lnTo>
                    <a:pt x="301117" y="798741"/>
                  </a:lnTo>
                  <a:lnTo>
                    <a:pt x="470966" y="316103"/>
                  </a:lnTo>
                  <a:close/>
                </a:path>
                <a:path w="1005204" h="1036320">
                  <a:moveTo>
                    <a:pt x="941514" y="441121"/>
                  </a:moveTo>
                  <a:lnTo>
                    <a:pt x="789305" y="239369"/>
                  </a:lnTo>
                  <a:lnTo>
                    <a:pt x="756691" y="268160"/>
                  </a:lnTo>
                  <a:lnTo>
                    <a:pt x="746429" y="277863"/>
                  </a:lnTo>
                  <a:lnTo>
                    <a:pt x="640372" y="383387"/>
                  </a:lnTo>
                  <a:lnTo>
                    <a:pt x="634923" y="390194"/>
                  </a:lnTo>
                  <a:lnTo>
                    <a:pt x="633044" y="396659"/>
                  </a:lnTo>
                  <a:lnTo>
                    <a:pt x="634441" y="403301"/>
                  </a:lnTo>
                  <a:lnTo>
                    <a:pt x="638848" y="410591"/>
                  </a:lnTo>
                  <a:lnTo>
                    <a:pt x="651205" y="427494"/>
                  </a:lnTo>
                  <a:lnTo>
                    <a:pt x="688149" y="480263"/>
                  </a:lnTo>
                  <a:lnTo>
                    <a:pt x="626783" y="511111"/>
                  </a:lnTo>
                  <a:lnTo>
                    <a:pt x="616381" y="516775"/>
                  </a:lnTo>
                  <a:lnTo>
                    <a:pt x="612508" y="521322"/>
                  </a:lnTo>
                  <a:lnTo>
                    <a:pt x="614832" y="526923"/>
                  </a:lnTo>
                  <a:lnTo>
                    <a:pt x="622998" y="535686"/>
                  </a:lnTo>
                  <a:lnTo>
                    <a:pt x="670966" y="584073"/>
                  </a:lnTo>
                  <a:lnTo>
                    <a:pt x="665340" y="588200"/>
                  </a:lnTo>
                  <a:lnTo>
                    <a:pt x="660781" y="590753"/>
                  </a:lnTo>
                  <a:lnTo>
                    <a:pt x="543890" y="707720"/>
                  </a:lnTo>
                  <a:lnTo>
                    <a:pt x="541477" y="712635"/>
                  </a:lnTo>
                  <a:lnTo>
                    <a:pt x="538492" y="716978"/>
                  </a:lnTo>
                  <a:lnTo>
                    <a:pt x="541388" y="719734"/>
                  </a:lnTo>
                  <a:lnTo>
                    <a:pt x="548195" y="717372"/>
                  </a:lnTo>
                  <a:lnTo>
                    <a:pt x="555320" y="715645"/>
                  </a:lnTo>
                  <a:lnTo>
                    <a:pt x="794321" y="600710"/>
                  </a:lnTo>
                  <a:lnTo>
                    <a:pt x="803097" y="596049"/>
                  </a:lnTo>
                  <a:lnTo>
                    <a:pt x="806361" y="592137"/>
                  </a:lnTo>
                  <a:lnTo>
                    <a:pt x="804405" y="587324"/>
                  </a:lnTo>
                  <a:lnTo>
                    <a:pt x="797509" y="579932"/>
                  </a:lnTo>
                  <a:lnTo>
                    <a:pt x="748830" y="531990"/>
                  </a:lnTo>
                  <a:lnTo>
                    <a:pt x="941514" y="441121"/>
                  </a:lnTo>
                  <a:close/>
                </a:path>
                <a:path w="1005204" h="1036320">
                  <a:moveTo>
                    <a:pt x="1004735" y="757275"/>
                  </a:moveTo>
                  <a:lnTo>
                    <a:pt x="858024" y="774496"/>
                  </a:lnTo>
                  <a:lnTo>
                    <a:pt x="810856" y="779653"/>
                  </a:lnTo>
                  <a:lnTo>
                    <a:pt x="806221" y="782891"/>
                  </a:lnTo>
                  <a:lnTo>
                    <a:pt x="806767" y="808151"/>
                  </a:lnTo>
                  <a:lnTo>
                    <a:pt x="806665" y="853922"/>
                  </a:lnTo>
                  <a:lnTo>
                    <a:pt x="735076" y="827493"/>
                  </a:lnTo>
                  <a:lnTo>
                    <a:pt x="734491" y="835583"/>
                  </a:lnTo>
                  <a:lnTo>
                    <a:pt x="733831" y="840981"/>
                  </a:lnTo>
                  <a:lnTo>
                    <a:pt x="733552" y="895210"/>
                  </a:lnTo>
                  <a:lnTo>
                    <a:pt x="733971" y="911466"/>
                  </a:lnTo>
                  <a:lnTo>
                    <a:pt x="733348" y="919835"/>
                  </a:lnTo>
                  <a:lnTo>
                    <a:pt x="730440" y="925156"/>
                  </a:lnTo>
                  <a:lnTo>
                    <a:pt x="724941" y="927950"/>
                  </a:lnTo>
                  <a:lnTo>
                    <a:pt x="716546" y="928712"/>
                  </a:lnTo>
                  <a:lnTo>
                    <a:pt x="670509" y="928420"/>
                  </a:lnTo>
                  <a:lnTo>
                    <a:pt x="527100" y="928509"/>
                  </a:lnTo>
                  <a:lnTo>
                    <a:pt x="521855" y="929144"/>
                  </a:lnTo>
                  <a:lnTo>
                    <a:pt x="516610" y="929487"/>
                  </a:lnTo>
                  <a:lnTo>
                    <a:pt x="515137" y="936294"/>
                  </a:lnTo>
                  <a:lnTo>
                    <a:pt x="809967" y="1036129"/>
                  </a:lnTo>
                  <a:lnTo>
                    <a:pt x="809967" y="945248"/>
                  </a:lnTo>
                  <a:lnTo>
                    <a:pt x="1004735" y="1004798"/>
                  </a:lnTo>
                  <a:lnTo>
                    <a:pt x="1004735" y="757275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" name="object 119"/>
          <p:cNvSpPr txBox="1"/>
          <p:nvPr/>
        </p:nvSpPr>
        <p:spPr>
          <a:xfrm>
            <a:off x="6723061" y="10035940"/>
            <a:ext cx="1518519" cy="112787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100965" algn="ctr">
              <a:lnSpc>
                <a:spcPts val="2865"/>
              </a:lnSpc>
              <a:spcBef>
                <a:spcPts val="135"/>
              </a:spcBef>
            </a:pPr>
            <a:r>
              <a:rPr sz="2550" b="1" spc="-35" dirty="0">
                <a:solidFill>
                  <a:srgbClr val="3E393E"/>
                </a:solidFill>
                <a:latin typeface="Arial"/>
                <a:cs typeface="Arial"/>
              </a:rPr>
              <a:t>62%</a:t>
            </a:r>
            <a:endParaRPr sz="2550" dirty="0">
              <a:latin typeface="Arial"/>
              <a:cs typeface="Arial"/>
            </a:endParaRPr>
          </a:p>
          <a:p>
            <a:pPr marR="125095" algn="ctr"/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Felt</a:t>
            </a:r>
            <a:r>
              <a:rPr lang="en-US" sz="1200" spc="20" dirty="0">
                <a:solidFill>
                  <a:srgbClr val="3E393E"/>
                </a:solidFill>
                <a:latin typeface="Arial"/>
                <a:cs typeface="Arial"/>
              </a:rPr>
              <a:t> d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epressed</a:t>
            </a:r>
            <a:r>
              <a:rPr lang="en-US" sz="1200" spc="1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in</a:t>
            </a:r>
            <a:r>
              <a:rPr lang="en-US" sz="12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the</a:t>
            </a:r>
            <a:r>
              <a:rPr sz="1200" spc="3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past</a:t>
            </a:r>
            <a:r>
              <a:rPr sz="1200" spc="3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year 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endParaRPr lang="en-US" sz="1200" spc="25" dirty="0">
              <a:solidFill>
                <a:srgbClr val="3E393E"/>
              </a:solidFill>
              <a:latin typeface="Arial"/>
              <a:cs typeface="Arial"/>
            </a:endParaRPr>
          </a:p>
          <a:p>
            <a:pPr marR="5080" algn="ctr"/>
            <a:r>
              <a:rPr sz="2400" b="1" spc="-5" dirty="0">
                <a:solidFill>
                  <a:srgbClr val="7F0000"/>
                </a:solidFill>
                <a:latin typeface="Arial"/>
                <a:cs typeface="Arial"/>
              </a:rPr>
              <a:t>65%</a:t>
            </a:r>
            <a:r>
              <a:rPr sz="2400" b="1" spc="-4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8348441" y="10035940"/>
            <a:ext cx="1900459" cy="11176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6034" algn="ctr">
              <a:lnSpc>
                <a:spcPts val="2865"/>
              </a:lnSpc>
              <a:spcBef>
                <a:spcPts val="135"/>
              </a:spcBef>
            </a:pPr>
            <a:r>
              <a:rPr sz="2550" b="1" spc="-35" dirty="0">
                <a:solidFill>
                  <a:srgbClr val="3E393E"/>
                </a:solidFill>
                <a:latin typeface="Arial"/>
                <a:cs typeface="Arial"/>
              </a:rPr>
              <a:t>17%</a:t>
            </a:r>
            <a:endParaRPr sz="2550" dirty="0">
              <a:latin typeface="Arial"/>
              <a:cs typeface="Arial"/>
            </a:endParaRPr>
          </a:p>
          <a:p>
            <a:pPr marL="1905" algn="ctr"/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Identify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as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having</a:t>
            </a:r>
            <a:r>
              <a:rPr lang="en-US" sz="12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E"/>
                </a:solidFill>
                <a:latin typeface="Arial"/>
                <a:cs typeface="Arial"/>
              </a:rPr>
              <a:t>a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psychological </a:t>
            </a:r>
            <a:r>
              <a:rPr lang="en-US" sz="1200" spc="20" dirty="0">
                <a:solidFill>
                  <a:srgbClr val="3E393E"/>
                </a:solidFill>
                <a:latin typeface="Arial"/>
                <a:cs typeface="Arial"/>
              </a:rPr>
              <a:t>d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isorder</a:t>
            </a:r>
            <a:endParaRPr sz="1200" dirty="0">
              <a:latin typeface="Arial"/>
              <a:cs typeface="Arial"/>
            </a:endParaRPr>
          </a:p>
          <a:p>
            <a:pPr algn="ctr">
              <a:lnSpc>
                <a:spcPts val="2820"/>
              </a:lnSpc>
            </a:pPr>
            <a:r>
              <a:rPr sz="2400" b="1" spc="-5" dirty="0">
                <a:solidFill>
                  <a:srgbClr val="7F0000"/>
                </a:solidFill>
                <a:latin typeface="Arial"/>
                <a:cs typeface="Arial"/>
              </a:rPr>
              <a:t>12%</a:t>
            </a:r>
            <a:r>
              <a:rPr sz="2400" b="1" spc="-2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996585" y="2937544"/>
            <a:ext cx="480059" cy="238760"/>
          </a:xfrm>
          <a:prstGeom prst="rect">
            <a:avLst/>
          </a:prstGeom>
          <a:solidFill>
            <a:srgbClr val="59575B"/>
          </a:solidFill>
        </p:spPr>
        <p:txBody>
          <a:bodyPr vert="horz" wrap="square" lIns="0" tIns="0" rIns="0" bIns="0" rtlCol="0">
            <a:spAutoFit/>
          </a:bodyPr>
          <a:lstStyle/>
          <a:p>
            <a:pPr marL="48260">
              <a:lnSpc>
                <a:spcPts val="157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9255886" y="4648771"/>
            <a:ext cx="570865" cy="412750"/>
          </a:xfrm>
          <a:custGeom>
            <a:avLst/>
            <a:gdLst/>
            <a:ahLst/>
            <a:cxnLst/>
            <a:rect l="l" t="t" r="r" b="b"/>
            <a:pathLst>
              <a:path w="570865" h="412750">
                <a:moveTo>
                  <a:pt x="570458" y="0"/>
                </a:moveTo>
                <a:lnTo>
                  <a:pt x="0" y="0"/>
                </a:lnTo>
                <a:lnTo>
                  <a:pt x="0" y="412737"/>
                </a:lnTo>
                <a:lnTo>
                  <a:pt x="570458" y="412737"/>
                </a:lnTo>
                <a:lnTo>
                  <a:pt x="570458" y="0"/>
                </a:lnTo>
                <a:close/>
              </a:path>
            </a:pathLst>
          </a:custGeom>
          <a:solidFill>
            <a:srgbClr val="EF4C3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3" name="object 123"/>
          <p:cNvGrpSpPr/>
          <p:nvPr/>
        </p:nvGrpSpPr>
        <p:grpSpPr>
          <a:xfrm>
            <a:off x="5610849" y="14778775"/>
            <a:ext cx="3067050" cy="460375"/>
            <a:chOff x="5610849" y="14778775"/>
            <a:chExt cx="3067050" cy="460375"/>
          </a:xfrm>
        </p:grpSpPr>
        <p:pic>
          <p:nvPicPr>
            <p:cNvPr id="124" name="object 12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613031" y="14781278"/>
              <a:ext cx="210604" cy="210131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466056" y="14778775"/>
              <a:ext cx="211493" cy="459793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610849" y="15021171"/>
              <a:ext cx="217436" cy="217487"/>
            </a:xfrm>
            <a:prstGeom prst="rect">
              <a:avLst/>
            </a:prstGeom>
          </p:spPr>
        </p:pic>
      </p:grpSp>
      <p:sp>
        <p:nvSpPr>
          <p:cNvPr id="127" name="object 127"/>
          <p:cNvSpPr txBox="1"/>
          <p:nvPr/>
        </p:nvSpPr>
        <p:spPr>
          <a:xfrm>
            <a:off x="5856458" y="14727164"/>
            <a:ext cx="3672840" cy="4819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695"/>
              </a:spcBef>
              <a:tabLst>
                <a:tab pos="2860675" algn="l"/>
              </a:tabLst>
            </a:pP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facebook.com/HERI.CIRP	@HERIUCLA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  <a:tabLst>
                <a:tab pos="2857500" algn="l"/>
              </a:tabLst>
            </a:pP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linkedin.com/company/heriucla/	@HERIUCLA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7218034" y="12438774"/>
            <a:ext cx="1229360" cy="1051560"/>
            <a:chOff x="7218034" y="12438774"/>
            <a:chExt cx="1229360" cy="1051560"/>
          </a:xfrm>
        </p:grpSpPr>
        <p:sp>
          <p:nvSpPr>
            <p:cNvPr id="129" name="object 129"/>
            <p:cNvSpPr/>
            <p:nvPr/>
          </p:nvSpPr>
          <p:spPr>
            <a:xfrm>
              <a:off x="7262534" y="12439171"/>
              <a:ext cx="380365" cy="1051560"/>
            </a:xfrm>
            <a:custGeom>
              <a:avLst/>
              <a:gdLst/>
              <a:ahLst/>
              <a:cxnLst/>
              <a:rect l="l" t="t" r="r" b="b"/>
              <a:pathLst>
                <a:path w="380365" h="1051559">
                  <a:moveTo>
                    <a:pt x="190017" y="0"/>
                  </a:moveTo>
                  <a:lnTo>
                    <a:pt x="143525" y="7520"/>
                  </a:lnTo>
                  <a:lnTo>
                    <a:pt x="103108" y="28451"/>
                  </a:lnTo>
                  <a:lnTo>
                    <a:pt x="71212" y="60347"/>
                  </a:lnTo>
                  <a:lnTo>
                    <a:pt x="50281" y="100764"/>
                  </a:lnTo>
                  <a:lnTo>
                    <a:pt x="42760" y="147256"/>
                  </a:lnTo>
                  <a:lnTo>
                    <a:pt x="50270" y="193720"/>
                  </a:lnTo>
                  <a:lnTo>
                    <a:pt x="71172" y="234117"/>
                  </a:lnTo>
                  <a:lnTo>
                    <a:pt x="103029" y="266008"/>
                  </a:lnTo>
                  <a:lnTo>
                    <a:pt x="143401" y="286953"/>
                  </a:lnTo>
                  <a:lnTo>
                    <a:pt x="189852" y="294513"/>
                  </a:lnTo>
                  <a:lnTo>
                    <a:pt x="178318" y="294878"/>
                  </a:lnTo>
                  <a:lnTo>
                    <a:pt x="166970" y="295921"/>
                  </a:lnTo>
                  <a:lnTo>
                    <a:pt x="155826" y="297618"/>
                  </a:lnTo>
                  <a:lnTo>
                    <a:pt x="144907" y="299948"/>
                  </a:lnTo>
                  <a:lnTo>
                    <a:pt x="181068" y="330880"/>
                  </a:lnTo>
                  <a:lnTo>
                    <a:pt x="208878" y="369598"/>
                  </a:lnTo>
                  <a:lnTo>
                    <a:pt x="226736" y="414512"/>
                  </a:lnTo>
                  <a:lnTo>
                    <a:pt x="233045" y="464032"/>
                  </a:lnTo>
                  <a:lnTo>
                    <a:pt x="227834" y="509138"/>
                  </a:lnTo>
                  <a:lnTo>
                    <a:pt x="212998" y="550576"/>
                  </a:lnTo>
                  <a:lnTo>
                    <a:pt x="189726" y="587156"/>
                  </a:lnTo>
                  <a:lnTo>
                    <a:pt x="159210" y="617685"/>
                  </a:lnTo>
                  <a:lnTo>
                    <a:pt x="122641" y="640973"/>
                  </a:lnTo>
                  <a:lnTo>
                    <a:pt x="81209" y="655829"/>
                  </a:lnTo>
                  <a:lnTo>
                    <a:pt x="36106" y="661060"/>
                  </a:lnTo>
                  <a:lnTo>
                    <a:pt x="0" y="661060"/>
                  </a:lnTo>
                  <a:lnTo>
                    <a:pt x="0" y="1015034"/>
                  </a:lnTo>
                  <a:lnTo>
                    <a:pt x="2830" y="1029058"/>
                  </a:lnTo>
                  <a:lnTo>
                    <a:pt x="10550" y="1040506"/>
                  </a:lnTo>
                  <a:lnTo>
                    <a:pt x="21999" y="1048222"/>
                  </a:lnTo>
                  <a:lnTo>
                    <a:pt x="36017" y="1051052"/>
                  </a:lnTo>
                  <a:lnTo>
                    <a:pt x="380034" y="1051052"/>
                  </a:lnTo>
                  <a:lnTo>
                    <a:pt x="379882" y="478815"/>
                  </a:lnTo>
                  <a:lnTo>
                    <a:pt x="371929" y="429665"/>
                  </a:lnTo>
                  <a:lnTo>
                    <a:pt x="352231" y="385606"/>
                  </a:lnTo>
                  <a:lnTo>
                    <a:pt x="322497" y="348349"/>
                  </a:lnTo>
                  <a:lnTo>
                    <a:pt x="284436" y="319607"/>
                  </a:lnTo>
                  <a:lnTo>
                    <a:pt x="239757" y="301090"/>
                  </a:lnTo>
                  <a:lnTo>
                    <a:pt x="190169" y="294513"/>
                  </a:lnTo>
                  <a:lnTo>
                    <a:pt x="236621" y="286959"/>
                  </a:lnTo>
                  <a:lnTo>
                    <a:pt x="276997" y="266017"/>
                  </a:lnTo>
                  <a:lnTo>
                    <a:pt x="308858" y="234126"/>
                  </a:lnTo>
                  <a:lnTo>
                    <a:pt x="329763" y="193726"/>
                  </a:lnTo>
                  <a:lnTo>
                    <a:pt x="337273" y="147256"/>
                  </a:lnTo>
                  <a:lnTo>
                    <a:pt x="329754" y="100764"/>
                  </a:lnTo>
                  <a:lnTo>
                    <a:pt x="308826" y="60347"/>
                  </a:lnTo>
                  <a:lnTo>
                    <a:pt x="276931" y="28451"/>
                  </a:lnTo>
                  <a:lnTo>
                    <a:pt x="236514" y="7520"/>
                  </a:lnTo>
                  <a:lnTo>
                    <a:pt x="190017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3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218034" y="12778181"/>
              <a:ext cx="205536" cy="250037"/>
            </a:xfrm>
            <a:prstGeom prst="rect">
              <a:avLst/>
            </a:prstGeom>
          </p:spPr>
        </p:pic>
        <p:sp>
          <p:nvSpPr>
            <p:cNvPr id="131" name="object 131"/>
            <p:cNvSpPr/>
            <p:nvPr/>
          </p:nvSpPr>
          <p:spPr>
            <a:xfrm>
              <a:off x="8022594" y="12439180"/>
              <a:ext cx="380365" cy="1051560"/>
            </a:xfrm>
            <a:custGeom>
              <a:avLst/>
              <a:gdLst/>
              <a:ahLst/>
              <a:cxnLst/>
              <a:rect l="l" t="t" r="r" b="b"/>
              <a:pathLst>
                <a:path w="380365" h="1051559">
                  <a:moveTo>
                    <a:pt x="191681" y="294513"/>
                  </a:moveTo>
                  <a:lnTo>
                    <a:pt x="147868" y="299357"/>
                  </a:lnTo>
                  <a:lnTo>
                    <a:pt x="107576" y="313831"/>
                  </a:lnTo>
                  <a:lnTo>
                    <a:pt x="71979" y="336688"/>
                  </a:lnTo>
                  <a:lnTo>
                    <a:pt x="42248" y="366677"/>
                  </a:lnTo>
                  <a:lnTo>
                    <a:pt x="19559" y="402553"/>
                  </a:lnTo>
                  <a:lnTo>
                    <a:pt x="5085" y="443066"/>
                  </a:lnTo>
                  <a:lnTo>
                    <a:pt x="0" y="486968"/>
                  </a:lnTo>
                  <a:lnTo>
                    <a:pt x="0" y="1051052"/>
                  </a:lnTo>
                  <a:lnTo>
                    <a:pt x="344017" y="1051052"/>
                  </a:lnTo>
                  <a:lnTo>
                    <a:pt x="358028" y="1048223"/>
                  </a:lnTo>
                  <a:lnTo>
                    <a:pt x="369473" y="1040507"/>
                  </a:lnTo>
                  <a:lnTo>
                    <a:pt x="377191" y="1029063"/>
                  </a:lnTo>
                  <a:lnTo>
                    <a:pt x="380022" y="1015047"/>
                  </a:lnTo>
                  <a:lnTo>
                    <a:pt x="380022" y="661060"/>
                  </a:lnTo>
                  <a:lnTo>
                    <a:pt x="343966" y="661060"/>
                  </a:lnTo>
                  <a:lnTo>
                    <a:pt x="298848" y="655829"/>
                  </a:lnTo>
                  <a:lnTo>
                    <a:pt x="257405" y="640973"/>
                  </a:lnTo>
                  <a:lnTo>
                    <a:pt x="220826" y="617684"/>
                  </a:lnTo>
                  <a:lnTo>
                    <a:pt x="190303" y="587153"/>
                  </a:lnTo>
                  <a:lnTo>
                    <a:pt x="167027" y="550571"/>
                  </a:lnTo>
                  <a:lnTo>
                    <a:pt x="152188" y="509130"/>
                  </a:lnTo>
                  <a:lnTo>
                    <a:pt x="146977" y="464019"/>
                  </a:lnTo>
                  <a:lnTo>
                    <a:pt x="153285" y="414500"/>
                  </a:lnTo>
                  <a:lnTo>
                    <a:pt x="171142" y="369587"/>
                  </a:lnTo>
                  <a:lnTo>
                    <a:pt x="198947" y="330872"/>
                  </a:lnTo>
                  <a:lnTo>
                    <a:pt x="235102" y="299948"/>
                  </a:lnTo>
                  <a:lnTo>
                    <a:pt x="224542" y="297675"/>
                  </a:lnTo>
                  <a:lnTo>
                    <a:pt x="213772" y="295997"/>
                  </a:lnTo>
                  <a:lnTo>
                    <a:pt x="202812" y="294935"/>
                  </a:lnTo>
                  <a:lnTo>
                    <a:pt x="191681" y="294513"/>
                  </a:lnTo>
                  <a:close/>
                </a:path>
                <a:path w="380365" h="1051559">
                  <a:moveTo>
                    <a:pt x="191681" y="0"/>
                  </a:moveTo>
                  <a:lnTo>
                    <a:pt x="145182" y="7519"/>
                  </a:lnTo>
                  <a:lnTo>
                    <a:pt x="104762" y="28447"/>
                  </a:lnTo>
                  <a:lnTo>
                    <a:pt x="72863" y="60342"/>
                  </a:lnTo>
                  <a:lnTo>
                    <a:pt x="51932" y="100759"/>
                  </a:lnTo>
                  <a:lnTo>
                    <a:pt x="44411" y="147256"/>
                  </a:lnTo>
                  <a:lnTo>
                    <a:pt x="51932" y="193748"/>
                  </a:lnTo>
                  <a:lnTo>
                    <a:pt x="72863" y="234165"/>
                  </a:lnTo>
                  <a:lnTo>
                    <a:pt x="104762" y="266061"/>
                  </a:lnTo>
                  <a:lnTo>
                    <a:pt x="145182" y="286992"/>
                  </a:lnTo>
                  <a:lnTo>
                    <a:pt x="191681" y="294513"/>
                  </a:lnTo>
                  <a:lnTo>
                    <a:pt x="238166" y="286992"/>
                  </a:lnTo>
                  <a:lnTo>
                    <a:pt x="278579" y="266061"/>
                  </a:lnTo>
                  <a:lnTo>
                    <a:pt x="310474" y="234165"/>
                  </a:lnTo>
                  <a:lnTo>
                    <a:pt x="331404" y="193748"/>
                  </a:lnTo>
                  <a:lnTo>
                    <a:pt x="338924" y="147256"/>
                  </a:lnTo>
                  <a:lnTo>
                    <a:pt x="331404" y="100759"/>
                  </a:lnTo>
                  <a:lnTo>
                    <a:pt x="310474" y="60342"/>
                  </a:lnTo>
                  <a:lnTo>
                    <a:pt x="278579" y="28447"/>
                  </a:lnTo>
                  <a:lnTo>
                    <a:pt x="238166" y="7519"/>
                  </a:lnTo>
                  <a:lnTo>
                    <a:pt x="191681" y="0"/>
                  </a:lnTo>
                  <a:close/>
                </a:path>
              </a:pathLst>
            </a:custGeom>
            <a:solidFill>
              <a:srgbClr val="1929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2" name="object 1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241588" y="12778184"/>
              <a:ext cx="205524" cy="250024"/>
            </a:xfrm>
            <a:prstGeom prst="rect">
              <a:avLst/>
            </a:prstGeom>
          </p:spPr>
        </p:pic>
        <p:sp>
          <p:nvSpPr>
            <p:cNvPr id="133" name="object 133"/>
            <p:cNvSpPr/>
            <p:nvPr/>
          </p:nvSpPr>
          <p:spPr>
            <a:xfrm>
              <a:off x="7632916" y="12438773"/>
              <a:ext cx="400685" cy="1051560"/>
            </a:xfrm>
            <a:custGeom>
              <a:avLst/>
              <a:gdLst/>
              <a:ahLst/>
              <a:cxnLst/>
              <a:rect l="l" t="t" r="r" b="b"/>
              <a:pathLst>
                <a:path w="400684" h="1051559">
                  <a:moveTo>
                    <a:pt x="347751" y="147243"/>
                  </a:moveTo>
                  <a:lnTo>
                    <a:pt x="340233" y="100761"/>
                  </a:lnTo>
                  <a:lnTo>
                    <a:pt x="319303" y="60350"/>
                  </a:lnTo>
                  <a:lnTo>
                    <a:pt x="287401" y="28448"/>
                  </a:lnTo>
                  <a:lnTo>
                    <a:pt x="246989" y="7531"/>
                  </a:lnTo>
                  <a:lnTo>
                    <a:pt x="200494" y="0"/>
                  </a:lnTo>
                  <a:lnTo>
                    <a:pt x="154000" y="7531"/>
                  </a:lnTo>
                  <a:lnTo>
                    <a:pt x="113576" y="28448"/>
                  </a:lnTo>
                  <a:lnTo>
                    <a:pt x="81673" y="60350"/>
                  </a:lnTo>
                  <a:lnTo>
                    <a:pt x="60744" y="100761"/>
                  </a:lnTo>
                  <a:lnTo>
                    <a:pt x="53225" y="147243"/>
                  </a:lnTo>
                  <a:lnTo>
                    <a:pt x="60744" y="193751"/>
                  </a:lnTo>
                  <a:lnTo>
                    <a:pt x="81673" y="234162"/>
                  </a:lnTo>
                  <a:lnTo>
                    <a:pt x="113576" y="266065"/>
                  </a:lnTo>
                  <a:lnTo>
                    <a:pt x="154000" y="286994"/>
                  </a:lnTo>
                  <a:lnTo>
                    <a:pt x="200494" y="294513"/>
                  </a:lnTo>
                  <a:lnTo>
                    <a:pt x="246989" y="286994"/>
                  </a:lnTo>
                  <a:lnTo>
                    <a:pt x="287401" y="266065"/>
                  </a:lnTo>
                  <a:lnTo>
                    <a:pt x="319303" y="234162"/>
                  </a:lnTo>
                  <a:lnTo>
                    <a:pt x="340233" y="193751"/>
                  </a:lnTo>
                  <a:lnTo>
                    <a:pt x="347751" y="147243"/>
                  </a:lnTo>
                  <a:close/>
                </a:path>
                <a:path w="400684" h="1051559">
                  <a:moveTo>
                    <a:pt x="400634" y="294932"/>
                  </a:moveTo>
                  <a:lnTo>
                    <a:pt x="0" y="294932"/>
                  </a:lnTo>
                  <a:lnTo>
                    <a:pt x="2286" y="297103"/>
                  </a:lnTo>
                  <a:lnTo>
                    <a:pt x="34937" y="335559"/>
                  </a:lnTo>
                  <a:lnTo>
                    <a:pt x="59334" y="378942"/>
                  </a:lnTo>
                  <a:lnTo>
                    <a:pt x="75006" y="426173"/>
                  </a:lnTo>
                  <a:lnTo>
                    <a:pt x="81457" y="476161"/>
                  </a:lnTo>
                  <a:lnTo>
                    <a:pt x="81673" y="484924"/>
                  </a:lnTo>
                  <a:lnTo>
                    <a:pt x="81673" y="1051458"/>
                  </a:lnTo>
                  <a:lnTo>
                    <a:pt x="317652" y="1051458"/>
                  </a:lnTo>
                  <a:lnTo>
                    <a:pt x="317652" y="487375"/>
                  </a:lnTo>
                  <a:lnTo>
                    <a:pt x="322668" y="435876"/>
                  </a:lnTo>
                  <a:lnTo>
                    <a:pt x="337388" y="386943"/>
                  </a:lnTo>
                  <a:lnTo>
                    <a:pt x="361353" y="341706"/>
                  </a:lnTo>
                  <a:lnTo>
                    <a:pt x="394093" y="301320"/>
                  </a:lnTo>
                  <a:lnTo>
                    <a:pt x="400634" y="294932"/>
                  </a:lnTo>
                  <a:close/>
                </a:path>
              </a:pathLst>
            </a:custGeom>
            <a:solidFill>
              <a:srgbClr val="EF4C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4" name="object 134"/>
          <p:cNvSpPr txBox="1"/>
          <p:nvPr/>
        </p:nvSpPr>
        <p:spPr>
          <a:xfrm>
            <a:off x="728997" y="15335324"/>
            <a:ext cx="89839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*Due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decreased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institutional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participation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related</a:t>
            </a:r>
            <a:r>
              <a:rPr sz="10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COVID-19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pandemic,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CIRP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Freshman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0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nationally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representative.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057395" y="5378785"/>
            <a:ext cx="1856448" cy="12695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310515" algn="l"/>
              </a:tabLst>
            </a:pPr>
            <a:r>
              <a:rPr sz="2200" b="1" dirty="0">
                <a:solidFill>
                  <a:srgbClr val="3E393E"/>
                </a:solidFill>
                <a:latin typeface="Arial"/>
                <a:cs typeface="Arial"/>
              </a:rPr>
              <a:t>8</a:t>
            </a:r>
            <a:r>
              <a:rPr lang="en-US" sz="2200" b="1" dirty="0">
                <a:solidFill>
                  <a:srgbClr val="3E393E"/>
                </a:solidFill>
                <a:latin typeface="Arial"/>
                <a:cs typeface="Arial"/>
              </a:rPr>
              <a:t>0</a:t>
            </a:r>
            <a:r>
              <a:rPr sz="2200" b="1" dirty="0">
                <a:solidFill>
                  <a:srgbClr val="3E393E"/>
                </a:solidFill>
                <a:latin typeface="Arial"/>
                <a:cs typeface="Arial"/>
              </a:rPr>
              <a:t>%</a:t>
            </a:r>
            <a:r>
              <a:rPr sz="2200" b="1" spc="-8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800" b="1" spc="-30" dirty="0">
                <a:solidFill>
                  <a:srgbClr val="3E393E"/>
                </a:solidFill>
                <a:latin typeface="Arial"/>
                <a:cs typeface="Arial"/>
              </a:rPr>
              <a:t>ll)</a:t>
            </a:r>
            <a:endParaRPr lang="en-US" b="1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310515" algn="l"/>
              </a:tabLst>
            </a:pP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2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gain</a:t>
            </a:r>
            <a:r>
              <a:rPr sz="1200" spc="3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E"/>
                </a:solidFill>
                <a:latin typeface="Arial"/>
                <a:cs typeface="Arial"/>
              </a:rPr>
              <a:t>a</a:t>
            </a:r>
            <a:r>
              <a:rPr sz="1200" spc="3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general 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education</a:t>
            </a:r>
            <a:r>
              <a:rPr sz="1200" spc="3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and 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appreciation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of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ideas</a:t>
            </a:r>
            <a:endParaRPr lang="en-US" sz="12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310515" algn="l"/>
              </a:tabLst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78%</a:t>
            </a:r>
            <a:r>
              <a:rPr sz="1800" b="1" spc="20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588845" y="5378785"/>
            <a:ext cx="1583855" cy="7335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dirty="0">
                <a:solidFill>
                  <a:srgbClr val="3E393E"/>
                </a:solidFill>
                <a:latin typeface="Arial"/>
                <a:cs typeface="Arial"/>
              </a:rPr>
              <a:t>76</a:t>
            </a:r>
            <a:r>
              <a:rPr sz="2200" b="1" dirty="0">
                <a:solidFill>
                  <a:srgbClr val="3E393E"/>
                </a:solidFill>
                <a:latin typeface="Arial"/>
                <a:cs typeface="Arial"/>
              </a:rPr>
              <a:t>%</a:t>
            </a:r>
            <a:r>
              <a:rPr lang="en-US" sz="2200" b="1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800" b="1" spc="-30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8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lang="en-US" b="1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To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g</a:t>
            </a:r>
            <a:r>
              <a:rPr lang="en-US" sz="1200" spc="15" dirty="0">
                <a:solidFill>
                  <a:srgbClr val="3E393E"/>
                </a:solidFill>
                <a:latin typeface="Arial"/>
                <a:cs typeface="Arial"/>
              </a:rPr>
              <a:t>et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training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E393E"/>
                </a:solidFill>
                <a:latin typeface="Arial"/>
                <a:cs typeface="Arial"/>
              </a:rPr>
              <a:t>for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E"/>
                </a:solidFill>
                <a:latin typeface="Arial"/>
                <a:cs typeface="Arial"/>
              </a:rPr>
              <a:t>a</a:t>
            </a:r>
            <a:r>
              <a:rPr sz="12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E393E"/>
                </a:solidFill>
                <a:latin typeface="Arial"/>
                <a:cs typeface="Arial"/>
              </a:rPr>
              <a:t>specific</a:t>
            </a:r>
            <a:r>
              <a:rPr sz="1200" spc="20" dirty="0">
                <a:solidFill>
                  <a:srgbClr val="3E393E"/>
                </a:solidFill>
                <a:latin typeface="Arial"/>
                <a:cs typeface="Arial"/>
              </a:rPr>
              <a:t> career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609229" y="6289100"/>
            <a:ext cx="148726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82%</a:t>
            </a:r>
            <a:r>
              <a:rPr sz="1800" b="1" spc="20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109353" y="8754142"/>
            <a:ext cx="142454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dirty="0">
                <a:solidFill>
                  <a:srgbClr val="7F0000"/>
                </a:solidFill>
                <a:latin typeface="Arial"/>
                <a:cs typeface="Arial"/>
              </a:rPr>
              <a:t>15</a:t>
            </a:r>
            <a:r>
              <a:rPr sz="2400" b="1" dirty="0">
                <a:solidFill>
                  <a:srgbClr val="7F0000"/>
                </a:solidFill>
                <a:latin typeface="Arial"/>
                <a:cs typeface="Arial"/>
              </a:rPr>
              <a:t>%</a:t>
            </a:r>
            <a:r>
              <a:rPr sz="2400" b="1" spc="-4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732533" y="9742449"/>
            <a:ext cx="1450339" cy="138255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2965"/>
              </a:lnSpc>
              <a:spcBef>
                <a:spcPts val="135"/>
              </a:spcBef>
            </a:pPr>
            <a:r>
              <a:rPr sz="2550" b="1" dirty="0">
                <a:solidFill>
                  <a:srgbClr val="3E393E"/>
                </a:solidFill>
                <a:latin typeface="Arial"/>
                <a:cs typeface="Arial"/>
              </a:rPr>
              <a:t>57%</a:t>
            </a:r>
            <a:r>
              <a:rPr sz="2550" b="1" spc="-7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3E393E"/>
                </a:solidFill>
                <a:latin typeface="Arial"/>
                <a:cs typeface="Arial"/>
              </a:rPr>
              <a:t>(A</a:t>
            </a:r>
            <a:r>
              <a:rPr lang="en-US" sz="1800" b="1" spc="-30" dirty="0">
                <a:solidFill>
                  <a:srgbClr val="3E393E"/>
                </a:solidFill>
                <a:latin typeface="Arial"/>
                <a:cs typeface="Arial"/>
              </a:rPr>
              <a:t>ll</a:t>
            </a:r>
            <a:r>
              <a:rPr sz="1800" b="1" dirty="0">
                <a:solidFill>
                  <a:srgbClr val="3E393E"/>
                </a:solidFill>
                <a:latin typeface="Arial"/>
                <a:cs typeface="Arial"/>
              </a:rPr>
              <a:t>)</a:t>
            </a:r>
            <a:endParaRPr sz="1800" dirty="0">
              <a:latin typeface="Arial"/>
              <a:cs typeface="Arial"/>
            </a:endParaRPr>
          </a:p>
          <a:p>
            <a:pPr marL="17780">
              <a:lnSpc>
                <a:spcPts val="1105"/>
              </a:lnSpc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Considered</a:t>
            </a:r>
            <a:r>
              <a:rPr sz="100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the</a:t>
            </a:r>
            <a:endParaRPr sz="1000" dirty="0">
              <a:latin typeface="Arial"/>
              <a:cs typeface="Arial"/>
            </a:endParaRPr>
          </a:p>
          <a:p>
            <a:pPr marL="17780" marR="19685">
              <a:spcBef>
                <a:spcPts val="55"/>
              </a:spcBef>
            </a:pP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academic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reputation 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3E393E"/>
                </a:solidFill>
                <a:latin typeface="Arial"/>
                <a:cs typeface="Arial"/>
              </a:rPr>
              <a:t>of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their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intended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3E393E"/>
                </a:solidFill>
                <a:latin typeface="Arial"/>
                <a:cs typeface="Arial"/>
              </a:rPr>
              <a:t>major </a:t>
            </a:r>
            <a:r>
              <a:rPr sz="1000" spc="-260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3E393E"/>
                </a:solidFill>
                <a:latin typeface="Arial"/>
                <a:cs typeface="Arial"/>
              </a:rPr>
              <a:t>very</a:t>
            </a:r>
            <a:r>
              <a:rPr sz="1000" spc="25" dirty="0">
                <a:solidFill>
                  <a:srgbClr val="3E393E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3E393E"/>
                </a:solidFill>
                <a:latin typeface="Arial"/>
                <a:cs typeface="Arial"/>
              </a:rPr>
              <a:t>important</a:t>
            </a:r>
            <a:endParaRPr lang="en-US" sz="1000" spc="15" dirty="0">
              <a:solidFill>
                <a:srgbClr val="3E393E"/>
              </a:solidFill>
              <a:latin typeface="Arial"/>
              <a:cs typeface="Arial"/>
            </a:endParaRPr>
          </a:p>
          <a:p>
            <a:pPr marL="17780" marR="19685">
              <a:lnSpc>
                <a:spcPts val="1180"/>
              </a:lnSpc>
              <a:spcBef>
                <a:spcPts val="55"/>
              </a:spcBef>
            </a:pPr>
            <a:endParaRPr lang="en-US" sz="1000" b="1" spc="15" dirty="0">
              <a:solidFill>
                <a:srgbClr val="3E393E"/>
              </a:solidFill>
              <a:latin typeface="Arial"/>
              <a:cs typeface="Arial"/>
            </a:endParaRPr>
          </a:p>
          <a:p>
            <a:pPr marL="17780" marR="19685">
              <a:lnSpc>
                <a:spcPts val="1180"/>
              </a:lnSpc>
              <a:spcBef>
                <a:spcPts val="55"/>
              </a:spcBef>
            </a:pPr>
            <a:r>
              <a:rPr lang="en-US" sz="2400" b="1" dirty="0">
                <a:solidFill>
                  <a:srgbClr val="7F0000"/>
                </a:solidFill>
                <a:latin typeface="Arial"/>
                <a:cs typeface="Arial"/>
              </a:rPr>
              <a:t>38% </a:t>
            </a:r>
            <a:r>
              <a:rPr lang="en-US"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36766" y="10758805"/>
            <a:ext cx="13690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1155" algn="l"/>
              </a:tabLst>
            </a:pPr>
            <a:r>
              <a:rPr sz="2400" b="1" dirty="0">
                <a:solidFill>
                  <a:srgbClr val="7F0000"/>
                </a:solidFill>
                <a:latin typeface="Arial"/>
                <a:cs typeface="Arial"/>
              </a:rPr>
              <a:t>5</a:t>
            </a:r>
            <a:r>
              <a:rPr lang="en-US" sz="2400" b="1" dirty="0">
                <a:solidFill>
                  <a:srgbClr val="7F0000"/>
                </a:solidFill>
                <a:latin typeface="Arial"/>
                <a:cs typeface="Arial"/>
              </a:rPr>
              <a:t>2</a:t>
            </a:r>
            <a:r>
              <a:rPr sz="2400" b="1" dirty="0">
                <a:solidFill>
                  <a:srgbClr val="7F0000"/>
                </a:solidFill>
                <a:latin typeface="Arial"/>
                <a:cs typeface="Arial"/>
              </a:rPr>
              <a:t>%</a:t>
            </a:r>
            <a:r>
              <a:rPr sz="2400" b="1" spc="-4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7F0000"/>
                </a:solidFill>
                <a:latin typeface="Arial"/>
                <a:cs typeface="Arial"/>
              </a:rPr>
              <a:t>(MSAC)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06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" name="Chart 177">
            <a:extLst>
              <a:ext uri="{FF2B5EF4-FFF2-40B4-BE49-F238E27FC236}">
                <a16:creationId xmlns:a16="http://schemas.microsoft.com/office/drawing/2014/main" id="{09C5B72E-5A6F-4634-A7F5-4279EDD289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221025"/>
              </p:ext>
            </p:extLst>
          </p:nvPr>
        </p:nvGraphicFramePr>
        <p:xfrm>
          <a:off x="102304" y="5380194"/>
          <a:ext cx="1518108" cy="1387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1537463" y="14886223"/>
            <a:ext cx="2758440" cy="332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Source: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CIRP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Freshman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2020* </a:t>
            </a:r>
            <a:r>
              <a:rPr sz="10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www.heri.ucla.edu/infographic/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7463" y="14241350"/>
            <a:ext cx="7871459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Information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entering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college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helps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enrollment</a:t>
            </a:r>
            <a:r>
              <a:rPr sz="13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planning,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retention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efforts,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provides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3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baseline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understanding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college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effectiveness.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rgbClr val="FFFFFF"/>
                </a:solidFill>
                <a:latin typeface="Arial"/>
                <a:cs typeface="Arial"/>
              </a:rPr>
              <a:t>CIRP</a:t>
            </a:r>
            <a:r>
              <a:rPr sz="1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Freshman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0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3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13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25" dirty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www.cirpsurveys.org.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7874" y="1281027"/>
            <a:ext cx="1672938" cy="189218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marR="5080" indent="-4445" algn="ctr">
              <a:lnSpc>
                <a:spcPct val="100000"/>
              </a:lnSpc>
              <a:spcBef>
                <a:spcPts val="95"/>
              </a:spcBef>
            </a:pPr>
            <a:endParaRPr lang="en-US" sz="1700" b="1" spc="-25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 indent="-4445" algn="ctr">
              <a:lnSpc>
                <a:spcPct val="100000"/>
              </a:lnSpc>
              <a:spcBef>
                <a:spcPts val="95"/>
              </a:spcBef>
            </a:pPr>
            <a:r>
              <a:rPr sz="1700" b="1" spc="-25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en-US" sz="1700" b="1" spc="-25" dirty="0">
                <a:solidFill>
                  <a:schemeClr val="bg1"/>
                </a:solidFill>
                <a:latin typeface="Arial"/>
                <a:cs typeface="Arial"/>
              </a:rPr>
              <a:t> majority of the students identified as Hispanic/Latinx (62%)</a:t>
            </a:r>
          </a:p>
          <a:p>
            <a:pPr marL="12700" marR="5080" indent="-4445" algn="ctr">
              <a:lnSpc>
                <a:spcPct val="100000"/>
              </a:lnSpc>
              <a:spcBef>
                <a:spcPts val="95"/>
              </a:spcBef>
            </a:pPr>
            <a:endParaRPr sz="18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317022" y="307772"/>
            <a:ext cx="9759431" cy="8034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6413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pc="585" dirty="0">
                <a:solidFill>
                  <a:schemeClr val="tx1"/>
                </a:solidFill>
                <a:highlight>
                  <a:srgbClr val="C0C0C0"/>
                </a:highlight>
                <a:latin typeface="Abadi" panose="020B0604020104020204" pitchFamily="34" charset="0"/>
              </a:rPr>
              <a:t>About the Respondents</a:t>
            </a:r>
            <a:endParaRPr lang="en-US" spc="470" dirty="0">
              <a:solidFill>
                <a:schemeClr val="tx1"/>
              </a:solidFill>
              <a:highlight>
                <a:srgbClr val="C0C0C0"/>
              </a:highlight>
              <a:latin typeface="Abadi" panose="020B0604020104020204" pitchFamily="34" charset="0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87340" y="5525689"/>
            <a:ext cx="156715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94% Public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0" y="11052826"/>
            <a:ext cx="10287000" cy="512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/>
            <a:r>
              <a:rPr lang="en-US" sz="3200" b="1" spc="10" dirty="0">
                <a:solidFill>
                  <a:srgbClr val="3E393E"/>
                </a:solidFill>
                <a:latin typeface="Arial"/>
                <a:cs typeface="Arial"/>
              </a:rPr>
              <a:t>Financial Issues Associated with Attending College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856458" y="14727164"/>
            <a:ext cx="3672840" cy="4819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695"/>
              </a:spcBef>
              <a:tabLst>
                <a:tab pos="2860675" algn="l"/>
              </a:tabLst>
            </a:pP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facebook.com/HERI.CIRP	@HERIUCLA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  <a:tabLst>
                <a:tab pos="2857500" algn="l"/>
              </a:tabLst>
            </a:pP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linkedin.com/company/heriucla/	@HERIUCLA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728997" y="15335324"/>
            <a:ext cx="89839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*Due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decreased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institutional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participation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related</a:t>
            </a:r>
            <a:r>
              <a:rPr sz="10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COVID-19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pandemic,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0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CIRP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Freshman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Survey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0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nationally</a:t>
            </a:r>
            <a:r>
              <a:rPr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representative.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52" name="Chart 151">
            <a:extLst>
              <a:ext uri="{FF2B5EF4-FFF2-40B4-BE49-F238E27FC236}">
                <a16:creationId xmlns:a16="http://schemas.microsoft.com/office/drawing/2014/main" id="{074E8BE3-D5B6-40FE-BE65-AC0A0ACCD3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052694"/>
              </p:ext>
            </p:extLst>
          </p:nvPr>
        </p:nvGraphicFramePr>
        <p:xfrm>
          <a:off x="5640635" y="1281027"/>
          <a:ext cx="4532065" cy="1895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57" name="Object 156">
            <a:extLst>
              <a:ext uri="{FF2B5EF4-FFF2-40B4-BE49-F238E27FC236}">
                <a16:creationId xmlns:a16="http://schemas.microsoft.com/office/drawing/2014/main" id="{4921F915-45D5-45DF-B23C-38D3F8076F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642910"/>
              </p:ext>
            </p:extLst>
          </p:nvPr>
        </p:nvGraphicFramePr>
        <p:xfrm>
          <a:off x="1979984" y="1281027"/>
          <a:ext cx="3620716" cy="189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9" imgW="3687965" imgH="1927815" progId="Excel.Sheet.12">
                  <p:embed/>
                </p:oleObj>
              </mc:Choice>
              <mc:Fallback>
                <p:oleObj name="Worksheet" r:id="rId9" imgW="3687965" imgH="1927815" progId="Excel.Sheet.12">
                  <p:embed/>
                  <p:pic>
                    <p:nvPicPr>
                      <p:cNvPr id="157" name="Object 156">
                        <a:extLst>
                          <a:ext uri="{FF2B5EF4-FFF2-40B4-BE49-F238E27FC236}">
                            <a16:creationId xmlns:a16="http://schemas.microsoft.com/office/drawing/2014/main" id="{4921F915-45D5-45DF-B23C-38D3F8076F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79984" y="1281027"/>
                        <a:ext cx="3620716" cy="1892186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" name="object 5">
            <a:extLst>
              <a:ext uri="{FF2B5EF4-FFF2-40B4-BE49-F238E27FC236}">
                <a16:creationId xmlns:a16="http://schemas.microsoft.com/office/drawing/2014/main" id="{2326B26B-C60D-4DE0-8958-7E7309A636AD}"/>
              </a:ext>
            </a:extLst>
          </p:cNvPr>
          <p:cNvSpPr txBox="1"/>
          <p:nvPr/>
        </p:nvSpPr>
        <p:spPr>
          <a:xfrm>
            <a:off x="213407" y="3370380"/>
            <a:ext cx="1672938" cy="11509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marR="5080" indent="-4445" algn="ctr">
              <a:lnSpc>
                <a:spcPct val="100000"/>
              </a:lnSpc>
              <a:spcBef>
                <a:spcPts val="95"/>
              </a:spcBef>
            </a:pPr>
            <a:r>
              <a:rPr lang="en-US" sz="1850" b="1" spc="-25" dirty="0">
                <a:latin typeface="Arial"/>
                <a:cs typeface="Arial"/>
              </a:rPr>
              <a:t>More women than men participated in the survey</a:t>
            </a:r>
            <a:endParaRPr lang="en-US" sz="1700" b="1" spc="-25" dirty="0">
              <a:latin typeface="Arial"/>
              <a:cs typeface="Arial"/>
            </a:endParaRPr>
          </a:p>
        </p:txBody>
      </p:sp>
      <p:graphicFrame>
        <p:nvGraphicFramePr>
          <p:cNvPr id="165" name="Object 164">
            <a:extLst>
              <a:ext uri="{FF2B5EF4-FFF2-40B4-BE49-F238E27FC236}">
                <a16:creationId xmlns:a16="http://schemas.microsoft.com/office/drawing/2014/main" id="{FA2A68B8-B0D5-4DCF-BBC5-6BDCD0B461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7144"/>
              </p:ext>
            </p:extLst>
          </p:nvPr>
        </p:nvGraphicFramePr>
        <p:xfrm>
          <a:off x="1949054" y="3378379"/>
          <a:ext cx="3682576" cy="1215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11" imgW="4640628" imgH="1531688" progId="Excel.Sheet.12">
                  <p:embed/>
                </p:oleObj>
              </mc:Choice>
              <mc:Fallback>
                <p:oleObj name="Worksheet" r:id="rId11" imgW="4640628" imgH="1531688" progId="Excel.Sheet.12">
                  <p:embed/>
                  <p:pic>
                    <p:nvPicPr>
                      <p:cNvPr id="165" name="Object 164">
                        <a:extLst>
                          <a:ext uri="{FF2B5EF4-FFF2-40B4-BE49-F238E27FC236}">
                            <a16:creationId xmlns:a16="http://schemas.microsoft.com/office/drawing/2014/main" id="{FA2A68B8-B0D5-4DCF-BBC5-6BDCD0B461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49054" y="3378379"/>
                        <a:ext cx="3682576" cy="1215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Chart 166">
            <a:extLst>
              <a:ext uri="{FF2B5EF4-FFF2-40B4-BE49-F238E27FC236}">
                <a16:creationId xmlns:a16="http://schemas.microsoft.com/office/drawing/2014/main" id="{67376943-8C61-4A84-BE87-339D62FB4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397542"/>
              </p:ext>
            </p:extLst>
          </p:nvPr>
        </p:nvGraphicFramePr>
        <p:xfrm>
          <a:off x="5662499" y="3272738"/>
          <a:ext cx="4510201" cy="1399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70" name="object 65">
            <a:extLst>
              <a:ext uri="{FF2B5EF4-FFF2-40B4-BE49-F238E27FC236}">
                <a16:creationId xmlns:a16="http://schemas.microsoft.com/office/drawing/2014/main" id="{CEC12F3A-74ED-4F44-99B6-9D4662619738}"/>
              </a:ext>
            </a:extLst>
          </p:cNvPr>
          <p:cNvSpPr txBox="1"/>
          <p:nvPr/>
        </p:nvSpPr>
        <p:spPr>
          <a:xfrm>
            <a:off x="117154" y="5213588"/>
            <a:ext cx="3225143" cy="25141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789"/>
              </a:lnSpc>
              <a:spcBef>
                <a:spcPts val="155"/>
              </a:spcBef>
            </a:pPr>
            <a:r>
              <a:rPr lang="en-US" sz="2000" b="1" u="sng" spc="10" dirty="0">
                <a:latin typeface="Arial"/>
                <a:cs typeface="Arial"/>
              </a:rPr>
              <a:t>Intended Enrollment</a:t>
            </a:r>
            <a:endParaRPr sz="2000" u="sng" dirty="0">
              <a:latin typeface="Arial"/>
              <a:cs typeface="Arial"/>
            </a:endParaRPr>
          </a:p>
        </p:txBody>
      </p:sp>
      <p:pic>
        <p:nvPicPr>
          <p:cNvPr id="176" name="Graphic 175" descr="Graduation cap with solid fill">
            <a:extLst>
              <a:ext uri="{FF2B5EF4-FFF2-40B4-BE49-F238E27FC236}">
                <a16:creationId xmlns:a16="http://schemas.microsoft.com/office/drawing/2014/main" id="{AE2EE012-D15E-4ACF-8C2C-99FED7FA386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624775" y="5444359"/>
            <a:ext cx="1309438" cy="1309438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412857" y="5681887"/>
            <a:ext cx="182655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9060"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3E393E"/>
                </a:solidFill>
                <a:latin typeface="Arial"/>
                <a:cs typeface="Arial"/>
              </a:rPr>
              <a:t>19</a:t>
            </a:r>
            <a:r>
              <a:rPr sz="2200" b="1" spc="-5" dirty="0">
                <a:solidFill>
                  <a:srgbClr val="3E393E"/>
                </a:solidFill>
                <a:latin typeface="Arial"/>
                <a:cs typeface="Arial"/>
              </a:rPr>
              <a:t>%</a:t>
            </a:r>
            <a:r>
              <a:rPr lang="en-US" sz="2200" b="1" spc="-95" dirty="0">
                <a:solidFill>
                  <a:srgbClr val="3E393E"/>
                </a:solidFill>
                <a:latin typeface="Arial"/>
                <a:cs typeface="Arial"/>
              </a:rPr>
              <a:t> Part-time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77" name="object 11">
            <a:extLst>
              <a:ext uri="{FF2B5EF4-FFF2-40B4-BE49-F238E27FC236}">
                <a16:creationId xmlns:a16="http://schemas.microsoft.com/office/drawing/2014/main" id="{2110D85B-9844-4C60-A030-D7E2BD989094}"/>
              </a:ext>
            </a:extLst>
          </p:cNvPr>
          <p:cNvSpPr txBox="1"/>
          <p:nvPr/>
        </p:nvSpPr>
        <p:spPr>
          <a:xfrm>
            <a:off x="1433659" y="6124249"/>
            <a:ext cx="182655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9060"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3E393E"/>
                </a:solidFill>
                <a:latin typeface="Arial"/>
                <a:cs typeface="Arial"/>
              </a:rPr>
              <a:t>81</a:t>
            </a:r>
            <a:r>
              <a:rPr sz="2200" b="1" spc="-5" dirty="0">
                <a:solidFill>
                  <a:srgbClr val="3E393E"/>
                </a:solidFill>
                <a:latin typeface="Arial"/>
                <a:cs typeface="Arial"/>
              </a:rPr>
              <a:t>%</a:t>
            </a:r>
            <a:r>
              <a:rPr lang="en-US" sz="2200" b="1" spc="-95" dirty="0">
                <a:solidFill>
                  <a:srgbClr val="3E393E"/>
                </a:solidFill>
                <a:latin typeface="Arial"/>
                <a:cs typeface="Arial"/>
              </a:rPr>
              <a:t> Full-time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79" name="object 65">
            <a:extLst>
              <a:ext uri="{FF2B5EF4-FFF2-40B4-BE49-F238E27FC236}">
                <a16:creationId xmlns:a16="http://schemas.microsoft.com/office/drawing/2014/main" id="{3A942113-403E-4014-8AB2-6C8BFEB5BA90}"/>
              </a:ext>
            </a:extLst>
          </p:cNvPr>
          <p:cNvSpPr txBox="1"/>
          <p:nvPr/>
        </p:nvSpPr>
        <p:spPr>
          <a:xfrm>
            <a:off x="3851560" y="5213218"/>
            <a:ext cx="2680481" cy="25141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155"/>
              </a:spcBef>
            </a:pPr>
            <a:r>
              <a:rPr lang="en-US" sz="2000" b="1" u="sng" spc="10" dirty="0">
                <a:latin typeface="Arial"/>
                <a:cs typeface="Arial"/>
              </a:rPr>
              <a:t>Type of High School </a:t>
            </a:r>
            <a:endParaRPr sz="2000" u="sng" dirty="0">
              <a:latin typeface="Arial"/>
              <a:cs typeface="Arial"/>
            </a:endParaRPr>
          </a:p>
        </p:txBody>
      </p:sp>
      <p:sp>
        <p:nvSpPr>
          <p:cNvPr id="180" name="object 61">
            <a:extLst>
              <a:ext uri="{FF2B5EF4-FFF2-40B4-BE49-F238E27FC236}">
                <a16:creationId xmlns:a16="http://schemas.microsoft.com/office/drawing/2014/main" id="{2E5533D3-41CC-4560-B21A-17AA94728801}"/>
              </a:ext>
            </a:extLst>
          </p:cNvPr>
          <p:cNvSpPr txBox="1"/>
          <p:nvPr/>
        </p:nvSpPr>
        <p:spPr>
          <a:xfrm>
            <a:off x="4991100" y="5934190"/>
            <a:ext cx="156715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 5% Private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81" name="object 61">
            <a:extLst>
              <a:ext uri="{FF2B5EF4-FFF2-40B4-BE49-F238E27FC236}">
                <a16:creationId xmlns:a16="http://schemas.microsoft.com/office/drawing/2014/main" id="{9E00CC8B-FD5B-4549-ACFA-87CBC9747662}"/>
              </a:ext>
            </a:extLst>
          </p:cNvPr>
          <p:cNvSpPr txBox="1"/>
          <p:nvPr/>
        </p:nvSpPr>
        <p:spPr>
          <a:xfrm>
            <a:off x="4991100" y="6297507"/>
            <a:ext cx="156715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 1% Home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82" name="Rectangle: Rounded Corners 181">
            <a:extLst>
              <a:ext uri="{FF2B5EF4-FFF2-40B4-BE49-F238E27FC236}">
                <a16:creationId xmlns:a16="http://schemas.microsoft.com/office/drawing/2014/main" id="{2BCE4E04-519F-4FD6-8364-8A106331ABF1}"/>
              </a:ext>
            </a:extLst>
          </p:cNvPr>
          <p:cNvSpPr/>
          <p:nvPr/>
        </p:nvSpPr>
        <p:spPr>
          <a:xfrm>
            <a:off x="109457" y="5024695"/>
            <a:ext cx="3258271" cy="1794760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: Rounded Corners 186">
            <a:extLst>
              <a:ext uri="{FF2B5EF4-FFF2-40B4-BE49-F238E27FC236}">
                <a16:creationId xmlns:a16="http://schemas.microsoft.com/office/drawing/2014/main" id="{2D1730DE-CB5A-4EBB-86AE-4598D6D2F291}"/>
              </a:ext>
            </a:extLst>
          </p:cNvPr>
          <p:cNvSpPr/>
          <p:nvPr/>
        </p:nvSpPr>
        <p:spPr>
          <a:xfrm>
            <a:off x="3511943" y="5015419"/>
            <a:ext cx="3258271" cy="1794760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: Rounded Corners 187">
            <a:extLst>
              <a:ext uri="{FF2B5EF4-FFF2-40B4-BE49-F238E27FC236}">
                <a16:creationId xmlns:a16="http://schemas.microsoft.com/office/drawing/2014/main" id="{A953047B-C70A-41F8-8F51-A369B3EE121E}"/>
              </a:ext>
            </a:extLst>
          </p:cNvPr>
          <p:cNvSpPr/>
          <p:nvPr/>
        </p:nvSpPr>
        <p:spPr>
          <a:xfrm>
            <a:off x="6914429" y="5025140"/>
            <a:ext cx="3258271" cy="1794760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bject 65">
            <a:extLst>
              <a:ext uri="{FF2B5EF4-FFF2-40B4-BE49-F238E27FC236}">
                <a16:creationId xmlns:a16="http://schemas.microsoft.com/office/drawing/2014/main" id="{88D86C63-1C78-4345-BA13-22190BD23E37}"/>
              </a:ext>
            </a:extLst>
          </p:cNvPr>
          <p:cNvSpPr txBox="1"/>
          <p:nvPr/>
        </p:nvSpPr>
        <p:spPr>
          <a:xfrm>
            <a:off x="7263619" y="5213132"/>
            <a:ext cx="2680481" cy="25141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155"/>
              </a:spcBef>
            </a:pPr>
            <a:r>
              <a:rPr lang="en-US" sz="2000" b="1" u="sng" spc="10" dirty="0">
                <a:latin typeface="Arial"/>
                <a:cs typeface="Arial"/>
              </a:rPr>
              <a:t>Mt SAC from Home</a:t>
            </a:r>
            <a:endParaRPr sz="2000" u="sng" dirty="0">
              <a:latin typeface="Arial"/>
              <a:cs typeface="Arial"/>
            </a:endParaRPr>
          </a:p>
        </p:txBody>
      </p:sp>
      <p:pic>
        <p:nvPicPr>
          <p:cNvPr id="191" name="Graphic 190" descr="Map with pin with solid fill">
            <a:extLst>
              <a:ext uri="{FF2B5EF4-FFF2-40B4-BE49-F238E27FC236}">
                <a16:creationId xmlns:a16="http://schemas.microsoft.com/office/drawing/2014/main" id="{03EF62A7-1E76-45A3-B250-96445A3BA8F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090613" y="5511398"/>
            <a:ext cx="905502" cy="905502"/>
          </a:xfrm>
          <a:prstGeom prst="rect">
            <a:avLst/>
          </a:prstGeom>
        </p:spPr>
      </p:pic>
      <p:sp>
        <p:nvSpPr>
          <p:cNvPr id="192" name="object 61">
            <a:extLst>
              <a:ext uri="{FF2B5EF4-FFF2-40B4-BE49-F238E27FC236}">
                <a16:creationId xmlns:a16="http://schemas.microsoft.com/office/drawing/2014/main" id="{131605C6-B336-4F77-829E-EDF1E701C5C5}"/>
              </a:ext>
            </a:extLst>
          </p:cNvPr>
          <p:cNvSpPr txBox="1"/>
          <p:nvPr/>
        </p:nvSpPr>
        <p:spPr>
          <a:xfrm>
            <a:off x="7992985" y="5483836"/>
            <a:ext cx="2083467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55% </a:t>
            </a:r>
            <a:r>
              <a:rPr lang="en-US" sz="1400" b="1" spc="20" dirty="0">
                <a:latin typeface="Arial"/>
                <a:cs typeface="Arial"/>
              </a:rPr>
              <a:t>10 or less miles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93" name="object 61">
            <a:extLst>
              <a:ext uri="{FF2B5EF4-FFF2-40B4-BE49-F238E27FC236}">
                <a16:creationId xmlns:a16="http://schemas.microsoft.com/office/drawing/2014/main" id="{FD66842D-C9FF-4972-89BF-0F3482B3BEC9}"/>
              </a:ext>
            </a:extLst>
          </p:cNvPr>
          <p:cNvSpPr txBox="1"/>
          <p:nvPr/>
        </p:nvSpPr>
        <p:spPr>
          <a:xfrm>
            <a:off x="7992984" y="5873270"/>
            <a:ext cx="2083467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41% </a:t>
            </a:r>
            <a:r>
              <a:rPr lang="en-US" sz="1400" b="1" spc="20" dirty="0">
                <a:latin typeface="Arial"/>
                <a:cs typeface="Arial"/>
              </a:rPr>
              <a:t>11 to 50  miles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94" name="object 61">
            <a:extLst>
              <a:ext uri="{FF2B5EF4-FFF2-40B4-BE49-F238E27FC236}">
                <a16:creationId xmlns:a16="http://schemas.microsoft.com/office/drawing/2014/main" id="{4136A248-F326-49E9-9045-3CB2D5FF5B20}"/>
              </a:ext>
            </a:extLst>
          </p:cNvPr>
          <p:cNvSpPr txBox="1"/>
          <p:nvPr/>
        </p:nvSpPr>
        <p:spPr>
          <a:xfrm>
            <a:off x="7988053" y="6279642"/>
            <a:ext cx="2083467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  4% </a:t>
            </a:r>
            <a:r>
              <a:rPr lang="en-US" sz="1400" b="1" spc="20" dirty="0">
                <a:latin typeface="Arial"/>
                <a:cs typeface="Arial"/>
              </a:rPr>
              <a:t>Over 51 miles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195" name="Financial expenses">
            <a:extLst>
              <a:ext uri="{FF2B5EF4-FFF2-40B4-BE49-F238E27FC236}">
                <a16:creationId xmlns:a16="http://schemas.microsoft.com/office/drawing/2014/main" id="{5ED4BE1C-D2A7-4CFE-9852-B9FA90C4A83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8391065"/>
              </p:ext>
            </p:extLst>
          </p:nvPr>
        </p:nvGraphicFramePr>
        <p:xfrm>
          <a:off x="422232" y="12017678"/>
          <a:ext cx="5057702" cy="3336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96" name="TextBox 195">
            <a:extLst>
              <a:ext uri="{FF2B5EF4-FFF2-40B4-BE49-F238E27FC236}">
                <a16:creationId xmlns:a16="http://schemas.microsoft.com/office/drawing/2014/main" id="{9C1A0608-63A3-4099-AA90-5225E5298212}"/>
              </a:ext>
            </a:extLst>
          </p:cNvPr>
          <p:cNvSpPr txBox="1"/>
          <p:nvPr/>
        </p:nvSpPr>
        <p:spPr>
          <a:xfrm>
            <a:off x="817429" y="14655222"/>
            <a:ext cx="10903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Mt. SAC Students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63632E5C-946E-444E-8F07-8D15202CC19F}"/>
              </a:ext>
            </a:extLst>
          </p:cNvPr>
          <p:cNvSpPr txBox="1"/>
          <p:nvPr/>
        </p:nvSpPr>
        <p:spPr>
          <a:xfrm>
            <a:off x="3203257" y="1466127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Comparison Group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C008136F-E726-4448-AD90-F0C705666059}"/>
              </a:ext>
            </a:extLst>
          </p:cNvPr>
          <p:cNvSpPr/>
          <p:nvPr/>
        </p:nvSpPr>
        <p:spPr>
          <a:xfrm>
            <a:off x="3037691" y="14723804"/>
            <a:ext cx="169644" cy="1211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201" name="College Choice this college">
            <a:extLst>
              <a:ext uri="{FF2B5EF4-FFF2-40B4-BE49-F238E27FC236}">
                <a16:creationId xmlns:a16="http://schemas.microsoft.com/office/drawing/2014/main" id="{5AF231A3-A18E-4D80-9E02-7EEA8191B8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627970"/>
              </p:ext>
            </p:extLst>
          </p:nvPr>
        </p:nvGraphicFramePr>
        <p:xfrm>
          <a:off x="5232057" y="11954787"/>
          <a:ext cx="4839463" cy="2853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sp>
        <p:nvSpPr>
          <p:cNvPr id="202" name="TextBox 201">
            <a:extLst>
              <a:ext uri="{FF2B5EF4-FFF2-40B4-BE49-F238E27FC236}">
                <a16:creationId xmlns:a16="http://schemas.microsoft.com/office/drawing/2014/main" id="{C957694B-716A-43DA-954D-7CF162CFB4D3}"/>
              </a:ext>
            </a:extLst>
          </p:cNvPr>
          <p:cNvSpPr txBox="1"/>
          <p:nvPr/>
        </p:nvSpPr>
        <p:spPr>
          <a:xfrm>
            <a:off x="5797457" y="12778946"/>
            <a:ext cx="936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Comparison Group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FFBECA63-0CAE-4C87-AD3E-7CFD031C04F3}"/>
              </a:ext>
            </a:extLst>
          </p:cNvPr>
          <p:cNvSpPr txBox="1"/>
          <p:nvPr/>
        </p:nvSpPr>
        <p:spPr>
          <a:xfrm>
            <a:off x="5418411" y="12633499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Mt. SAC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CDE7E5D-9ACD-4A56-915C-4B0ECFF4CC2D}"/>
              </a:ext>
            </a:extLst>
          </p:cNvPr>
          <p:cNvSpPr txBox="1"/>
          <p:nvPr/>
        </p:nvSpPr>
        <p:spPr>
          <a:xfrm>
            <a:off x="5418412" y="11620500"/>
            <a:ext cx="1139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I was offered </a:t>
            </a:r>
            <a:r>
              <a:rPr lang="en-US" sz="1400" b="1" dirty="0">
                <a:solidFill>
                  <a:schemeClr val="accent2"/>
                </a:solidFill>
              </a:rPr>
              <a:t>financial</a:t>
            </a:r>
            <a:r>
              <a:rPr lang="en-US" sz="1400" b="1" dirty="0">
                <a:solidFill>
                  <a:srgbClr val="C00000"/>
                </a:solidFill>
              </a:rPr>
              <a:t> assistance</a:t>
            </a:r>
          </a:p>
        </p:txBody>
      </p:sp>
      <p:sp>
        <p:nvSpPr>
          <p:cNvPr id="205" name="object 61">
            <a:extLst>
              <a:ext uri="{FF2B5EF4-FFF2-40B4-BE49-F238E27FC236}">
                <a16:creationId xmlns:a16="http://schemas.microsoft.com/office/drawing/2014/main" id="{0C07DCB6-E83B-4C2A-A888-1CAC31114A56}"/>
              </a:ext>
            </a:extLst>
          </p:cNvPr>
          <p:cNvSpPr txBox="1"/>
          <p:nvPr/>
        </p:nvSpPr>
        <p:spPr>
          <a:xfrm>
            <a:off x="5418411" y="14969168"/>
            <a:ext cx="4664118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Importance of each in deciding to attend this college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06" name="object 61">
            <a:extLst>
              <a:ext uri="{FF2B5EF4-FFF2-40B4-BE49-F238E27FC236}">
                <a16:creationId xmlns:a16="http://schemas.microsoft.com/office/drawing/2014/main" id="{A891965B-B3C9-44BD-BEDA-7D484BEE099A}"/>
              </a:ext>
            </a:extLst>
          </p:cNvPr>
          <p:cNvSpPr txBox="1"/>
          <p:nvPr/>
        </p:nvSpPr>
        <p:spPr>
          <a:xfrm>
            <a:off x="456192" y="14969168"/>
            <a:ext cx="485047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spc="20" dirty="0">
                <a:solidFill>
                  <a:srgbClr val="7F0000"/>
                </a:solidFill>
                <a:latin typeface="Arial"/>
                <a:cs typeface="Arial"/>
              </a:rPr>
              <a:t> Students’ First-Year Funding Sources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3600B9B0-2B45-4DD7-9AE1-F033BB7DB363}"/>
              </a:ext>
            </a:extLst>
          </p:cNvPr>
          <p:cNvSpPr txBox="1"/>
          <p:nvPr/>
        </p:nvSpPr>
        <p:spPr>
          <a:xfrm>
            <a:off x="6566403" y="11637003"/>
            <a:ext cx="1139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The cost of attending this college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6D6549CE-F814-4D52-8623-65BC30A3B366}"/>
              </a:ext>
            </a:extLst>
          </p:cNvPr>
          <p:cNvSpPr txBox="1"/>
          <p:nvPr/>
        </p:nvSpPr>
        <p:spPr>
          <a:xfrm>
            <a:off x="7719130" y="11620500"/>
            <a:ext cx="1139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Not offered aid by first choice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F4A26593-9941-492C-A3C3-39B9319677AE}"/>
              </a:ext>
            </a:extLst>
          </p:cNvPr>
          <p:cNvSpPr txBox="1"/>
          <p:nvPr/>
        </p:nvSpPr>
        <p:spPr>
          <a:xfrm>
            <a:off x="8880456" y="11620500"/>
            <a:ext cx="1139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Could not afford first choice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F430C60D-B05B-4653-B30B-8065C118C7F2}"/>
              </a:ext>
            </a:extLst>
          </p:cNvPr>
          <p:cNvSpPr/>
          <p:nvPr/>
        </p:nvSpPr>
        <p:spPr>
          <a:xfrm>
            <a:off x="5640635" y="14719804"/>
            <a:ext cx="169644" cy="12723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DA3B59AA-282C-4EAD-B0AB-112BB9AFB611}"/>
              </a:ext>
            </a:extLst>
          </p:cNvPr>
          <p:cNvSpPr txBox="1"/>
          <p:nvPr/>
        </p:nvSpPr>
        <p:spPr>
          <a:xfrm>
            <a:off x="5790332" y="14656707"/>
            <a:ext cx="9813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Very Important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17D7171E-2676-488E-9244-D88895A750E2}"/>
              </a:ext>
            </a:extLst>
          </p:cNvPr>
          <p:cNvSpPr/>
          <p:nvPr/>
        </p:nvSpPr>
        <p:spPr>
          <a:xfrm>
            <a:off x="7249754" y="14716986"/>
            <a:ext cx="169644" cy="12115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350E6455-D033-469D-ACC4-6B67043420EB}"/>
              </a:ext>
            </a:extLst>
          </p:cNvPr>
          <p:cNvSpPr txBox="1"/>
          <p:nvPr/>
        </p:nvSpPr>
        <p:spPr>
          <a:xfrm>
            <a:off x="7406781" y="14656707"/>
            <a:ext cx="12987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Somewhat Important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50C98067-0527-4353-BFE1-7DC7637F7B7D}"/>
              </a:ext>
            </a:extLst>
          </p:cNvPr>
          <p:cNvSpPr txBox="1"/>
          <p:nvPr/>
        </p:nvSpPr>
        <p:spPr>
          <a:xfrm>
            <a:off x="9197037" y="13567081"/>
            <a:ext cx="936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Comparison Group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17543360-6172-4BFA-ACF7-9B4A52A77E47}"/>
              </a:ext>
            </a:extLst>
          </p:cNvPr>
          <p:cNvSpPr txBox="1"/>
          <p:nvPr/>
        </p:nvSpPr>
        <p:spPr>
          <a:xfrm>
            <a:off x="8804199" y="13324092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Mt. SAC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1905107A-BC8B-40DA-805D-583C676D7E09}"/>
              </a:ext>
            </a:extLst>
          </p:cNvPr>
          <p:cNvSpPr txBox="1"/>
          <p:nvPr/>
        </p:nvSpPr>
        <p:spPr>
          <a:xfrm>
            <a:off x="8075870" y="13557955"/>
            <a:ext cx="936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Comparison Group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3007752F-3F36-4586-BDB5-5227C94D9BA5}"/>
              </a:ext>
            </a:extLst>
          </p:cNvPr>
          <p:cNvSpPr txBox="1"/>
          <p:nvPr/>
        </p:nvSpPr>
        <p:spPr>
          <a:xfrm>
            <a:off x="6571527" y="12278042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Mt. SAC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BF27164A-7C1E-4B0F-A8E0-8E25FF59CF39}"/>
              </a:ext>
            </a:extLst>
          </p:cNvPr>
          <p:cNvSpPr txBox="1"/>
          <p:nvPr/>
        </p:nvSpPr>
        <p:spPr>
          <a:xfrm>
            <a:off x="6925770" y="12381843"/>
            <a:ext cx="936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Comparison Group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CC6EEF3A-E422-45BA-A175-CB9939053C9C}"/>
              </a:ext>
            </a:extLst>
          </p:cNvPr>
          <p:cNvSpPr txBox="1"/>
          <p:nvPr/>
        </p:nvSpPr>
        <p:spPr>
          <a:xfrm>
            <a:off x="7696193" y="13473108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Mt. SAC</a:t>
            </a: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221" name="Chart 220">
                <a:extLst>
                  <a:ext uri="{FF2B5EF4-FFF2-40B4-BE49-F238E27FC236}">
                    <a16:creationId xmlns:a16="http://schemas.microsoft.com/office/drawing/2014/main" id="{641026D7-1D73-47CB-82E4-C1CFDFE582B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565133079"/>
                  </p:ext>
                </p:extLst>
              </p:nvPr>
            </p:nvGraphicFramePr>
            <p:xfrm>
              <a:off x="687635" y="7058311"/>
              <a:ext cx="4730776" cy="27432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0"/>
              </a:graphicData>
            </a:graphic>
          </p:graphicFrame>
        </mc:Choice>
        <mc:Fallback>
          <p:pic>
            <p:nvPicPr>
              <p:cNvPr id="221" name="Chart 220">
                <a:extLst>
                  <a:ext uri="{FF2B5EF4-FFF2-40B4-BE49-F238E27FC236}">
                    <a16:creationId xmlns:a16="http://schemas.microsoft.com/office/drawing/2014/main" id="{641026D7-1D73-47CB-82E4-C1CFDFE582B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87635" y="7058311"/>
                <a:ext cx="4730776" cy="27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222" name="Chart 221">
                <a:extLst>
                  <a:ext uri="{FF2B5EF4-FFF2-40B4-BE49-F238E27FC236}">
                    <a16:creationId xmlns:a16="http://schemas.microsoft.com/office/drawing/2014/main" id="{019631EF-50A0-40D2-8034-804F8895B4D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216647510"/>
                  </p:ext>
                </p:extLst>
              </p:nvPr>
            </p:nvGraphicFramePr>
            <p:xfrm>
              <a:off x="6286500" y="7048500"/>
              <a:ext cx="3352800" cy="27432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2"/>
              </a:graphicData>
            </a:graphic>
          </p:graphicFrame>
        </mc:Choice>
        <mc:Fallback>
          <p:pic>
            <p:nvPicPr>
              <p:cNvPr id="222" name="Chart 221">
                <a:extLst>
                  <a:ext uri="{FF2B5EF4-FFF2-40B4-BE49-F238E27FC236}">
                    <a16:creationId xmlns:a16="http://schemas.microsoft.com/office/drawing/2014/main" id="{019631EF-50A0-40D2-8034-804F8895B4D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286500" y="7048500"/>
                <a:ext cx="3352800" cy="2743200"/>
              </a:xfrm>
              <a:prstGeom prst="rect">
                <a:avLst/>
              </a:prstGeom>
            </p:spPr>
          </p:pic>
        </mc:Fallback>
      </mc:AlternateContent>
      <p:sp>
        <p:nvSpPr>
          <p:cNvPr id="223" name="object 94">
            <a:extLst>
              <a:ext uri="{FF2B5EF4-FFF2-40B4-BE49-F238E27FC236}">
                <a16:creationId xmlns:a16="http://schemas.microsoft.com/office/drawing/2014/main" id="{AD0E7A5E-DB15-47F4-861B-82A9A666CD0D}"/>
              </a:ext>
            </a:extLst>
          </p:cNvPr>
          <p:cNvSpPr txBox="1"/>
          <p:nvPr/>
        </p:nvSpPr>
        <p:spPr>
          <a:xfrm>
            <a:off x="1586882" y="7022358"/>
            <a:ext cx="7268209" cy="29809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789"/>
              </a:lnSpc>
              <a:spcBef>
                <a:spcPts val="155"/>
              </a:spcBef>
            </a:pPr>
            <a:r>
              <a:rPr lang="en-US" sz="3600" b="1" spc="10" dirty="0">
                <a:solidFill>
                  <a:srgbClr val="3E393E"/>
                </a:solidFill>
                <a:latin typeface="Arial"/>
                <a:cs typeface="Arial"/>
              </a:rPr>
              <a:t>Habits of Mind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24" name="object 94">
            <a:extLst>
              <a:ext uri="{FF2B5EF4-FFF2-40B4-BE49-F238E27FC236}">
                <a16:creationId xmlns:a16="http://schemas.microsoft.com/office/drawing/2014/main" id="{86BD02A3-61CE-440A-80D4-D209574470D5}"/>
              </a:ext>
            </a:extLst>
          </p:cNvPr>
          <p:cNvSpPr txBox="1"/>
          <p:nvPr/>
        </p:nvSpPr>
        <p:spPr>
          <a:xfrm>
            <a:off x="3332699" y="9703833"/>
            <a:ext cx="846506" cy="2507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155"/>
              </a:spcBef>
            </a:pPr>
            <a:r>
              <a:rPr lang="en-US" sz="1500" dirty="0">
                <a:latin typeface="Arial"/>
                <a:cs typeface="Arial"/>
              </a:rPr>
              <a:t>Mt. SAC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25" name="object 94">
            <a:extLst>
              <a:ext uri="{FF2B5EF4-FFF2-40B4-BE49-F238E27FC236}">
                <a16:creationId xmlns:a16="http://schemas.microsoft.com/office/drawing/2014/main" id="{BEA8D0F3-CCAA-421E-9CE6-0A6743775A5F}"/>
              </a:ext>
            </a:extLst>
          </p:cNvPr>
          <p:cNvSpPr txBox="1"/>
          <p:nvPr/>
        </p:nvSpPr>
        <p:spPr>
          <a:xfrm>
            <a:off x="7020689" y="9703833"/>
            <a:ext cx="1892876" cy="2507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155"/>
              </a:spcBef>
            </a:pPr>
            <a:r>
              <a:rPr lang="en-US" sz="1500" dirty="0">
                <a:latin typeface="Arial"/>
                <a:cs typeface="Arial"/>
              </a:rPr>
              <a:t>Comparison Group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4C9A073E-4B9B-4F24-A7D5-CBF817A675DF}"/>
              </a:ext>
            </a:extLst>
          </p:cNvPr>
          <p:cNvSpPr txBox="1"/>
          <p:nvPr/>
        </p:nvSpPr>
        <p:spPr>
          <a:xfrm>
            <a:off x="2654020" y="9964716"/>
            <a:ext cx="34547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* Seek solutions to problems and explain them to others (2.17)</a:t>
            </a:r>
          </a:p>
          <a:p>
            <a:r>
              <a:rPr lang="en-US" sz="1000" dirty="0"/>
              <a:t>* Support your opinions with a logical argument (1.81)</a:t>
            </a:r>
          </a:p>
          <a:p>
            <a:r>
              <a:rPr lang="en-US" sz="1000" dirty="0"/>
              <a:t>* Look up scientific research articles and resources (1.71)</a:t>
            </a:r>
          </a:p>
          <a:p>
            <a:r>
              <a:rPr lang="en-US" sz="1000" dirty="0"/>
              <a:t>* Take a risk because you felt you had more to gain (1.68)</a:t>
            </a:r>
          </a:p>
          <a:p>
            <a:r>
              <a:rPr lang="en-US" sz="1000" dirty="0"/>
              <a:t>* Accept mistakes as part of the learning process (1.24)</a:t>
            </a:r>
          </a:p>
          <a:p>
            <a:r>
              <a:rPr lang="en-US" sz="1000" dirty="0"/>
              <a:t>* Take on a challenge that scares you (1.20)</a:t>
            </a:r>
            <a:endParaRPr lang="en-US" dirty="0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AD4C1DEE-982F-4E60-A781-57374385F672}"/>
              </a:ext>
            </a:extLst>
          </p:cNvPr>
          <p:cNvSpPr txBox="1"/>
          <p:nvPr/>
        </p:nvSpPr>
        <p:spPr>
          <a:xfrm>
            <a:off x="6022319" y="9964716"/>
            <a:ext cx="430278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* Ask questions in class (1.26)</a:t>
            </a:r>
          </a:p>
          <a:p>
            <a:r>
              <a:rPr lang="en-US" sz="1000" dirty="0"/>
              <a:t>* Explore topics on your own, even though it was not required for a class (1.09)</a:t>
            </a:r>
          </a:p>
          <a:p>
            <a:r>
              <a:rPr lang="en-US" sz="1000" dirty="0"/>
              <a:t>* Evaluate the quality or reliability of information you received (1.13)</a:t>
            </a:r>
          </a:p>
          <a:p>
            <a:r>
              <a:rPr lang="en-US" sz="1000" dirty="0"/>
              <a:t>* Seek alternative solutions to a problem (1.14)</a:t>
            </a:r>
          </a:p>
          <a:p>
            <a:r>
              <a:rPr lang="en-US" sz="1000" dirty="0"/>
              <a:t>* Analyze multiple sources of information before coming to a conclusion (0.98)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A0EE4244-EF16-42B0-9BBF-8EB8A26EFF43}"/>
              </a:ext>
            </a:extLst>
          </p:cNvPr>
          <p:cNvSpPr txBox="1"/>
          <p:nvPr/>
        </p:nvSpPr>
        <p:spPr>
          <a:xfrm>
            <a:off x="0" y="10228702"/>
            <a:ext cx="3124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Survey items and estimation "weights":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  How often in the past year did you:</a:t>
            </a:r>
          </a:p>
        </p:txBody>
      </p:sp>
      <p:sp>
        <p:nvSpPr>
          <p:cNvPr id="236" name="Rectangle: Rounded Corners 235">
            <a:extLst>
              <a:ext uri="{FF2B5EF4-FFF2-40B4-BE49-F238E27FC236}">
                <a16:creationId xmlns:a16="http://schemas.microsoft.com/office/drawing/2014/main" id="{859342EB-9476-4D1C-97D9-5202190D0A87}"/>
              </a:ext>
            </a:extLst>
          </p:cNvPr>
          <p:cNvSpPr/>
          <p:nvPr/>
        </p:nvSpPr>
        <p:spPr>
          <a:xfrm>
            <a:off x="15391" y="9961855"/>
            <a:ext cx="10271609" cy="1073053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inanceSourc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924</Words>
  <Application>Microsoft Office PowerPoint</Application>
  <PresentationFormat>Custom</PresentationFormat>
  <Paragraphs>132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Abadi</vt:lpstr>
      <vt:lpstr>Arial</vt:lpstr>
      <vt:lpstr>Bookman Old Style</vt:lpstr>
      <vt:lpstr>Calibri</vt:lpstr>
      <vt:lpstr>Office Theme</vt:lpstr>
      <vt:lpstr>Microsoft Excel Worksheet</vt:lpstr>
      <vt:lpstr>STARTING COLLEGE during the COVID-19 pandemic</vt:lpstr>
      <vt:lpstr>About the Respondents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HERI_TFS Infographic 2020</dc:title>
  <cp:lastModifiedBy>Didonato, Lisa</cp:lastModifiedBy>
  <cp:revision>1</cp:revision>
  <dcterms:created xsi:type="dcterms:W3CDTF">2021-06-07T13:55:39Z</dcterms:created>
  <dcterms:modified xsi:type="dcterms:W3CDTF">2021-06-07T19:40:19Z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2021-04-21T00:00:00Z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2021-06-07T00:00:00Z</vt:filetime>
  </property>
</Properties>
</file>