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81" r:id="rId5"/>
    <p:sldId id="425" r:id="rId6"/>
    <p:sldId id="442" r:id="rId7"/>
    <p:sldId id="424" r:id="rId8"/>
    <p:sldId id="420" r:id="rId9"/>
    <p:sldId id="421" r:id="rId10"/>
    <p:sldId id="384" r:id="rId11"/>
    <p:sldId id="385" r:id="rId12"/>
    <p:sldId id="393" r:id="rId13"/>
    <p:sldId id="394" r:id="rId14"/>
    <p:sldId id="386" r:id="rId15"/>
    <p:sldId id="387" r:id="rId16"/>
    <p:sldId id="395" r:id="rId17"/>
    <p:sldId id="426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14" autoAdjust="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9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9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5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3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1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0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9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7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6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0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654075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>
                <a:latin typeface="Calibri" panose="020F0502020204030204" pitchFamily="34" charset="0"/>
              </a:rPr>
              <a:t>Where We Make an Impact – Closing the Loop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88" y="1798669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Uploading Documents to Resources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271423" y="1209178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7. Select</a:t>
            </a:r>
            <a:r>
              <a:rPr lang="en-US" sz="2400" b="1" i="1" dirty="0"/>
              <a:t> Save and Relate</a:t>
            </a:r>
            <a:endParaRPr lang="en-US" sz="2400" i="1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1"/>
            <a:ext cx="39985" cy="10614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Add New:</a:t>
            </a:r>
            <a:r>
              <a:rPr lang="en-US" sz="2400" i="1" dirty="0"/>
              <a:t> saves the document and stays on this screen to keep adding more documents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Close: </a:t>
            </a:r>
            <a:r>
              <a:rPr lang="en-US" sz="2400" i="1" dirty="0"/>
              <a:t>saves the document and returns to previous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5819" y="438441"/>
            <a:ext cx="11311128" cy="64008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3. Where We Make an Impact –View &amp; Add 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364122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00F02-C3D5-497D-9383-390C5E35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14" y="1675454"/>
            <a:ext cx="10626233" cy="4113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Related Outcomes Results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9622589" y="4703805"/>
            <a:ext cx="2001000" cy="4106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72139" y="4916124"/>
            <a:ext cx="2967193" cy="11563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1. Click to </a:t>
            </a:r>
            <a:r>
              <a:rPr lang="en-US" sz="2400" b="1" i="1" dirty="0">
                <a:solidFill>
                  <a:schemeClr val="bg1"/>
                </a:solidFill>
              </a:rPr>
              <a:t>Add Related Outcomes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ounded Rectangular Callout 17">
            <a:extLst>
              <a:ext uri="{FF2B5EF4-FFF2-40B4-BE49-F238E27FC236}">
                <a16:creationId xmlns:a16="http://schemas.microsoft.com/office/drawing/2014/main" id="{D66B256C-3AFA-4B49-8E73-D457CE054723}"/>
              </a:ext>
            </a:extLst>
          </p:cNvPr>
          <p:cNvSpPr/>
          <p:nvPr/>
        </p:nvSpPr>
        <p:spPr>
          <a:xfrm>
            <a:off x="1532814" y="5705429"/>
            <a:ext cx="3755878" cy="11563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*You can add Related Outcomes Results to Unit Goals or Resource Requests</a:t>
            </a:r>
          </a:p>
        </p:txBody>
      </p:sp>
    </p:spTree>
    <p:extLst>
      <p:ext uri="{BB962C8B-B14F-4D97-AF65-F5344CB8AC3E}">
        <p14:creationId xmlns:p14="http://schemas.microsoft.com/office/powerpoint/2010/main" val="20362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DAC9AC-FB19-4AEE-BB4A-8CBC05A37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91" y="1234311"/>
            <a:ext cx="8392696" cy="5487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Related Outcomes Results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376399" y="3097427"/>
            <a:ext cx="676617" cy="10216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3359233" y="2832539"/>
            <a:ext cx="281891" cy="106990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09820" y="3519089"/>
            <a:ext cx="3325091" cy="12137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2. Select drop down arrow to expand on specific SLO’s.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8065087" y="1515762"/>
            <a:ext cx="1477289" cy="9349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387443" y="1313094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4. Don’t forget to </a:t>
            </a:r>
            <a:r>
              <a:rPr lang="en-US" sz="2400" b="1" i="1" dirty="0">
                <a:solidFill>
                  <a:schemeClr val="bg1"/>
                </a:solidFill>
              </a:rPr>
              <a:t>Save</a:t>
            </a:r>
            <a:r>
              <a:rPr lang="en-US" sz="2400" i="1" dirty="0">
                <a:solidFill>
                  <a:schemeClr val="bg1"/>
                </a:solidFill>
              </a:rPr>
              <a:t> and </a:t>
            </a:r>
            <a:r>
              <a:rPr lang="en-US" sz="2400" b="1" i="1" dirty="0">
                <a:solidFill>
                  <a:schemeClr val="bg1"/>
                </a:solidFill>
              </a:rPr>
              <a:t>Return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542828" y="3756454"/>
            <a:ext cx="913842" cy="55426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5008605" y="4637903"/>
            <a:ext cx="238454" cy="108956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861751" y="5598903"/>
            <a:ext cx="3842293" cy="12090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3. Place check mark to link SLO to Unit Goal or Resource Request as applicable</a:t>
            </a:r>
          </a:p>
        </p:txBody>
      </p:sp>
    </p:spTree>
    <p:extLst>
      <p:ext uri="{BB962C8B-B14F-4D97-AF65-F5344CB8AC3E}">
        <p14:creationId xmlns:p14="http://schemas.microsoft.com/office/powerpoint/2010/main" val="368850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CA525-6ACC-4ECD-ADBB-9BACAF397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217" y="2166209"/>
            <a:ext cx="9335803" cy="3772426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0292898" y="3927202"/>
            <a:ext cx="820088" cy="12699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765795" y="2905286"/>
            <a:ext cx="3325091" cy="12137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You are able to un-link SLO by selecting this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Related Outcomes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40845" y="5497992"/>
            <a:ext cx="1514530" cy="5688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17737" y="5409969"/>
            <a:ext cx="3325091" cy="10573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Related Outcome(s) will display</a:t>
            </a:r>
          </a:p>
        </p:txBody>
      </p:sp>
    </p:spTree>
    <p:extLst>
      <p:ext uri="{BB962C8B-B14F-4D97-AF65-F5344CB8AC3E}">
        <p14:creationId xmlns:p14="http://schemas.microsoft.com/office/powerpoint/2010/main" val="278173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45DE5D-97A8-4909-9D0E-EB8740A9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84" y="1622612"/>
            <a:ext cx="10678116" cy="420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Add Analysis of Progress on Goals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8811807" y="3906962"/>
            <a:ext cx="1073598" cy="25425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07F0D2-771F-48BD-9569-8DB56B625B1C}"/>
              </a:ext>
            </a:extLst>
          </p:cNvPr>
          <p:cNvCxnSpPr>
            <a:cxnSpLocks/>
          </p:cNvCxnSpPr>
          <p:nvPr/>
        </p:nvCxnSpPr>
        <p:spPr>
          <a:xfrm>
            <a:off x="8811807" y="4178908"/>
            <a:ext cx="1098616" cy="2290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id="{4C6A18A4-0A42-43F0-B337-33C5CDDC6499}"/>
              </a:ext>
            </a:extLst>
          </p:cNvPr>
          <p:cNvSpPr/>
          <p:nvPr/>
        </p:nvSpPr>
        <p:spPr>
          <a:xfrm>
            <a:off x="4829540" y="3452704"/>
            <a:ext cx="4438952" cy="16814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*Ideally you will be adding an analysis of progress on all Unit Goals and Resources Requests for current reporting year.</a:t>
            </a:r>
          </a:p>
        </p:txBody>
      </p:sp>
      <p:sp>
        <p:nvSpPr>
          <p:cNvPr id="17" name="Rounded Rectangular Callout 17">
            <a:extLst>
              <a:ext uri="{FF2B5EF4-FFF2-40B4-BE49-F238E27FC236}">
                <a16:creationId xmlns:a16="http://schemas.microsoft.com/office/drawing/2014/main" id="{C25AD54C-B996-43FE-B888-BFA503164B12}"/>
              </a:ext>
            </a:extLst>
          </p:cNvPr>
          <p:cNvSpPr/>
          <p:nvPr/>
        </p:nvSpPr>
        <p:spPr>
          <a:xfrm>
            <a:off x="3111025" y="5766486"/>
            <a:ext cx="6774380" cy="8320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*Unit Goals will display in a </a:t>
            </a:r>
            <a:r>
              <a:rPr lang="en-US" sz="2400" i="1" dirty="0">
                <a:solidFill>
                  <a:srgbClr val="00B0F0"/>
                </a:solidFill>
              </a:rPr>
              <a:t>blue</a:t>
            </a:r>
            <a:r>
              <a:rPr lang="en-US" sz="2400" i="1" dirty="0">
                <a:solidFill>
                  <a:schemeClr val="bg1"/>
                </a:solidFill>
              </a:rPr>
              <a:t> halo</a:t>
            </a:r>
          </a:p>
          <a:p>
            <a:pPr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**Resource Requests will display in an </a:t>
            </a:r>
            <a:r>
              <a:rPr lang="en-US" sz="2400" i="1" dirty="0">
                <a:solidFill>
                  <a:srgbClr val="FFC000"/>
                </a:solidFill>
              </a:rPr>
              <a:t>orange</a:t>
            </a:r>
            <a:r>
              <a:rPr lang="en-US" sz="2400" i="1" dirty="0">
                <a:solidFill>
                  <a:schemeClr val="bg1"/>
                </a:solidFill>
              </a:rPr>
              <a:t> halo</a:t>
            </a:r>
          </a:p>
        </p:txBody>
      </p:sp>
    </p:spTree>
    <p:extLst>
      <p:ext uri="{BB962C8B-B14F-4D97-AF65-F5344CB8AC3E}">
        <p14:creationId xmlns:p14="http://schemas.microsoft.com/office/powerpoint/2010/main" val="145456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5E1A3-332A-47DE-90B5-3CD2216AC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14" y="1572841"/>
            <a:ext cx="10664821" cy="433275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57D535-3A06-4FA5-BF38-E38BB68129DC}"/>
              </a:ext>
            </a:extLst>
          </p:cNvPr>
          <p:cNvCxnSpPr>
            <a:cxnSpLocks/>
          </p:cNvCxnSpPr>
          <p:nvPr/>
        </p:nvCxnSpPr>
        <p:spPr>
          <a:xfrm flipH="1">
            <a:off x="7944330" y="3703877"/>
            <a:ext cx="1043526" cy="353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553E97-A37E-4EDF-8588-E619A9E07E44}"/>
              </a:ext>
            </a:extLst>
          </p:cNvPr>
          <p:cNvCxnSpPr>
            <a:cxnSpLocks/>
          </p:cNvCxnSpPr>
          <p:nvPr/>
        </p:nvCxnSpPr>
        <p:spPr>
          <a:xfrm flipH="1">
            <a:off x="8073081" y="3856277"/>
            <a:ext cx="1067175" cy="53207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555736" y="3302614"/>
            <a:ext cx="2967193" cy="12693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Unit Goals from previous years will appear.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725453" y="1776603"/>
            <a:ext cx="1734440" cy="2314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3163555" y="1183799"/>
            <a:ext cx="4061029" cy="125037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1. Click on toggle menu and Select “Where We Make an Impact”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67B045-1EF5-4A9E-9141-34D0C14E00DE}"/>
              </a:ext>
            </a:extLst>
          </p:cNvPr>
          <p:cNvCxnSpPr>
            <a:cxnSpLocks/>
          </p:cNvCxnSpPr>
          <p:nvPr/>
        </p:nvCxnSpPr>
        <p:spPr>
          <a:xfrm flipH="1">
            <a:off x="2875005" y="2160420"/>
            <a:ext cx="387179" cy="2737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1B032-E446-4067-88DB-E57E0C90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26" y="2051823"/>
            <a:ext cx="10689505" cy="393468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066467-8F42-4E69-9729-679C36A0A9F8}"/>
              </a:ext>
            </a:extLst>
          </p:cNvPr>
          <p:cNvCxnSpPr>
            <a:cxnSpLocks/>
          </p:cNvCxnSpPr>
          <p:nvPr/>
        </p:nvCxnSpPr>
        <p:spPr>
          <a:xfrm flipV="1">
            <a:off x="8295503" y="3454620"/>
            <a:ext cx="2281881" cy="17412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29">
            <a:extLst>
              <a:ext uri="{FF2B5EF4-FFF2-40B4-BE49-F238E27FC236}">
                <a16:creationId xmlns:a16="http://schemas.microsoft.com/office/drawing/2014/main" id="{E885340F-5EA0-496A-82DB-7EBFC4A48F96}"/>
              </a:ext>
            </a:extLst>
          </p:cNvPr>
          <p:cNvSpPr/>
          <p:nvPr/>
        </p:nvSpPr>
        <p:spPr>
          <a:xfrm>
            <a:off x="6499654" y="4996122"/>
            <a:ext cx="3549971" cy="12762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Available Reports will display on right hand side of screen.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45F5C0-CE95-4DD8-A72C-D5474F5B3C73}"/>
              </a:ext>
            </a:extLst>
          </p:cNvPr>
          <p:cNvCxnSpPr>
            <a:cxnSpLocks/>
          </p:cNvCxnSpPr>
          <p:nvPr/>
        </p:nvCxnSpPr>
        <p:spPr>
          <a:xfrm>
            <a:off x="9956947" y="1616371"/>
            <a:ext cx="827903" cy="4354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29">
            <a:extLst>
              <a:ext uri="{FF2B5EF4-FFF2-40B4-BE49-F238E27FC236}">
                <a16:creationId xmlns:a16="http://schemas.microsoft.com/office/drawing/2014/main" id="{D4EA6F54-1D47-4389-A572-B228E53A1C6C}"/>
              </a:ext>
            </a:extLst>
          </p:cNvPr>
          <p:cNvSpPr/>
          <p:nvPr/>
        </p:nvSpPr>
        <p:spPr>
          <a:xfrm>
            <a:off x="5401962" y="1161121"/>
            <a:ext cx="4554985" cy="10417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Can select on options to view screen as 25%, 50%, 75% or 100%. </a:t>
            </a:r>
          </a:p>
        </p:txBody>
      </p:sp>
    </p:spTree>
    <p:extLst>
      <p:ext uri="{BB962C8B-B14F-4D97-AF65-F5344CB8AC3E}">
        <p14:creationId xmlns:p14="http://schemas.microsoft.com/office/powerpoint/2010/main" val="334861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174D5-960B-42E8-B421-A0F11C28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62" y="2250862"/>
            <a:ext cx="10676238" cy="3859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798093" y="3429000"/>
            <a:ext cx="1144814" cy="78882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209739" y="2280675"/>
            <a:ext cx="2959043" cy="16327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Analysis of Progress </a:t>
            </a:r>
            <a:r>
              <a:rPr lang="en-US" sz="2400" i="1" dirty="0">
                <a:solidFill>
                  <a:schemeClr val="bg1"/>
                </a:solidFill>
              </a:rPr>
              <a:t>will display for preceding </a:t>
            </a:r>
            <a:r>
              <a:rPr lang="en-US" sz="2400" b="1" i="1" dirty="0">
                <a:solidFill>
                  <a:schemeClr val="bg1"/>
                </a:solidFill>
              </a:rPr>
              <a:t>Reporting Years </a:t>
            </a:r>
            <a:r>
              <a:rPr lang="en-US" sz="2400" i="1" dirty="0">
                <a:solidFill>
                  <a:schemeClr val="bg1"/>
                </a:solidFill>
              </a:rPr>
              <a:t>(if applicable)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830589" y="5560540"/>
            <a:ext cx="3798903" cy="100501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*Give an update on </a:t>
            </a:r>
            <a:r>
              <a:rPr lang="en-US" sz="2400" b="1" i="1" dirty="0">
                <a:solidFill>
                  <a:schemeClr val="bg1"/>
                </a:solidFill>
              </a:rPr>
              <a:t>Goals</a:t>
            </a:r>
            <a:r>
              <a:rPr lang="en-US" sz="2400" i="1" dirty="0">
                <a:solidFill>
                  <a:schemeClr val="bg1"/>
                </a:solidFill>
              </a:rPr>
              <a:t> and </a:t>
            </a:r>
            <a:r>
              <a:rPr lang="en-US" sz="2400" b="1" i="1" dirty="0">
                <a:solidFill>
                  <a:schemeClr val="bg1"/>
                </a:solidFill>
              </a:rPr>
              <a:t>Resources.</a:t>
            </a:r>
          </a:p>
        </p:txBody>
      </p:sp>
    </p:spTree>
    <p:extLst>
      <p:ext uri="{BB962C8B-B14F-4D97-AF65-F5344CB8AC3E}">
        <p14:creationId xmlns:p14="http://schemas.microsoft.com/office/powerpoint/2010/main" val="117361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45DE5D-97A8-4909-9D0E-EB8740A9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84" y="1622612"/>
            <a:ext cx="10678116" cy="420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Add Analysis of Progress on Goals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117652" y="2213476"/>
            <a:ext cx="1844749" cy="10404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3456303" y="1580168"/>
            <a:ext cx="2720469" cy="7780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1. Click to View</a:t>
            </a:r>
            <a:r>
              <a:rPr lang="en-US" sz="2400" b="1" i="1" dirty="0">
                <a:solidFill>
                  <a:schemeClr val="bg1"/>
                </a:solidFill>
              </a:rPr>
              <a:t> Unit Goals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9491794" y="3429000"/>
            <a:ext cx="451276" cy="4409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742072" y="2803202"/>
            <a:ext cx="2967193" cy="7794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3. </a:t>
            </a:r>
            <a:r>
              <a:rPr lang="en-US" sz="2400" b="1" i="1" dirty="0">
                <a:solidFill>
                  <a:schemeClr val="bg1"/>
                </a:solidFill>
              </a:rPr>
              <a:t>Click</a:t>
            </a:r>
            <a:r>
              <a:rPr lang="en-US" sz="2400" i="1" dirty="0">
                <a:solidFill>
                  <a:schemeClr val="bg1"/>
                </a:solidFill>
              </a:rPr>
              <a:t> to </a:t>
            </a:r>
            <a:r>
              <a:rPr lang="en-US" sz="2400" b="1" i="1" dirty="0">
                <a:solidFill>
                  <a:schemeClr val="bg1"/>
                </a:solidFill>
              </a:rPr>
              <a:t>Add</a:t>
            </a:r>
            <a:r>
              <a:rPr lang="en-US" sz="2400" i="1" dirty="0">
                <a:solidFill>
                  <a:schemeClr val="bg1"/>
                </a:solidFill>
              </a:rPr>
              <a:t> Analysis of Progress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3342709" y="3869917"/>
            <a:ext cx="798518" cy="2948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605754" y="4080013"/>
            <a:ext cx="780333" cy="30156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4064737" y="3727406"/>
            <a:ext cx="2876204" cy="13083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2. View </a:t>
            </a:r>
            <a:r>
              <a:rPr lang="en-US" sz="2400" b="1" i="1" dirty="0">
                <a:solidFill>
                  <a:schemeClr val="bg1"/>
                </a:solidFill>
              </a:rPr>
              <a:t>Goals</a:t>
            </a:r>
            <a:r>
              <a:rPr lang="en-US" sz="2400" i="1" dirty="0">
                <a:solidFill>
                  <a:schemeClr val="bg1"/>
                </a:solidFill>
              </a:rPr>
              <a:t> (blue)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or</a:t>
            </a:r>
            <a:r>
              <a:rPr lang="en-US" sz="2400" b="1" i="1" dirty="0">
                <a:solidFill>
                  <a:schemeClr val="bg1"/>
                </a:solidFill>
              </a:rPr>
              <a:t> Resources (</a:t>
            </a:r>
            <a:r>
              <a:rPr lang="en-US" sz="2400" i="1" dirty="0">
                <a:solidFill>
                  <a:schemeClr val="bg1"/>
                </a:solidFill>
              </a:rPr>
              <a:t>orange</a:t>
            </a:r>
            <a:r>
              <a:rPr lang="en-US" sz="2400" b="1" i="1" dirty="0">
                <a:solidFill>
                  <a:schemeClr val="bg1"/>
                </a:solidFill>
              </a:rPr>
              <a:t>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id="{4C6A18A4-0A42-43F0-B337-33C5CDDC6499}"/>
              </a:ext>
            </a:extLst>
          </p:cNvPr>
          <p:cNvSpPr/>
          <p:nvPr/>
        </p:nvSpPr>
        <p:spPr>
          <a:xfrm>
            <a:off x="6812692" y="5440103"/>
            <a:ext cx="3526357" cy="13083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*You can add an analysis of progress on the Unit Goals and / or Resources</a:t>
            </a:r>
          </a:p>
        </p:txBody>
      </p:sp>
    </p:spTree>
    <p:extLst>
      <p:ext uri="{BB962C8B-B14F-4D97-AF65-F5344CB8AC3E}">
        <p14:creationId xmlns:p14="http://schemas.microsoft.com/office/powerpoint/2010/main" val="23479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51F46-A551-4EE5-A746-97D3B13D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62" y="1790218"/>
            <a:ext cx="10679716" cy="4440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Add Analysis of Progress on Goals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924432" y="3216836"/>
            <a:ext cx="836513" cy="8737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0316096" y="2806345"/>
            <a:ext cx="417807" cy="39405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30793" y="2758851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4. Enter Analysis of Progress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0194036" y="2867946"/>
            <a:ext cx="1421458" cy="45765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715085" y="3160028"/>
            <a:ext cx="4375801" cy="42890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7. Make sure to </a:t>
            </a:r>
            <a:r>
              <a:rPr lang="en-US" sz="2400" b="1" i="1" dirty="0">
                <a:solidFill>
                  <a:schemeClr val="bg1"/>
                </a:solidFill>
              </a:rPr>
              <a:t>Save and Return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2819127" y="5478162"/>
            <a:ext cx="943434" cy="638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30792" y="4941642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6. Select what % of Goal is completed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2819127" y="4203372"/>
            <a:ext cx="1108072" cy="78848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30792" y="3729449"/>
            <a:ext cx="2967193" cy="111050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5. Ensure Reporting Year is current reporting year.</a:t>
            </a:r>
          </a:p>
        </p:txBody>
      </p:sp>
    </p:spTree>
    <p:extLst>
      <p:ext uri="{BB962C8B-B14F-4D97-AF65-F5344CB8AC3E}">
        <p14:creationId xmlns:p14="http://schemas.microsoft.com/office/powerpoint/2010/main" val="309299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2CC49-EBCC-4F25-894E-E090676C6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86" y="1649246"/>
            <a:ext cx="10692714" cy="413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View &amp; Add Related Documents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00265" y="3491508"/>
            <a:ext cx="2732071" cy="91573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349203" y="2860776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1. Click to </a:t>
            </a:r>
            <a:r>
              <a:rPr lang="en-US" sz="2400" b="1" i="1" dirty="0">
                <a:solidFill>
                  <a:schemeClr val="bg1"/>
                </a:solidFill>
              </a:rPr>
              <a:t>Add Related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C3CE8-5269-4C81-B5BE-DED036B3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70" y="1960604"/>
            <a:ext cx="10698130" cy="34134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676380" y="4613189"/>
            <a:ext cx="333110" cy="5735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842935" y="5038792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2. Click to </a:t>
            </a:r>
            <a:r>
              <a:rPr lang="en-US" sz="2400" b="1" i="1" dirty="0">
                <a:solidFill>
                  <a:schemeClr val="bg1"/>
                </a:solidFill>
              </a:rPr>
              <a:t>Upload</a:t>
            </a:r>
            <a:r>
              <a:rPr lang="en-US" sz="2400" i="1" dirty="0">
                <a:solidFill>
                  <a:schemeClr val="bg1"/>
                </a:solidFill>
              </a:rPr>
              <a:t> new documents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Where We Make an Impact – View &amp; Add Related Documents</a:t>
            </a:r>
          </a:p>
        </p:txBody>
      </p:sp>
      <p:cxnSp>
        <p:nvCxnSpPr>
          <p:cNvPr id="13" name="Straight Arrow Connector 12"/>
          <p:cNvCxnSpPr>
            <a:cxnSpLocks/>
            <a:stCxn id="12" idx="2"/>
          </p:cNvCxnSpPr>
          <p:nvPr/>
        </p:nvCxnSpPr>
        <p:spPr>
          <a:xfrm flipH="1">
            <a:off x="2850292" y="3299271"/>
            <a:ext cx="1863327" cy="13139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3230022" y="2441461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>
                <a:solidFill>
                  <a:schemeClr val="bg1"/>
                </a:solidFill>
              </a:rPr>
              <a:t>3. Click to </a:t>
            </a:r>
            <a:r>
              <a:rPr lang="en-US" sz="2400" b="1" i="1" dirty="0">
                <a:solidFill>
                  <a:schemeClr val="bg1"/>
                </a:solidFill>
              </a:rPr>
              <a:t>View</a:t>
            </a:r>
            <a:r>
              <a:rPr lang="en-US" sz="2400" i="1" dirty="0">
                <a:solidFill>
                  <a:schemeClr val="bg1"/>
                </a:solidFill>
              </a:rPr>
              <a:t> Document Repository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8C03E-009B-4BBD-BEA2-CD89A805E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03" y="946616"/>
            <a:ext cx="9545474" cy="5592298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9178193" y="5635375"/>
            <a:ext cx="667265" cy="5520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Uploading Documents to Resources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7900086" y="2599922"/>
            <a:ext cx="1592671" cy="8211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60873" y="3486426"/>
            <a:ext cx="431884" cy="4282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69759" y="2980878"/>
            <a:ext cx="2668031" cy="113392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5. Click to </a:t>
            </a:r>
            <a:r>
              <a:rPr lang="en-US" sz="2400" b="1" i="1" dirty="0"/>
              <a:t>browse </a:t>
            </a:r>
            <a:r>
              <a:rPr lang="en-US" sz="2400" i="1" dirty="0"/>
              <a:t>and add files on your computer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511826" y="4931416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6. Select File and Select </a:t>
            </a:r>
            <a:r>
              <a:rPr lang="en-US" sz="2400" b="1" i="1" dirty="0"/>
              <a:t>Open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91005" y="1662545"/>
            <a:ext cx="540326" cy="398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073236" y="1370379"/>
            <a:ext cx="6452061" cy="46469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4. Select Location to place uploaded documents to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19842" y="2118293"/>
            <a:ext cx="814991" cy="2323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2080905" y="2599922"/>
            <a:ext cx="953928" cy="3984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358888" y="1411145"/>
            <a:ext cx="2103310" cy="20098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Document Retrieval Screen will display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5819" y="438441"/>
            <a:ext cx="11311128" cy="64008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3. Where We Make an Impact –View &amp; Add 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195198897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C086C52F84C4F92343C6E8E3EBA18" ma:contentTypeVersion="9" ma:contentTypeDescription="Create a new document." ma:contentTypeScope="" ma:versionID="b9a36be2fc3bf98775b2f9481edd1d75">
  <xsd:schema xmlns:xsd="http://www.w3.org/2001/XMLSchema" xmlns:xs="http://www.w3.org/2001/XMLSchema" xmlns:p="http://schemas.microsoft.com/office/2006/metadata/properties" xmlns:ns3="740c4432-1147-47c7-ac46-9c9b2606a31f" targetNamespace="http://schemas.microsoft.com/office/2006/metadata/properties" ma:root="true" ma:fieldsID="dd382572432fa0ef437be1979ed459d5" ns3:_="">
    <xsd:import namespace="740c4432-1147-47c7-ac46-9c9b2606a3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c4432-1147-47c7-ac46-9c9b2606a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6104B0-EB5F-4B43-8E59-07D9AFF076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AF35E-3658-4651-84DF-550005D66B2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40c4432-1147-47c7-ac46-9c9b2606a31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AB0184-DA8F-4703-BA7C-921010475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c4432-1147-47c7-ac46-9c9b2606a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35823</TotalTime>
  <Words>562</Words>
  <Application>Microsoft Office PowerPoint</Application>
  <PresentationFormat>Widescreen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Making Templates Accessible</vt:lpstr>
      <vt:lpstr>PowerPoint Presentation</vt:lpstr>
      <vt:lpstr>3. Where We Make an Impact </vt:lpstr>
      <vt:lpstr>3. Where We Make an Impact</vt:lpstr>
      <vt:lpstr>3. Where We Make an Impact </vt:lpstr>
      <vt:lpstr>3. Where We Make an Impact – Add Analysis of Progress on Goals</vt:lpstr>
      <vt:lpstr>3. Where We Make an Impact – Add Analysis of Progress on Goals</vt:lpstr>
      <vt:lpstr>3. Where We Make an Impact – View &amp; Add Related Documents</vt:lpstr>
      <vt:lpstr>3. Where We Make an Impact – View &amp; Add Related Documents</vt:lpstr>
      <vt:lpstr>2. Where We Are Going – Uploading Documents to Resources</vt:lpstr>
      <vt:lpstr>2. Where We Are Going – Uploading Documents to Resources</vt:lpstr>
      <vt:lpstr>3. Where We Make an Impact – Related Outcomes Results</vt:lpstr>
      <vt:lpstr>3. Where We Make an Impact – Related Outcomes Results</vt:lpstr>
      <vt:lpstr>3. Where We Make an Impact – Related Outcomes Results</vt:lpstr>
      <vt:lpstr>3. Where We Make an Impact – Add Analysis of Progress on Goals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681</cp:revision>
  <dcterms:created xsi:type="dcterms:W3CDTF">2018-01-26T20:40:34Z</dcterms:created>
  <dcterms:modified xsi:type="dcterms:W3CDTF">2021-11-10T23:37:14Z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0x010100779C086C52F84C4F92343C6E8E3EBA18</vt:lpwstr>
  </property>
</Properties>
</file>