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47" r:id="rId2"/>
    <p:sldId id="346" r:id="rId3"/>
    <p:sldId id="404" r:id="rId4"/>
    <p:sldId id="286" r:id="rId5"/>
    <p:sldId id="311" r:id="rId6"/>
    <p:sldId id="403" r:id="rId7"/>
    <p:sldId id="289" r:id="rId8"/>
    <p:sldId id="405" r:id="rId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6" d="100"/>
          <a:sy n="116" d="100"/>
        </p:scale>
        <p:origin x="3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arez, Pedro" userId="390b14fc-de9c-4e0d-8f84-252252508ad7" providerId="ADAL" clId="{8A8627D1-E93B-4032-81C2-82083F317872}"/>
    <pc:docChg chg="undo custSel addSld modSld sldOrd">
      <pc:chgData name="Suarez, Pedro" userId="390b14fc-de9c-4e0d-8f84-252252508ad7" providerId="ADAL" clId="{8A8627D1-E93B-4032-81C2-82083F317872}" dt="2021-11-10T23:43:42.504" v="269" actId="20577"/>
      <pc:docMkLst>
        <pc:docMk/>
      </pc:docMkLst>
      <pc:sldChg chg="addSp delSp modSp">
        <pc:chgData name="Suarez, Pedro" userId="390b14fc-de9c-4e0d-8f84-252252508ad7" providerId="ADAL" clId="{8A8627D1-E93B-4032-81C2-82083F317872}" dt="2021-11-01T16:57:38.476" v="51" actId="14100"/>
        <pc:sldMkLst>
          <pc:docMk/>
          <pc:sldMk cId="240475396" sldId="286"/>
        </pc:sldMkLst>
        <pc:spChg chg="mod">
          <ac:chgData name="Suarez, Pedro" userId="390b14fc-de9c-4e0d-8f84-252252508ad7" providerId="ADAL" clId="{8A8627D1-E93B-4032-81C2-82083F317872}" dt="2021-11-01T16:51:45.516" v="12" actId="1076"/>
          <ac:spMkLst>
            <pc:docMk/>
            <pc:sldMk cId="240475396" sldId="286"/>
            <ac:spMk id="17" creationId="{00000000-0000-0000-0000-000000000000}"/>
          </ac:spMkLst>
        </pc:spChg>
        <pc:spChg chg="mod">
          <ac:chgData name="Suarez, Pedro" userId="390b14fc-de9c-4e0d-8f84-252252508ad7" providerId="ADAL" clId="{8A8627D1-E93B-4032-81C2-82083F317872}" dt="2021-11-01T16:51:41.715" v="11" actId="1076"/>
          <ac:spMkLst>
            <pc:docMk/>
            <pc:sldMk cId="240475396" sldId="286"/>
            <ac:spMk id="19" creationId="{00000000-0000-0000-0000-000000000000}"/>
          </ac:spMkLst>
        </pc:spChg>
        <pc:picChg chg="del">
          <ac:chgData name="Suarez, Pedro" userId="390b14fc-de9c-4e0d-8f84-252252508ad7" providerId="ADAL" clId="{8A8627D1-E93B-4032-81C2-82083F317872}" dt="2021-11-01T16:50:53.787" v="0" actId="478"/>
          <ac:picMkLst>
            <pc:docMk/>
            <pc:sldMk cId="240475396" sldId="286"/>
            <ac:picMk id="3" creationId="{00000000-0000-0000-0000-000000000000}"/>
          </ac:picMkLst>
        </pc:picChg>
        <pc:picChg chg="add mod ord">
          <ac:chgData name="Suarez, Pedro" userId="390b14fc-de9c-4e0d-8f84-252252508ad7" providerId="ADAL" clId="{8A8627D1-E93B-4032-81C2-82083F317872}" dt="2021-11-01T16:51:23.790" v="5" actId="14100"/>
          <ac:picMkLst>
            <pc:docMk/>
            <pc:sldMk cId="240475396" sldId="286"/>
            <ac:picMk id="4" creationId="{2931AEC2-F531-4CD3-939E-FB61859F41CC}"/>
          </ac:picMkLst>
        </pc:picChg>
        <pc:cxnChg chg="mod">
          <ac:chgData name="Suarez, Pedro" userId="390b14fc-de9c-4e0d-8f84-252252508ad7" providerId="ADAL" clId="{8A8627D1-E93B-4032-81C2-82083F317872}" dt="2021-11-01T16:57:38.476" v="51" actId="14100"/>
          <ac:cxnSpMkLst>
            <pc:docMk/>
            <pc:sldMk cId="240475396" sldId="286"/>
            <ac:cxnSpMk id="21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1:20.977" v="4" actId="1076"/>
          <ac:cxnSpMkLst>
            <pc:docMk/>
            <pc:sldMk cId="240475396" sldId="286"/>
            <ac:cxnSpMk id="29" creationId="{00000000-0000-0000-0000-000000000000}"/>
          </ac:cxnSpMkLst>
        </pc:cxnChg>
      </pc:sldChg>
      <pc:sldChg chg="addSp delSp modSp">
        <pc:chgData name="Suarez, Pedro" userId="390b14fc-de9c-4e0d-8f84-252252508ad7" providerId="ADAL" clId="{8A8627D1-E93B-4032-81C2-82083F317872}" dt="2021-11-01T16:57:13.533" v="49" actId="1076"/>
        <pc:sldMkLst>
          <pc:docMk/>
          <pc:sldMk cId="2412396282" sldId="289"/>
        </pc:sldMkLst>
        <pc:spChg chg="mod">
          <ac:chgData name="Suarez, Pedro" userId="390b14fc-de9c-4e0d-8f84-252252508ad7" providerId="ADAL" clId="{8A8627D1-E93B-4032-81C2-82083F317872}" dt="2021-11-01T16:57:01.368" v="44" actId="1076"/>
          <ac:spMkLst>
            <pc:docMk/>
            <pc:sldMk cId="2412396282" sldId="289"/>
            <ac:spMk id="25" creationId="{00000000-0000-0000-0000-000000000000}"/>
          </ac:spMkLst>
        </pc:spChg>
        <pc:picChg chg="add mod ord">
          <ac:chgData name="Suarez, Pedro" userId="390b14fc-de9c-4e0d-8f84-252252508ad7" providerId="ADAL" clId="{8A8627D1-E93B-4032-81C2-82083F317872}" dt="2021-11-01T16:56:54.037" v="38" actId="1076"/>
          <ac:picMkLst>
            <pc:docMk/>
            <pc:sldMk cId="2412396282" sldId="289"/>
            <ac:picMk id="4" creationId="{20C0BE4E-71A2-41B6-8217-06731A076334}"/>
          </ac:picMkLst>
        </pc:picChg>
        <pc:picChg chg="del">
          <ac:chgData name="Suarez, Pedro" userId="390b14fc-de9c-4e0d-8f84-252252508ad7" providerId="ADAL" clId="{8A8627D1-E93B-4032-81C2-82083F317872}" dt="2021-11-01T16:56:43.928" v="34" actId="478"/>
          <ac:picMkLst>
            <pc:docMk/>
            <pc:sldMk cId="2412396282" sldId="289"/>
            <ac:picMk id="16" creationId="{00000000-0000-0000-0000-000000000000}"/>
          </ac:picMkLst>
        </pc:picChg>
        <pc:cxnChg chg="mod">
          <ac:chgData name="Suarez, Pedro" userId="390b14fc-de9c-4e0d-8f84-252252508ad7" providerId="ADAL" clId="{8A8627D1-E93B-4032-81C2-82083F317872}" dt="2021-11-01T16:57:06.252" v="46" actId="1076"/>
          <ac:cxnSpMkLst>
            <pc:docMk/>
            <pc:sldMk cId="2412396282" sldId="289"/>
            <ac:cxnSpMk id="28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7:04.192" v="45" actId="1076"/>
          <ac:cxnSpMkLst>
            <pc:docMk/>
            <pc:sldMk cId="2412396282" sldId="289"/>
            <ac:cxnSpMk id="31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7:10.280" v="47" actId="14100"/>
          <ac:cxnSpMkLst>
            <pc:docMk/>
            <pc:sldMk cId="2412396282" sldId="289"/>
            <ac:cxnSpMk id="42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7:13.533" v="49" actId="1076"/>
          <ac:cxnSpMkLst>
            <pc:docMk/>
            <pc:sldMk cId="2412396282" sldId="289"/>
            <ac:cxnSpMk id="46" creationId="{00000000-0000-0000-0000-000000000000}"/>
          </ac:cxnSpMkLst>
        </pc:cxnChg>
      </pc:sldChg>
      <pc:sldChg chg="addSp delSp modSp">
        <pc:chgData name="Suarez, Pedro" userId="390b14fc-de9c-4e0d-8f84-252252508ad7" providerId="ADAL" clId="{8A8627D1-E93B-4032-81C2-82083F317872}" dt="2021-11-01T16:53:15.143" v="25" actId="14100"/>
        <pc:sldMkLst>
          <pc:docMk/>
          <pc:sldMk cId="367817406" sldId="311"/>
        </pc:sldMkLst>
        <pc:picChg chg="del">
          <ac:chgData name="Suarez, Pedro" userId="390b14fc-de9c-4e0d-8f84-252252508ad7" providerId="ADAL" clId="{8A8627D1-E93B-4032-81C2-82083F317872}" dt="2021-11-01T16:52:50.458" v="15" actId="478"/>
          <ac:picMkLst>
            <pc:docMk/>
            <pc:sldMk cId="367817406" sldId="311"/>
            <ac:picMk id="3" creationId="{00000000-0000-0000-0000-000000000000}"/>
          </ac:picMkLst>
        </pc:picChg>
        <pc:picChg chg="add mod ord">
          <ac:chgData name="Suarez, Pedro" userId="390b14fc-de9c-4e0d-8f84-252252508ad7" providerId="ADAL" clId="{8A8627D1-E93B-4032-81C2-82083F317872}" dt="2021-11-01T16:53:02.195" v="20" actId="14100"/>
          <ac:picMkLst>
            <pc:docMk/>
            <pc:sldMk cId="367817406" sldId="311"/>
            <ac:picMk id="5" creationId="{2C514114-13DF-4A39-9787-152184F3E537}"/>
          </ac:picMkLst>
        </pc:picChg>
        <pc:cxnChg chg="mod">
          <ac:chgData name="Suarez, Pedro" userId="390b14fc-de9c-4e0d-8f84-252252508ad7" providerId="ADAL" clId="{8A8627D1-E93B-4032-81C2-82083F317872}" dt="2021-11-01T16:53:10.097" v="23" actId="1076"/>
          <ac:cxnSpMkLst>
            <pc:docMk/>
            <pc:sldMk cId="367817406" sldId="311"/>
            <ac:cxnSpMk id="17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3:05.175" v="21" actId="1076"/>
          <ac:cxnSpMkLst>
            <pc:docMk/>
            <pc:sldMk cId="367817406" sldId="311"/>
            <ac:cxnSpMk id="28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3:07.351" v="22" actId="1076"/>
          <ac:cxnSpMkLst>
            <pc:docMk/>
            <pc:sldMk cId="367817406" sldId="311"/>
            <ac:cxnSpMk id="34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3:15.143" v="25" actId="14100"/>
          <ac:cxnSpMkLst>
            <pc:docMk/>
            <pc:sldMk cId="367817406" sldId="311"/>
            <ac:cxnSpMk id="42" creationId="{00000000-0000-0000-0000-000000000000}"/>
          </ac:cxnSpMkLst>
        </pc:cxnChg>
        <pc:cxnChg chg="mod">
          <ac:chgData name="Suarez, Pedro" userId="390b14fc-de9c-4e0d-8f84-252252508ad7" providerId="ADAL" clId="{8A8627D1-E93B-4032-81C2-82083F317872}" dt="2021-11-01T16:53:12.805" v="24" actId="14100"/>
          <ac:cxnSpMkLst>
            <pc:docMk/>
            <pc:sldMk cId="367817406" sldId="311"/>
            <ac:cxnSpMk id="46" creationId="{00000000-0000-0000-0000-000000000000}"/>
          </ac:cxnSpMkLst>
        </pc:cxnChg>
      </pc:sldChg>
      <pc:sldChg chg="addSp delSp modSp">
        <pc:chgData name="Suarez, Pedro" userId="390b14fc-de9c-4e0d-8f84-252252508ad7" providerId="ADAL" clId="{8A8627D1-E93B-4032-81C2-82083F317872}" dt="2021-11-01T16:56:23.518" v="33" actId="14100"/>
        <pc:sldMkLst>
          <pc:docMk/>
          <pc:sldMk cId="1507129691" sldId="403"/>
        </pc:sldMkLst>
        <pc:spChg chg="mod">
          <ac:chgData name="Suarez, Pedro" userId="390b14fc-de9c-4e0d-8f84-252252508ad7" providerId="ADAL" clId="{8A8627D1-E93B-4032-81C2-82083F317872}" dt="2021-11-01T16:56:21.575" v="32" actId="1076"/>
          <ac:spMkLst>
            <pc:docMk/>
            <pc:sldMk cId="1507129691" sldId="403"/>
            <ac:spMk id="16" creationId="{00000000-0000-0000-0000-000000000000}"/>
          </ac:spMkLst>
        </pc:spChg>
        <pc:picChg chg="add mod ord">
          <ac:chgData name="Suarez, Pedro" userId="390b14fc-de9c-4e0d-8f84-252252508ad7" providerId="ADAL" clId="{8A8627D1-E93B-4032-81C2-82083F317872}" dt="2021-11-01T16:56:19.866" v="31" actId="167"/>
          <ac:picMkLst>
            <pc:docMk/>
            <pc:sldMk cId="1507129691" sldId="403"/>
            <ac:picMk id="3" creationId="{47AD2C40-C6B6-4ACD-BEF1-56ABC55E0F74}"/>
          </ac:picMkLst>
        </pc:picChg>
        <pc:picChg chg="add del">
          <ac:chgData name="Suarez, Pedro" userId="390b14fc-de9c-4e0d-8f84-252252508ad7" providerId="ADAL" clId="{8A8627D1-E93B-4032-81C2-82083F317872}" dt="2021-11-01T16:55:56.321" v="28" actId="478"/>
          <ac:picMkLst>
            <pc:docMk/>
            <pc:sldMk cId="1507129691" sldId="403"/>
            <ac:picMk id="9" creationId="{9BCBA837-BBAA-46C2-8B96-4169EC86F3BB}"/>
          </ac:picMkLst>
        </pc:picChg>
        <pc:picChg chg="del">
          <ac:chgData name="Suarez, Pedro" userId="390b14fc-de9c-4e0d-8f84-252252508ad7" providerId="ADAL" clId="{8A8627D1-E93B-4032-81C2-82083F317872}" dt="2021-11-01T16:55:51.029" v="26" actId="478"/>
          <ac:picMkLst>
            <pc:docMk/>
            <pc:sldMk cId="1507129691" sldId="403"/>
            <ac:picMk id="10" creationId="{00000000-0000-0000-0000-000000000000}"/>
          </ac:picMkLst>
        </pc:picChg>
        <pc:cxnChg chg="mod">
          <ac:chgData name="Suarez, Pedro" userId="390b14fc-de9c-4e0d-8f84-252252508ad7" providerId="ADAL" clId="{8A8627D1-E93B-4032-81C2-82083F317872}" dt="2021-11-01T16:56:23.518" v="33" actId="14100"/>
          <ac:cxnSpMkLst>
            <pc:docMk/>
            <pc:sldMk cId="1507129691" sldId="403"/>
            <ac:cxnSpMk id="21" creationId="{00000000-0000-0000-0000-000000000000}"/>
          </ac:cxnSpMkLst>
        </pc:cxnChg>
      </pc:sldChg>
      <pc:sldChg chg="addSp delSp modSp add ord">
        <pc:chgData name="Suarez, Pedro" userId="390b14fc-de9c-4e0d-8f84-252252508ad7" providerId="ADAL" clId="{8A8627D1-E93B-4032-81C2-82083F317872}" dt="2021-11-10T23:43:42.504" v="269" actId="20577"/>
        <pc:sldMkLst>
          <pc:docMk/>
          <pc:sldMk cId="3831131795" sldId="405"/>
        </pc:sldMkLst>
        <pc:spChg chg="mod">
          <ac:chgData name="Suarez, Pedro" userId="390b14fc-de9c-4e0d-8f84-252252508ad7" providerId="ADAL" clId="{8A8627D1-E93B-4032-81C2-82083F317872}" dt="2021-11-10T23:43:30.710" v="262" actId="14100"/>
          <ac:spMkLst>
            <pc:docMk/>
            <pc:sldMk cId="3831131795" sldId="405"/>
            <ac:spMk id="16" creationId="{00000000-0000-0000-0000-000000000000}"/>
          </ac:spMkLst>
        </pc:spChg>
        <pc:spChg chg="mod">
          <ac:chgData name="Suarez, Pedro" userId="390b14fc-de9c-4e0d-8f84-252252508ad7" providerId="ADAL" clId="{8A8627D1-E93B-4032-81C2-82083F317872}" dt="2021-11-10T23:43:42.504" v="269" actId="20577"/>
          <ac:spMkLst>
            <pc:docMk/>
            <pc:sldMk cId="3831131795" sldId="405"/>
            <ac:spMk id="24" creationId="{00000000-0000-0000-0000-000000000000}"/>
          </ac:spMkLst>
        </pc:spChg>
        <pc:picChg chg="del">
          <ac:chgData name="Suarez, Pedro" userId="390b14fc-de9c-4e0d-8f84-252252508ad7" providerId="ADAL" clId="{8A8627D1-E93B-4032-81C2-82083F317872}" dt="2021-11-10T23:40:32.491" v="54" actId="478"/>
          <ac:picMkLst>
            <pc:docMk/>
            <pc:sldMk cId="3831131795" sldId="405"/>
            <ac:picMk id="3" creationId="{47AD2C40-C6B6-4ACD-BEF1-56ABC55E0F74}"/>
          </ac:picMkLst>
        </pc:picChg>
        <pc:picChg chg="add mod ord">
          <ac:chgData name="Suarez, Pedro" userId="390b14fc-de9c-4e0d-8f84-252252508ad7" providerId="ADAL" clId="{8A8627D1-E93B-4032-81C2-82083F317872}" dt="2021-11-10T23:42:09.348" v="228" actId="1076"/>
          <ac:picMkLst>
            <pc:docMk/>
            <pc:sldMk cId="3831131795" sldId="405"/>
            <ac:picMk id="4" creationId="{45627A91-1945-46A7-AA3F-BF46746D2513}"/>
          </ac:picMkLst>
        </pc:picChg>
        <pc:cxnChg chg="mod">
          <ac:chgData name="Suarez, Pedro" userId="390b14fc-de9c-4e0d-8f84-252252508ad7" providerId="ADAL" clId="{8A8627D1-E93B-4032-81C2-82083F317872}" dt="2021-11-10T23:42:11.090" v="229" actId="14100"/>
          <ac:cxnSpMkLst>
            <pc:docMk/>
            <pc:sldMk cId="3831131795" sldId="405"/>
            <ac:cxnSpMk id="21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9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5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6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7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3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4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0905304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>
                <a:latin typeface="Calibri" panose="020F0502020204030204" pitchFamily="34" charset="0"/>
              </a:rPr>
              <a:t>Where We Are Now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5C779-52B6-41E5-8712-FFFA5BA7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58" y="1791904"/>
            <a:ext cx="10742141" cy="378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Where We Are Now – View Reporting Year</a:t>
            </a: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2337594" y="1199571"/>
            <a:ext cx="3606006" cy="35588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7803483" y="4586183"/>
            <a:ext cx="927332" cy="2960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84098" y="2022155"/>
            <a:ext cx="731520" cy="11615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9243174" y="2412616"/>
            <a:ext cx="774037" cy="8330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246717" y="1815175"/>
            <a:ext cx="2967193" cy="7644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Summary of Previous Years will Display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V="1">
            <a:off x="8793229" y="3561394"/>
            <a:ext cx="1105287" cy="11453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8298654" y="2129989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Create</a:t>
            </a:r>
          </a:p>
        </p:txBody>
      </p:sp>
      <p:cxnSp>
        <p:nvCxnSpPr>
          <p:cNvPr id="44" name="Straight Arrow Connector 43"/>
          <p:cNvCxnSpPr>
            <a:cxnSpLocks/>
            <a:stCxn id="30" idx="0"/>
          </p:cNvCxnSpPr>
          <p:nvPr/>
        </p:nvCxnSpPr>
        <p:spPr>
          <a:xfrm flipV="1">
            <a:off x="9371436" y="3592215"/>
            <a:ext cx="645775" cy="15415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7624042" y="4538642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Copy</a:t>
            </a:r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 flipV="1">
            <a:off x="7738441" y="3592215"/>
            <a:ext cx="1980634" cy="68763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6644152" y="4007652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Edit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8685009" y="5133718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0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5C779-52B6-41E5-8712-FFFA5BA7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41" y="1791904"/>
            <a:ext cx="10672158" cy="376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Where We Are Now – View Reporting Year</a:t>
            </a: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2337594" y="1199571"/>
            <a:ext cx="3606006" cy="35588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 flipV="1">
            <a:off x="8295503" y="3454620"/>
            <a:ext cx="2281881" cy="17412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6499654" y="4996122"/>
            <a:ext cx="3549971" cy="12762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Available Reports will display on right hand side of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F72E3-E32B-4D97-ABFC-7283D6A17511}"/>
              </a:ext>
            </a:extLst>
          </p:cNvPr>
          <p:cNvCxnSpPr>
            <a:cxnSpLocks/>
          </p:cNvCxnSpPr>
          <p:nvPr/>
        </p:nvCxnSpPr>
        <p:spPr>
          <a:xfrm>
            <a:off x="9956947" y="1616371"/>
            <a:ext cx="827903" cy="4354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9">
            <a:extLst>
              <a:ext uri="{FF2B5EF4-FFF2-40B4-BE49-F238E27FC236}">
                <a16:creationId xmlns:a16="http://schemas.microsoft.com/office/drawing/2014/main" id="{DF5FC783-2181-40AA-A1B9-1EFEE54A96F5}"/>
              </a:ext>
            </a:extLst>
          </p:cNvPr>
          <p:cNvSpPr/>
          <p:nvPr/>
        </p:nvSpPr>
        <p:spPr>
          <a:xfrm>
            <a:off x="5603501" y="1034600"/>
            <a:ext cx="4554985" cy="10417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Can select on options to view screen as 25%, 50%, 75% or 100%. </a:t>
            </a:r>
          </a:p>
        </p:txBody>
      </p:sp>
    </p:spTree>
    <p:extLst>
      <p:ext uri="{BB962C8B-B14F-4D97-AF65-F5344CB8AC3E}">
        <p14:creationId xmlns:p14="http://schemas.microsoft.com/office/powerpoint/2010/main" val="208538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1AEC2-F531-4CD3-939E-FB61859F4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26" y="1243914"/>
            <a:ext cx="10681374" cy="5030496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Are Now – Copy Reporting Year</a:t>
            </a: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0325841" y="2314856"/>
            <a:ext cx="1307864" cy="49088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510626" y="3034048"/>
            <a:ext cx="454721" cy="24780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494409" y="2024874"/>
            <a:ext cx="2726753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/>
              <a:t>2. Click to </a:t>
            </a:r>
            <a:r>
              <a:rPr lang="en-US" sz="2400" b="1" dirty="0"/>
              <a:t>Copy</a:t>
            </a:r>
            <a:r>
              <a:rPr lang="en-US" sz="2400" dirty="0"/>
              <a:t> Year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20610" y="4625020"/>
            <a:ext cx="2780032" cy="88704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/>
              <a:t>1. Click to </a:t>
            </a:r>
            <a:r>
              <a:rPr lang="en-US" sz="2400" b="1" dirty="0"/>
              <a:t>View</a:t>
            </a:r>
            <a:r>
              <a:rPr lang="en-US" sz="2400" dirty="0"/>
              <a:t> selected Year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514114-13DF-4A39-9787-152184F3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791" y="1408523"/>
            <a:ext cx="10439209" cy="5001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Where We Are Now – Copy Reporting Year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flipV="1">
            <a:off x="11154056" y="2368596"/>
            <a:ext cx="576625" cy="130075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00462" y="3622576"/>
            <a:ext cx="2195311" cy="1144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9115879" y="2248804"/>
            <a:ext cx="1477980" cy="2003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5650" y="3520115"/>
            <a:ext cx="2088971" cy="14366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7033" y="2611315"/>
            <a:ext cx="1648092" cy="20225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Update narrative into the related fields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409026" y="2248804"/>
            <a:ext cx="178718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5. Click </a:t>
            </a:r>
            <a:r>
              <a:rPr lang="en-US" sz="2400" b="1" dirty="0"/>
              <a:t>Save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9416562" y="3622576"/>
            <a:ext cx="2599894" cy="836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6. Click </a:t>
            </a:r>
            <a:r>
              <a:rPr lang="en-US" sz="2400" b="1" dirty="0"/>
              <a:t>Return</a:t>
            </a:r>
            <a:r>
              <a:rPr lang="en-US" sz="2400" dirty="0"/>
              <a:t> for previous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92465" y="2315746"/>
            <a:ext cx="702712" cy="5287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2669242" y="1960964"/>
            <a:ext cx="2649414" cy="4076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Enter New Year</a:t>
            </a:r>
          </a:p>
        </p:txBody>
      </p:sp>
    </p:spTree>
    <p:extLst>
      <p:ext uri="{BB962C8B-B14F-4D97-AF65-F5344CB8AC3E}">
        <p14:creationId xmlns:p14="http://schemas.microsoft.com/office/powerpoint/2010/main" val="36781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D2C40-C6B6-4ACD-BEF1-56ABC55E0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70" y="1794617"/>
            <a:ext cx="10695829" cy="380037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Are Now – Create Reporting Year</a:t>
            </a: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0162257" y="2609931"/>
            <a:ext cx="1668299" cy="81531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964365" y="1678698"/>
            <a:ext cx="5731465" cy="11559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Click to </a:t>
            </a:r>
            <a:r>
              <a:rPr lang="en-US" sz="2400" b="1" dirty="0"/>
              <a:t>Create</a:t>
            </a:r>
            <a:r>
              <a:rPr lang="en-US" sz="2400" dirty="0"/>
              <a:t> New Reporting Year</a:t>
            </a:r>
          </a:p>
          <a:p>
            <a:pPr algn="ctr">
              <a:lnSpc>
                <a:spcPct val="108000"/>
              </a:lnSpc>
            </a:pPr>
            <a:r>
              <a:rPr lang="en-US" sz="2400" dirty="0"/>
              <a:t>*only create new year to start a new PIE with no previous entries.</a:t>
            </a:r>
          </a:p>
        </p:txBody>
      </p:sp>
    </p:spTree>
    <p:extLst>
      <p:ext uri="{BB962C8B-B14F-4D97-AF65-F5344CB8AC3E}">
        <p14:creationId xmlns:p14="http://schemas.microsoft.com/office/powerpoint/2010/main" val="150712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C0BE4E-71A2-41B6-8217-06731A07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27" y="1468329"/>
            <a:ext cx="10660673" cy="4644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Where We Are Now – Create Reporting Year</a:t>
            </a:r>
          </a:p>
        </p:txBody>
      </p:sp>
      <p:cxnSp>
        <p:nvCxnSpPr>
          <p:cNvPr id="42" name="Straight Arrow Connector 41"/>
          <p:cNvCxnSpPr>
            <a:cxnSpLocks/>
            <a:stCxn id="27" idx="3"/>
          </p:cNvCxnSpPr>
          <p:nvPr/>
        </p:nvCxnSpPr>
        <p:spPr>
          <a:xfrm>
            <a:off x="8555736" y="1820206"/>
            <a:ext cx="2104937" cy="2812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088161" y="3743821"/>
            <a:ext cx="1419913" cy="8019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10805005" y="2409205"/>
            <a:ext cx="1027331" cy="6331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12011" y="4132530"/>
            <a:ext cx="996063" cy="7815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278631" y="3248128"/>
            <a:ext cx="1925515" cy="19723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Enter narrative into the related fields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7865645" y="2915854"/>
            <a:ext cx="4295736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Click </a:t>
            </a:r>
            <a:r>
              <a:rPr lang="en-US" sz="2400" b="1" dirty="0"/>
              <a:t>Return</a:t>
            </a:r>
            <a:r>
              <a:rPr lang="en-US" sz="2400" dirty="0"/>
              <a:t> for previous page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6638292" y="1638950"/>
            <a:ext cx="191744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Click </a:t>
            </a:r>
            <a:r>
              <a:rPr lang="en-US" sz="2400" b="1" dirty="0"/>
              <a:t>Save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765586" y="5869353"/>
            <a:ext cx="5802284" cy="9393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*You can view great examples of quality pie under: </a:t>
            </a:r>
            <a:r>
              <a:rPr lang="en-US" sz="2400" b="1" dirty="0"/>
              <a:t>PIE – Sample of Quality PIE (Demo)</a:t>
            </a:r>
          </a:p>
        </p:txBody>
      </p:sp>
    </p:spTree>
    <p:extLst>
      <p:ext uri="{BB962C8B-B14F-4D97-AF65-F5344CB8AC3E}">
        <p14:creationId xmlns:p14="http://schemas.microsoft.com/office/powerpoint/2010/main" val="241239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27A91-1945-46A7-AA3F-BF46746D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70" y="1667672"/>
            <a:ext cx="10695830" cy="409555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Are </a:t>
            </a:r>
            <a:r>
              <a:rPr lang="en-US" b="1">
                <a:solidFill>
                  <a:schemeClr val="tx1"/>
                </a:solidFill>
              </a:rPr>
              <a:t>Now – Reporting Year Help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9201665" y="4123106"/>
            <a:ext cx="1319075" cy="4684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985642" y="4482915"/>
            <a:ext cx="4062109" cy="15229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By clicking on the </a:t>
            </a:r>
            <a:r>
              <a:rPr lang="en-US" sz="2400" b="1" dirty="0"/>
              <a:t>?</a:t>
            </a:r>
            <a:r>
              <a:rPr lang="en-US" sz="2400" dirty="0"/>
              <a:t> icon, additional help will be provided.</a:t>
            </a:r>
          </a:p>
        </p:txBody>
      </p:sp>
    </p:spTree>
    <p:extLst>
      <p:ext uri="{BB962C8B-B14F-4D97-AF65-F5344CB8AC3E}">
        <p14:creationId xmlns:p14="http://schemas.microsoft.com/office/powerpoint/2010/main" val="3831131795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27950</TotalTime>
  <Words>244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Making Templates Accessible</vt:lpstr>
      <vt:lpstr>PowerPoint Presentation</vt:lpstr>
      <vt:lpstr>1. Where We Are Now – View Reporting Year</vt:lpstr>
      <vt:lpstr>1. Where We Are Now – View Reporting Year</vt:lpstr>
      <vt:lpstr>1. Where We Are Now – Copy Reporting Year</vt:lpstr>
      <vt:lpstr>1. Where We Are Now – Copy Reporting Year</vt:lpstr>
      <vt:lpstr>1. Where We Are Now – Create Reporting Year</vt:lpstr>
      <vt:lpstr>1. Where We Are Now – Create Reporting Year</vt:lpstr>
      <vt:lpstr>1. Where We Are Now – Reporting Year Help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624</cp:revision>
  <dcterms:created xsi:type="dcterms:W3CDTF">2018-01-26T20:40:34Z</dcterms:created>
  <dcterms:modified xsi:type="dcterms:W3CDTF">2021-11-10T23:43:44Z</dcterms:modified>
  <cp:version/>
</cp:coreProperties>
</file>