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48" r:id="rId2"/>
    <p:sldId id="441" r:id="rId3"/>
    <p:sldId id="424" r:id="rId4"/>
    <p:sldId id="425" r:id="rId5"/>
    <p:sldId id="438" r:id="rId6"/>
    <p:sldId id="439" r:id="rId7"/>
    <p:sldId id="426" r:id="rId8"/>
    <p:sldId id="427" r:id="rId9"/>
    <p:sldId id="293" r:id="rId10"/>
    <p:sldId id="294" r:id="rId11"/>
    <p:sldId id="436" r:id="rId12"/>
    <p:sldId id="440" r:id="rId13"/>
    <p:sldId id="442" r:id="rId14"/>
    <p:sldId id="332" r:id="rId15"/>
    <p:sldId id="297" r:id="rId16"/>
    <p:sldId id="401" r:id="rId17"/>
    <p:sldId id="409" r:id="rId18"/>
    <p:sldId id="372" r:id="rId19"/>
    <p:sldId id="301" r:id="rId20"/>
    <p:sldId id="305" r:id="rId21"/>
    <p:sldId id="304" r:id="rId22"/>
    <p:sldId id="366" r:id="rId23"/>
    <p:sldId id="367" r:id="rId24"/>
    <p:sldId id="428" r:id="rId25"/>
    <p:sldId id="432" r:id="rId26"/>
    <p:sldId id="430" r:id="rId27"/>
    <p:sldId id="431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314" autoAdjust="0"/>
  </p:normalViewPr>
  <p:slideViewPr>
    <p:cSldViewPr snapToGrid="0">
      <p:cViewPr varScale="1">
        <p:scale>
          <a:sx n="116" d="100"/>
          <a:sy n="116" d="100"/>
        </p:scale>
        <p:origin x="3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arez, Pedro" userId="390b14fc-de9c-4e0d-8f84-252252508ad7" providerId="ADAL" clId="{5D38DB08-BE73-4F89-ADB5-3270A30AB80A}"/>
    <pc:docChg chg="undo custSel addSld delSld modSld sldOrd">
      <pc:chgData name="Suarez, Pedro" userId="390b14fc-de9c-4e0d-8f84-252252508ad7" providerId="ADAL" clId="{5D38DB08-BE73-4F89-ADB5-3270A30AB80A}" dt="2021-11-10T23:54:32.277" v="786" actId="478"/>
      <pc:docMkLst>
        <pc:docMk/>
      </pc:docMkLst>
      <pc:sldChg chg="addSp delSp modSp">
        <pc:chgData name="Suarez, Pedro" userId="390b14fc-de9c-4e0d-8f84-252252508ad7" providerId="ADAL" clId="{5D38DB08-BE73-4F89-ADB5-3270A30AB80A}" dt="2021-11-10T23:54:21.281" v="781" actId="478"/>
        <pc:sldMkLst>
          <pc:docMk/>
          <pc:sldMk cId="3726412062" sldId="293"/>
        </pc:sldMkLst>
        <pc:spChg chg="mod">
          <ac:chgData name="Suarez, Pedro" userId="390b14fc-de9c-4e0d-8f84-252252508ad7" providerId="ADAL" clId="{5D38DB08-BE73-4F89-ADB5-3270A30AB80A}" dt="2021-11-01T17:23:13.219" v="308" actId="1076"/>
          <ac:spMkLst>
            <pc:docMk/>
            <pc:sldMk cId="3726412062" sldId="293"/>
            <ac:spMk id="15" creationId="{00000000-0000-0000-0000-000000000000}"/>
          </ac:spMkLst>
        </pc:spChg>
        <pc:spChg chg="ord">
          <ac:chgData name="Suarez, Pedro" userId="390b14fc-de9c-4e0d-8f84-252252508ad7" providerId="ADAL" clId="{5D38DB08-BE73-4F89-ADB5-3270A30AB80A}" dt="2021-11-01T17:23:31.526" v="319" actId="170"/>
          <ac:spMkLst>
            <pc:docMk/>
            <pc:sldMk cId="3726412062" sldId="293"/>
            <ac:spMk id="26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23:10.023" v="307" actId="14100"/>
          <ac:spMkLst>
            <pc:docMk/>
            <pc:sldMk cId="3726412062" sldId="293"/>
            <ac:spMk id="28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22:40.325" v="300" actId="478"/>
          <ac:picMkLst>
            <pc:docMk/>
            <pc:sldMk cId="3726412062" sldId="293"/>
            <ac:picMk id="4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22:59.427" v="303" actId="167"/>
          <ac:picMkLst>
            <pc:docMk/>
            <pc:sldMk cId="3726412062" sldId="293"/>
            <ac:picMk id="5" creationId="{41A7E8D3-A5A3-4494-AB48-41F8DE218678}"/>
          </ac:picMkLst>
        </pc:picChg>
        <pc:picChg chg="del">
          <ac:chgData name="Suarez, Pedro" userId="390b14fc-de9c-4e0d-8f84-252252508ad7" providerId="ADAL" clId="{5D38DB08-BE73-4F89-ADB5-3270A30AB80A}" dt="2021-11-10T23:54:21.281" v="781" actId="478"/>
          <ac:picMkLst>
            <pc:docMk/>
            <pc:sldMk cId="3726412062" sldId="293"/>
            <ac:picMk id="36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23:17.978" v="310" actId="14100"/>
          <ac:cxnSpMkLst>
            <pc:docMk/>
            <pc:sldMk cId="3726412062" sldId="293"/>
            <ac:cxnSpMk id="13" creationId="{00000000-0000-0000-0000-000000000000}"/>
          </ac:cxnSpMkLst>
        </pc:cxnChg>
        <pc:cxnChg chg="add mod">
          <ac:chgData name="Suarez, Pedro" userId="390b14fc-de9c-4e0d-8f84-252252508ad7" providerId="ADAL" clId="{5D38DB08-BE73-4F89-ADB5-3270A30AB80A}" dt="2021-11-01T17:23:26.065" v="313" actId="14100"/>
          <ac:cxnSpMkLst>
            <pc:docMk/>
            <pc:sldMk cId="3726412062" sldId="293"/>
            <ac:cxnSpMk id="16" creationId="{31B0E866-B21A-4D03-ABE9-D1667EBCC185}"/>
          </ac:cxnSpMkLst>
        </pc:cxnChg>
        <pc:cxnChg chg="mod">
          <ac:chgData name="Suarez, Pedro" userId="390b14fc-de9c-4e0d-8f84-252252508ad7" providerId="ADAL" clId="{5D38DB08-BE73-4F89-ADB5-3270A30AB80A}" dt="2021-11-01T17:23:06.646" v="306" actId="14100"/>
          <ac:cxnSpMkLst>
            <pc:docMk/>
            <pc:sldMk cId="3726412062" sldId="293"/>
            <ac:cxnSpMk id="29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18.913" v="780" actId="478"/>
        <pc:sldMkLst>
          <pc:docMk/>
          <pc:sldMk cId="1947101526" sldId="294"/>
        </pc:sldMkLst>
        <pc:spChg chg="mod">
          <ac:chgData name="Suarez, Pedro" userId="390b14fc-de9c-4e0d-8f84-252252508ad7" providerId="ADAL" clId="{5D38DB08-BE73-4F89-ADB5-3270A30AB80A}" dt="2021-11-01T17:23:54.267" v="326" actId="1076"/>
          <ac:spMkLst>
            <pc:docMk/>
            <pc:sldMk cId="1947101526" sldId="294"/>
            <ac:spMk id="2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23:52.746" v="325" actId="1076"/>
          <ac:spMkLst>
            <pc:docMk/>
            <pc:sldMk cId="1947101526" sldId="294"/>
            <ac:spMk id="25" creationId="{00000000-0000-0000-0000-000000000000}"/>
          </ac:spMkLst>
        </pc:spChg>
        <pc:picChg chg="add ord">
          <ac:chgData name="Suarez, Pedro" userId="390b14fc-de9c-4e0d-8f84-252252508ad7" providerId="ADAL" clId="{5D38DB08-BE73-4F89-ADB5-3270A30AB80A}" dt="2021-11-01T17:23:44.587" v="322" actId="167"/>
          <ac:picMkLst>
            <pc:docMk/>
            <pc:sldMk cId="1947101526" sldId="294"/>
            <ac:picMk id="10" creationId="{D4F9272B-4256-49F3-B3F3-91B1F5FFC367}"/>
          </ac:picMkLst>
        </pc:picChg>
        <pc:picChg chg="del">
          <ac:chgData name="Suarez, Pedro" userId="390b14fc-de9c-4e0d-8f84-252252508ad7" providerId="ADAL" clId="{5D38DB08-BE73-4F89-ADB5-3270A30AB80A}" dt="2021-11-01T17:23:40.964" v="320" actId="478"/>
          <ac:picMkLst>
            <pc:docMk/>
            <pc:sldMk cId="1947101526" sldId="294"/>
            <ac:picMk id="11" creationId="{00000000-0000-0000-0000-000000000000}"/>
          </ac:picMkLst>
        </pc:picChg>
        <pc:picChg chg="del">
          <ac:chgData name="Suarez, Pedro" userId="390b14fc-de9c-4e0d-8f84-252252508ad7" providerId="ADAL" clId="{5D38DB08-BE73-4F89-ADB5-3270A30AB80A}" dt="2021-11-10T23:54:18.913" v="780" actId="478"/>
          <ac:picMkLst>
            <pc:docMk/>
            <pc:sldMk cId="1947101526" sldId="294"/>
            <ac:picMk id="28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23:57.078" v="327" actId="1076"/>
          <ac:cxnSpMkLst>
            <pc:docMk/>
            <pc:sldMk cId="1947101526" sldId="294"/>
            <ac:cxnSpMk id="12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23:49.088" v="324" actId="14100"/>
          <ac:cxnSpMkLst>
            <pc:docMk/>
            <pc:sldMk cId="1947101526" sldId="294"/>
            <ac:cxnSpMk id="26" creationId="{00000000-0000-0000-0000-000000000000}"/>
          </ac:cxnSpMkLst>
        </pc:cxnChg>
      </pc:sldChg>
      <pc:sldChg chg="delSp">
        <pc:chgData name="Suarez, Pedro" userId="390b14fc-de9c-4e0d-8f84-252252508ad7" providerId="ADAL" clId="{5D38DB08-BE73-4F89-ADB5-3270A30AB80A}" dt="2021-11-10T23:54:10.825" v="775" actId="478"/>
        <pc:sldMkLst>
          <pc:docMk/>
          <pc:sldMk cId="3722116459" sldId="297"/>
        </pc:sldMkLst>
        <pc:picChg chg="del">
          <ac:chgData name="Suarez, Pedro" userId="390b14fc-de9c-4e0d-8f84-252252508ad7" providerId="ADAL" clId="{5D38DB08-BE73-4F89-ADB5-3270A30AB80A}" dt="2021-11-10T23:54:10.825" v="775" actId="478"/>
          <ac:picMkLst>
            <pc:docMk/>
            <pc:sldMk cId="3722116459" sldId="297"/>
            <ac:picMk id="57" creationId="{00000000-0000-0000-0000-000000000000}"/>
          </ac:picMkLst>
        </pc:picChg>
      </pc:sldChg>
      <pc:sldChg chg="addSp delSp modSp">
        <pc:chgData name="Suarez, Pedro" userId="390b14fc-de9c-4e0d-8f84-252252508ad7" providerId="ADAL" clId="{5D38DB08-BE73-4F89-ADB5-3270A30AB80A}" dt="2021-11-10T23:54:06.105" v="773" actId="478"/>
        <pc:sldMkLst>
          <pc:docMk/>
          <pc:sldMk cId="3814609220" sldId="301"/>
        </pc:sldMkLst>
        <pc:picChg chg="del">
          <ac:chgData name="Suarez, Pedro" userId="390b14fc-de9c-4e0d-8f84-252252508ad7" providerId="ADAL" clId="{5D38DB08-BE73-4F89-ADB5-3270A30AB80A}" dt="2021-11-01T17:40:48.764" v="595" actId="478"/>
          <ac:picMkLst>
            <pc:docMk/>
            <pc:sldMk cId="3814609220" sldId="301"/>
            <ac:picMk id="4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40:58.068" v="599" actId="14100"/>
          <ac:picMkLst>
            <pc:docMk/>
            <pc:sldMk cId="3814609220" sldId="301"/>
            <ac:picMk id="5" creationId="{A1EF8536-5C40-4610-A7E3-31F8BFD817A8}"/>
          </ac:picMkLst>
        </pc:picChg>
        <pc:picChg chg="del">
          <ac:chgData name="Suarez, Pedro" userId="390b14fc-de9c-4e0d-8f84-252252508ad7" providerId="ADAL" clId="{5D38DB08-BE73-4F89-ADB5-3270A30AB80A}" dt="2021-11-10T23:54:06.105" v="773" actId="478"/>
          <ac:picMkLst>
            <pc:docMk/>
            <pc:sldMk cId="3814609220" sldId="301"/>
            <ac:picMk id="40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41:01.231" v="600" actId="14100"/>
          <ac:cxnSpMkLst>
            <pc:docMk/>
            <pc:sldMk cId="3814609220" sldId="301"/>
            <ac:cxnSpMk id="18" creationId="{00000000-0000-0000-0000-000000000000}"/>
          </ac:cxnSpMkLst>
        </pc:cxnChg>
      </pc:sldChg>
      <pc:sldChg chg="delSp">
        <pc:chgData name="Suarez, Pedro" userId="390b14fc-de9c-4e0d-8f84-252252508ad7" providerId="ADAL" clId="{5D38DB08-BE73-4F89-ADB5-3270A30AB80A}" dt="2021-11-10T23:54:03.250" v="771" actId="478"/>
        <pc:sldMkLst>
          <pc:docMk/>
          <pc:sldMk cId="3083360512" sldId="304"/>
        </pc:sldMkLst>
        <pc:picChg chg="del">
          <ac:chgData name="Suarez, Pedro" userId="390b14fc-de9c-4e0d-8f84-252252508ad7" providerId="ADAL" clId="{5D38DB08-BE73-4F89-ADB5-3270A30AB80A}" dt="2021-11-10T23:54:03.250" v="771" actId="478"/>
          <ac:picMkLst>
            <pc:docMk/>
            <pc:sldMk cId="3083360512" sldId="304"/>
            <ac:picMk id="40" creationId="{00000000-0000-0000-0000-000000000000}"/>
          </ac:picMkLst>
        </pc:picChg>
      </pc:sldChg>
      <pc:sldChg chg="delSp">
        <pc:chgData name="Suarez, Pedro" userId="390b14fc-de9c-4e0d-8f84-252252508ad7" providerId="ADAL" clId="{5D38DB08-BE73-4F89-ADB5-3270A30AB80A}" dt="2021-11-10T23:54:04.586" v="772" actId="478"/>
        <pc:sldMkLst>
          <pc:docMk/>
          <pc:sldMk cId="3202496308" sldId="305"/>
        </pc:sldMkLst>
        <pc:picChg chg="del">
          <ac:chgData name="Suarez, Pedro" userId="390b14fc-de9c-4e0d-8f84-252252508ad7" providerId="ADAL" clId="{5D38DB08-BE73-4F89-ADB5-3270A30AB80A}" dt="2021-11-10T23:54:04.586" v="772" actId="478"/>
          <ac:picMkLst>
            <pc:docMk/>
            <pc:sldMk cId="3202496308" sldId="305"/>
            <ac:picMk id="40" creationId="{00000000-0000-0000-0000-000000000000}"/>
          </ac:picMkLst>
        </pc:picChg>
      </pc:sldChg>
      <pc:sldChg chg="addSp delSp modSp">
        <pc:chgData name="Suarez, Pedro" userId="390b14fc-de9c-4e0d-8f84-252252508ad7" providerId="ADAL" clId="{5D38DB08-BE73-4F89-ADB5-3270A30AB80A}" dt="2021-11-10T23:54:12.218" v="776" actId="478"/>
        <pc:sldMkLst>
          <pc:docMk/>
          <pc:sldMk cId="110169654" sldId="332"/>
        </pc:sldMkLst>
        <pc:spChg chg="mod">
          <ac:chgData name="Suarez, Pedro" userId="390b14fc-de9c-4e0d-8f84-252252508ad7" providerId="ADAL" clId="{5D38DB08-BE73-4F89-ADB5-3270A30AB80A}" dt="2021-11-01T17:34:17.382" v="473" actId="1076"/>
          <ac:spMkLst>
            <pc:docMk/>
            <pc:sldMk cId="110169654" sldId="332"/>
            <ac:spMk id="8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34:34.237" v="480" actId="1076"/>
          <ac:spMkLst>
            <pc:docMk/>
            <pc:sldMk cId="110169654" sldId="332"/>
            <ac:spMk id="11" creationId="{00000000-0000-0000-0000-000000000000}"/>
          </ac:spMkLst>
        </pc:spChg>
        <pc:spChg chg="add mod ord">
          <ac:chgData name="Suarez, Pedro" userId="390b14fc-de9c-4e0d-8f84-252252508ad7" providerId="ADAL" clId="{5D38DB08-BE73-4F89-ADB5-3270A30AB80A}" dt="2021-11-01T17:35:22.023" v="560" actId="170"/>
          <ac:spMkLst>
            <pc:docMk/>
            <pc:sldMk cId="110169654" sldId="332"/>
            <ac:spMk id="16" creationId="{37C59FFE-3E0B-44F3-9F8A-33120D5913C0}"/>
          </ac:spMkLst>
        </pc:spChg>
        <pc:picChg chg="del">
          <ac:chgData name="Suarez, Pedro" userId="390b14fc-de9c-4e0d-8f84-252252508ad7" providerId="ADAL" clId="{5D38DB08-BE73-4F89-ADB5-3270A30AB80A}" dt="2021-11-01T17:34:00.777" v="468" actId="478"/>
          <ac:picMkLst>
            <pc:docMk/>
            <pc:sldMk cId="110169654" sldId="332"/>
            <ac:picMk id="3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34:30.101" v="478" actId="14100"/>
          <ac:picMkLst>
            <pc:docMk/>
            <pc:sldMk cId="110169654" sldId="332"/>
            <ac:picMk id="5" creationId="{6E97DF2F-5F5D-4953-BFE4-409347800FB4}"/>
          </ac:picMkLst>
        </pc:picChg>
        <pc:picChg chg="del">
          <ac:chgData name="Suarez, Pedro" userId="390b14fc-de9c-4e0d-8f84-252252508ad7" providerId="ADAL" clId="{5D38DB08-BE73-4F89-ADB5-3270A30AB80A}" dt="2021-11-10T23:54:12.218" v="776" actId="478"/>
          <ac:picMkLst>
            <pc:docMk/>
            <pc:sldMk cId="110169654" sldId="332"/>
            <ac:picMk id="28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34:25.825" v="477" actId="14100"/>
          <ac:cxnSpMkLst>
            <pc:docMk/>
            <pc:sldMk cId="110169654" sldId="332"/>
            <ac:cxnSpMk id="9" creationId="{00000000-0000-0000-0000-000000000000}"/>
          </ac:cxnSpMkLst>
        </pc:cxnChg>
        <pc:cxnChg chg="add mod">
          <ac:chgData name="Suarez, Pedro" userId="390b14fc-de9c-4e0d-8f84-252252508ad7" providerId="ADAL" clId="{5D38DB08-BE73-4F89-ADB5-3270A30AB80A}" dt="2021-11-01T17:35:25.856" v="561" actId="1076"/>
          <ac:cxnSpMkLst>
            <pc:docMk/>
            <pc:sldMk cId="110169654" sldId="332"/>
            <ac:cxnSpMk id="17" creationId="{8192F956-7DAF-4CF6-B579-C09DA2DB97FB}"/>
          </ac:cxnSpMkLst>
        </pc:cxnChg>
        <pc:cxnChg chg="mod">
          <ac:chgData name="Suarez, Pedro" userId="390b14fc-de9c-4e0d-8f84-252252508ad7" providerId="ADAL" clId="{5D38DB08-BE73-4F89-ADB5-3270A30AB80A}" dt="2021-11-01T17:34:35.947" v="481" actId="14100"/>
          <ac:cxnSpMkLst>
            <pc:docMk/>
            <pc:sldMk cId="110169654" sldId="332"/>
            <ac:cxnSpMk id="18" creationId="{00000000-0000-0000-0000-000000000000}"/>
          </ac:cxnSpMkLst>
        </pc:cxnChg>
        <pc:cxnChg chg="add mod">
          <ac:chgData name="Suarez, Pedro" userId="390b14fc-de9c-4e0d-8f84-252252508ad7" providerId="ADAL" clId="{5D38DB08-BE73-4F89-ADB5-3270A30AB80A}" dt="2021-11-01T17:35:18.853" v="558" actId="1076"/>
          <ac:cxnSpMkLst>
            <pc:docMk/>
            <pc:sldMk cId="110169654" sldId="332"/>
            <ac:cxnSpMk id="19" creationId="{45CF0D5D-A0C7-4AA8-ADA3-2C14EE54A59B}"/>
          </ac:cxnSpMkLst>
        </pc:cxnChg>
      </pc:sldChg>
      <pc:sldChg chg="delSp">
        <pc:chgData name="Suarez, Pedro" userId="390b14fc-de9c-4e0d-8f84-252252508ad7" providerId="ADAL" clId="{5D38DB08-BE73-4F89-ADB5-3270A30AB80A}" dt="2021-11-10T23:54:32.277" v="786" actId="478"/>
        <pc:sldMkLst>
          <pc:docMk/>
          <pc:sldMk cId="3919957155" sldId="348"/>
        </pc:sldMkLst>
        <pc:picChg chg="del">
          <ac:chgData name="Suarez, Pedro" userId="390b14fc-de9c-4e0d-8f84-252252508ad7" providerId="ADAL" clId="{5D38DB08-BE73-4F89-ADB5-3270A30AB80A}" dt="2021-11-10T23:54:32.277" v="786" actId="478"/>
          <ac:picMkLst>
            <pc:docMk/>
            <pc:sldMk cId="3919957155" sldId="348"/>
            <ac:picMk id="10" creationId="{00000000-0000-0000-0000-000000000000}"/>
          </ac:picMkLst>
        </pc:picChg>
      </pc:sldChg>
      <pc:sldChg chg="addSp delSp modSp">
        <pc:chgData name="Suarez, Pedro" userId="390b14fc-de9c-4e0d-8f84-252252508ad7" providerId="ADAL" clId="{5D38DB08-BE73-4F89-ADB5-3270A30AB80A}" dt="2021-11-10T23:54:01.841" v="770" actId="478"/>
        <pc:sldMkLst>
          <pc:docMk/>
          <pc:sldMk cId="1281291669" sldId="366"/>
        </pc:sldMkLst>
        <pc:picChg chg="add mod ord">
          <ac:chgData name="Suarez, Pedro" userId="390b14fc-de9c-4e0d-8f84-252252508ad7" providerId="ADAL" clId="{5D38DB08-BE73-4F89-ADB5-3270A30AB80A}" dt="2021-11-01T17:41:56.465" v="607" actId="167"/>
          <ac:picMkLst>
            <pc:docMk/>
            <pc:sldMk cId="1281291669" sldId="366"/>
            <ac:picMk id="4" creationId="{C5287BF4-164E-4F52-BAAE-A6D7AE0A200E}"/>
          </ac:picMkLst>
        </pc:picChg>
        <pc:picChg chg="add del">
          <ac:chgData name="Suarez, Pedro" userId="390b14fc-de9c-4e0d-8f84-252252508ad7" providerId="ADAL" clId="{5D38DB08-BE73-4F89-ADB5-3270A30AB80A}" dt="2021-11-01T17:41:48.568" v="603" actId="478"/>
          <ac:picMkLst>
            <pc:docMk/>
            <pc:sldMk cId="1281291669" sldId="366"/>
            <ac:picMk id="5" creationId="{00000000-0000-0000-0000-000000000000}"/>
          </ac:picMkLst>
        </pc:picChg>
        <pc:picChg chg="del">
          <ac:chgData name="Suarez, Pedro" userId="390b14fc-de9c-4e0d-8f84-252252508ad7" providerId="ADAL" clId="{5D38DB08-BE73-4F89-ADB5-3270A30AB80A}" dt="2021-11-10T23:54:01.841" v="770" actId="478"/>
          <ac:picMkLst>
            <pc:docMk/>
            <pc:sldMk cId="1281291669" sldId="366"/>
            <ac:picMk id="40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42:00.529" v="608" actId="14100"/>
          <ac:cxnSpMkLst>
            <pc:docMk/>
            <pc:sldMk cId="1281291669" sldId="366"/>
            <ac:cxnSpMk id="14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3:59.945" v="769" actId="478"/>
        <pc:sldMkLst>
          <pc:docMk/>
          <pc:sldMk cId="3102003891" sldId="367"/>
        </pc:sldMkLst>
        <pc:spChg chg="mod">
          <ac:chgData name="Suarez, Pedro" userId="390b14fc-de9c-4e0d-8f84-252252508ad7" providerId="ADAL" clId="{5D38DB08-BE73-4F89-ADB5-3270A30AB80A}" dt="2021-11-01T17:42:32.074" v="615" actId="1076"/>
          <ac:spMkLst>
            <pc:docMk/>
            <pc:sldMk cId="3102003891" sldId="367"/>
            <ac:spMk id="13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42:39.552" v="618" actId="1076"/>
          <ac:spMkLst>
            <pc:docMk/>
            <pc:sldMk cId="3102003891" sldId="367"/>
            <ac:spMk id="16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42:22.456" v="609" actId="478"/>
          <ac:picMkLst>
            <pc:docMk/>
            <pc:sldMk cId="3102003891" sldId="367"/>
            <ac:picMk id="3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42:29.317" v="614" actId="167"/>
          <ac:picMkLst>
            <pc:docMk/>
            <pc:sldMk cId="3102003891" sldId="367"/>
            <ac:picMk id="5" creationId="{A57F8CA3-56F8-4CC0-B730-FDBFB97C842B}"/>
          </ac:picMkLst>
        </pc:picChg>
        <pc:picChg chg="del mod">
          <ac:chgData name="Suarez, Pedro" userId="390b14fc-de9c-4e0d-8f84-252252508ad7" providerId="ADAL" clId="{5D38DB08-BE73-4F89-ADB5-3270A30AB80A}" dt="2021-11-10T23:53:59.945" v="769" actId="478"/>
          <ac:picMkLst>
            <pc:docMk/>
            <pc:sldMk cId="3102003891" sldId="367"/>
            <ac:picMk id="40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42:47.248" v="621" actId="14100"/>
          <ac:cxnSpMkLst>
            <pc:docMk/>
            <pc:sldMk cId="3102003891" sldId="367"/>
            <ac:cxnSpMk id="12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2:33.239" v="616" actId="1076"/>
          <ac:cxnSpMkLst>
            <pc:docMk/>
            <pc:sldMk cId="3102003891" sldId="367"/>
            <ac:cxnSpMk id="14" creationId="{00000000-0000-0000-0000-000000000000}"/>
          </ac:cxnSpMkLst>
        </pc:cxnChg>
        <pc:cxnChg chg="del">
          <ac:chgData name="Suarez, Pedro" userId="390b14fc-de9c-4e0d-8f84-252252508ad7" providerId="ADAL" clId="{5D38DB08-BE73-4F89-ADB5-3270A30AB80A}" dt="2021-11-01T17:42:42.416" v="620" actId="478"/>
          <ac:cxnSpMkLst>
            <pc:docMk/>
            <pc:sldMk cId="3102003891" sldId="367"/>
            <ac:cxnSpMk id="17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2:41.114" v="619" actId="1076"/>
          <ac:cxnSpMkLst>
            <pc:docMk/>
            <pc:sldMk cId="3102003891" sldId="367"/>
            <ac:cxnSpMk id="19" creationId="{00000000-0000-0000-0000-000000000000}"/>
          </ac:cxnSpMkLst>
        </pc:cxnChg>
      </pc:sldChg>
      <pc:sldChg chg="delSp">
        <pc:chgData name="Suarez, Pedro" userId="390b14fc-de9c-4e0d-8f84-252252508ad7" providerId="ADAL" clId="{5D38DB08-BE73-4F89-ADB5-3270A30AB80A}" dt="2021-11-10T23:54:08.921" v="774" actId="478"/>
        <pc:sldMkLst>
          <pc:docMk/>
          <pc:sldMk cId="2273153354" sldId="372"/>
        </pc:sldMkLst>
        <pc:picChg chg="del">
          <ac:chgData name="Suarez, Pedro" userId="390b14fc-de9c-4e0d-8f84-252252508ad7" providerId="ADAL" clId="{5D38DB08-BE73-4F89-ADB5-3270A30AB80A}" dt="2021-11-10T23:54:08.921" v="774" actId="478"/>
          <ac:picMkLst>
            <pc:docMk/>
            <pc:sldMk cId="2273153354" sldId="372"/>
            <ac:picMk id="40" creationId="{00000000-0000-0000-0000-000000000000}"/>
          </ac:picMkLst>
        </pc:picChg>
      </pc:sldChg>
      <pc:sldChg chg="addSp delSp modSp">
        <pc:chgData name="Suarez, Pedro" userId="390b14fc-de9c-4e0d-8f84-252252508ad7" providerId="ADAL" clId="{5D38DB08-BE73-4F89-ADB5-3270A30AB80A}" dt="2021-11-01T17:38:45.433" v="572" actId="14100"/>
        <pc:sldMkLst>
          <pc:docMk/>
          <pc:sldMk cId="2073580242" sldId="401"/>
        </pc:sldMkLst>
        <pc:spChg chg="mod">
          <ac:chgData name="Suarez, Pedro" userId="390b14fc-de9c-4e0d-8f84-252252508ad7" providerId="ADAL" clId="{5D38DB08-BE73-4F89-ADB5-3270A30AB80A}" dt="2021-11-01T17:38:41.916" v="571" actId="1076"/>
          <ac:spMkLst>
            <pc:docMk/>
            <pc:sldMk cId="2073580242" sldId="401"/>
            <ac:spMk id="6" creationId="{00000000-0000-0000-0000-000000000000}"/>
          </ac:spMkLst>
        </pc:spChg>
        <pc:picChg chg="add ord">
          <ac:chgData name="Suarez, Pedro" userId="390b14fc-de9c-4e0d-8f84-252252508ad7" providerId="ADAL" clId="{5D38DB08-BE73-4F89-ADB5-3270A30AB80A}" dt="2021-11-01T17:38:34.501" v="567" actId="167"/>
          <ac:picMkLst>
            <pc:docMk/>
            <pc:sldMk cId="2073580242" sldId="401"/>
            <ac:picMk id="10" creationId="{2751BB36-9DAE-4ED4-97AF-0D6874F56DB6}"/>
          </ac:picMkLst>
        </pc:picChg>
        <pc:picChg chg="del">
          <ac:chgData name="Suarez, Pedro" userId="390b14fc-de9c-4e0d-8f84-252252508ad7" providerId="ADAL" clId="{5D38DB08-BE73-4F89-ADB5-3270A30AB80A}" dt="2021-11-01T17:38:30.665" v="565" actId="478"/>
          <ac:picMkLst>
            <pc:docMk/>
            <pc:sldMk cId="2073580242" sldId="401"/>
            <ac:picMk id="11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38:40.532" v="570" actId="14100"/>
          <ac:cxnSpMkLst>
            <pc:docMk/>
            <pc:sldMk cId="2073580242" sldId="401"/>
            <ac:cxnSpMk id="7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8:45.433" v="572" actId="14100"/>
          <ac:cxnSpMkLst>
            <pc:docMk/>
            <pc:sldMk cId="2073580242" sldId="401"/>
            <ac:cxnSpMk id="9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01T17:40:04.739" v="594" actId="14100"/>
        <pc:sldMkLst>
          <pc:docMk/>
          <pc:sldMk cId="1419880231" sldId="409"/>
        </pc:sldMkLst>
        <pc:spChg chg="mod">
          <ac:chgData name="Suarez, Pedro" userId="390b14fc-de9c-4e0d-8f84-252252508ad7" providerId="ADAL" clId="{5D38DB08-BE73-4F89-ADB5-3270A30AB80A}" dt="2021-11-01T17:39:49.876" v="590" actId="1076"/>
          <ac:spMkLst>
            <pc:docMk/>
            <pc:sldMk cId="1419880231" sldId="409"/>
            <ac:spMk id="6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39:19.492" v="573" actId="478"/>
          <ac:picMkLst>
            <pc:docMk/>
            <pc:sldMk cId="1419880231" sldId="409"/>
            <ac:picMk id="4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39:38.524" v="584" actId="1076"/>
          <ac:picMkLst>
            <pc:docMk/>
            <pc:sldMk cId="1419880231" sldId="409"/>
            <ac:picMk id="8" creationId="{F5C22E17-0E7F-44A3-8A32-3C14FDDB2E89}"/>
          </ac:picMkLst>
        </pc:picChg>
        <pc:picChg chg="del">
          <ac:chgData name="Suarez, Pedro" userId="390b14fc-de9c-4e0d-8f84-252252508ad7" providerId="ADAL" clId="{5D38DB08-BE73-4F89-ADB5-3270A30AB80A}" dt="2021-11-01T17:39:26.593" v="578" actId="478"/>
          <ac:picMkLst>
            <pc:docMk/>
            <pc:sldMk cId="1419880231" sldId="409"/>
            <ac:picMk id="18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39:51.664" v="591" actId="14100"/>
          <ac:cxnSpMkLst>
            <pc:docMk/>
            <pc:sldMk cId="1419880231" sldId="409"/>
            <ac:cxnSpMk id="7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9:57.346" v="592" actId="14100"/>
          <ac:cxnSpMkLst>
            <pc:docMk/>
            <pc:sldMk cId="1419880231" sldId="409"/>
            <ac:cxnSpMk id="9" creationId="{00000000-0000-0000-0000-000000000000}"/>
          </ac:cxnSpMkLst>
        </pc:cxnChg>
        <pc:cxnChg chg="del">
          <ac:chgData name="Suarez, Pedro" userId="390b14fc-de9c-4e0d-8f84-252252508ad7" providerId="ADAL" clId="{5D38DB08-BE73-4F89-ADB5-3270A30AB80A}" dt="2021-11-01T17:39:45.364" v="587" actId="478"/>
          <ac:cxnSpMkLst>
            <pc:docMk/>
            <pc:sldMk cId="1419880231" sldId="409"/>
            <ac:cxnSpMk id="12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0:04.739" v="594" actId="14100"/>
          <ac:cxnSpMkLst>
            <pc:docMk/>
            <pc:sldMk cId="1419880231" sldId="409"/>
            <ac:cxnSpMk id="15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0:00.098" v="593" actId="14100"/>
          <ac:cxnSpMkLst>
            <pc:docMk/>
            <pc:sldMk cId="1419880231" sldId="409"/>
            <ac:cxnSpMk id="23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01T17:09:48.283" v="125" actId="20577"/>
        <pc:sldMkLst>
          <pc:docMk/>
          <pc:sldMk cId="4131769917" sldId="424"/>
        </pc:sldMkLst>
        <pc:spChg chg="mod">
          <ac:chgData name="Suarez, Pedro" userId="390b14fc-de9c-4e0d-8f84-252252508ad7" providerId="ADAL" clId="{5D38DB08-BE73-4F89-ADB5-3270A30AB80A}" dt="2021-11-01T17:09:10.473" v="54" actId="1076"/>
          <ac:spMkLst>
            <pc:docMk/>
            <pc:sldMk cId="4131769917" sldId="424"/>
            <ac:spMk id="6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09:48.283" v="125" actId="20577"/>
          <ac:spMkLst>
            <pc:docMk/>
            <pc:sldMk cId="4131769917" sldId="424"/>
            <ac:spMk id="11" creationId="{00000000-0000-0000-0000-000000000000}"/>
          </ac:spMkLst>
        </pc:spChg>
        <pc:picChg chg="add mod ord">
          <ac:chgData name="Suarez, Pedro" userId="390b14fc-de9c-4e0d-8f84-252252508ad7" providerId="ADAL" clId="{5D38DB08-BE73-4F89-ADB5-3270A30AB80A}" dt="2021-11-01T17:09:05.282" v="53" actId="167"/>
          <ac:picMkLst>
            <pc:docMk/>
            <pc:sldMk cId="4131769917" sldId="424"/>
            <ac:picMk id="4" creationId="{FD335043-89E1-4CF0-9277-82F54F656F35}"/>
          </ac:picMkLst>
        </pc:picChg>
        <pc:picChg chg="add del">
          <ac:chgData name="Suarez, Pedro" userId="390b14fc-de9c-4e0d-8f84-252252508ad7" providerId="ADAL" clId="{5D38DB08-BE73-4F89-ADB5-3270A30AB80A}" dt="2021-11-01T17:08:45.795" v="50" actId="478"/>
          <ac:picMkLst>
            <pc:docMk/>
            <pc:sldMk cId="4131769917" sldId="424"/>
            <ac:picMk id="8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09:13.824" v="55" actId="1076"/>
          <ac:cxnSpMkLst>
            <pc:docMk/>
            <pc:sldMk cId="4131769917" sldId="424"/>
            <ac:cxnSpMk id="7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09:16.336" v="56" actId="14100"/>
          <ac:cxnSpMkLst>
            <pc:docMk/>
            <pc:sldMk cId="4131769917" sldId="424"/>
            <ac:cxnSpMk id="9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01T17:12:02.084" v="224" actId="14100"/>
        <pc:sldMkLst>
          <pc:docMk/>
          <pc:sldMk cId="1312746239" sldId="425"/>
        </pc:sldMkLst>
        <pc:spChg chg="mod">
          <ac:chgData name="Suarez, Pedro" userId="390b14fc-de9c-4e0d-8f84-252252508ad7" providerId="ADAL" clId="{5D38DB08-BE73-4F89-ADB5-3270A30AB80A}" dt="2021-11-01T17:12:00.436" v="223" actId="1076"/>
          <ac:spMkLst>
            <pc:docMk/>
            <pc:sldMk cId="1312746239" sldId="425"/>
            <ac:spMk id="6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1:43.054" v="217" actId="1076"/>
          <ac:spMkLst>
            <pc:docMk/>
            <pc:sldMk cId="1312746239" sldId="425"/>
            <ac:spMk id="14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1:07.344" v="207" actId="1076"/>
          <ac:spMkLst>
            <pc:docMk/>
            <pc:sldMk cId="1312746239" sldId="425"/>
            <ac:spMk id="19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11:09.451" v="208" actId="478"/>
          <ac:picMkLst>
            <pc:docMk/>
            <pc:sldMk cId="1312746239" sldId="425"/>
            <ac:picMk id="4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11:32.381" v="212" actId="1076"/>
          <ac:picMkLst>
            <pc:docMk/>
            <pc:sldMk cId="1312746239" sldId="425"/>
            <ac:picMk id="8" creationId="{8FB8C1AC-0087-42FF-8816-3CD7F3C7ABE1}"/>
          </ac:picMkLst>
        </pc:picChg>
        <pc:cxnChg chg="mod">
          <ac:chgData name="Suarez, Pedro" userId="390b14fc-de9c-4e0d-8f84-252252508ad7" providerId="ADAL" clId="{5D38DB08-BE73-4F89-ADB5-3270A30AB80A}" dt="2021-11-01T17:12:02.084" v="224" actId="14100"/>
          <ac:cxnSpMkLst>
            <pc:docMk/>
            <pc:sldMk cId="1312746239" sldId="425"/>
            <ac:cxnSpMk id="7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1:48.738" v="219" actId="14100"/>
          <ac:cxnSpMkLst>
            <pc:docMk/>
            <pc:sldMk cId="1312746239" sldId="425"/>
            <ac:cxnSpMk id="9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1:46.181" v="218" actId="14100"/>
          <ac:cxnSpMkLst>
            <pc:docMk/>
            <pc:sldMk cId="1312746239" sldId="425"/>
            <ac:cxnSpMk id="20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1:40.467" v="216" actId="14100"/>
          <ac:cxnSpMkLst>
            <pc:docMk/>
            <pc:sldMk cId="1312746239" sldId="425"/>
            <ac:cxnSpMk id="21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27.001" v="784" actId="478"/>
        <pc:sldMkLst>
          <pc:docMk/>
          <pc:sldMk cId="3302325007" sldId="426"/>
        </pc:sldMkLst>
        <pc:spChg chg="mod">
          <ac:chgData name="Suarez, Pedro" userId="390b14fc-de9c-4e0d-8f84-252252508ad7" providerId="ADAL" clId="{5D38DB08-BE73-4F89-ADB5-3270A30AB80A}" dt="2021-11-01T17:16:07.832" v="287" actId="1076"/>
          <ac:spMkLst>
            <pc:docMk/>
            <pc:sldMk cId="3302325007" sldId="426"/>
            <ac:spMk id="17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15:55.219" v="284" actId="478"/>
          <ac:picMkLst>
            <pc:docMk/>
            <pc:sldMk cId="3302325007" sldId="426"/>
            <ac:picMk id="8" creationId="{00000000-0000-0000-0000-000000000000}"/>
          </ac:picMkLst>
        </pc:picChg>
        <pc:picChg chg="add ord">
          <ac:chgData name="Suarez, Pedro" userId="390b14fc-de9c-4e0d-8f84-252252508ad7" providerId="ADAL" clId="{5D38DB08-BE73-4F89-ADB5-3270A30AB80A}" dt="2021-11-01T17:16:04.879" v="286" actId="167"/>
          <ac:picMkLst>
            <pc:docMk/>
            <pc:sldMk cId="3302325007" sldId="426"/>
            <ac:picMk id="9" creationId="{B96B1506-AD24-4814-8BF7-FD9C77AB54E8}"/>
          </ac:picMkLst>
        </pc:picChg>
        <pc:picChg chg="del">
          <ac:chgData name="Suarez, Pedro" userId="390b14fc-de9c-4e0d-8f84-252252508ad7" providerId="ADAL" clId="{5D38DB08-BE73-4F89-ADB5-3270A30AB80A}" dt="2021-11-10T23:54:27.001" v="784" actId="478"/>
          <ac:picMkLst>
            <pc:docMk/>
            <pc:sldMk cId="3302325007" sldId="426"/>
            <ac:picMk id="27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16:10.622" v="288" actId="1076"/>
          <ac:cxnSpMkLst>
            <pc:docMk/>
            <pc:sldMk cId="3302325007" sldId="426"/>
            <ac:cxnSpMk id="18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22.497" v="782" actId="478"/>
        <pc:sldMkLst>
          <pc:docMk/>
          <pc:sldMk cId="2581034723" sldId="427"/>
        </pc:sldMkLst>
        <pc:spChg chg="mod">
          <ac:chgData name="Suarez, Pedro" userId="390b14fc-de9c-4e0d-8f84-252252508ad7" providerId="ADAL" clId="{5D38DB08-BE73-4F89-ADB5-3270A30AB80A}" dt="2021-11-01T17:22:01.937" v="294" actId="1076"/>
          <ac:spMkLst>
            <pc:docMk/>
            <pc:sldMk cId="2581034723" sldId="427"/>
            <ac:spMk id="19" creationId="{00000000-0000-0000-0000-000000000000}"/>
          </ac:spMkLst>
        </pc:spChg>
        <pc:picChg chg="add mod ord">
          <ac:chgData name="Suarez, Pedro" userId="390b14fc-de9c-4e0d-8f84-252252508ad7" providerId="ADAL" clId="{5D38DB08-BE73-4F89-ADB5-3270A30AB80A}" dt="2021-11-01T17:21:59.170" v="293" actId="167"/>
          <ac:picMkLst>
            <pc:docMk/>
            <pc:sldMk cId="2581034723" sldId="427"/>
            <ac:picMk id="3" creationId="{DCC806D1-9C09-4133-A675-B65B4C74DD8C}"/>
          </ac:picMkLst>
        </pc:picChg>
        <pc:picChg chg="del">
          <ac:chgData name="Suarez, Pedro" userId="390b14fc-de9c-4e0d-8f84-252252508ad7" providerId="ADAL" clId="{5D38DB08-BE73-4F89-ADB5-3270A30AB80A}" dt="2021-11-01T17:22:13.461" v="299" actId="478"/>
          <ac:picMkLst>
            <pc:docMk/>
            <pc:sldMk cId="2581034723" sldId="427"/>
            <ac:picMk id="5" creationId="{00000000-0000-0000-0000-000000000000}"/>
          </ac:picMkLst>
        </pc:picChg>
        <pc:picChg chg="del mod">
          <ac:chgData name="Suarez, Pedro" userId="390b14fc-de9c-4e0d-8f84-252252508ad7" providerId="ADAL" clId="{5D38DB08-BE73-4F89-ADB5-3270A30AB80A}" dt="2021-11-01T17:21:42.593" v="290" actId="478"/>
          <ac:picMkLst>
            <pc:docMk/>
            <pc:sldMk cId="2581034723" sldId="427"/>
            <ac:picMk id="6" creationId="{00000000-0000-0000-0000-000000000000}"/>
          </ac:picMkLst>
        </pc:picChg>
        <pc:picChg chg="del">
          <ac:chgData name="Suarez, Pedro" userId="390b14fc-de9c-4e0d-8f84-252252508ad7" providerId="ADAL" clId="{5D38DB08-BE73-4F89-ADB5-3270A30AB80A}" dt="2021-11-10T23:54:22.497" v="782" actId="478"/>
          <ac:picMkLst>
            <pc:docMk/>
            <pc:sldMk cId="2581034723" sldId="427"/>
            <ac:picMk id="61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22:11.289" v="298" actId="14100"/>
          <ac:cxnSpMkLst>
            <pc:docMk/>
            <pc:sldMk cId="2581034723" sldId="427"/>
            <ac:cxnSpMk id="31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22:03.685" v="295" actId="1076"/>
          <ac:cxnSpMkLst>
            <pc:docMk/>
            <pc:sldMk cId="2581034723" sldId="427"/>
            <ac:cxnSpMk id="40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22:07.644" v="297" actId="1076"/>
          <ac:cxnSpMkLst>
            <pc:docMk/>
            <pc:sldMk cId="2581034723" sldId="427"/>
            <ac:cxnSpMk id="51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22:05.395" v="296" actId="1076"/>
          <ac:cxnSpMkLst>
            <pc:docMk/>
            <pc:sldMk cId="2581034723" sldId="427"/>
            <ac:cxnSpMk id="63" creationId="{00000000-0000-0000-0000-000000000000}"/>
          </ac:cxnSpMkLst>
        </pc:cxnChg>
      </pc:sldChg>
      <pc:sldChg chg="del">
        <pc:chgData name="Suarez, Pedro" userId="390b14fc-de9c-4e0d-8f84-252252508ad7" providerId="ADAL" clId="{5D38DB08-BE73-4F89-ADB5-3270A30AB80A}" dt="2021-11-10T23:49:48.033" v="686" actId="2696"/>
        <pc:sldMkLst>
          <pc:docMk/>
          <pc:sldMk cId="4017659704" sldId="429"/>
        </pc:sldMkLst>
      </pc:sldChg>
      <pc:sldChg chg="addSp delSp modSp">
        <pc:chgData name="Suarez, Pedro" userId="390b14fc-de9c-4e0d-8f84-252252508ad7" providerId="ADAL" clId="{5D38DB08-BE73-4F89-ADB5-3270A30AB80A}" dt="2021-11-10T23:53:49.125" v="760" actId="20577"/>
        <pc:sldMkLst>
          <pc:docMk/>
          <pc:sldMk cId="3412472773" sldId="430"/>
        </pc:sldMkLst>
        <pc:spChg chg="mod">
          <ac:chgData name="Suarez, Pedro" userId="390b14fc-de9c-4e0d-8f84-252252508ad7" providerId="ADAL" clId="{5D38DB08-BE73-4F89-ADB5-3270A30AB80A}" dt="2021-11-10T23:53:49.125" v="760" actId="20577"/>
          <ac:spMkLst>
            <pc:docMk/>
            <pc:sldMk cId="3412472773" sldId="430"/>
            <ac:spMk id="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10T23:50:50.403" v="699" actId="1076"/>
          <ac:spMkLst>
            <pc:docMk/>
            <pc:sldMk cId="3412472773" sldId="430"/>
            <ac:spMk id="21" creationId="{00000000-0000-0000-0000-000000000000}"/>
          </ac:spMkLst>
        </pc:spChg>
        <pc:picChg chg="add del mod ord">
          <ac:chgData name="Suarez, Pedro" userId="390b14fc-de9c-4e0d-8f84-252252508ad7" providerId="ADAL" clId="{5D38DB08-BE73-4F89-ADB5-3270A30AB80A}" dt="2021-11-10T23:49:55.522" v="687" actId="478"/>
          <ac:picMkLst>
            <pc:docMk/>
            <pc:sldMk cId="3412472773" sldId="430"/>
            <ac:picMk id="4" creationId="{FB148786-A01B-42BD-94A8-B90DBA366529}"/>
          </ac:picMkLst>
        </pc:picChg>
        <pc:picChg chg="add mod ord">
          <ac:chgData name="Suarez, Pedro" userId="390b14fc-de9c-4e0d-8f84-252252508ad7" providerId="ADAL" clId="{5D38DB08-BE73-4F89-ADB5-3270A30AB80A}" dt="2021-11-10T23:50:46.360" v="698" actId="167"/>
          <ac:picMkLst>
            <pc:docMk/>
            <pc:sldMk cId="3412472773" sldId="430"/>
            <ac:picMk id="5" creationId="{1CBC0977-86A0-4DB8-80C9-8267E04768D0}"/>
          </ac:picMkLst>
        </pc:picChg>
        <pc:picChg chg="del">
          <ac:chgData name="Suarez, Pedro" userId="390b14fc-de9c-4e0d-8f84-252252508ad7" providerId="ADAL" clId="{5D38DB08-BE73-4F89-ADB5-3270A30AB80A}" dt="2021-11-01T17:45:39.740" v="652" actId="478"/>
          <ac:picMkLst>
            <pc:docMk/>
            <pc:sldMk cId="3412472773" sldId="430"/>
            <ac:picMk id="7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10T23:50:52.275" v="700" actId="14100"/>
          <ac:cxnSpMkLst>
            <pc:docMk/>
            <pc:sldMk cId="3412472773" sldId="430"/>
            <ac:cxnSpMk id="22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3:39.158" v="749" actId="14100"/>
        <pc:sldMkLst>
          <pc:docMk/>
          <pc:sldMk cId="3879215624" sldId="431"/>
        </pc:sldMkLst>
        <pc:spChg chg="mod">
          <ac:chgData name="Suarez, Pedro" userId="390b14fc-de9c-4e0d-8f84-252252508ad7" providerId="ADAL" clId="{5D38DB08-BE73-4F89-ADB5-3270A30AB80A}" dt="2021-11-10T23:53:32.163" v="746" actId="20577"/>
          <ac:spMkLst>
            <pc:docMk/>
            <pc:sldMk cId="3879215624" sldId="431"/>
            <ac:spMk id="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10T23:53:37.513" v="748" actId="14100"/>
          <ac:spMkLst>
            <pc:docMk/>
            <pc:sldMk cId="3879215624" sldId="431"/>
            <ac:spMk id="14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46:31.996" v="668" actId="1076"/>
          <ac:spMkLst>
            <pc:docMk/>
            <pc:sldMk cId="3879215624" sldId="431"/>
            <ac:spMk id="16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47:04.023" v="685" actId="14100"/>
          <ac:spMkLst>
            <pc:docMk/>
            <pc:sldMk cId="3879215624" sldId="431"/>
            <ac:spMk id="23" creationId="{00000000-0000-0000-0000-000000000000}"/>
          </ac:spMkLst>
        </pc:spChg>
        <pc:picChg chg="add del mod ord">
          <ac:chgData name="Suarez, Pedro" userId="390b14fc-de9c-4e0d-8f84-252252508ad7" providerId="ADAL" clId="{5D38DB08-BE73-4F89-ADB5-3270A30AB80A}" dt="2021-11-10T23:51:59.262" v="701" actId="478"/>
          <ac:picMkLst>
            <pc:docMk/>
            <pc:sldMk cId="3879215624" sldId="431"/>
            <ac:picMk id="3" creationId="{1B7F0526-36A5-4B60-8D39-0E2816FDD741}"/>
          </ac:picMkLst>
        </pc:picChg>
        <pc:picChg chg="add mod">
          <ac:chgData name="Suarez, Pedro" userId="390b14fc-de9c-4e0d-8f84-252252508ad7" providerId="ADAL" clId="{5D38DB08-BE73-4F89-ADB5-3270A30AB80A}" dt="2021-11-10T23:53:15.898" v="735" actId="14100"/>
          <ac:picMkLst>
            <pc:docMk/>
            <pc:sldMk cId="3879215624" sldId="431"/>
            <ac:picMk id="5" creationId="{C0A5C9B2-ADD0-48A6-9880-922C3CD6FAA3}"/>
          </ac:picMkLst>
        </pc:picChg>
        <pc:picChg chg="del">
          <ac:chgData name="Suarez, Pedro" userId="390b14fc-de9c-4e0d-8f84-252252508ad7" providerId="ADAL" clId="{5D38DB08-BE73-4F89-ADB5-3270A30AB80A}" dt="2021-11-01T17:46:07.743" v="656" actId="478"/>
          <ac:picMkLst>
            <pc:docMk/>
            <pc:sldMk cId="3879215624" sldId="431"/>
            <ac:picMk id="21" creationId="{00000000-0000-0000-0000-000000000000}"/>
          </ac:picMkLst>
        </pc:picChg>
        <pc:picChg chg="add ord">
          <ac:chgData name="Suarez, Pedro" userId="390b14fc-de9c-4e0d-8f84-252252508ad7" providerId="ADAL" clId="{5D38DB08-BE73-4F89-ADB5-3270A30AB80A}" dt="2021-11-10T23:52:06.120" v="705" actId="167"/>
          <ac:picMkLst>
            <pc:docMk/>
            <pc:sldMk cId="3879215624" sldId="431"/>
            <ac:picMk id="21" creationId="{53FB9FB3-BEE7-454E-9BB6-E7DD519A5743}"/>
          </ac:picMkLst>
        </pc:picChg>
        <pc:cxnChg chg="mod">
          <ac:chgData name="Suarez, Pedro" userId="390b14fc-de9c-4e0d-8f84-252252508ad7" providerId="ADAL" clId="{5D38DB08-BE73-4F89-ADB5-3270A30AB80A}" dt="2021-11-01T17:46:34.144" v="669" actId="1076"/>
          <ac:cxnSpMkLst>
            <pc:docMk/>
            <pc:sldMk cId="3879215624" sldId="431"/>
            <ac:cxnSpMk id="13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6:36.793" v="670" actId="1076"/>
          <ac:cxnSpMkLst>
            <pc:docMk/>
            <pc:sldMk cId="3879215624" sldId="431"/>
            <ac:cxnSpMk id="17" creationId="{00000000-0000-0000-0000-000000000000}"/>
          </ac:cxnSpMkLst>
        </pc:cxnChg>
        <pc:cxnChg chg="del mod">
          <ac:chgData name="Suarez, Pedro" userId="390b14fc-de9c-4e0d-8f84-252252508ad7" providerId="ADAL" clId="{5D38DB08-BE73-4F89-ADB5-3270A30AB80A}" dt="2021-11-01T17:46:25.215" v="665" actId="478"/>
          <ac:cxnSpMkLst>
            <pc:docMk/>
            <pc:sldMk cId="3879215624" sldId="431"/>
            <ac:cxnSpMk id="18" creationId="{00000000-0000-0000-0000-000000000000}"/>
          </ac:cxnSpMkLst>
        </pc:cxnChg>
        <pc:cxnChg chg="add del">
          <ac:chgData name="Suarez, Pedro" userId="390b14fc-de9c-4e0d-8f84-252252508ad7" providerId="ADAL" clId="{5D38DB08-BE73-4F89-ADB5-3270A30AB80A}" dt="2021-11-10T23:52:00.726" v="703"/>
          <ac:cxnSpMkLst>
            <pc:docMk/>
            <pc:sldMk cId="3879215624" sldId="431"/>
            <ac:cxnSpMk id="18" creationId="{7EA7CBED-AFA5-4221-8A9E-837E3A582631}"/>
          </ac:cxnSpMkLst>
        </pc:cxnChg>
        <pc:cxnChg chg="mod">
          <ac:chgData name="Suarez, Pedro" userId="390b14fc-de9c-4e0d-8f84-252252508ad7" providerId="ADAL" clId="{5D38DB08-BE73-4F89-ADB5-3270A30AB80A}" dt="2021-11-01T17:46:39.583" v="671" actId="14100"/>
          <ac:cxnSpMkLst>
            <pc:docMk/>
            <pc:sldMk cId="3879215624" sldId="431"/>
            <ac:cxnSpMk id="19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10T23:53:39.158" v="749" actId="14100"/>
          <ac:cxnSpMkLst>
            <pc:docMk/>
            <pc:sldMk cId="3879215624" sldId="431"/>
            <ac:cxnSpMk id="20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6:48.949" v="677" actId="14100"/>
          <ac:cxnSpMkLst>
            <pc:docMk/>
            <pc:sldMk cId="3879215624" sldId="431"/>
            <ac:cxnSpMk id="24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3:55.358" v="767" actId="20577"/>
        <pc:sldMkLst>
          <pc:docMk/>
          <pc:sldMk cId="4270715820" sldId="432"/>
        </pc:sldMkLst>
        <pc:spChg chg="mod">
          <ac:chgData name="Suarez, Pedro" userId="390b14fc-de9c-4e0d-8f84-252252508ad7" providerId="ADAL" clId="{5D38DB08-BE73-4F89-ADB5-3270A30AB80A}" dt="2021-11-10T23:53:55.358" v="767" actId="20577"/>
          <ac:spMkLst>
            <pc:docMk/>
            <pc:sldMk cId="4270715820" sldId="432"/>
            <ac:spMk id="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10T23:52:28.968" v="726" actId="14100"/>
          <ac:spMkLst>
            <pc:docMk/>
            <pc:sldMk cId="4270715820" sldId="432"/>
            <ac:spMk id="16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10T23:52:39.723" v="732" actId="14100"/>
          <ac:spMkLst>
            <pc:docMk/>
            <pc:sldMk cId="4270715820" sldId="432"/>
            <ac:spMk id="18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43:36.203" v="622" actId="478"/>
          <ac:picMkLst>
            <pc:docMk/>
            <pc:sldMk cId="4270715820" sldId="432"/>
            <ac:picMk id="4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44:00.264" v="634" actId="1076"/>
          <ac:picMkLst>
            <pc:docMk/>
            <pc:sldMk cId="4270715820" sldId="432"/>
            <ac:picMk id="5" creationId="{9CA1D219-B0E5-4CC5-99B6-E2CA4293C13B}"/>
          </ac:picMkLst>
        </pc:picChg>
        <pc:cxnChg chg="mod">
          <ac:chgData name="Suarez, Pedro" userId="390b14fc-de9c-4e0d-8f84-252252508ad7" providerId="ADAL" clId="{5D38DB08-BE73-4F89-ADB5-3270A30AB80A}" dt="2021-11-01T17:44:03.873" v="636" actId="14100"/>
          <ac:cxnSpMkLst>
            <pc:docMk/>
            <pc:sldMk cId="4270715820" sldId="432"/>
            <ac:cxnSpMk id="9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43:55.299" v="632" actId="14100"/>
          <ac:cxnSpMkLst>
            <pc:docMk/>
            <pc:sldMk cId="4270715820" sldId="432"/>
            <ac:cxnSpMk id="13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17.353" v="779" actId="478"/>
        <pc:sldMkLst>
          <pc:docMk/>
          <pc:sldMk cId="2811788818" sldId="436"/>
        </pc:sldMkLst>
        <pc:spChg chg="ord">
          <ac:chgData name="Suarez, Pedro" userId="390b14fc-de9c-4e0d-8f84-252252508ad7" providerId="ADAL" clId="{5D38DB08-BE73-4F89-ADB5-3270A30AB80A}" dt="2021-11-01T17:31:08.052" v="348" actId="170"/>
          <ac:spMkLst>
            <pc:docMk/>
            <pc:sldMk cId="2811788818" sldId="436"/>
            <ac:spMk id="2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30:18.197" v="335" actId="1076"/>
          <ac:spMkLst>
            <pc:docMk/>
            <pc:sldMk cId="2811788818" sldId="436"/>
            <ac:spMk id="25" creationId="{00000000-0000-0000-0000-000000000000}"/>
          </ac:spMkLst>
        </pc:spChg>
        <pc:picChg chg="add mod ord">
          <ac:chgData name="Suarez, Pedro" userId="390b14fc-de9c-4e0d-8f84-252252508ad7" providerId="ADAL" clId="{5D38DB08-BE73-4F89-ADB5-3270A30AB80A}" dt="2021-11-01T17:30:11.077" v="332" actId="1076"/>
          <ac:picMkLst>
            <pc:docMk/>
            <pc:sldMk cId="2811788818" sldId="436"/>
            <ac:picMk id="3" creationId="{78A76362-2C23-4E47-B5EE-FF89DCD3BE5B}"/>
          </ac:picMkLst>
        </pc:picChg>
        <pc:picChg chg="del">
          <ac:chgData name="Suarez, Pedro" userId="390b14fc-de9c-4e0d-8f84-252252508ad7" providerId="ADAL" clId="{5D38DB08-BE73-4F89-ADB5-3270A30AB80A}" dt="2021-11-01T17:29:48.115" v="328" actId="478"/>
          <ac:picMkLst>
            <pc:docMk/>
            <pc:sldMk cId="2811788818" sldId="436"/>
            <ac:picMk id="5" creationId="{00000000-0000-0000-0000-000000000000}"/>
          </ac:picMkLst>
        </pc:picChg>
        <pc:picChg chg="add mod">
          <ac:chgData name="Suarez, Pedro" userId="390b14fc-de9c-4e0d-8f84-252252508ad7" providerId="ADAL" clId="{5D38DB08-BE73-4F89-ADB5-3270A30AB80A}" dt="2021-11-01T17:30:54.773" v="343" actId="14100"/>
          <ac:picMkLst>
            <pc:docMk/>
            <pc:sldMk cId="2811788818" sldId="436"/>
            <ac:picMk id="9" creationId="{13BC1537-0F86-418B-AB30-C946AF3306B7}"/>
          </ac:picMkLst>
        </pc:picChg>
        <pc:picChg chg="del">
          <ac:chgData name="Suarez, Pedro" userId="390b14fc-de9c-4e0d-8f84-252252508ad7" providerId="ADAL" clId="{5D38DB08-BE73-4F89-ADB5-3270A30AB80A}" dt="2021-11-10T23:54:17.353" v="779" actId="478"/>
          <ac:picMkLst>
            <pc:docMk/>
            <pc:sldMk cId="2811788818" sldId="436"/>
            <ac:picMk id="28" creationId="{00000000-0000-0000-0000-000000000000}"/>
          </ac:picMkLst>
        </pc:picChg>
        <pc:cxnChg chg="mod ord">
          <ac:chgData name="Suarez, Pedro" userId="390b14fc-de9c-4e0d-8f84-252252508ad7" providerId="ADAL" clId="{5D38DB08-BE73-4F89-ADB5-3270A30AB80A}" dt="2021-11-01T17:31:04.328" v="346" actId="170"/>
          <ac:cxnSpMkLst>
            <pc:docMk/>
            <pc:sldMk cId="2811788818" sldId="436"/>
            <ac:cxnSpMk id="17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1:11.196" v="349" actId="1076"/>
          <ac:cxnSpMkLst>
            <pc:docMk/>
            <pc:sldMk cId="2811788818" sldId="436"/>
            <ac:cxnSpMk id="19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0:20.507" v="336" actId="14100"/>
          <ac:cxnSpMkLst>
            <pc:docMk/>
            <pc:sldMk cId="2811788818" sldId="436"/>
            <ac:cxnSpMk id="26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28.745" v="785" actId="478"/>
        <pc:sldMkLst>
          <pc:docMk/>
          <pc:sldMk cId="2335900303" sldId="438"/>
        </pc:sldMkLst>
        <pc:spChg chg="mod">
          <ac:chgData name="Suarez, Pedro" userId="390b14fc-de9c-4e0d-8f84-252252508ad7" providerId="ADAL" clId="{5D38DB08-BE73-4F89-ADB5-3270A30AB80A}" dt="2021-11-01T17:14:46.772" v="269" actId="20577"/>
          <ac:spMkLst>
            <pc:docMk/>
            <pc:sldMk cId="2335900303" sldId="438"/>
            <ac:spMk id="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2:52.718" v="242" actId="1076"/>
          <ac:spMkLst>
            <pc:docMk/>
            <pc:sldMk cId="2335900303" sldId="438"/>
            <ac:spMk id="4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2:43.366" v="239" actId="14100"/>
          <ac:spMkLst>
            <pc:docMk/>
            <pc:sldMk cId="2335900303" sldId="438"/>
            <ac:spMk id="1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2:59.988" v="246" actId="1076"/>
          <ac:spMkLst>
            <pc:docMk/>
            <pc:sldMk cId="2335900303" sldId="438"/>
            <ac:spMk id="16" creationId="{00000000-0000-0000-0000-000000000000}"/>
          </ac:spMkLst>
        </pc:spChg>
        <pc:picChg chg="del">
          <ac:chgData name="Suarez, Pedro" userId="390b14fc-de9c-4e0d-8f84-252252508ad7" providerId="ADAL" clId="{5D38DB08-BE73-4F89-ADB5-3270A30AB80A}" dt="2021-11-01T17:12:14.815" v="225" actId="478"/>
          <ac:picMkLst>
            <pc:docMk/>
            <pc:sldMk cId="2335900303" sldId="438"/>
            <ac:picMk id="3" creationId="{00000000-0000-0000-0000-000000000000}"/>
          </ac:picMkLst>
        </pc:picChg>
        <pc:picChg chg="add mod ord">
          <ac:chgData name="Suarez, Pedro" userId="390b14fc-de9c-4e0d-8f84-252252508ad7" providerId="ADAL" clId="{5D38DB08-BE73-4F89-ADB5-3270A30AB80A}" dt="2021-11-01T17:12:54.671" v="244" actId="1076"/>
          <ac:picMkLst>
            <pc:docMk/>
            <pc:sldMk cId="2335900303" sldId="438"/>
            <ac:picMk id="14" creationId="{A60FBE37-D9BD-40EA-BA85-3EFDED0837A8}"/>
          </ac:picMkLst>
        </pc:picChg>
        <pc:picChg chg="del">
          <ac:chgData name="Suarez, Pedro" userId="390b14fc-de9c-4e0d-8f84-252252508ad7" providerId="ADAL" clId="{5D38DB08-BE73-4F89-ADB5-3270A30AB80A}" dt="2021-11-10T23:54:28.745" v="785" actId="478"/>
          <ac:picMkLst>
            <pc:docMk/>
            <pc:sldMk cId="2335900303" sldId="438"/>
            <ac:picMk id="40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12:46.600" v="240" actId="14100"/>
          <ac:cxnSpMkLst>
            <pc:docMk/>
            <pc:sldMk cId="2335900303" sldId="438"/>
            <ac:cxnSpMk id="19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3:06.573" v="249" actId="14100"/>
          <ac:cxnSpMkLst>
            <pc:docMk/>
            <pc:sldMk cId="2335900303" sldId="438"/>
            <ac:cxnSpMk id="20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3:04.078" v="248" actId="14100"/>
          <ac:cxnSpMkLst>
            <pc:docMk/>
            <pc:sldMk cId="2335900303" sldId="438"/>
            <ac:cxnSpMk id="22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2:25.104" v="229" actId="14100"/>
          <ac:cxnSpMkLst>
            <pc:docMk/>
            <pc:sldMk cId="2335900303" sldId="438"/>
            <ac:cxnSpMk id="23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25.065" v="783" actId="478"/>
        <pc:sldMkLst>
          <pc:docMk/>
          <pc:sldMk cId="1146378062" sldId="439"/>
        </pc:sldMkLst>
        <pc:spChg chg="mod ord">
          <ac:chgData name="Suarez, Pedro" userId="390b14fc-de9c-4e0d-8f84-252252508ad7" providerId="ADAL" clId="{5D38DB08-BE73-4F89-ADB5-3270A30AB80A}" dt="2021-11-01T17:15:00.940" v="276" actId="167"/>
          <ac:spMkLst>
            <pc:docMk/>
            <pc:sldMk cId="1146378062" sldId="439"/>
            <ac:spMk id="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5:13.146" v="280" actId="1076"/>
          <ac:spMkLst>
            <pc:docMk/>
            <pc:sldMk cId="1146378062" sldId="439"/>
            <ac:spMk id="12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15:27.170" v="283" actId="1076"/>
          <ac:spMkLst>
            <pc:docMk/>
            <pc:sldMk cId="1146378062" sldId="439"/>
            <ac:spMk id="19" creationId="{00000000-0000-0000-0000-000000000000}"/>
          </ac:spMkLst>
        </pc:spChg>
        <pc:picChg chg="add mod ord">
          <ac:chgData name="Suarez, Pedro" userId="390b14fc-de9c-4e0d-8f84-252252508ad7" providerId="ADAL" clId="{5D38DB08-BE73-4F89-ADB5-3270A30AB80A}" dt="2021-11-01T17:15:08.863" v="278" actId="1076"/>
          <ac:picMkLst>
            <pc:docMk/>
            <pc:sldMk cId="1146378062" sldId="439"/>
            <ac:picMk id="3" creationId="{AA451F93-8FB8-4A88-8C4A-3AAF56914568}"/>
          </ac:picMkLst>
        </pc:picChg>
        <pc:picChg chg="del">
          <ac:chgData name="Suarez, Pedro" userId="390b14fc-de9c-4e0d-8f84-252252508ad7" providerId="ADAL" clId="{5D38DB08-BE73-4F89-ADB5-3270A30AB80A}" dt="2021-11-01T17:14:04.750" v="250" actId="478"/>
          <ac:picMkLst>
            <pc:docMk/>
            <pc:sldMk cId="1146378062" sldId="439"/>
            <ac:picMk id="5" creationId="{00000000-0000-0000-0000-000000000000}"/>
          </ac:picMkLst>
        </pc:picChg>
        <pc:picChg chg="del">
          <ac:chgData name="Suarez, Pedro" userId="390b14fc-de9c-4e0d-8f84-252252508ad7" providerId="ADAL" clId="{5D38DB08-BE73-4F89-ADB5-3270A30AB80A}" dt="2021-11-10T23:54:25.065" v="783" actId="478"/>
          <ac:picMkLst>
            <pc:docMk/>
            <pc:sldMk cId="1146378062" sldId="439"/>
            <ac:picMk id="40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15:15.238" v="281" actId="1076"/>
          <ac:cxnSpMkLst>
            <pc:docMk/>
            <pc:sldMk cId="1146378062" sldId="439"/>
            <ac:cxnSpMk id="16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5:22.349" v="282" actId="14100"/>
          <ac:cxnSpMkLst>
            <pc:docMk/>
            <pc:sldMk cId="1146378062" sldId="439"/>
            <ac:cxnSpMk id="22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15:11.016" v="279" actId="14100"/>
          <ac:cxnSpMkLst>
            <pc:docMk/>
            <pc:sldMk cId="1146378062" sldId="439"/>
            <ac:cxnSpMk id="23" creationId="{00000000-0000-0000-0000-000000000000}"/>
          </ac:cxnSpMkLst>
        </pc:cxnChg>
      </pc:sldChg>
      <pc:sldChg chg="addSp delSp modSp">
        <pc:chgData name="Suarez, Pedro" userId="390b14fc-de9c-4e0d-8f84-252252508ad7" providerId="ADAL" clId="{5D38DB08-BE73-4F89-ADB5-3270A30AB80A}" dt="2021-11-10T23:54:16.089" v="778" actId="478"/>
        <pc:sldMkLst>
          <pc:docMk/>
          <pc:sldMk cId="1341463823" sldId="440"/>
        </pc:sldMkLst>
        <pc:spChg chg="mod">
          <ac:chgData name="Suarez, Pedro" userId="390b14fc-de9c-4e0d-8f84-252252508ad7" providerId="ADAL" clId="{5D38DB08-BE73-4F89-ADB5-3270A30AB80A}" dt="2021-11-01T17:31:26.433" v="353" actId="1076"/>
          <ac:spMkLst>
            <pc:docMk/>
            <pc:sldMk cId="1341463823" sldId="440"/>
            <ac:spMk id="13" creationId="{00000000-0000-0000-0000-000000000000}"/>
          </ac:spMkLst>
        </pc:spChg>
        <pc:spChg chg="del">
          <ac:chgData name="Suarez, Pedro" userId="390b14fc-de9c-4e0d-8f84-252252508ad7" providerId="ADAL" clId="{5D38DB08-BE73-4F89-ADB5-3270A30AB80A}" dt="2021-11-01T17:37:35.839" v="562" actId="478"/>
          <ac:spMkLst>
            <pc:docMk/>
            <pc:sldMk cId="1341463823" sldId="440"/>
            <ac:spMk id="17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31:38.709" v="356" actId="1076"/>
          <ac:spMkLst>
            <pc:docMk/>
            <pc:sldMk cId="1341463823" sldId="440"/>
            <ac:spMk id="29" creationId="{00000000-0000-0000-0000-000000000000}"/>
          </ac:spMkLst>
        </pc:spChg>
        <pc:picChg chg="add ord">
          <ac:chgData name="Suarez, Pedro" userId="390b14fc-de9c-4e0d-8f84-252252508ad7" providerId="ADAL" clId="{5D38DB08-BE73-4F89-ADB5-3270A30AB80A}" dt="2021-11-01T17:31:22.756" v="352" actId="167"/>
          <ac:picMkLst>
            <pc:docMk/>
            <pc:sldMk cId="1341463823" sldId="440"/>
            <ac:picMk id="15" creationId="{EE5F12CD-8825-4B62-BC35-559EE2FD822A}"/>
          </ac:picMkLst>
        </pc:picChg>
        <pc:picChg chg="del">
          <ac:chgData name="Suarez, Pedro" userId="390b14fc-de9c-4e0d-8f84-252252508ad7" providerId="ADAL" clId="{5D38DB08-BE73-4F89-ADB5-3270A30AB80A}" dt="2021-11-01T17:31:19.362" v="350" actId="478"/>
          <ac:picMkLst>
            <pc:docMk/>
            <pc:sldMk cId="1341463823" sldId="440"/>
            <ac:picMk id="20" creationId="{00000000-0000-0000-0000-000000000000}"/>
          </ac:picMkLst>
        </pc:picChg>
        <pc:picChg chg="del">
          <ac:chgData name="Suarez, Pedro" userId="390b14fc-de9c-4e0d-8f84-252252508ad7" providerId="ADAL" clId="{5D38DB08-BE73-4F89-ADB5-3270A30AB80A}" dt="2021-11-10T23:54:16.089" v="778" actId="478"/>
          <ac:picMkLst>
            <pc:docMk/>
            <pc:sldMk cId="1341463823" sldId="440"/>
            <ac:picMk id="28" creationId="{00000000-0000-0000-0000-000000000000}"/>
          </ac:picMkLst>
        </pc:picChg>
        <pc:cxnChg chg="mod">
          <ac:chgData name="Suarez, Pedro" userId="390b14fc-de9c-4e0d-8f84-252252508ad7" providerId="ADAL" clId="{5D38DB08-BE73-4F89-ADB5-3270A30AB80A}" dt="2021-11-01T17:31:28.190" v="354" actId="1076"/>
          <ac:cxnSpMkLst>
            <pc:docMk/>
            <pc:sldMk cId="1341463823" sldId="440"/>
            <ac:cxnSpMk id="14" creationId="{00000000-0000-0000-0000-000000000000}"/>
          </ac:cxnSpMkLst>
        </pc:cxnChg>
        <pc:cxnChg chg="del">
          <ac:chgData name="Suarez, Pedro" userId="390b14fc-de9c-4e0d-8f84-252252508ad7" providerId="ADAL" clId="{5D38DB08-BE73-4F89-ADB5-3270A30AB80A}" dt="2021-11-01T17:37:37.617" v="564" actId="478"/>
          <ac:cxnSpMkLst>
            <pc:docMk/>
            <pc:sldMk cId="1341463823" sldId="440"/>
            <ac:cxnSpMk id="16" creationId="{00000000-0000-0000-0000-000000000000}"/>
          </ac:cxnSpMkLst>
        </pc:cxnChg>
        <pc:cxnChg chg="del">
          <ac:chgData name="Suarez, Pedro" userId="390b14fc-de9c-4e0d-8f84-252252508ad7" providerId="ADAL" clId="{5D38DB08-BE73-4F89-ADB5-3270A30AB80A}" dt="2021-11-01T17:37:36.761" v="563" actId="478"/>
          <ac:cxnSpMkLst>
            <pc:docMk/>
            <pc:sldMk cId="1341463823" sldId="440"/>
            <ac:cxnSpMk id="24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1:36.531" v="355" actId="1076"/>
          <ac:cxnSpMkLst>
            <pc:docMk/>
            <pc:sldMk cId="1341463823" sldId="440"/>
            <ac:cxnSpMk id="30" creationId="{00000000-0000-0000-0000-000000000000}"/>
          </ac:cxnSpMkLst>
        </pc:cxnChg>
      </pc:sldChg>
      <pc:sldChg chg="addSp delSp modSp add ord">
        <pc:chgData name="Suarez, Pedro" userId="390b14fc-de9c-4e0d-8f84-252252508ad7" providerId="ADAL" clId="{5D38DB08-BE73-4F89-ADB5-3270A30AB80A}" dt="2021-11-01T17:02:15.403" v="47" actId="20577"/>
        <pc:sldMkLst>
          <pc:docMk/>
          <pc:sldMk cId="868864978" sldId="441"/>
        </pc:sldMkLst>
        <pc:spChg chg="mod">
          <ac:chgData name="Suarez, Pedro" userId="390b14fc-de9c-4e0d-8f84-252252508ad7" providerId="ADAL" clId="{5D38DB08-BE73-4F89-ADB5-3270A30AB80A}" dt="2021-11-01T17:02:15.403" v="47" actId="20577"/>
          <ac:spMkLst>
            <pc:docMk/>
            <pc:sldMk cId="868864978" sldId="441"/>
            <ac:spMk id="5" creationId="{00000000-0000-0000-0000-000000000000}"/>
          </ac:spMkLst>
        </pc:spChg>
        <pc:spChg chg="del">
          <ac:chgData name="Suarez, Pedro" userId="390b14fc-de9c-4e0d-8f84-252252508ad7" providerId="ADAL" clId="{5D38DB08-BE73-4F89-ADB5-3270A30AB80A}" dt="2021-11-01T16:59:19.585" v="4" actId="478"/>
          <ac:spMkLst>
            <pc:docMk/>
            <pc:sldMk cId="868864978" sldId="441"/>
            <ac:spMk id="6" creationId="{00000000-0000-0000-0000-000000000000}"/>
          </ac:spMkLst>
        </pc:spChg>
        <pc:spChg chg="del">
          <ac:chgData name="Suarez, Pedro" userId="390b14fc-de9c-4e0d-8f84-252252508ad7" providerId="ADAL" clId="{5D38DB08-BE73-4F89-ADB5-3270A30AB80A}" dt="2021-11-01T16:59:23.956" v="6" actId="478"/>
          <ac:spMkLst>
            <pc:docMk/>
            <pc:sldMk cId="868864978" sldId="441"/>
            <ac:spMk id="11" creationId="{00000000-0000-0000-0000-000000000000}"/>
          </ac:spMkLst>
        </pc:spChg>
        <pc:spChg chg="add mod">
          <ac:chgData name="Suarez, Pedro" userId="390b14fc-de9c-4e0d-8f84-252252508ad7" providerId="ADAL" clId="{5D38DB08-BE73-4F89-ADB5-3270A30AB80A}" dt="2021-11-01T16:59:41.908" v="11" actId="207"/>
          <ac:spMkLst>
            <pc:docMk/>
            <pc:sldMk cId="868864978" sldId="441"/>
            <ac:spMk id="13" creationId="{5419D488-483C-474F-84ED-EC02D5802B1F}"/>
          </ac:spMkLst>
        </pc:spChg>
        <pc:spChg chg="add mod">
          <ac:chgData name="Suarez, Pedro" userId="390b14fc-de9c-4e0d-8f84-252252508ad7" providerId="ADAL" clId="{5D38DB08-BE73-4F89-ADB5-3270A30AB80A}" dt="2021-11-01T17:00:20.088" v="19" actId="1076"/>
          <ac:spMkLst>
            <pc:docMk/>
            <pc:sldMk cId="868864978" sldId="441"/>
            <ac:spMk id="15" creationId="{D1664C46-4702-4E6C-AF2F-98A0B05FB27B}"/>
          </ac:spMkLst>
        </pc:spChg>
        <pc:spChg chg="del">
          <ac:chgData name="Suarez, Pedro" userId="390b14fc-de9c-4e0d-8f84-252252508ad7" providerId="ADAL" clId="{5D38DB08-BE73-4F89-ADB5-3270A30AB80A}" dt="2021-11-01T16:59:20.988" v="5" actId="478"/>
          <ac:spMkLst>
            <pc:docMk/>
            <pc:sldMk cId="868864978" sldId="441"/>
            <ac:spMk id="17" creationId="{00000000-0000-0000-0000-000000000000}"/>
          </ac:spMkLst>
        </pc:spChg>
        <pc:picChg chg="add mod ord">
          <ac:chgData name="Suarez, Pedro" userId="390b14fc-de9c-4e0d-8f84-252252508ad7" providerId="ADAL" clId="{5D38DB08-BE73-4F89-ADB5-3270A30AB80A}" dt="2021-11-01T17:00:22.552" v="20" actId="1076"/>
          <ac:picMkLst>
            <pc:docMk/>
            <pc:sldMk cId="868864978" sldId="441"/>
            <ac:picMk id="4" creationId="{D44A1330-DD17-46B5-929A-2D877C5592DD}"/>
          </ac:picMkLst>
        </pc:picChg>
        <pc:picChg chg="del">
          <ac:chgData name="Suarez, Pedro" userId="390b14fc-de9c-4e0d-8f84-252252508ad7" providerId="ADAL" clId="{5D38DB08-BE73-4F89-ADB5-3270A30AB80A}" dt="2021-11-01T16:59:26.892" v="9" actId="478"/>
          <ac:picMkLst>
            <pc:docMk/>
            <pc:sldMk cId="868864978" sldId="441"/>
            <ac:picMk id="8" creationId="{00000000-0000-0000-0000-000000000000}"/>
          </ac:picMkLst>
        </pc:picChg>
        <pc:cxnChg chg="del">
          <ac:chgData name="Suarez, Pedro" userId="390b14fc-de9c-4e0d-8f84-252252508ad7" providerId="ADAL" clId="{5D38DB08-BE73-4F89-ADB5-3270A30AB80A}" dt="2021-11-01T16:59:24.908" v="7" actId="478"/>
          <ac:cxnSpMkLst>
            <pc:docMk/>
            <pc:sldMk cId="868864978" sldId="441"/>
            <ac:cxnSpMk id="7" creationId="{00000000-0000-0000-0000-000000000000}"/>
          </ac:cxnSpMkLst>
        </pc:cxnChg>
        <pc:cxnChg chg="del">
          <ac:chgData name="Suarez, Pedro" userId="390b14fc-de9c-4e0d-8f84-252252508ad7" providerId="ADAL" clId="{5D38DB08-BE73-4F89-ADB5-3270A30AB80A}" dt="2021-11-01T16:59:25.693" v="8" actId="478"/>
          <ac:cxnSpMkLst>
            <pc:docMk/>
            <pc:sldMk cId="868864978" sldId="441"/>
            <ac:cxnSpMk id="9" creationId="{00000000-0000-0000-0000-000000000000}"/>
          </ac:cxnSpMkLst>
        </pc:cxnChg>
        <pc:cxnChg chg="add">
          <ac:chgData name="Suarez, Pedro" userId="390b14fc-de9c-4e0d-8f84-252252508ad7" providerId="ADAL" clId="{5D38DB08-BE73-4F89-ADB5-3270A30AB80A}" dt="2021-11-01T16:59:35.211" v="10"/>
          <ac:cxnSpMkLst>
            <pc:docMk/>
            <pc:sldMk cId="868864978" sldId="441"/>
            <ac:cxnSpMk id="12" creationId="{33AA5610-8B81-42EB-9EE4-5DE5345B71E4}"/>
          </ac:cxnSpMkLst>
        </pc:cxnChg>
        <pc:cxnChg chg="add">
          <ac:chgData name="Suarez, Pedro" userId="390b14fc-de9c-4e0d-8f84-252252508ad7" providerId="ADAL" clId="{5D38DB08-BE73-4F89-ADB5-3270A30AB80A}" dt="2021-11-01T16:59:35.211" v="10"/>
          <ac:cxnSpMkLst>
            <pc:docMk/>
            <pc:sldMk cId="868864978" sldId="441"/>
            <ac:cxnSpMk id="14" creationId="{445F6573-0973-46AE-B0D9-8F317D7A8B75}"/>
          </ac:cxnSpMkLst>
        </pc:cxnChg>
      </pc:sldChg>
      <pc:sldChg chg="addSp delSp modSp add">
        <pc:chgData name="Suarez, Pedro" userId="390b14fc-de9c-4e0d-8f84-252252508ad7" providerId="ADAL" clId="{5D38DB08-BE73-4F89-ADB5-3270A30AB80A}" dt="2021-11-10T23:54:13.722" v="777" actId="478"/>
        <pc:sldMkLst>
          <pc:docMk/>
          <pc:sldMk cId="1207833922" sldId="442"/>
        </pc:sldMkLst>
        <pc:spChg chg="mod">
          <ac:chgData name="Suarez, Pedro" userId="390b14fc-de9c-4e0d-8f84-252252508ad7" providerId="ADAL" clId="{5D38DB08-BE73-4F89-ADB5-3270A30AB80A}" dt="2021-11-01T17:32:47.834" v="452" actId="14100"/>
          <ac:spMkLst>
            <pc:docMk/>
            <pc:sldMk cId="1207833922" sldId="442"/>
            <ac:spMk id="13" creationId="{00000000-0000-0000-0000-000000000000}"/>
          </ac:spMkLst>
        </pc:spChg>
        <pc:spChg chg="mod">
          <ac:chgData name="Suarez, Pedro" userId="390b14fc-de9c-4e0d-8f84-252252508ad7" providerId="ADAL" clId="{5D38DB08-BE73-4F89-ADB5-3270A30AB80A}" dt="2021-11-01T17:33:15.842" v="466" actId="20577"/>
          <ac:spMkLst>
            <pc:docMk/>
            <pc:sldMk cId="1207833922" sldId="442"/>
            <ac:spMk id="17" creationId="{00000000-0000-0000-0000-000000000000}"/>
          </ac:spMkLst>
        </pc:spChg>
        <pc:spChg chg="del">
          <ac:chgData name="Suarez, Pedro" userId="390b14fc-de9c-4e0d-8f84-252252508ad7" providerId="ADAL" clId="{5D38DB08-BE73-4F89-ADB5-3270A30AB80A}" dt="2021-11-01T17:32:51.718" v="454" actId="478"/>
          <ac:spMkLst>
            <pc:docMk/>
            <pc:sldMk cId="1207833922" sldId="442"/>
            <ac:spMk id="29" creationId="{00000000-0000-0000-0000-000000000000}"/>
          </ac:spMkLst>
        </pc:spChg>
        <pc:picChg chg="add mod ord">
          <ac:chgData name="Suarez, Pedro" userId="390b14fc-de9c-4e0d-8f84-252252508ad7" providerId="ADAL" clId="{5D38DB08-BE73-4F89-ADB5-3270A30AB80A}" dt="2021-11-01T17:32:20.977" v="361" actId="167"/>
          <ac:picMkLst>
            <pc:docMk/>
            <pc:sldMk cId="1207833922" sldId="442"/>
            <ac:picMk id="3" creationId="{60D4563A-47DA-424D-894F-65C8A22821C6}"/>
          </ac:picMkLst>
        </pc:picChg>
        <pc:picChg chg="del">
          <ac:chgData name="Suarez, Pedro" userId="390b14fc-de9c-4e0d-8f84-252252508ad7" providerId="ADAL" clId="{5D38DB08-BE73-4F89-ADB5-3270A30AB80A}" dt="2021-11-01T17:32:08.045" v="358" actId="478"/>
          <ac:picMkLst>
            <pc:docMk/>
            <pc:sldMk cId="1207833922" sldId="442"/>
            <ac:picMk id="15" creationId="{EE5F12CD-8825-4B62-BC35-559EE2FD822A}"/>
          </ac:picMkLst>
        </pc:picChg>
        <pc:picChg chg="del">
          <ac:chgData name="Suarez, Pedro" userId="390b14fc-de9c-4e0d-8f84-252252508ad7" providerId="ADAL" clId="{5D38DB08-BE73-4F89-ADB5-3270A30AB80A}" dt="2021-11-10T23:54:13.722" v="777" actId="478"/>
          <ac:picMkLst>
            <pc:docMk/>
            <pc:sldMk cId="1207833922" sldId="442"/>
            <ac:picMk id="28" creationId="{00000000-0000-0000-0000-000000000000}"/>
          </ac:picMkLst>
        </pc:picChg>
        <pc:cxnChg chg="del">
          <ac:chgData name="Suarez, Pedro" userId="390b14fc-de9c-4e0d-8f84-252252508ad7" providerId="ADAL" clId="{5D38DB08-BE73-4F89-ADB5-3270A30AB80A}" dt="2021-11-01T17:33:08.929" v="465" actId="478"/>
          <ac:cxnSpMkLst>
            <pc:docMk/>
            <pc:sldMk cId="1207833922" sldId="442"/>
            <ac:cxnSpMk id="14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2:53.951" v="455" actId="1076"/>
          <ac:cxnSpMkLst>
            <pc:docMk/>
            <pc:sldMk cId="1207833922" sldId="442"/>
            <ac:cxnSpMk id="16" creationId="{00000000-0000-0000-0000-000000000000}"/>
          </ac:cxnSpMkLst>
        </pc:cxnChg>
        <pc:cxnChg chg="mod">
          <ac:chgData name="Suarez, Pedro" userId="390b14fc-de9c-4e0d-8f84-252252508ad7" providerId="ADAL" clId="{5D38DB08-BE73-4F89-ADB5-3270A30AB80A}" dt="2021-11-01T17:33:20.435" v="467" actId="14100"/>
          <ac:cxnSpMkLst>
            <pc:docMk/>
            <pc:sldMk cId="1207833922" sldId="442"/>
            <ac:cxnSpMk id="24" creationId="{00000000-0000-0000-0000-000000000000}"/>
          </ac:cxnSpMkLst>
        </pc:cxnChg>
        <pc:cxnChg chg="mod ord">
          <ac:chgData name="Suarez, Pedro" userId="390b14fc-de9c-4e0d-8f84-252252508ad7" providerId="ADAL" clId="{5D38DB08-BE73-4F89-ADB5-3270A30AB80A}" dt="2021-11-01T17:33:06.592" v="464" actId="171"/>
          <ac:cxnSpMkLst>
            <pc:docMk/>
            <pc:sldMk cId="1207833922" sldId="442"/>
            <ac:cxnSpMk id="30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8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4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8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32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16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00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6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8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8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9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0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3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3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59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6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6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5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1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1106148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>
                <a:latin typeface="Calibri" panose="020F0502020204030204" pitchFamily="34" charset="0"/>
              </a:rPr>
              <a:t>Where We Are Going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5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F9272B-4256-49F3-B3F3-91B1F5FF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38" y="1051117"/>
            <a:ext cx="10659762" cy="5554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Edit Resources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2166904" y="4332406"/>
            <a:ext cx="747186" cy="10551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22990" y="5252717"/>
            <a:ext cx="335274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Click to </a:t>
            </a:r>
            <a:r>
              <a:rPr lang="en-US" sz="2400" b="1" dirty="0"/>
              <a:t>View</a:t>
            </a:r>
            <a:r>
              <a:rPr lang="en-US" sz="2400" dirty="0"/>
              <a:t>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581451" y="3727683"/>
            <a:ext cx="944455" cy="4292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942239" y="3454282"/>
            <a:ext cx="3251916" cy="39240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Click to </a:t>
            </a:r>
            <a:r>
              <a:rPr lang="en-US" sz="2400" b="1" dirty="0"/>
              <a:t>Edit </a:t>
            </a:r>
            <a:r>
              <a:rPr lang="en-US" sz="2400" dirty="0"/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194710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76362-2C23-4E47-B5EE-FF89DCD3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1478107"/>
            <a:ext cx="10664952" cy="5060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Edit Resources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593592" y="2382502"/>
            <a:ext cx="530352" cy="2477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13414" y="1478107"/>
            <a:ext cx="3777605" cy="16496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5. Select </a:t>
            </a:r>
            <a:r>
              <a:rPr lang="en-US" sz="2400" b="1" dirty="0"/>
              <a:t>Active</a:t>
            </a:r>
            <a:r>
              <a:rPr lang="en-US" sz="2400" dirty="0"/>
              <a:t> if Resource is still required.  If no longer required, please </a:t>
            </a:r>
            <a:r>
              <a:rPr lang="en-US" sz="2400" b="1" dirty="0"/>
              <a:t>Inactive</a:t>
            </a:r>
            <a:r>
              <a:rPr lang="en-US" sz="2400" dirty="0"/>
              <a:t>.  Do not delete!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84561" y="2341714"/>
            <a:ext cx="762617" cy="5367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6219859" y="1816249"/>
            <a:ext cx="2335877" cy="79384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6. </a:t>
            </a:r>
            <a:r>
              <a:rPr lang="en-US" sz="2400" b="1" dirty="0"/>
              <a:t>Update</a:t>
            </a:r>
            <a:r>
              <a:rPr lang="en-US" sz="2400" dirty="0"/>
              <a:t> Request Status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C1537-0F86-418B-AB30-C946AF33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974" y="2772684"/>
            <a:ext cx="2152888" cy="1058651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6556248" y="3309232"/>
            <a:ext cx="1445170" cy="12339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573992" y="3966447"/>
            <a:ext cx="4416725" cy="15052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</a:t>
            </a:r>
            <a:r>
              <a:rPr lang="en-US" sz="2400" dirty="0"/>
              <a:t>If resource is no longer needed because it has been completed, please select </a:t>
            </a:r>
            <a:r>
              <a:rPr lang="en-US" sz="2400" b="1" dirty="0"/>
              <a:t>Completed</a:t>
            </a:r>
            <a:r>
              <a:rPr lang="en-US" sz="2400" dirty="0"/>
              <a:t> in this selection menu.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178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5F12CD-8825-4B62-BC35-559EE2FD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1478107"/>
            <a:ext cx="10664952" cy="506080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282178" y="4299826"/>
            <a:ext cx="810883" cy="4951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634013" y="3545358"/>
            <a:ext cx="2218250" cy="8800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7. </a:t>
            </a:r>
            <a:r>
              <a:rPr lang="en-US" sz="2400" b="1" dirty="0"/>
              <a:t>Update</a:t>
            </a:r>
            <a:r>
              <a:rPr lang="en-US" sz="2400" dirty="0"/>
              <a:t> Type of Request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Edit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441210" y="1877017"/>
            <a:ext cx="447631" cy="5359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9892676" y="2329246"/>
            <a:ext cx="1996165" cy="6637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8. </a:t>
            </a:r>
            <a:r>
              <a:rPr lang="en-US" sz="2400" b="1" dirty="0"/>
              <a:t>Save</a:t>
            </a:r>
            <a:r>
              <a:rPr lang="en-US" sz="2400" dirty="0"/>
              <a:t> and </a:t>
            </a:r>
            <a:r>
              <a:rPr lang="en-US" sz="2400" b="1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34146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4563A-47DA-424D-894F-65C8A2282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72" y="1222236"/>
            <a:ext cx="10701528" cy="512769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6287543" y="2472682"/>
            <a:ext cx="863065" cy="6062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2944368" y="1408732"/>
            <a:ext cx="4206240" cy="133609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Reports and Estimates will be available on the right hand side for better estimates.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Edit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214041" y="5631757"/>
            <a:ext cx="663771" cy="13836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6287543" y="5904223"/>
            <a:ext cx="635256" cy="616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685487" y="5297619"/>
            <a:ext cx="4192438" cy="11864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*Work with relevant departments to give an estimate of funding requested.</a:t>
            </a:r>
          </a:p>
        </p:txBody>
      </p:sp>
    </p:spTree>
    <p:extLst>
      <p:ext uri="{BB962C8B-B14F-4D97-AF65-F5344CB8AC3E}">
        <p14:creationId xmlns:p14="http://schemas.microsoft.com/office/powerpoint/2010/main" val="120783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97DF2F-5F5D-4953-BFE4-40934780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96" y="1447751"/>
            <a:ext cx="10633503" cy="453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Add Resources Needed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9921240" y="3429000"/>
            <a:ext cx="1911096" cy="1243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7985386" y="2887010"/>
            <a:ext cx="2936631" cy="7297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</a:t>
            </a:r>
            <a:r>
              <a:rPr lang="en-US" sz="2400" b="1" dirty="0"/>
              <a:t>Select</a:t>
            </a:r>
            <a:r>
              <a:rPr lang="en-US" sz="2400" dirty="0"/>
              <a:t> to Add Resource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447799" y="3155202"/>
            <a:ext cx="490729" cy="5664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243967" y="2475531"/>
            <a:ext cx="2407665" cy="8229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</a:t>
            </a:r>
            <a:r>
              <a:rPr lang="en-US" sz="2400" b="1" dirty="0"/>
              <a:t>Select</a:t>
            </a:r>
            <a:r>
              <a:rPr lang="en-US" sz="2400" dirty="0"/>
              <a:t> Unit Goal to expand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2F956-7DAF-4CF6-B579-C09DA2DB97FB}"/>
              </a:ext>
            </a:extLst>
          </p:cNvPr>
          <p:cNvCxnSpPr>
            <a:cxnSpLocks/>
          </p:cNvCxnSpPr>
          <p:nvPr/>
        </p:nvCxnSpPr>
        <p:spPr>
          <a:xfrm>
            <a:off x="2140051" y="5410249"/>
            <a:ext cx="490729" cy="3261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CF0D5D-A0C7-4AA8-ADA3-2C14EE54A59B}"/>
              </a:ext>
            </a:extLst>
          </p:cNvPr>
          <p:cNvCxnSpPr>
            <a:cxnSpLocks/>
          </p:cNvCxnSpPr>
          <p:nvPr/>
        </p:nvCxnSpPr>
        <p:spPr>
          <a:xfrm flipV="1">
            <a:off x="2181754" y="5096305"/>
            <a:ext cx="449026" cy="26827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7">
            <a:extLst>
              <a:ext uri="{FF2B5EF4-FFF2-40B4-BE49-F238E27FC236}">
                <a16:creationId xmlns:a16="http://schemas.microsoft.com/office/drawing/2014/main" id="{37C59FFE-3E0B-44F3-9F8A-33120D5913C0}"/>
              </a:ext>
            </a:extLst>
          </p:cNvPr>
          <p:cNvSpPr/>
          <p:nvPr/>
        </p:nvSpPr>
        <p:spPr>
          <a:xfrm>
            <a:off x="1" y="4326271"/>
            <a:ext cx="2313431" cy="165390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All resources requests for this Unit Goal will display.</a:t>
            </a:r>
          </a:p>
        </p:txBody>
      </p:sp>
    </p:spTree>
    <p:extLst>
      <p:ext uri="{BB962C8B-B14F-4D97-AF65-F5344CB8AC3E}">
        <p14:creationId xmlns:p14="http://schemas.microsoft.com/office/powerpoint/2010/main" val="11016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905" y="1261839"/>
            <a:ext cx="8722323" cy="5316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Add Resources Needed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342764" y="3439599"/>
            <a:ext cx="967154" cy="610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434928" y="4004998"/>
            <a:ext cx="944053" cy="4699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9306658" y="1934155"/>
            <a:ext cx="760368" cy="9817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258701" y="2915879"/>
            <a:ext cx="2458915" cy="20574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When Adding Resources, enter information into the following fields.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7570177" y="2657641"/>
            <a:ext cx="4157051" cy="4548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5. Make sure to </a:t>
            </a:r>
            <a:r>
              <a:rPr lang="en-US" sz="2400" b="1" dirty="0"/>
              <a:t>Save</a:t>
            </a:r>
            <a:r>
              <a:rPr lang="en-US" sz="2400" dirty="0"/>
              <a:t> &amp; </a:t>
            </a:r>
            <a:r>
              <a:rPr lang="en-US" sz="2400" b="1" dirty="0"/>
              <a:t>Return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481272" y="4842171"/>
            <a:ext cx="1080581" cy="3299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9207982" y="5025683"/>
            <a:ext cx="2519246" cy="7385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</a:t>
            </a:r>
            <a:r>
              <a:rPr lang="en-US" sz="2400" b="1" dirty="0"/>
              <a:t>Select</a:t>
            </a:r>
            <a:r>
              <a:rPr lang="en-US" sz="2400" dirty="0"/>
              <a:t> Type of Request</a:t>
            </a:r>
          </a:p>
        </p:txBody>
      </p:sp>
    </p:spTree>
    <p:extLst>
      <p:ext uri="{BB962C8B-B14F-4D97-AF65-F5344CB8AC3E}">
        <p14:creationId xmlns:p14="http://schemas.microsoft.com/office/powerpoint/2010/main" val="372211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51BB36-9DAE-4ED4-97AF-0D6874F5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38" y="1051117"/>
            <a:ext cx="10659762" cy="5554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Update </a:t>
            </a:r>
            <a:r>
              <a:rPr lang="en-US" dirty="0" err="1"/>
              <a:t>Exisiting</a:t>
            </a:r>
            <a:r>
              <a:rPr lang="en-US" dirty="0"/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2. Where We Are Going – Copy &amp; Moving Resources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293341" y="3815440"/>
            <a:ext cx="1192196" cy="175983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257597" y="5323285"/>
            <a:ext cx="2759825" cy="7980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Click to </a:t>
            </a:r>
            <a:r>
              <a:rPr lang="en-US" sz="2400" b="1" dirty="0"/>
              <a:t>View</a:t>
            </a:r>
            <a:r>
              <a:rPr lang="en-US" sz="2400" dirty="0"/>
              <a:t> Resources Needed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0194036" y="4316627"/>
            <a:ext cx="1577834" cy="10066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966194" y="4906983"/>
            <a:ext cx="2341191" cy="75398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Click to </a:t>
            </a:r>
            <a:r>
              <a:rPr lang="en-US" sz="2400" b="1" dirty="0"/>
              <a:t>Copy </a:t>
            </a:r>
            <a:r>
              <a:rPr lang="en-US" sz="24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7358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22E17-0E7F-44A3-8A32-3C14FDDB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87" y="2013772"/>
            <a:ext cx="10716614" cy="351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Update </a:t>
            </a:r>
            <a:r>
              <a:rPr lang="en-US" dirty="0" err="1"/>
              <a:t>Exisiting</a:t>
            </a:r>
            <a:r>
              <a:rPr lang="en-US" dirty="0"/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2. Where We Are Going – Copy &amp; Moving Resources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605731" y="4827373"/>
            <a:ext cx="148928" cy="51919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346704" y="2319251"/>
            <a:ext cx="2247761" cy="16431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463935" y="1318810"/>
            <a:ext cx="2842951" cy="12165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Select </a:t>
            </a:r>
            <a:r>
              <a:rPr lang="en-US" sz="2400" b="1" dirty="0"/>
              <a:t>Unit Goal</a:t>
            </a:r>
            <a:r>
              <a:rPr lang="en-US" sz="2400" dirty="0"/>
              <a:t> you wish to </a:t>
            </a:r>
            <a:r>
              <a:rPr lang="en-US" sz="2400" b="1" dirty="0"/>
              <a:t>Copy</a:t>
            </a:r>
            <a:r>
              <a:rPr lang="en-US" sz="2400" dirty="0"/>
              <a:t> </a:t>
            </a:r>
            <a:r>
              <a:rPr lang="en-US" sz="2400" b="1" dirty="0"/>
              <a:t>Resource</a:t>
            </a:r>
            <a:r>
              <a:rPr lang="en-US" sz="2400" dirty="0"/>
              <a:t> to.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91501" y="5278861"/>
            <a:ext cx="2567772" cy="13647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You will see all of your </a:t>
            </a:r>
            <a:r>
              <a:rPr lang="en-US" sz="2400" b="1" dirty="0"/>
              <a:t>Unit Goals </a:t>
            </a:r>
            <a:r>
              <a:rPr lang="en-US" sz="2400" dirty="0"/>
              <a:t>displayed.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6039777" y="3863546"/>
            <a:ext cx="1192296" cy="10961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439321" y="4639665"/>
            <a:ext cx="3408219" cy="14361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</a:t>
            </a:r>
            <a:r>
              <a:rPr lang="en-US" sz="2400" b="1" dirty="0"/>
              <a:t>Select </a:t>
            </a:r>
            <a:r>
              <a:rPr lang="en-US" sz="2400" dirty="0"/>
              <a:t>the Right Arrow to “</a:t>
            </a:r>
            <a:r>
              <a:rPr lang="en-US" sz="2400" b="1" dirty="0"/>
              <a:t>Move Selected</a:t>
            </a:r>
            <a:r>
              <a:rPr lang="en-US" sz="2400" dirty="0"/>
              <a:t>” Unit to the right bucket. 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9580605" y="4024375"/>
            <a:ext cx="1059685" cy="31920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8936181" y="4297635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5. </a:t>
            </a:r>
            <a:r>
              <a:rPr lang="en-US" sz="2400" b="1" dirty="0"/>
              <a:t>Unit Goal </a:t>
            </a:r>
            <a:r>
              <a:rPr lang="en-US" sz="2400" dirty="0"/>
              <a:t>will appear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000212" y="1737906"/>
            <a:ext cx="316306" cy="4031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8424117" y="1441430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6. </a:t>
            </a:r>
            <a:r>
              <a:rPr lang="en-US" sz="2400" b="1" dirty="0"/>
              <a:t>Save</a:t>
            </a:r>
            <a:r>
              <a:rPr lang="en-US" sz="2400" dirty="0"/>
              <a:t> &amp; </a:t>
            </a:r>
            <a:r>
              <a:rPr lang="en-US" sz="2400" b="1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41988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5" y="1088136"/>
            <a:ext cx="8338705" cy="57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View &amp; Upload Related Documents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84575" y="5520384"/>
            <a:ext cx="733861" cy="5479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3200340" y="5202037"/>
            <a:ext cx="6676273" cy="4629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Click to </a:t>
            </a:r>
            <a:r>
              <a:rPr lang="en-US" sz="2400" b="1" dirty="0"/>
              <a:t>Add Related Documents </a:t>
            </a:r>
            <a:r>
              <a:rPr lang="en-US" sz="2400" dirty="0"/>
              <a:t>to the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8408" y="2479687"/>
            <a:ext cx="1070632" cy="2354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0" y="1728216"/>
            <a:ext cx="3272504" cy="8237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</a:t>
            </a:r>
            <a:r>
              <a:rPr lang="en-US" sz="2400" b="1" dirty="0"/>
              <a:t>View</a:t>
            </a:r>
            <a:r>
              <a:rPr lang="en-US" sz="2400" dirty="0"/>
              <a:t> Resource and expand to view details.</a:t>
            </a:r>
          </a:p>
        </p:txBody>
      </p:sp>
    </p:spTree>
    <p:extLst>
      <p:ext uri="{BB962C8B-B14F-4D97-AF65-F5344CB8AC3E}">
        <p14:creationId xmlns:p14="http://schemas.microsoft.com/office/powerpoint/2010/main" val="227315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F8536-5C40-4610-A7E3-31F8BFD8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51" y="2088707"/>
            <a:ext cx="10635048" cy="3140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Uploading Documents to Resources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46238" y="4891937"/>
            <a:ext cx="703544" cy="8163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05625" y="5545026"/>
            <a:ext cx="4984770" cy="8929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</a:t>
            </a:r>
            <a:r>
              <a:rPr lang="en-US" sz="2400" b="1" dirty="0"/>
              <a:t>Documents Repository </a:t>
            </a:r>
            <a:r>
              <a:rPr lang="en-US" sz="2400" dirty="0"/>
              <a:t>(Where all files are stored in Nuventive Improve)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812692" y="4449707"/>
            <a:ext cx="2500000" cy="81630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088922" y="5217469"/>
            <a:ext cx="3366015" cy="8110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Click to be able to add and upload documents.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0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A1330-DD17-46B5-929A-2D877C55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26" y="2051823"/>
            <a:ext cx="10689505" cy="3934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Update </a:t>
            </a:r>
            <a:r>
              <a:rPr lang="en-US" dirty="0" err="1"/>
              <a:t>Exisiting</a:t>
            </a:r>
            <a:r>
              <a:rPr lang="en-US" dirty="0"/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2. Where We Are Going – Report Overview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A5610-8B81-42EB-9EE4-5DE5345B71E4}"/>
              </a:ext>
            </a:extLst>
          </p:cNvPr>
          <p:cNvCxnSpPr>
            <a:cxnSpLocks/>
          </p:cNvCxnSpPr>
          <p:nvPr/>
        </p:nvCxnSpPr>
        <p:spPr>
          <a:xfrm flipV="1">
            <a:off x="8295503" y="3454620"/>
            <a:ext cx="2281881" cy="17412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29">
            <a:extLst>
              <a:ext uri="{FF2B5EF4-FFF2-40B4-BE49-F238E27FC236}">
                <a16:creationId xmlns:a16="http://schemas.microsoft.com/office/drawing/2014/main" id="{5419D488-483C-474F-84ED-EC02D5802B1F}"/>
              </a:ext>
            </a:extLst>
          </p:cNvPr>
          <p:cNvSpPr/>
          <p:nvPr/>
        </p:nvSpPr>
        <p:spPr>
          <a:xfrm>
            <a:off x="6499654" y="4996122"/>
            <a:ext cx="3549971" cy="12762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Available Reports will display on right hand side of screen.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F6573-0973-46AE-B0D9-8F317D7A8B75}"/>
              </a:ext>
            </a:extLst>
          </p:cNvPr>
          <p:cNvCxnSpPr>
            <a:cxnSpLocks/>
          </p:cNvCxnSpPr>
          <p:nvPr/>
        </p:nvCxnSpPr>
        <p:spPr>
          <a:xfrm>
            <a:off x="9956947" y="1616371"/>
            <a:ext cx="827903" cy="4354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29">
            <a:extLst>
              <a:ext uri="{FF2B5EF4-FFF2-40B4-BE49-F238E27FC236}">
                <a16:creationId xmlns:a16="http://schemas.microsoft.com/office/drawing/2014/main" id="{D1664C46-4702-4E6C-AF2F-98A0B05FB27B}"/>
              </a:ext>
            </a:extLst>
          </p:cNvPr>
          <p:cNvSpPr/>
          <p:nvPr/>
        </p:nvSpPr>
        <p:spPr>
          <a:xfrm>
            <a:off x="5401962" y="1010111"/>
            <a:ext cx="4554985" cy="10417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Can select on options to view screen as 25%, 50%, 75% or 100%. </a:t>
            </a:r>
          </a:p>
        </p:txBody>
      </p:sp>
    </p:spTree>
    <p:extLst>
      <p:ext uri="{BB962C8B-B14F-4D97-AF65-F5344CB8AC3E}">
        <p14:creationId xmlns:p14="http://schemas.microsoft.com/office/powerpoint/2010/main" val="868864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6" y="1161357"/>
            <a:ext cx="8757010" cy="56891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9817331" y="5415662"/>
            <a:ext cx="573578" cy="1074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Uploading Documents to Resources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63593" y="2412378"/>
            <a:ext cx="1445531" cy="1953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44742" y="2833903"/>
            <a:ext cx="831274" cy="828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38486" y="1963506"/>
            <a:ext cx="2668031" cy="12119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Click to </a:t>
            </a:r>
            <a:r>
              <a:rPr lang="en-US" sz="2400" b="1" dirty="0"/>
              <a:t>browse </a:t>
            </a:r>
            <a:r>
              <a:rPr lang="en-US" sz="2400" dirty="0"/>
              <a:t>and add files on your computer.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438485" y="4753487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5. Select file and Select </a:t>
            </a:r>
            <a:r>
              <a:rPr lang="en-US" sz="2400" b="1" dirty="0"/>
              <a:t>Open.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3" y="1849052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Uploading Documents to Resources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528136" y="1421690"/>
            <a:ext cx="2668031" cy="7840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7. Select</a:t>
            </a:r>
            <a:r>
              <a:rPr lang="en-US" sz="2400" b="1" dirty="0"/>
              <a:t> Save and Relate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2"/>
            <a:ext cx="39985" cy="106149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/>
              <a:t>Save and Add New:</a:t>
            </a:r>
            <a:r>
              <a:rPr lang="en-US" sz="2400" dirty="0"/>
              <a:t> saves the document and stays on this screen to keep adding more documents.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2362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/>
              <a:t>Save and Close: </a:t>
            </a:r>
            <a:r>
              <a:rPr lang="en-US" sz="2400" dirty="0"/>
              <a:t>saves the document and returns to previous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87BF4-164E-4F52-BAAE-A6D7AE0A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139" y="1194086"/>
            <a:ext cx="10313773" cy="5403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Manage Assignment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0666348" y="4927048"/>
            <a:ext cx="938219" cy="12556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9229365" y="3820366"/>
            <a:ext cx="2375202" cy="13549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Click tool icon to </a:t>
            </a:r>
            <a:r>
              <a:rPr lang="en-US" sz="2400" b="1" dirty="0"/>
              <a:t>Manage</a:t>
            </a:r>
            <a:r>
              <a:rPr lang="en-US" sz="2400" dirty="0"/>
              <a:t> </a:t>
            </a:r>
            <a:r>
              <a:rPr lang="en-US" sz="2400" b="1" dirty="0"/>
              <a:t>Assignment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F8CA3-56F8-4CC0-B730-FDBFB97C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24" y="1334292"/>
            <a:ext cx="10577093" cy="5075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Manage Assignment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05464" y="3933114"/>
            <a:ext cx="581891" cy="457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645762" y="4295578"/>
            <a:ext cx="541593" cy="4592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521208" y="3480931"/>
            <a:ext cx="2375202" cy="162929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</a:t>
            </a:r>
            <a:r>
              <a:rPr lang="en-US" sz="2400" b="1" dirty="0"/>
              <a:t>Enter</a:t>
            </a:r>
            <a:r>
              <a:rPr lang="en-US" sz="2400" dirty="0"/>
              <a:t> information into the following fields.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138143" y="2300721"/>
            <a:ext cx="343352" cy="7656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9660887" y="2806630"/>
            <a:ext cx="2333639" cy="5032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</a:t>
            </a:r>
            <a:r>
              <a:rPr lang="en-US" sz="2400" b="1" dirty="0"/>
              <a:t>Save</a:t>
            </a:r>
            <a:r>
              <a:rPr lang="en-US" sz="2400" dirty="0"/>
              <a:t> &amp; </a:t>
            </a:r>
            <a:r>
              <a:rPr lang="en-US" sz="2400" b="1" dirty="0"/>
              <a:t>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420793" y="5029200"/>
            <a:ext cx="3159587" cy="16652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* An email is sent to PIE user assigned and notifies the PIE user when logging in.</a:t>
            </a:r>
          </a:p>
        </p:txBody>
      </p:sp>
    </p:spTree>
    <p:extLst>
      <p:ext uri="{BB962C8B-B14F-4D97-AF65-F5344CB8AC3E}">
        <p14:creationId xmlns:p14="http://schemas.microsoft.com/office/powerpoint/2010/main" val="310200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>
                <a:latin typeface="Calibri" panose="020F0502020204030204" pitchFamily="34" charset="0"/>
              </a:rPr>
              <a:t>Mapping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1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1D219-B0E5-4CC5-99B6-E2CA4293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92" y="1166936"/>
            <a:ext cx="8932623" cy="5691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Mapping – Mapping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968987" y="1706449"/>
            <a:ext cx="2223291" cy="746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4891771" y="1546355"/>
            <a:ext cx="2223291" cy="8096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1. Select </a:t>
            </a:r>
            <a:r>
              <a:rPr lang="en-US" sz="2400" b="1" dirty="0">
                <a:solidFill>
                  <a:schemeClr val="bg1"/>
                </a:solidFill>
              </a:rPr>
              <a:t>the Toggle Menu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4777498" y="4206590"/>
            <a:ext cx="1153745" cy="132099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192277" y="5294324"/>
            <a:ext cx="2543053" cy="6369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2. Select </a:t>
            </a:r>
            <a:r>
              <a:rPr lang="en-US" sz="2400" b="1" dirty="0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C0977-86A0-4DB8-80C9-8267E047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72" y="1565138"/>
            <a:ext cx="10709189" cy="434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Mapping – Mapping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957753" y="5609194"/>
            <a:ext cx="4569739" cy="103557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* All Unit Goals should be mapped to Mt. SAC College Goals.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2826327" y="3072714"/>
            <a:ext cx="337003" cy="13413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332187" y="4214159"/>
            <a:ext cx="2956067" cy="8450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3. Please Select: </a:t>
            </a:r>
            <a:r>
              <a:rPr lang="en-US" sz="2400" b="1" dirty="0">
                <a:solidFill>
                  <a:schemeClr val="bg1"/>
                </a:solidFill>
              </a:rPr>
              <a:t>College Goals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3FB9FB3-BEE7-454E-9BB6-E7DD519A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72" y="1565138"/>
            <a:ext cx="10709189" cy="434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Mapping – Mapping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00124" y="2611947"/>
            <a:ext cx="378069" cy="5998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4167" y="2447833"/>
            <a:ext cx="491251" cy="7688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522056" y="1515248"/>
            <a:ext cx="2817768" cy="12241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4. </a:t>
            </a:r>
            <a:r>
              <a:rPr lang="en-US" sz="2400" b="1" dirty="0">
                <a:solidFill>
                  <a:schemeClr val="bg1"/>
                </a:solidFill>
              </a:rPr>
              <a:t>Unit Goals </a:t>
            </a:r>
            <a:r>
              <a:rPr lang="en-US" sz="2400" dirty="0">
                <a:solidFill>
                  <a:schemeClr val="bg1"/>
                </a:solidFill>
              </a:rPr>
              <a:t>are displayed from left to right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1196114" y="2545492"/>
            <a:ext cx="509854" cy="4527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867927" y="2774724"/>
            <a:ext cx="2310582" cy="3796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7. Select </a:t>
            </a:r>
            <a:r>
              <a:rPr lang="en-US" sz="2400" b="1" dirty="0">
                <a:solidFill>
                  <a:schemeClr val="bg1"/>
                </a:solidFill>
              </a:rPr>
              <a:t>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1065700" y="2611947"/>
            <a:ext cx="491251" cy="10190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01078" y="1290132"/>
            <a:ext cx="2817767" cy="14492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5. </a:t>
            </a:r>
            <a:r>
              <a:rPr lang="en-US" sz="2400" b="1" dirty="0">
                <a:solidFill>
                  <a:schemeClr val="bg1"/>
                </a:solidFill>
              </a:rPr>
              <a:t>College Goals </a:t>
            </a:r>
            <a:r>
              <a:rPr lang="en-US" sz="2400" dirty="0">
                <a:solidFill>
                  <a:schemeClr val="bg1"/>
                </a:solidFill>
              </a:rPr>
              <a:t>are displayed from top to bottom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8986058" y="5062451"/>
            <a:ext cx="1088818" cy="3250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9448800" y="4860324"/>
            <a:ext cx="2669059" cy="157216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6. Place a checkmark to map (link) Unit Goals to College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5C9B2-ADD0-48A6-9880-922C3CD6F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259" y="2128819"/>
            <a:ext cx="697841" cy="3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35043-89E1-4CF0-9277-82F54F65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88" y="1400432"/>
            <a:ext cx="10672611" cy="473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Update </a:t>
            </a:r>
            <a:r>
              <a:rPr lang="en-US" dirty="0" err="1"/>
              <a:t>Exisiting</a:t>
            </a:r>
            <a:r>
              <a:rPr lang="en-US" dirty="0"/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2. Where We Are Going – View and Edit Unit Goals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68830" y="2775607"/>
            <a:ext cx="550877" cy="5231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282856" y="1982561"/>
            <a:ext cx="2171949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Click to </a:t>
            </a:r>
            <a:r>
              <a:rPr lang="en-US" sz="2400" b="1" dirty="0"/>
              <a:t>View</a:t>
            </a:r>
            <a:r>
              <a:rPr lang="en-US" sz="2400" dirty="0"/>
              <a:t> Unit Goals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0254924" y="2522689"/>
            <a:ext cx="1105054" cy="10772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651220" y="2275183"/>
            <a:ext cx="2171949" cy="89787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Click to </a:t>
            </a:r>
            <a:r>
              <a:rPr lang="en-US" sz="2400" b="1" dirty="0"/>
              <a:t>Edit </a:t>
            </a:r>
            <a:r>
              <a:rPr lang="en-US" sz="2400" dirty="0"/>
              <a:t>Unit Goals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895982" y="5602776"/>
            <a:ext cx="6709566" cy="117688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Existing goals from last year will appear.  If </a:t>
            </a:r>
            <a:r>
              <a:rPr lang="en-US" sz="2400" b="1" dirty="0"/>
              <a:t>substantial</a:t>
            </a:r>
            <a:r>
              <a:rPr lang="en-US" sz="2400" dirty="0"/>
              <a:t> changes are being made to the goal name, a new goal should be entered.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B8C1AC-0087-42FF-8816-3CD7F3C7A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97" y="2041037"/>
            <a:ext cx="10725665" cy="40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Update </a:t>
            </a:r>
            <a:r>
              <a:rPr lang="en-US" dirty="0" err="1"/>
              <a:t>Exisiting</a:t>
            </a:r>
            <a:r>
              <a:rPr lang="en-US" dirty="0"/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2. Where We Are Going – Edit Unit Goals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594919" y="4436799"/>
            <a:ext cx="1144224" cy="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0947393" y="3006811"/>
            <a:ext cx="420823" cy="11257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6893" y="3376241"/>
            <a:ext cx="2643233" cy="171184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</a:t>
            </a:r>
            <a:r>
              <a:rPr lang="en-US" sz="2400" b="1" dirty="0"/>
              <a:t>Select</a:t>
            </a:r>
            <a:r>
              <a:rPr lang="en-US" sz="2400" dirty="0"/>
              <a:t> if Goal is still </a:t>
            </a:r>
            <a:r>
              <a:rPr lang="en-US" sz="2400" b="1" dirty="0"/>
              <a:t>Active</a:t>
            </a:r>
            <a:r>
              <a:rPr lang="en-US" sz="2400" dirty="0"/>
              <a:t> or </a:t>
            </a:r>
            <a:r>
              <a:rPr lang="en-US" sz="2400" b="1" dirty="0"/>
              <a:t>Inactive</a:t>
            </a:r>
            <a:r>
              <a:rPr lang="en-US" sz="2400" dirty="0"/>
              <a:t> for new Reporting Year.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685760" y="4066235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6. Make sure to </a:t>
            </a:r>
            <a:r>
              <a:rPr lang="en-US" sz="2400" b="1" dirty="0"/>
              <a:t>Save </a:t>
            </a:r>
            <a:r>
              <a:rPr lang="en-US" sz="2400" dirty="0"/>
              <a:t>&amp;</a:t>
            </a:r>
            <a:r>
              <a:rPr lang="en-US" sz="2400" b="1" dirty="0"/>
              <a:t> Return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7205421" y="3376241"/>
            <a:ext cx="855712" cy="12616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6595131" y="1602934"/>
            <a:ext cx="3921210" cy="178478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5. </a:t>
            </a:r>
            <a:r>
              <a:rPr lang="en-US" sz="2400" b="1" dirty="0"/>
              <a:t>Select</a:t>
            </a:r>
            <a:r>
              <a:rPr lang="en-US" sz="2400" dirty="0"/>
              <a:t> Goal Years for Unit Goals that will be a part of your Unit for the upcoming year(s).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739143" y="2877582"/>
            <a:ext cx="369348" cy="7917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214764" y="1855628"/>
            <a:ext cx="3432483" cy="12308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Substantive edits should not be made to </a:t>
            </a:r>
            <a:r>
              <a:rPr lang="en-US" sz="2400" b="1" dirty="0"/>
              <a:t>Unit Name</a:t>
            </a:r>
            <a:r>
              <a:rPr lang="en-US" sz="2400" dirty="0"/>
              <a:t> or </a:t>
            </a:r>
            <a:r>
              <a:rPr lang="en-US" sz="2400" b="1" dirty="0"/>
              <a:t>Unit Goal.</a:t>
            </a:r>
          </a:p>
        </p:txBody>
      </p:sp>
    </p:spTree>
    <p:extLst>
      <p:ext uri="{BB962C8B-B14F-4D97-AF65-F5344CB8AC3E}">
        <p14:creationId xmlns:p14="http://schemas.microsoft.com/office/powerpoint/2010/main" val="131274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0FBE37-D9BD-40EA-BA85-3EFDED08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97" y="2041037"/>
            <a:ext cx="10725665" cy="40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Inactivating Unit Goals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174789" y="4691311"/>
            <a:ext cx="1351006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175462" y="3308465"/>
            <a:ext cx="877554" cy="9834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5445293" y="5222789"/>
            <a:ext cx="1647486" cy="917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32756" y="2078182"/>
            <a:ext cx="3935245" cy="12616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If Unit Goals are no longer required, please </a:t>
            </a:r>
            <a:r>
              <a:rPr lang="en-US" sz="2400" b="1" dirty="0"/>
              <a:t>update</a:t>
            </a:r>
            <a:r>
              <a:rPr lang="en-US" sz="2400" dirty="0"/>
              <a:t> </a:t>
            </a:r>
            <a:r>
              <a:rPr lang="en-US" sz="2400" b="1" dirty="0"/>
              <a:t>status</a:t>
            </a:r>
            <a:r>
              <a:rPr lang="en-US" sz="2400" dirty="0"/>
              <a:t> to </a:t>
            </a:r>
            <a:r>
              <a:rPr lang="en-US" sz="2400" b="1" dirty="0"/>
              <a:t>INACTIVE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8238" y="4034469"/>
            <a:ext cx="2463686" cy="19593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</a:t>
            </a:r>
            <a:r>
              <a:rPr lang="en-US" sz="2400" b="1" dirty="0"/>
              <a:t>Remove</a:t>
            </a:r>
            <a:r>
              <a:rPr lang="en-US" sz="2400" dirty="0"/>
              <a:t> Current Goal Year and any Future Goal Years.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842317" y="4931835"/>
            <a:ext cx="2407905" cy="7653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</a:t>
            </a:r>
            <a:r>
              <a:rPr lang="en-US" sz="2400" b="1" dirty="0"/>
              <a:t>Enter </a:t>
            </a:r>
            <a:r>
              <a:rPr lang="en-US" sz="2400" dirty="0"/>
              <a:t>Date Goal Inactivated.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10814858" y="3043545"/>
            <a:ext cx="536883" cy="3469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9784095" y="3308465"/>
            <a:ext cx="2407905" cy="4946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</a:t>
            </a:r>
            <a:r>
              <a:rPr lang="en-US" sz="2400" b="1" dirty="0"/>
              <a:t>Save</a:t>
            </a:r>
            <a:r>
              <a:rPr lang="en-US" sz="2400" dirty="0"/>
              <a:t> &amp; </a:t>
            </a:r>
            <a:r>
              <a:rPr lang="en-US" sz="2400" b="1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233590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51F93-8FB8-4A88-8C4A-3AAF5691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518" y="1187766"/>
            <a:ext cx="10008973" cy="550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Filter Unit Goals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2996585" y="1657807"/>
            <a:ext cx="2057554" cy="740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796371" y="1255847"/>
            <a:ext cx="2144756" cy="8213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/>
              <a:t>5. </a:t>
            </a:r>
            <a:r>
              <a:rPr lang="en-US" sz="2400" b="1" dirty="0"/>
              <a:t>Select</a:t>
            </a:r>
            <a:r>
              <a:rPr lang="en-US" sz="2400" dirty="0"/>
              <a:t> </a:t>
            </a:r>
          </a:p>
          <a:p>
            <a:pPr>
              <a:lnSpc>
                <a:spcPct val="108000"/>
              </a:lnSpc>
            </a:pPr>
            <a:r>
              <a:rPr lang="en-US" sz="2400" dirty="0"/>
              <a:t>Filter icon:             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1443932" y="2660822"/>
            <a:ext cx="0" cy="9571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4317" y="51261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* Unit Goals will still appear.  You will have to enter a </a:t>
            </a:r>
            <a:r>
              <a:rPr lang="en-US" sz="2400" b="1" dirty="0"/>
              <a:t>filter</a:t>
            </a:r>
            <a:r>
              <a:rPr lang="en-US" sz="2400" dirty="0"/>
              <a:t> to no longer view inactive unit goals.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0517063" y="3330333"/>
            <a:ext cx="1661594" cy="7406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7. Select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409" y="1657806"/>
            <a:ext cx="504825" cy="381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338383" y="3160818"/>
            <a:ext cx="1104086" cy="91437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096000" y="2999297"/>
            <a:ext cx="2668031" cy="75988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6. </a:t>
            </a:r>
            <a:r>
              <a:rPr lang="en-US" sz="2400" b="1" dirty="0"/>
              <a:t>Select</a:t>
            </a:r>
            <a:r>
              <a:rPr lang="en-US" sz="2400" dirty="0"/>
              <a:t> Active option in Status.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8203507" y="5212912"/>
            <a:ext cx="3694497" cy="11970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* This is a one time process and will automatically be applied universally.</a:t>
            </a:r>
          </a:p>
        </p:txBody>
      </p:sp>
    </p:spTree>
    <p:extLst>
      <p:ext uri="{BB962C8B-B14F-4D97-AF65-F5344CB8AC3E}">
        <p14:creationId xmlns:p14="http://schemas.microsoft.com/office/powerpoint/2010/main" val="114637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6B1506-AD24-4814-8BF7-FD9C77AB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26" y="2051823"/>
            <a:ext cx="10689505" cy="3934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Add Unit Goals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369070" y="3838001"/>
            <a:ext cx="1554480" cy="14464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196190" y="5043051"/>
            <a:ext cx="2345761" cy="7522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Click to </a:t>
            </a:r>
            <a:r>
              <a:rPr lang="en-US" sz="2400" b="1" dirty="0"/>
              <a:t>Add</a:t>
            </a:r>
            <a:r>
              <a:rPr lang="en-US" sz="2400" dirty="0"/>
              <a:t> Unit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806D1-9C09-4133-A675-B65B4C74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48" y="1710953"/>
            <a:ext cx="10700951" cy="3992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Add Unit Goals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86853" y="3852065"/>
            <a:ext cx="941685" cy="3716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0215474" y="1757048"/>
            <a:ext cx="485478" cy="4069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482280" y="4473646"/>
            <a:ext cx="2526432" cy="3167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8763463" y="3985874"/>
            <a:ext cx="3250735" cy="11731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3. Select Goal Years (Multiple years may be selected)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451941" y="4103226"/>
            <a:ext cx="976597" cy="3495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90149" y="3234924"/>
            <a:ext cx="2393391" cy="16059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Enter information into the following fields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8081175" y="1192546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4. Make sure to </a:t>
            </a:r>
            <a:r>
              <a:rPr lang="en-US" sz="2400" b="1" dirty="0"/>
              <a:t>Save </a:t>
            </a:r>
            <a:r>
              <a:rPr lang="en-US" sz="2400" dirty="0"/>
              <a:t>&amp;</a:t>
            </a:r>
            <a:r>
              <a:rPr lang="en-US" sz="2400" b="1" dirty="0"/>
              <a:t> Return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03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7E8D3-A5A3-4494-AB48-41F8DE21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38" y="1051117"/>
            <a:ext cx="10659762" cy="5554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Where We Are Going – View Resources</a:t>
            </a:r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5619404" y="3177286"/>
            <a:ext cx="1320189" cy="6465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1042142" y="2738687"/>
            <a:ext cx="1022394" cy="63155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0" y="3243673"/>
            <a:ext cx="2368530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1. Click to </a:t>
            </a:r>
            <a:r>
              <a:rPr lang="en-US" sz="2400" b="1" dirty="0"/>
              <a:t>View</a:t>
            </a:r>
            <a:r>
              <a:rPr lang="en-US" sz="2400" dirty="0"/>
              <a:t> Unit Goal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952368" y="4289683"/>
            <a:ext cx="844934" cy="8754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111400" y="5016556"/>
            <a:ext cx="2883877" cy="8618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2. Select dropdown arrow to view details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B0E866-B21A-4D03-ABE9-D1667EBCC185}"/>
              </a:ext>
            </a:extLst>
          </p:cNvPr>
          <p:cNvCxnSpPr>
            <a:cxnSpLocks/>
          </p:cNvCxnSpPr>
          <p:nvPr/>
        </p:nvCxnSpPr>
        <p:spPr>
          <a:xfrm flipH="1">
            <a:off x="6013622" y="3273762"/>
            <a:ext cx="988541" cy="10159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939593" y="2984334"/>
            <a:ext cx="288387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Resources Needed</a:t>
            </a:r>
          </a:p>
        </p:txBody>
      </p:sp>
    </p:spTree>
    <p:extLst>
      <p:ext uri="{BB962C8B-B14F-4D97-AF65-F5344CB8AC3E}">
        <p14:creationId xmlns:p14="http://schemas.microsoft.com/office/powerpoint/2010/main" val="3726412062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43166</TotalTime>
  <Words>1033</Words>
  <Application>Microsoft Office PowerPoint</Application>
  <PresentationFormat>Widescreen</PresentationFormat>
  <Paragraphs>155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Making Templates Accessible</vt:lpstr>
      <vt:lpstr>PowerPoint Presentation</vt:lpstr>
      <vt:lpstr>Review and Update Exisiting Goals</vt:lpstr>
      <vt:lpstr>Review and Update Exisiting Goals</vt:lpstr>
      <vt:lpstr>Review and Update Exisiting Goals</vt:lpstr>
      <vt:lpstr>2. Where We Are Going – Inactivating Unit Goals</vt:lpstr>
      <vt:lpstr>2. Where We Are Going – Filter Unit Goals</vt:lpstr>
      <vt:lpstr>2. Where We Are Going – Add Unit Goals</vt:lpstr>
      <vt:lpstr>2. Where We Are Going – Add Unit Goals</vt:lpstr>
      <vt:lpstr>2. Where We Are Going – View Resources</vt:lpstr>
      <vt:lpstr>2. Where We Are Going – Edit Resources</vt:lpstr>
      <vt:lpstr>2. Where We Are Going – Edit Resources</vt:lpstr>
      <vt:lpstr>2. Where We Are Going – Edit Resources</vt:lpstr>
      <vt:lpstr>2. Where We Are Going – Edit Resources</vt:lpstr>
      <vt:lpstr>2. Where We Are Going – Add Resources Needed</vt:lpstr>
      <vt:lpstr>2. Where We Are Going – Add Resources Needed</vt:lpstr>
      <vt:lpstr>Review and Update Exisiting Goals</vt:lpstr>
      <vt:lpstr>Review and Update Exisiting Goals</vt:lpstr>
      <vt:lpstr>2. Where We Are Going – View &amp; Upload Related Documents</vt:lpstr>
      <vt:lpstr>2. Where We Are Going – Uploading Documents to Resources</vt:lpstr>
      <vt:lpstr>2. Where We Are Going – Uploading Documents to Resources</vt:lpstr>
      <vt:lpstr>2. Where We Are Going – Uploading Documents to Resources</vt:lpstr>
      <vt:lpstr>2. Where We Are Going – Manage Assignment</vt:lpstr>
      <vt:lpstr>2. Where We Are Going – Manage Assignment</vt:lpstr>
      <vt:lpstr>PowerPoint Presentation</vt:lpstr>
      <vt:lpstr>3. Mapping – Mapping</vt:lpstr>
      <vt:lpstr>3. Mapping – Mapping</vt:lpstr>
      <vt:lpstr>3. Mapping – Mapping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756</cp:revision>
  <dcterms:created xsi:type="dcterms:W3CDTF">2018-01-26T20:40:34Z</dcterms:created>
  <dcterms:modified xsi:type="dcterms:W3CDTF">2021-11-10T23:54:36Z</dcterms:modified>
  <cp:version/>
</cp:coreProperties>
</file>