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44" r:id="rId5"/>
    <p:sldId id="285" r:id="rId6"/>
    <p:sldId id="353" r:id="rId7"/>
    <p:sldId id="313" r:id="rId8"/>
    <p:sldId id="389" r:id="rId9"/>
    <p:sldId id="283" r:id="rId10"/>
    <p:sldId id="388" r:id="rId11"/>
    <p:sldId id="310" r:id="rId12"/>
    <p:sldId id="390" r:id="rId13"/>
    <p:sldId id="331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6" d="100"/>
          <a:sy n="116" d="100"/>
        </p:scale>
        <p:origin x="3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arez, Pedro" userId="390b14fc-de9c-4e0d-8f84-252252508ad7" providerId="ADAL" clId="{F6EC96A0-E3AD-42A4-9D43-DE9F0FD4016F}"/>
    <pc:docChg chg="undo custSel addSld delSld modSld">
      <pc:chgData name="Suarez, Pedro" userId="390b14fc-de9c-4e0d-8f84-252252508ad7" providerId="ADAL" clId="{F6EC96A0-E3AD-42A4-9D43-DE9F0FD4016F}" dt="2021-10-20T23:10:17.138" v="591" actId="14100"/>
      <pc:docMkLst>
        <pc:docMk/>
      </pc:docMkLst>
      <pc:sldChg chg="addSp delSp modSp">
        <pc:chgData name="Suarez, Pedro" userId="390b14fc-de9c-4e0d-8f84-252252508ad7" providerId="ADAL" clId="{F6EC96A0-E3AD-42A4-9D43-DE9F0FD4016F}" dt="2021-10-20T18:20:45.950" v="469" actId="14100"/>
        <pc:sldMkLst>
          <pc:docMk/>
          <pc:sldMk cId="495610264" sldId="283"/>
        </pc:sldMkLst>
        <pc:spChg chg="mod">
          <ac:chgData name="Suarez, Pedro" userId="390b14fc-de9c-4e0d-8f84-252252508ad7" providerId="ADAL" clId="{F6EC96A0-E3AD-42A4-9D43-DE9F0FD4016F}" dt="2021-10-20T18:20:24.156" v="461" actId="1037"/>
          <ac:spMkLst>
            <pc:docMk/>
            <pc:sldMk cId="495610264" sldId="283"/>
            <ac:spMk id="20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8:20:24.156" v="461" actId="1037"/>
          <ac:spMkLst>
            <pc:docMk/>
            <pc:sldMk cId="495610264" sldId="283"/>
            <ac:spMk id="21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8:20:35.535" v="465" actId="1076"/>
          <ac:spMkLst>
            <pc:docMk/>
            <pc:sldMk cId="495610264" sldId="283"/>
            <ac:spMk id="22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8:20:24.156" v="461" actId="1037"/>
          <ac:spMkLst>
            <pc:docMk/>
            <pc:sldMk cId="495610264" sldId="283"/>
            <ac:spMk id="23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8:19:45.806" v="408" actId="1076"/>
          <ac:spMkLst>
            <pc:docMk/>
            <pc:sldMk cId="495610264" sldId="283"/>
            <ac:spMk id="24" creationId="{00000000-0000-0000-0000-000000000000}"/>
          </ac:spMkLst>
        </pc:spChg>
        <pc:picChg chg="del">
          <ac:chgData name="Suarez, Pedro" userId="390b14fc-de9c-4e0d-8f84-252252508ad7" providerId="ADAL" clId="{F6EC96A0-E3AD-42A4-9D43-DE9F0FD4016F}" dt="2021-10-20T17:30:00.122" v="397" actId="478"/>
          <ac:picMkLst>
            <pc:docMk/>
            <pc:sldMk cId="495610264" sldId="283"/>
            <ac:picMk id="3" creationId="{00000000-0000-0000-0000-000000000000}"/>
          </ac:picMkLst>
        </pc:picChg>
        <pc:picChg chg="add del mod">
          <ac:chgData name="Suarez, Pedro" userId="390b14fc-de9c-4e0d-8f84-252252508ad7" providerId="ADAL" clId="{F6EC96A0-E3AD-42A4-9D43-DE9F0FD4016F}" dt="2021-10-20T17:48:28.992" v="401" actId="478"/>
          <ac:picMkLst>
            <pc:docMk/>
            <pc:sldMk cId="495610264" sldId="283"/>
            <ac:picMk id="4" creationId="{2F080161-76C3-4089-A32E-F0E6F37ECF80}"/>
          </ac:picMkLst>
        </pc:picChg>
        <pc:picChg chg="add mod ord">
          <ac:chgData name="Suarez, Pedro" userId="390b14fc-de9c-4e0d-8f84-252252508ad7" providerId="ADAL" clId="{F6EC96A0-E3AD-42A4-9D43-DE9F0FD4016F}" dt="2021-10-20T18:19:39.597" v="406" actId="167"/>
          <ac:picMkLst>
            <pc:docMk/>
            <pc:sldMk cId="495610264" sldId="283"/>
            <ac:picMk id="5" creationId="{E94CB1F9-39DD-4746-9DF9-DD073C4B3724}"/>
          </ac:picMkLst>
        </pc:picChg>
        <pc:cxnChg chg="mod">
          <ac:chgData name="Suarez, Pedro" userId="390b14fc-de9c-4e0d-8f84-252252508ad7" providerId="ADAL" clId="{F6EC96A0-E3AD-42A4-9D43-DE9F0FD4016F}" dt="2021-10-20T18:20:43.161" v="468" actId="1076"/>
          <ac:cxnSpMkLst>
            <pc:docMk/>
            <pc:sldMk cId="495610264" sldId="283"/>
            <ac:cxnSpMk id="18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8:20:45.950" v="469" actId="14100"/>
          <ac:cxnSpMkLst>
            <pc:docMk/>
            <pc:sldMk cId="495610264" sldId="283"/>
            <ac:cxnSpMk id="28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8:20:24.156" v="461" actId="1037"/>
          <ac:cxnSpMkLst>
            <pc:docMk/>
            <pc:sldMk cId="495610264" sldId="283"/>
            <ac:cxnSpMk id="29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8:20:33.427" v="464" actId="1076"/>
          <ac:cxnSpMkLst>
            <pc:docMk/>
            <pc:sldMk cId="495610264" sldId="283"/>
            <ac:cxnSpMk id="30" creationId="{00000000-0000-0000-0000-000000000000}"/>
          </ac:cxnSpMkLst>
        </pc:cxnChg>
      </pc:sldChg>
      <pc:sldChg chg="addSp delSp modSp">
        <pc:chgData name="Suarez, Pedro" userId="390b14fc-de9c-4e0d-8f84-252252508ad7" providerId="ADAL" clId="{F6EC96A0-E3AD-42A4-9D43-DE9F0FD4016F}" dt="2021-10-20T17:07:16.379" v="17" actId="1076"/>
        <pc:sldMkLst>
          <pc:docMk/>
          <pc:sldMk cId="697704996" sldId="285"/>
        </pc:sldMkLst>
        <pc:spChg chg="mod">
          <ac:chgData name="Suarez, Pedro" userId="390b14fc-de9c-4e0d-8f84-252252508ad7" providerId="ADAL" clId="{F6EC96A0-E3AD-42A4-9D43-DE9F0FD4016F}" dt="2021-10-20T17:07:16.379" v="17" actId="1076"/>
          <ac:spMkLst>
            <pc:docMk/>
            <pc:sldMk cId="697704996" sldId="285"/>
            <ac:spMk id="20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7:07:08.504" v="14" actId="1076"/>
          <ac:spMkLst>
            <pc:docMk/>
            <pc:sldMk cId="697704996" sldId="285"/>
            <ac:spMk id="21" creationId="{00000000-0000-0000-0000-000000000000}"/>
          </ac:spMkLst>
        </pc:spChg>
        <pc:picChg chg="add mod ord">
          <ac:chgData name="Suarez, Pedro" userId="390b14fc-de9c-4e0d-8f84-252252508ad7" providerId="ADAL" clId="{F6EC96A0-E3AD-42A4-9D43-DE9F0FD4016F}" dt="2021-10-20T17:06:56.371" v="8" actId="1076"/>
          <ac:picMkLst>
            <pc:docMk/>
            <pc:sldMk cId="697704996" sldId="285"/>
            <ac:picMk id="4" creationId="{50AC0C79-5F90-4626-AA21-7255C4DF9E99}"/>
          </ac:picMkLst>
        </pc:picChg>
        <pc:picChg chg="del">
          <ac:chgData name="Suarez, Pedro" userId="390b14fc-de9c-4e0d-8f84-252252508ad7" providerId="ADAL" clId="{F6EC96A0-E3AD-42A4-9D43-DE9F0FD4016F}" dt="2021-10-20T17:05:53.357" v="3" actId="478"/>
          <ac:picMkLst>
            <pc:docMk/>
            <pc:sldMk cId="697704996" sldId="285"/>
            <ac:picMk id="14" creationId="{00000000-0000-0000-0000-000000000000}"/>
          </ac:picMkLst>
        </pc:picChg>
        <pc:cxnChg chg="mod">
          <ac:chgData name="Suarez, Pedro" userId="390b14fc-de9c-4e0d-8f84-252252508ad7" providerId="ADAL" clId="{F6EC96A0-E3AD-42A4-9D43-DE9F0FD4016F}" dt="2021-10-20T17:06:59.173" v="10" actId="14100"/>
          <ac:cxnSpMkLst>
            <pc:docMk/>
            <pc:sldMk cId="697704996" sldId="285"/>
            <ac:cxnSpMk id="26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7:07:12.907" v="16" actId="14100"/>
          <ac:cxnSpMkLst>
            <pc:docMk/>
            <pc:sldMk cId="697704996" sldId="285"/>
            <ac:cxnSpMk id="49" creationId="{00000000-0000-0000-0000-000000000000}"/>
          </ac:cxnSpMkLst>
        </pc:cxnChg>
      </pc:sldChg>
      <pc:sldChg chg="delSp del">
        <pc:chgData name="Suarez, Pedro" userId="390b14fc-de9c-4e0d-8f84-252252508ad7" providerId="ADAL" clId="{F6EC96A0-E3AD-42A4-9D43-DE9F0FD4016F}" dt="2021-10-20T18:22:02.494" v="485" actId="2696"/>
        <pc:sldMkLst>
          <pc:docMk/>
          <pc:sldMk cId="3757291694" sldId="287"/>
        </pc:sldMkLst>
        <pc:spChg chg="del">
          <ac:chgData name="Suarez, Pedro" userId="390b14fc-de9c-4e0d-8f84-252252508ad7" providerId="ADAL" clId="{F6EC96A0-E3AD-42A4-9D43-DE9F0FD4016F}" dt="2021-10-20T18:21:30.890" v="476"/>
          <ac:spMkLst>
            <pc:docMk/>
            <pc:sldMk cId="3757291694" sldId="287"/>
            <ac:spMk id="22" creationId="{00000000-0000-0000-0000-000000000000}"/>
          </ac:spMkLst>
        </pc:spChg>
        <pc:spChg chg="del">
          <ac:chgData name="Suarez, Pedro" userId="390b14fc-de9c-4e0d-8f84-252252508ad7" providerId="ADAL" clId="{F6EC96A0-E3AD-42A4-9D43-DE9F0FD4016F}" dt="2021-10-20T18:21:30.890" v="476"/>
          <ac:spMkLst>
            <pc:docMk/>
            <pc:sldMk cId="3757291694" sldId="287"/>
            <ac:spMk id="23" creationId="{00000000-0000-0000-0000-000000000000}"/>
          </ac:spMkLst>
        </pc:spChg>
        <pc:spChg chg="del">
          <ac:chgData name="Suarez, Pedro" userId="390b14fc-de9c-4e0d-8f84-252252508ad7" providerId="ADAL" clId="{F6EC96A0-E3AD-42A4-9D43-DE9F0FD4016F}" dt="2021-10-20T18:21:30.890" v="476"/>
          <ac:spMkLst>
            <pc:docMk/>
            <pc:sldMk cId="3757291694" sldId="287"/>
            <ac:spMk id="26" creationId="{00000000-0000-0000-0000-000000000000}"/>
          </ac:spMkLst>
        </pc:spChg>
        <pc:cxnChg chg="del">
          <ac:chgData name="Suarez, Pedro" userId="390b14fc-de9c-4e0d-8f84-252252508ad7" providerId="ADAL" clId="{F6EC96A0-E3AD-42A4-9D43-DE9F0FD4016F}" dt="2021-10-20T18:21:30.890" v="476"/>
          <ac:cxnSpMkLst>
            <pc:docMk/>
            <pc:sldMk cId="3757291694" sldId="287"/>
            <ac:cxnSpMk id="31" creationId="{00000000-0000-0000-0000-000000000000}"/>
          </ac:cxnSpMkLst>
        </pc:cxnChg>
        <pc:cxnChg chg="del">
          <ac:chgData name="Suarez, Pedro" userId="390b14fc-de9c-4e0d-8f84-252252508ad7" providerId="ADAL" clId="{F6EC96A0-E3AD-42A4-9D43-DE9F0FD4016F}" dt="2021-10-20T18:21:30.890" v="476"/>
          <ac:cxnSpMkLst>
            <pc:docMk/>
            <pc:sldMk cId="3757291694" sldId="287"/>
            <ac:cxnSpMk id="34" creationId="{00000000-0000-0000-0000-000000000000}"/>
          </ac:cxnSpMkLst>
        </pc:cxnChg>
        <pc:cxnChg chg="del">
          <ac:chgData name="Suarez, Pedro" userId="390b14fc-de9c-4e0d-8f84-252252508ad7" providerId="ADAL" clId="{F6EC96A0-E3AD-42A4-9D43-DE9F0FD4016F}" dt="2021-10-20T18:21:30.890" v="476"/>
          <ac:cxnSpMkLst>
            <pc:docMk/>
            <pc:sldMk cId="3757291694" sldId="287"/>
            <ac:cxnSpMk id="35" creationId="{00000000-0000-0000-0000-000000000000}"/>
          </ac:cxnSpMkLst>
        </pc:cxnChg>
      </pc:sldChg>
      <pc:sldChg chg="addSp delSp modSp">
        <pc:chgData name="Suarez, Pedro" userId="390b14fc-de9c-4e0d-8f84-252252508ad7" providerId="ADAL" clId="{F6EC96A0-E3AD-42A4-9D43-DE9F0FD4016F}" dt="2021-10-20T18:22:41.197" v="490" actId="14100"/>
        <pc:sldMkLst>
          <pc:docMk/>
          <pc:sldMk cId="4092052057" sldId="310"/>
        </pc:sldMkLst>
        <pc:picChg chg="del">
          <ac:chgData name="Suarez, Pedro" userId="390b14fc-de9c-4e0d-8f84-252252508ad7" providerId="ADAL" clId="{F6EC96A0-E3AD-42A4-9D43-DE9F0FD4016F}" dt="2021-10-20T18:22:28.739" v="486" actId="478"/>
          <ac:picMkLst>
            <pc:docMk/>
            <pc:sldMk cId="4092052057" sldId="310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F6EC96A0-E3AD-42A4-9D43-DE9F0FD4016F}" dt="2021-10-20T18:22:36.148" v="489" actId="167"/>
          <ac:picMkLst>
            <pc:docMk/>
            <pc:sldMk cId="4092052057" sldId="310"/>
            <ac:picMk id="5" creationId="{EBA5F64E-C497-4468-A487-3C62A613FB03}"/>
          </ac:picMkLst>
        </pc:picChg>
        <pc:cxnChg chg="mod">
          <ac:chgData name="Suarez, Pedro" userId="390b14fc-de9c-4e0d-8f84-252252508ad7" providerId="ADAL" clId="{F6EC96A0-E3AD-42A4-9D43-DE9F0FD4016F}" dt="2021-10-20T18:22:41.197" v="490" actId="14100"/>
          <ac:cxnSpMkLst>
            <pc:docMk/>
            <pc:sldMk cId="4092052057" sldId="310"/>
            <ac:cxnSpMk id="17" creationId="{00000000-0000-0000-0000-000000000000}"/>
          </ac:cxnSpMkLst>
        </pc:cxnChg>
      </pc:sldChg>
      <pc:sldChg chg="addSp delSp modSp">
        <pc:chgData name="Suarez, Pedro" userId="390b14fc-de9c-4e0d-8f84-252252508ad7" providerId="ADAL" clId="{F6EC96A0-E3AD-42A4-9D43-DE9F0FD4016F}" dt="2021-10-20T17:17:24.941" v="255" actId="1036"/>
        <pc:sldMkLst>
          <pc:docMk/>
          <pc:sldMk cId="3161239133" sldId="313"/>
        </pc:sldMkLst>
        <pc:spChg chg="mod">
          <ac:chgData name="Suarez, Pedro" userId="390b14fc-de9c-4e0d-8f84-252252508ad7" providerId="ADAL" clId="{F6EC96A0-E3AD-42A4-9D43-DE9F0FD4016F}" dt="2021-10-20T17:09:05.989" v="104" actId="20577"/>
          <ac:spMkLst>
            <pc:docMk/>
            <pc:sldMk cId="3161239133" sldId="313"/>
            <ac:spMk id="2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7:17:21.693" v="251" actId="20577"/>
          <ac:spMkLst>
            <pc:docMk/>
            <pc:sldMk cId="3161239133" sldId="313"/>
            <ac:spMk id="5" creationId="{00000000-0000-0000-0000-000000000000}"/>
          </ac:spMkLst>
        </pc:spChg>
        <pc:picChg chg="del">
          <ac:chgData name="Suarez, Pedro" userId="390b14fc-de9c-4e0d-8f84-252252508ad7" providerId="ADAL" clId="{F6EC96A0-E3AD-42A4-9D43-DE9F0FD4016F}" dt="2021-10-20T17:16:00.701" v="105" actId="478"/>
          <ac:picMkLst>
            <pc:docMk/>
            <pc:sldMk cId="3161239133" sldId="313"/>
            <ac:picMk id="4" creationId="{00000000-0000-0000-0000-000000000000}"/>
          </ac:picMkLst>
        </pc:picChg>
        <pc:picChg chg="add mod">
          <ac:chgData name="Suarez, Pedro" userId="390b14fc-de9c-4e0d-8f84-252252508ad7" providerId="ADAL" clId="{F6EC96A0-E3AD-42A4-9D43-DE9F0FD4016F}" dt="2021-10-20T17:17:24.941" v="255" actId="1036"/>
          <ac:picMkLst>
            <pc:docMk/>
            <pc:sldMk cId="3161239133" sldId="313"/>
            <ac:picMk id="9" creationId="{51132BE9-0CF5-4D40-94AF-AE3B1949DC1A}"/>
          </ac:picMkLst>
        </pc:picChg>
        <pc:cxnChg chg="mod">
          <ac:chgData name="Suarez, Pedro" userId="390b14fc-de9c-4e0d-8f84-252252508ad7" providerId="ADAL" clId="{F6EC96A0-E3AD-42A4-9D43-DE9F0FD4016F}" dt="2021-10-20T17:17:11.148" v="247" actId="1036"/>
          <ac:cxnSpMkLst>
            <pc:docMk/>
            <pc:sldMk cId="3161239133" sldId="313"/>
            <ac:cxnSpMk id="6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7:17:11.148" v="247" actId="1036"/>
          <ac:cxnSpMkLst>
            <pc:docMk/>
            <pc:sldMk cId="3161239133" sldId="313"/>
            <ac:cxnSpMk id="7" creationId="{00000000-0000-0000-0000-000000000000}"/>
          </ac:cxnSpMkLst>
        </pc:cxnChg>
        <pc:cxnChg chg="mod">
          <ac:chgData name="Suarez, Pedro" userId="390b14fc-de9c-4e0d-8f84-252252508ad7" providerId="ADAL" clId="{F6EC96A0-E3AD-42A4-9D43-DE9F0FD4016F}" dt="2021-10-20T17:17:11.148" v="247" actId="1036"/>
          <ac:cxnSpMkLst>
            <pc:docMk/>
            <pc:sldMk cId="3161239133" sldId="313"/>
            <ac:cxnSpMk id="8" creationId="{00000000-0000-0000-0000-000000000000}"/>
          </ac:cxnSpMkLst>
        </pc:cxnChg>
      </pc:sldChg>
      <pc:sldChg chg="modSp">
        <pc:chgData name="Suarez, Pedro" userId="390b14fc-de9c-4e0d-8f84-252252508ad7" providerId="ADAL" clId="{F6EC96A0-E3AD-42A4-9D43-DE9F0FD4016F}" dt="2021-10-20T18:24:40.211" v="518" actId="403"/>
        <pc:sldMkLst>
          <pc:docMk/>
          <pc:sldMk cId="329015819" sldId="331"/>
        </pc:sldMkLst>
        <pc:spChg chg="mod">
          <ac:chgData name="Suarez, Pedro" userId="390b14fc-de9c-4e0d-8f84-252252508ad7" providerId="ADAL" clId="{F6EC96A0-E3AD-42A4-9D43-DE9F0FD4016F}" dt="2021-10-20T18:22:50.059" v="491" actId="20577"/>
          <ac:spMkLst>
            <pc:docMk/>
            <pc:sldMk cId="329015819" sldId="331"/>
            <ac:spMk id="10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8:24:40.211" v="518" actId="403"/>
          <ac:spMkLst>
            <pc:docMk/>
            <pc:sldMk cId="329015819" sldId="331"/>
            <ac:spMk id="11" creationId="{00000000-0000-0000-0000-000000000000}"/>
          </ac:spMkLst>
        </pc:spChg>
      </pc:sldChg>
      <pc:sldChg chg="modSp">
        <pc:chgData name="Suarez, Pedro" userId="390b14fc-de9c-4e0d-8f84-252252508ad7" providerId="ADAL" clId="{F6EC96A0-E3AD-42A4-9D43-DE9F0FD4016F}" dt="2021-10-20T23:10:17.138" v="591" actId="14100"/>
        <pc:sldMkLst>
          <pc:docMk/>
          <pc:sldMk cId="3938185757" sldId="344"/>
        </pc:sldMkLst>
        <pc:spChg chg="mod">
          <ac:chgData name="Suarez, Pedro" userId="390b14fc-de9c-4e0d-8f84-252252508ad7" providerId="ADAL" clId="{F6EC96A0-E3AD-42A4-9D43-DE9F0FD4016F}" dt="2021-10-20T23:10:17.138" v="591" actId="14100"/>
          <ac:spMkLst>
            <pc:docMk/>
            <pc:sldMk cId="3938185757" sldId="344"/>
            <ac:spMk id="2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23:10:08.343" v="587" actId="1076"/>
          <ac:spMkLst>
            <pc:docMk/>
            <pc:sldMk cId="3938185757" sldId="344"/>
            <ac:spMk id="4" creationId="{00000000-0000-0000-0000-000000000000}"/>
          </ac:spMkLst>
        </pc:spChg>
      </pc:sldChg>
      <pc:sldChg chg="addSp delSp modSp">
        <pc:chgData name="Suarez, Pedro" userId="390b14fc-de9c-4e0d-8f84-252252508ad7" providerId="ADAL" clId="{F6EC96A0-E3AD-42A4-9D43-DE9F0FD4016F}" dt="2021-10-20T17:08:51.462" v="92" actId="1076"/>
        <pc:sldMkLst>
          <pc:docMk/>
          <pc:sldMk cId="3746994718" sldId="353"/>
        </pc:sldMkLst>
        <pc:spChg chg="mod">
          <ac:chgData name="Suarez, Pedro" userId="390b14fc-de9c-4e0d-8f84-252252508ad7" providerId="ADAL" clId="{F6EC96A0-E3AD-42A4-9D43-DE9F0FD4016F}" dt="2021-10-20T17:08:32.405" v="49" actId="20577"/>
          <ac:spMkLst>
            <pc:docMk/>
            <pc:sldMk cId="3746994718" sldId="353"/>
            <ac:spMk id="2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7:08:51.462" v="92" actId="1076"/>
          <ac:spMkLst>
            <pc:docMk/>
            <pc:sldMk cId="3746994718" sldId="353"/>
            <ac:spMk id="11" creationId="{00000000-0000-0000-0000-000000000000}"/>
          </ac:spMkLst>
        </pc:spChg>
        <pc:spChg chg="del">
          <ac:chgData name="Suarez, Pedro" userId="390b14fc-de9c-4e0d-8f84-252252508ad7" providerId="ADAL" clId="{F6EC96A0-E3AD-42A4-9D43-DE9F0FD4016F}" dt="2021-10-20T17:07:45.509" v="20" actId="478"/>
          <ac:spMkLst>
            <pc:docMk/>
            <pc:sldMk cId="3746994718" sldId="353"/>
            <ac:spMk id="12" creationId="{00000000-0000-0000-0000-000000000000}"/>
          </ac:spMkLst>
        </pc:spChg>
        <pc:spChg chg="mod">
          <ac:chgData name="Suarez, Pedro" userId="390b14fc-de9c-4e0d-8f84-252252508ad7" providerId="ADAL" clId="{F6EC96A0-E3AD-42A4-9D43-DE9F0FD4016F}" dt="2021-10-20T17:08:48.105" v="91" actId="20577"/>
          <ac:spMkLst>
            <pc:docMk/>
            <pc:sldMk cId="3746994718" sldId="353"/>
            <ac:spMk id="13" creationId="{00000000-0000-0000-0000-000000000000}"/>
          </ac:spMkLst>
        </pc:spChg>
        <pc:spChg chg="add del">
          <ac:chgData name="Suarez, Pedro" userId="390b14fc-de9c-4e0d-8f84-252252508ad7" providerId="ADAL" clId="{F6EC96A0-E3AD-42A4-9D43-DE9F0FD4016F}" dt="2021-10-20T17:08:16.610" v="24"/>
          <ac:spMkLst>
            <pc:docMk/>
            <pc:sldMk cId="3746994718" sldId="353"/>
            <ac:spMk id="15" creationId="{22735BCD-79C7-446C-8D6D-33B4A47FA384}"/>
          </ac:spMkLst>
        </pc:spChg>
        <pc:picChg chg="add mod">
          <ac:chgData name="Suarez, Pedro" userId="390b14fc-de9c-4e0d-8f84-252252508ad7" providerId="ADAL" clId="{F6EC96A0-E3AD-42A4-9D43-DE9F0FD4016F}" dt="2021-10-20T17:08:26.898" v="30" actId="1076"/>
          <ac:picMkLst>
            <pc:docMk/>
            <pc:sldMk cId="3746994718" sldId="353"/>
            <ac:picMk id="4" creationId="{FE3CAF3D-CB78-41D8-93F8-C7D1A8F132D9}"/>
          </ac:picMkLst>
        </pc:picChg>
        <pc:picChg chg="del">
          <ac:chgData name="Suarez, Pedro" userId="390b14fc-de9c-4e0d-8f84-252252508ad7" providerId="ADAL" clId="{F6EC96A0-E3AD-42A4-9D43-DE9F0FD4016F}" dt="2021-10-20T17:07:41.521" v="19" actId="478"/>
          <ac:picMkLst>
            <pc:docMk/>
            <pc:sldMk cId="3746994718" sldId="353"/>
            <ac:picMk id="5" creationId="{00000000-0000-0000-0000-000000000000}"/>
          </ac:picMkLst>
        </pc:picChg>
        <pc:picChg chg="del">
          <ac:chgData name="Suarez, Pedro" userId="390b14fc-de9c-4e0d-8f84-252252508ad7" providerId="ADAL" clId="{F6EC96A0-E3AD-42A4-9D43-DE9F0FD4016F}" dt="2021-10-20T17:07:40.703" v="18" actId="478"/>
          <ac:picMkLst>
            <pc:docMk/>
            <pc:sldMk cId="3746994718" sldId="353"/>
            <ac:picMk id="10" creationId="{00000000-0000-0000-0000-000000000000}"/>
          </ac:picMkLst>
        </pc:picChg>
        <pc:cxnChg chg="del">
          <ac:chgData name="Suarez, Pedro" userId="390b14fc-de9c-4e0d-8f84-252252508ad7" providerId="ADAL" clId="{F6EC96A0-E3AD-42A4-9D43-DE9F0FD4016F}" dt="2021-10-20T17:07:46.156" v="21" actId="478"/>
          <ac:cxnSpMkLst>
            <pc:docMk/>
            <pc:sldMk cId="3746994718" sldId="353"/>
            <ac:cxnSpMk id="14" creationId="{00000000-0000-0000-0000-000000000000}"/>
          </ac:cxnSpMkLst>
        </pc:cxnChg>
      </pc:sldChg>
      <pc:sldChg chg="addSp delSp modSp">
        <pc:chgData name="Suarez, Pedro" userId="390b14fc-de9c-4e0d-8f84-252252508ad7" providerId="ADAL" clId="{F6EC96A0-E3AD-42A4-9D43-DE9F0FD4016F}" dt="2021-10-20T18:21:05.424" v="474" actId="167"/>
        <pc:sldMkLst>
          <pc:docMk/>
          <pc:sldMk cId="672323948" sldId="388"/>
        </pc:sldMkLst>
        <pc:picChg chg="del">
          <ac:chgData name="Suarez, Pedro" userId="390b14fc-de9c-4e0d-8f84-252252508ad7" providerId="ADAL" clId="{F6EC96A0-E3AD-42A4-9D43-DE9F0FD4016F}" dt="2021-10-20T18:20:59.796" v="470" actId="478"/>
          <ac:picMkLst>
            <pc:docMk/>
            <pc:sldMk cId="672323948" sldId="388"/>
            <ac:picMk id="5" creationId="{00000000-0000-0000-0000-000000000000}"/>
          </ac:picMkLst>
        </pc:picChg>
        <pc:picChg chg="add mod ord">
          <ac:chgData name="Suarez, Pedro" userId="390b14fc-de9c-4e0d-8f84-252252508ad7" providerId="ADAL" clId="{F6EC96A0-E3AD-42A4-9D43-DE9F0FD4016F}" dt="2021-10-20T18:21:05.424" v="474" actId="167"/>
          <ac:picMkLst>
            <pc:docMk/>
            <pc:sldMk cId="672323948" sldId="388"/>
            <ac:picMk id="10" creationId="{5C10F9AB-53AB-46AB-B935-0D813E668493}"/>
          </ac:picMkLst>
        </pc:picChg>
      </pc:sldChg>
      <pc:sldChg chg="addSp delSp modSp add">
        <pc:chgData name="Suarez, Pedro" userId="390b14fc-de9c-4e0d-8f84-252252508ad7" providerId="ADAL" clId="{F6EC96A0-E3AD-42A4-9D43-DE9F0FD4016F}" dt="2021-10-20T18:21:55.123" v="484" actId="14100"/>
        <pc:sldMkLst>
          <pc:docMk/>
          <pc:sldMk cId="3602055358" sldId="389"/>
        </pc:sldMkLst>
        <pc:spChg chg="mod">
          <ac:chgData name="Suarez, Pedro" userId="390b14fc-de9c-4e0d-8f84-252252508ad7" providerId="ADAL" clId="{F6EC96A0-E3AD-42A4-9D43-DE9F0FD4016F}" dt="2021-10-20T18:21:55.123" v="484" actId="14100"/>
          <ac:spMkLst>
            <pc:docMk/>
            <pc:sldMk cId="3602055358" sldId="389"/>
            <ac:spMk id="5" creationId="{00000000-0000-0000-0000-000000000000}"/>
          </ac:spMkLst>
        </pc:spChg>
        <pc:spChg chg="add mod">
          <ac:chgData name="Suarez, Pedro" userId="390b14fc-de9c-4e0d-8f84-252252508ad7" providerId="ADAL" clId="{F6EC96A0-E3AD-42A4-9D43-DE9F0FD4016F}" dt="2021-10-20T18:21:40.375" v="478" actId="1076"/>
          <ac:spMkLst>
            <pc:docMk/>
            <pc:sldMk cId="3602055358" sldId="389"/>
            <ac:spMk id="20" creationId="{B688A017-5A18-46F8-BE04-9B0155052211}"/>
          </ac:spMkLst>
        </pc:spChg>
        <pc:spChg chg="add mod">
          <ac:chgData name="Suarez, Pedro" userId="390b14fc-de9c-4e0d-8f84-252252508ad7" providerId="ADAL" clId="{F6EC96A0-E3AD-42A4-9D43-DE9F0FD4016F}" dt="2021-10-20T18:21:40.375" v="478" actId="1076"/>
          <ac:spMkLst>
            <pc:docMk/>
            <pc:sldMk cId="3602055358" sldId="389"/>
            <ac:spMk id="21" creationId="{96E47E44-6C3D-4F3C-BD31-915B10988087}"/>
          </ac:spMkLst>
        </pc:spChg>
        <pc:spChg chg="add mod">
          <ac:chgData name="Suarez, Pedro" userId="390b14fc-de9c-4e0d-8f84-252252508ad7" providerId="ADAL" clId="{F6EC96A0-E3AD-42A4-9D43-DE9F0FD4016F}" dt="2021-10-20T18:21:40.375" v="478" actId="1076"/>
          <ac:spMkLst>
            <pc:docMk/>
            <pc:sldMk cId="3602055358" sldId="389"/>
            <ac:spMk id="22" creationId="{C535750C-962F-4947-86E6-60ADE2B4ADBD}"/>
          </ac:spMkLst>
        </pc:spChg>
        <pc:picChg chg="add mod ord">
          <ac:chgData name="Suarez, Pedro" userId="390b14fc-de9c-4e0d-8f84-252252508ad7" providerId="ADAL" clId="{F6EC96A0-E3AD-42A4-9D43-DE9F0FD4016F}" dt="2021-10-20T17:18:00.891" v="262" actId="167"/>
          <ac:picMkLst>
            <pc:docMk/>
            <pc:sldMk cId="3602055358" sldId="389"/>
            <ac:picMk id="4" creationId="{D2140162-71D6-4085-B3A7-2EE828F4B4ED}"/>
          </ac:picMkLst>
        </pc:picChg>
        <pc:picChg chg="del">
          <ac:chgData name="Suarez, Pedro" userId="390b14fc-de9c-4e0d-8f84-252252508ad7" providerId="ADAL" clId="{F6EC96A0-E3AD-42A4-9D43-DE9F0FD4016F}" dt="2021-10-20T17:17:52.217" v="257" actId="478"/>
          <ac:picMkLst>
            <pc:docMk/>
            <pc:sldMk cId="3602055358" sldId="389"/>
            <ac:picMk id="9" creationId="{51132BE9-0CF5-4D40-94AF-AE3B1949DC1A}"/>
          </ac:picMkLst>
        </pc:picChg>
        <pc:cxnChg chg="mod">
          <ac:chgData name="Suarez, Pedro" userId="390b14fc-de9c-4e0d-8f84-252252508ad7" providerId="ADAL" clId="{F6EC96A0-E3AD-42A4-9D43-DE9F0FD4016F}" dt="2021-10-20T18:21:55.123" v="484" actId="14100"/>
          <ac:cxnSpMkLst>
            <pc:docMk/>
            <pc:sldMk cId="3602055358" sldId="389"/>
            <ac:cxnSpMk id="6" creationId="{00000000-0000-0000-0000-000000000000}"/>
          </ac:cxnSpMkLst>
        </pc:cxnChg>
        <pc:cxnChg chg="del mod">
          <ac:chgData name="Suarez, Pedro" userId="390b14fc-de9c-4e0d-8f84-252252508ad7" providerId="ADAL" clId="{F6EC96A0-E3AD-42A4-9D43-DE9F0FD4016F}" dt="2021-10-20T18:21:42.215" v="479" actId="478"/>
          <ac:cxnSpMkLst>
            <pc:docMk/>
            <pc:sldMk cId="3602055358" sldId="389"/>
            <ac:cxnSpMk id="7" creationId="{00000000-0000-0000-0000-000000000000}"/>
          </ac:cxnSpMkLst>
        </pc:cxnChg>
        <pc:cxnChg chg="del">
          <ac:chgData name="Suarez, Pedro" userId="390b14fc-de9c-4e0d-8f84-252252508ad7" providerId="ADAL" clId="{F6EC96A0-E3AD-42A4-9D43-DE9F0FD4016F}" dt="2021-10-20T17:18:25.005" v="384" actId="478"/>
          <ac:cxnSpMkLst>
            <pc:docMk/>
            <pc:sldMk cId="3602055358" sldId="389"/>
            <ac:cxnSpMk id="8" creationId="{00000000-0000-0000-0000-000000000000}"/>
          </ac:cxnSpMkLst>
        </pc:cxnChg>
        <pc:cxnChg chg="add mod">
          <ac:chgData name="Suarez, Pedro" userId="390b14fc-de9c-4e0d-8f84-252252508ad7" providerId="ADAL" clId="{F6EC96A0-E3AD-42A4-9D43-DE9F0FD4016F}" dt="2021-10-20T18:21:40.375" v="478" actId="1076"/>
          <ac:cxnSpMkLst>
            <pc:docMk/>
            <pc:sldMk cId="3602055358" sldId="389"/>
            <ac:cxnSpMk id="17" creationId="{550EEC93-07C6-4EF9-B42C-7DC8A2E6E2FB}"/>
          </ac:cxnSpMkLst>
        </pc:cxnChg>
        <pc:cxnChg chg="add mod">
          <ac:chgData name="Suarez, Pedro" userId="390b14fc-de9c-4e0d-8f84-252252508ad7" providerId="ADAL" clId="{F6EC96A0-E3AD-42A4-9D43-DE9F0FD4016F}" dt="2021-10-20T18:21:50.022" v="482" actId="14100"/>
          <ac:cxnSpMkLst>
            <pc:docMk/>
            <pc:sldMk cId="3602055358" sldId="389"/>
            <ac:cxnSpMk id="18" creationId="{EECA30A4-DFDD-4FD8-9287-AD935F9E9B99}"/>
          </ac:cxnSpMkLst>
        </pc:cxnChg>
        <pc:cxnChg chg="add mod">
          <ac:chgData name="Suarez, Pedro" userId="390b14fc-de9c-4e0d-8f84-252252508ad7" providerId="ADAL" clId="{F6EC96A0-E3AD-42A4-9D43-DE9F0FD4016F}" dt="2021-10-20T18:21:48.219" v="481" actId="14100"/>
          <ac:cxnSpMkLst>
            <pc:docMk/>
            <pc:sldMk cId="3602055358" sldId="389"/>
            <ac:cxnSpMk id="19" creationId="{C8386D7C-FDB5-4DCD-A08C-28D645D23199}"/>
          </ac:cxnSpMkLst>
        </pc:cxnChg>
      </pc:sldChg>
    </pc:docChg>
  </pc:docChgLst>
  <pc:docChgLst>
    <pc:chgData name="Suarez, Pedro" userId="390b14fc-de9c-4e0d-8f84-252252508ad7" providerId="ADAL" clId="{0E3EA28E-7A94-44D0-B14C-A8967CF5E440}"/>
    <pc:docChg chg="custSel addSld modSld">
      <pc:chgData name="Suarez, Pedro" userId="390b14fc-de9c-4e0d-8f84-252252508ad7" providerId="ADAL" clId="{0E3EA28E-7A94-44D0-B14C-A8967CF5E440}" dt="2021-11-08T18:25:02.930" v="215" actId="1076"/>
      <pc:docMkLst>
        <pc:docMk/>
      </pc:docMkLst>
      <pc:sldChg chg="delSp modSp">
        <pc:chgData name="Suarez, Pedro" userId="390b14fc-de9c-4e0d-8f84-252252508ad7" providerId="ADAL" clId="{0E3EA28E-7A94-44D0-B14C-A8967CF5E440}" dt="2021-11-08T18:25:02.930" v="215" actId="1076"/>
        <pc:sldMkLst>
          <pc:docMk/>
          <pc:sldMk cId="329015819" sldId="331"/>
        </pc:sldMkLst>
        <pc:spChg chg="mod">
          <ac:chgData name="Suarez, Pedro" userId="390b14fc-de9c-4e0d-8f84-252252508ad7" providerId="ADAL" clId="{0E3EA28E-7A94-44D0-B14C-A8967CF5E440}" dt="2021-11-08T18:25:02.930" v="215" actId="1076"/>
          <ac:spMkLst>
            <pc:docMk/>
            <pc:sldMk cId="329015819" sldId="331"/>
            <ac:spMk id="4" creationId="{00000000-0000-0000-0000-000000000000}"/>
          </ac:spMkLst>
        </pc:spChg>
        <pc:spChg chg="del">
          <ac:chgData name="Suarez, Pedro" userId="390b14fc-de9c-4e0d-8f84-252252508ad7" providerId="ADAL" clId="{0E3EA28E-7A94-44D0-B14C-A8967CF5E440}" dt="2021-11-08T18:24:47.113" v="204" actId="478"/>
          <ac:spMkLst>
            <pc:docMk/>
            <pc:sldMk cId="329015819" sldId="331"/>
            <ac:spMk id="9" creationId="{00000000-0000-0000-0000-000000000000}"/>
          </ac:spMkLst>
        </pc:spChg>
        <pc:spChg chg="del">
          <ac:chgData name="Suarez, Pedro" userId="390b14fc-de9c-4e0d-8f84-252252508ad7" providerId="ADAL" clId="{0E3EA28E-7A94-44D0-B14C-A8967CF5E440}" dt="2021-11-08T18:24:44.290" v="202" actId="478"/>
          <ac:spMkLst>
            <pc:docMk/>
            <pc:sldMk cId="329015819" sldId="331"/>
            <ac:spMk id="10" creationId="{00000000-0000-0000-0000-000000000000}"/>
          </ac:spMkLst>
        </pc:spChg>
        <pc:spChg chg="del">
          <ac:chgData name="Suarez, Pedro" userId="390b14fc-de9c-4e0d-8f84-252252508ad7" providerId="ADAL" clId="{0E3EA28E-7A94-44D0-B14C-A8967CF5E440}" dt="2021-11-08T18:24:46.205" v="203" actId="478"/>
          <ac:spMkLst>
            <pc:docMk/>
            <pc:sldMk cId="329015819" sldId="331"/>
            <ac:spMk id="11" creationId="{00000000-0000-0000-0000-000000000000}"/>
          </ac:spMkLst>
        </pc:spChg>
      </pc:sldChg>
      <pc:sldChg chg="addSp delSp modSp add">
        <pc:chgData name="Suarez, Pedro" userId="390b14fc-de9c-4e0d-8f84-252252508ad7" providerId="ADAL" clId="{0E3EA28E-7A94-44D0-B14C-A8967CF5E440}" dt="2021-10-20T23:45:58.561" v="201" actId="14100"/>
        <pc:sldMkLst>
          <pc:docMk/>
          <pc:sldMk cId="3569529917" sldId="390"/>
        </pc:sldMkLst>
        <pc:spChg chg="mod">
          <ac:chgData name="Suarez, Pedro" userId="390b14fc-de9c-4e0d-8f84-252252508ad7" providerId="ADAL" clId="{0E3EA28E-7A94-44D0-B14C-A8967CF5E440}" dt="2021-10-20T23:44:36.242" v="24" actId="20577"/>
          <ac:spMkLst>
            <pc:docMk/>
            <pc:sldMk cId="3569529917" sldId="390"/>
            <ac:spMk id="2" creationId="{00000000-0000-0000-0000-000000000000}"/>
          </ac:spMkLst>
        </pc:spChg>
        <pc:spChg chg="del">
          <ac:chgData name="Suarez, Pedro" userId="390b14fc-de9c-4e0d-8f84-252252508ad7" providerId="ADAL" clId="{0E3EA28E-7A94-44D0-B14C-A8967CF5E440}" dt="2021-10-20T23:44:39.867" v="25" actId="478"/>
          <ac:spMkLst>
            <pc:docMk/>
            <pc:sldMk cId="3569529917" sldId="390"/>
            <ac:spMk id="7" creationId="{00000000-0000-0000-0000-000000000000}"/>
          </ac:spMkLst>
        </pc:spChg>
        <pc:spChg chg="mod">
          <ac:chgData name="Suarez, Pedro" userId="390b14fc-de9c-4e0d-8f84-252252508ad7" providerId="ADAL" clId="{0E3EA28E-7A94-44D0-B14C-A8967CF5E440}" dt="2021-10-20T23:45:58.561" v="201" actId="14100"/>
          <ac:spMkLst>
            <pc:docMk/>
            <pc:sldMk cId="3569529917" sldId="390"/>
            <ac:spMk id="15" creationId="{00000000-0000-0000-0000-000000000000}"/>
          </ac:spMkLst>
        </pc:spChg>
        <pc:picChg chg="add mod ord">
          <ac:chgData name="Suarez, Pedro" userId="390b14fc-de9c-4e0d-8f84-252252508ad7" providerId="ADAL" clId="{0E3EA28E-7A94-44D0-B14C-A8967CF5E440}" dt="2021-10-20T23:44:23.321" v="5" actId="167"/>
          <ac:picMkLst>
            <pc:docMk/>
            <pc:sldMk cId="3569529917" sldId="390"/>
            <ac:picMk id="4" creationId="{210356AA-1348-4323-AB6C-8B751B7419B1}"/>
          </ac:picMkLst>
        </pc:picChg>
        <pc:picChg chg="del">
          <ac:chgData name="Suarez, Pedro" userId="390b14fc-de9c-4e0d-8f84-252252508ad7" providerId="ADAL" clId="{0E3EA28E-7A94-44D0-B14C-A8967CF5E440}" dt="2021-10-20T23:44:05.755" v="1" actId="478"/>
          <ac:picMkLst>
            <pc:docMk/>
            <pc:sldMk cId="3569529917" sldId="390"/>
            <ac:picMk id="5" creationId="{EBA5F64E-C497-4468-A487-3C62A613FB03}"/>
          </ac:picMkLst>
        </pc:picChg>
        <pc:cxnChg chg="add mod ord">
          <ac:chgData name="Suarez, Pedro" userId="390b14fc-de9c-4e0d-8f84-252252508ad7" providerId="ADAL" clId="{0E3EA28E-7A94-44D0-B14C-A8967CF5E440}" dt="2021-10-20T23:45:33.405" v="117" actId="170"/>
          <ac:cxnSpMkLst>
            <pc:docMk/>
            <pc:sldMk cId="3569529917" sldId="390"/>
            <ac:cxnSpMk id="10" creationId="{BF535B43-7E3D-4BDC-8006-21CF96A84096}"/>
          </ac:cxnSpMkLst>
        </pc:cxnChg>
        <pc:cxnChg chg="mod">
          <ac:chgData name="Suarez, Pedro" userId="390b14fc-de9c-4e0d-8f84-252252508ad7" providerId="ADAL" clId="{0E3EA28E-7A94-44D0-B14C-A8967CF5E440}" dt="2021-10-20T23:45:24.697" v="112" actId="14100"/>
          <ac:cxnSpMkLst>
            <pc:docMk/>
            <pc:sldMk cId="3569529917" sldId="390"/>
            <ac:cxnSpMk id="1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atagarao@mtsac.edu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0"/>
            <a:ext cx="8956431" cy="152627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Calibri" panose="020F0502020204030204" pitchFamily="34" charset="0"/>
              </a:rPr>
              <a:t>Navigating PIE 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Planning for Institutional Effectiveness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0404482" y="5936525"/>
            <a:ext cx="1482718" cy="457200"/>
          </a:xfrm>
        </p:spPr>
        <p:txBody>
          <a:bodyPr anchor="b">
            <a:normAutofit fontScale="925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/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Easy as PIE</a:t>
            </a:r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Video Training Resources</a:t>
            </a:r>
            <a:r>
              <a:rPr lang="en-US" sz="2400" dirty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hlinkClick r:id="rId5"/>
              </a:rPr>
              <a:t>http://www.mtsac.edu/pie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Pedro Suarez: </a:t>
            </a:r>
            <a:r>
              <a:rPr lang="en-US" sz="2400" dirty="0">
                <a:hlinkClick r:id="rId6"/>
              </a:rPr>
              <a:t>psuarez7@mtsac.edu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Meghan Chen: </a:t>
            </a:r>
            <a:r>
              <a:rPr lang="en-US" sz="2400" dirty="0">
                <a:hlinkClick r:id="rId7"/>
              </a:rPr>
              <a:t>mchen@mtsac.edu</a:t>
            </a:r>
            <a:r>
              <a:rPr lang="en-US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Annel Medina Tagarao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linkClick r:id="rId8"/>
              </a:rPr>
              <a:t>atagarao@mtsac.edu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C0C79-5F90-4626-AA21-7255C4DF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67" y="1190775"/>
            <a:ext cx="9698246" cy="5530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PIE - Access</a:t>
            </a:r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2964873" y="5107459"/>
            <a:ext cx="1203684" cy="5534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3243778" y="1416494"/>
            <a:ext cx="3259793" cy="6482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5840547" y="2042511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. www.mtsac.edu/</a:t>
            </a:r>
            <a:r>
              <a:rPr lang="en-US" sz="2400" b="1" dirty="0">
                <a:solidFill>
                  <a:schemeClr val="bg1"/>
                </a:solidFill>
              </a:rPr>
              <a:t>pie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705510" y="4539947"/>
            <a:ext cx="1780030" cy="7085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Click 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Single Sign 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407550" y="5485053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Use portal user name &amp; </a:t>
            </a:r>
          </a:p>
          <a:p>
            <a:pPr algn="ctr"/>
            <a:r>
              <a:rPr lang="en-US" sz="2400" dirty="0"/>
              <a:t>password to login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521229" y="1767255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After clicking on “Go to PIE” use your Mt. SAC credentials to access the Nuventive application.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CAF3D-CB78-41D8-93F8-C7D1A8F13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461" y="2594267"/>
            <a:ext cx="7793183" cy="28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Home Screen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08018" y="2478086"/>
            <a:ext cx="1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15849" y="2511886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61385" y="2478086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358255" y="1162439"/>
            <a:ext cx="4497837" cy="14260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Dashboard will appear.  The dashboard gives you a total count of items within your Unit PIE.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32BE9-0CF5-4D40-94AF-AE3B1949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73" y="3242630"/>
            <a:ext cx="10617286" cy="32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40162-71D6-4085-B3A7-2EE828F4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57" y="1789651"/>
            <a:ext cx="9195206" cy="4931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Home Screen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stCxn id="5" idx="1"/>
          </p:cNvCxnSpPr>
          <p:nvPr/>
        </p:nvCxnSpPr>
        <p:spPr>
          <a:xfrm flipH="1">
            <a:off x="2570205" y="1790572"/>
            <a:ext cx="2751600" cy="62813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321805" y="1162438"/>
            <a:ext cx="6171758" cy="12562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Click on the hamburger menu on the left hand side of the screen to access the sections within the Unit PIE.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0EEC93-07C6-4EF9-B42C-7DC8A2E6E2FB}"/>
              </a:ext>
            </a:extLst>
          </p:cNvPr>
          <p:cNvCxnSpPr/>
          <p:nvPr/>
        </p:nvCxnSpPr>
        <p:spPr>
          <a:xfrm flipH="1" flipV="1">
            <a:off x="4690535" y="3041623"/>
            <a:ext cx="1056324" cy="4327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CA30A4-DFDD-4FD8-9287-AD935F9E9B99}"/>
              </a:ext>
            </a:extLst>
          </p:cNvPr>
          <p:cNvCxnSpPr>
            <a:cxnSpLocks/>
          </p:cNvCxnSpPr>
          <p:nvPr/>
        </p:nvCxnSpPr>
        <p:spPr>
          <a:xfrm flipH="1" flipV="1">
            <a:off x="4690533" y="3458370"/>
            <a:ext cx="895610" cy="7609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86D7C-FDB5-4DCD-A08C-28D645D23199}"/>
              </a:ext>
            </a:extLst>
          </p:cNvPr>
          <p:cNvCxnSpPr>
            <a:cxnSpLocks/>
          </p:cNvCxnSpPr>
          <p:nvPr/>
        </p:nvCxnSpPr>
        <p:spPr>
          <a:xfrm flipH="1" flipV="1">
            <a:off x="4690535" y="3863659"/>
            <a:ext cx="1056325" cy="12140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21">
            <a:extLst>
              <a:ext uri="{FF2B5EF4-FFF2-40B4-BE49-F238E27FC236}">
                <a16:creationId xmlns:a16="http://schemas.microsoft.com/office/drawing/2014/main" id="{B688A017-5A18-46F8-BE04-9B0155052211}"/>
              </a:ext>
            </a:extLst>
          </p:cNvPr>
          <p:cNvSpPr/>
          <p:nvPr/>
        </p:nvSpPr>
        <p:spPr>
          <a:xfrm>
            <a:off x="5590894" y="4782570"/>
            <a:ext cx="4819394" cy="8187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Where We Make an </a:t>
            </a:r>
            <a:r>
              <a:rPr lang="en-US" sz="2400" b="1" i="1" u="sng" dirty="0"/>
              <a:t>Impact</a:t>
            </a:r>
            <a:r>
              <a:rPr lang="en-US" sz="2400" i="1" dirty="0"/>
              <a:t>: Closing the Loop on Goals and Plans</a:t>
            </a:r>
          </a:p>
        </p:txBody>
      </p:sp>
      <p:sp>
        <p:nvSpPr>
          <p:cNvPr id="21" name="Rounded Rectangular Callout 22">
            <a:extLst>
              <a:ext uri="{FF2B5EF4-FFF2-40B4-BE49-F238E27FC236}">
                <a16:creationId xmlns:a16="http://schemas.microsoft.com/office/drawing/2014/main" id="{96E47E44-6C3D-4F3C-BD31-915B10988087}"/>
              </a:ext>
            </a:extLst>
          </p:cNvPr>
          <p:cNvSpPr/>
          <p:nvPr/>
        </p:nvSpPr>
        <p:spPr>
          <a:xfrm>
            <a:off x="5586142" y="3793979"/>
            <a:ext cx="4819391" cy="7579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Where We Are </a:t>
            </a:r>
            <a:r>
              <a:rPr lang="en-US" sz="2400" b="1" i="1" u="sng" dirty="0"/>
              <a:t>Going</a:t>
            </a:r>
            <a:r>
              <a:rPr lang="en-US" sz="2400" i="1" dirty="0"/>
              <a:t>: Foundational Planning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C535750C-962F-4947-86E6-60ADE2B4ADBD}"/>
              </a:ext>
            </a:extLst>
          </p:cNvPr>
          <p:cNvSpPr/>
          <p:nvPr/>
        </p:nvSpPr>
        <p:spPr>
          <a:xfrm>
            <a:off x="5586139" y="2845542"/>
            <a:ext cx="4819394" cy="7461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Where We Are </a:t>
            </a:r>
            <a:r>
              <a:rPr lang="en-US" sz="2400" b="1" i="1" u="sng" dirty="0"/>
              <a:t>Now</a:t>
            </a:r>
            <a:r>
              <a:rPr lang="en-US" sz="2400" i="1" dirty="0"/>
              <a:t>: Analysis and Summary</a:t>
            </a:r>
          </a:p>
        </p:txBody>
      </p:sp>
    </p:spTree>
    <p:extLst>
      <p:ext uri="{BB962C8B-B14F-4D97-AF65-F5344CB8AC3E}">
        <p14:creationId xmlns:p14="http://schemas.microsoft.com/office/powerpoint/2010/main" val="360205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CB1F9-39DD-4746-9DF9-DD073C4B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24" y="1663692"/>
            <a:ext cx="8860934" cy="5116549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- Unit Planning and Resources – Tool Bar</a:t>
            </a:r>
          </a:p>
        </p:txBody>
      </p:sp>
      <p:cxnSp>
        <p:nvCxnSpPr>
          <p:cNvPr id="28" name="Straight Arrow Connector 27"/>
          <p:cNvCxnSpPr>
            <a:cxnSpLocks/>
            <a:stCxn id="20" idx="1"/>
          </p:cNvCxnSpPr>
          <p:nvPr/>
        </p:nvCxnSpPr>
        <p:spPr>
          <a:xfrm flipH="1">
            <a:off x="2421923" y="1316099"/>
            <a:ext cx="583706" cy="33372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005629" y="1135436"/>
            <a:ext cx="4837475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a. </a:t>
            </a:r>
            <a:r>
              <a:rPr lang="en-US" sz="2400" b="1" i="1" dirty="0"/>
              <a:t>Open Page Help </a:t>
            </a:r>
            <a:r>
              <a:rPr lang="en-US" sz="2400" i="1" dirty="0"/>
              <a:t>(help content)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13240" y="2748626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b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013240" y="3793235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c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013240" y="494124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817338" y="1570520"/>
            <a:ext cx="1186251" cy="1486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726235" y="1519352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b. </a:t>
            </a:r>
            <a:r>
              <a:rPr lang="en-US" sz="2400" b="1" i="1" dirty="0"/>
              <a:t>Open Page Instructions </a:t>
            </a:r>
            <a:r>
              <a:rPr lang="en-US" sz="2400" i="1" dirty="0"/>
              <a:t>(explanation of requirements)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3160520" y="1961947"/>
            <a:ext cx="1087884" cy="578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4172247" y="1898296"/>
            <a:ext cx="6126190" cy="3641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c. </a:t>
            </a:r>
            <a:r>
              <a:rPr lang="en-US" sz="2400" b="1" i="1" dirty="0"/>
              <a:t>Open Page Log </a:t>
            </a:r>
            <a:r>
              <a:rPr lang="en-US" sz="2400" i="1" dirty="0"/>
              <a:t>(journal of activity) 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3608173" y="2111327"/>
            <a:ext cx="1338435" cy="3224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781645" y="2272549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d. </a:t>
            </a:r>
            <a:r>
              <a:rPr lang="en-US" sz="2400" b="1" i="1" dirty="0"/>
              <a:t>Open Page Filter </a:t>
            </a:r>
            <a:r>
              <a:rPr lang="en-US" sz="2400" i="1" dirty="0"/>
              <a:t>(narrow down searches)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10F9AB-53AB-46AB-B935-0D813E668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84" y="1639273"/>
            <a:ext cx="8860934" cy="5116549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- Unit Planning and Resources – Filter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457817" y="4233337"/>
            <a:ext cx="1097919" cy="707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2851265" y="4941240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457818" y="3538389"/>
            <a:ext cx="4004764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Filters can be applied and will remain until they are cleared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113686" y="1363534"/>
            <a:ext cx="922866" cy="7027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3517141" y="1266746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d. </a:t>
            </a:r>
            <a:r>
              <a:rPr lang="en-US" sz="2400" b="1" i="1" dirty="0"/>
              <a:t>Open Page Filter </a:t>
            </a:r>
            <a:r>
              <a:rPr lang="en-US" sz="2400" i="1" dirty="0"/>
              <a:t>(narrow down searches)</a:t>
            </a:r>
          </a:p>
        </p:txBody>
      </p:sp>
    </p:spTree>
    <p:extLst>
      <p:ext uri="{BB962C8B-B14F-4D97-AF65-F5344CB8AC3E}">
        <p14:creationId xmlns:p14="http://schemas.microsoft.com/office/powerpoint/2010/main" val="67232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5F64E-C497-4468-A487-3C62A613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34" y="1747105"/>
            <a:ext cx="10725665" cy="3896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- Unit Planning and Resources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0397067" y="2356022"/>
            <a:ext cx="1284187" cy="24699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Select the dropdown arrow and select respected department (user has the ability to type in department name)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6045200"/>
            <a:ext cx="3165149" cy="8128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*Make sure the Unit starts with “</a:t>
            </a:r>
            <a:r>
              <a:rPr lang="en-US" sz="2400" b="1" dirty="0"/>
              <a:t>PIE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356AA-1348-4323-AB6C-8B751B741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11" y="1834913"/>
            <a:ext cx="10709188" cy="37005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535B43-7E3D-4BDC-8006-21CF96A84096}"/>
              </a:ext>
            </a:extLst>
          </p:cNvPr>
          <p:cNvCxnSpPr>
            <a:cxnSpLocks/>
          </p:cNvCxnSpPr>
          <p:nvPr/>
        </p:nvCxnSpPr>
        <p:spPr>
          <a:xfrm flipV="1">
            <a:off x="10547865" y="2438400"/>
            <a:ext cx="967030" cy="25400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View Options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0397067" y="2438400"/>
            <a:ext cx="485117" cy="23876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Options allow for full screen, 25%, 50% or 75% screen size.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9917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C086C52F84C4F92343C6E8E3EBA18" ma:contentTypeVersion="9" ma:contentTypeDescription="Create a new document." ma:contentTypeScope="" ma:versionID="b9a36be2fc3bf98775b2f9481edd1d75">
  <xsd:schema xmlns:xsd="http://www.w3.org/2001/XMLSchema" xmlns:xs="http://www.w3.org/2001/XMLSchema" xmlns:p="http://schemas.microsoft.com/office/2006/metadata/properties" xmlns:ns3="740c4432-1147-47c7-ac46-9c9b2606a31f" targetNamespace="http://schemas.microsoft.com/office/2006/metadata/properties" ma:root="true" ma:fieldsID="dd382572432fa0ef437be1979ed459d5" ns3:_="">
    <xsd:import namespace="740c4432-1147-47c7-ac46-9c9b2606a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c4432-1147-47c7-ac46-9c9b2606a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A43719-1B5A-4EA0-9181-412E9A75B261}">
  <ds:schemaRefs>
    <ds:schemaRef ds:uri="http://schemas.openxmlformats.org/package/2006/metadata/core-properties"/>
    <ds:schemaRef ds:uri="740c4432-1147-47c7-ac46-9c9b2606a31f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C9B2C7-BFD5-45C8-83E6-2DB8B18D0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c4432-1147-47c7-ac46-9c9b2606a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B265C-D035-4881-8D81-88127C040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29501</TotalTime>
  <Words>347</Words>
  <Application>Microsoft Office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Making Templates Accessible</vt:lpstr>
      <vt:lpstr>Navigating PIE  Planning for Institutional Effectiveness</vt:lpstr>
      <vt:lpstr>PIE - Access</vt:lpstr>
      <vt:lpstr>PIE – Single Sign On</vt:lpstr>
      <vt:lpstr>PIE – Home Screen</vt:lpstr>
      <vt:lpstr>PIE – Home Screen</vt:lpstr>
      <vt:lpstr>PIE - Unit Planning and Resources – Tool Bar</vt:lpstr>
      <vt:lpstr>PIE - Unit Planning and Resources – Filter</vt:lpstr>
      <vt:lpstr>PIE - Unit Planning and Resources</vt:lpstr>
      <vt:lpstr>PIE – View Options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614</cp:revision>
  <dcterms:created xsi:type="dcterms:W3CDTF">2018-01-26T20:40:34Z</dcterms:created>
  <dcterms:modified xsi:type="dcterms:W3CDTF">2021-11-08T18:58:28Z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0x010100779C086C52F84C4F92343C6E8E3EBA18</vt:lpwstr>
  </property>
</Properties>
</file>