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7" r:id="rId2"/>
    <p:sldId id="346" r:id="rId3"/>
    <p:sldId id="286" r:id="rId4"/>
    <p:sldId id="311" r:id="rId5"/>
    <p:sldId id="403" r:id="rId6"/>
    <p:sldId id="289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9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6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905304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Are Now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43" y="1605362"/>
            <a:ext cx="10501832" cy="4602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View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2337594" y="1199571"/>
            <a:ext cx="3606006" cy="35588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9302775" y="4429661"/>
            <a:ext cx="927332" cy="2960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2751513" y="1785792"/>
            <a:ext cx="731520" cy="11615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742466" y="2256094"/>
            <a:ext cx="878727" cy="6912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173404" y="1595976"/>
            <a:ext cx="2967193" cy="7644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Summary of Previous Years will Display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0292521" y="3449632"/>
            <a:ext cx="1170730" cy="11006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97946" y="1973467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Create</a:t>
            </a:r>
            <a:endParaRPr lang="en-US" sz="2400" dirty="0"/>
          </a:p>
        </p:txBody>
      </p:sp>
      <p:cxnSp>
        <p:nvCxnSpPr>
          <p:cNvPr id="44" name="Straight Arrow Connector 43"/>
          <p:cNvCxnSpPr>
            <a:stCxn id="30" idx="0"/>
          </p:cNvCxnSpPr>
          <p:nvPr/>
        </p:nvCxnSpPr>
        <p:spPr>
          <a:xfrm flipV="1">
            <a:off x="10870728" y="3456827"/>
            <a:ext cx="813816" cy="15203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9123334" y="4382120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Copy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9237733" y="3435693"/>
            <a:ext cx="1980634" cy="6876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8143444" y="3851130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Edit</a:t>
            </a:r>
            <a:endParaRPr lang="en-US" sz="24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10184301" y="4977196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Delete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</a:t>
            </a:r>
            <a:r>
              <a:rPr lang="en-US" b="1" dirty="0" smtClean="0">
                <a:solidFill>
                  <a:schemeClr val="tx1"/>
                </a:solidFill>
              </a:rPr>
              <a:t>Are Now – Copy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40" y="1422851"/>
            <a:ext cx="10621760" cy="5116063"/>
          </a:xfrm>
          <a:prstGeom prst="rect">
            <a:avLst/>
          </a:prstGeom>
        </p:spPr>
      </p:pic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10089216" y="2642234"/>
            <a:ext cx="1307864" cy="656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38383" y="3527813"/>
            <a:ext cx="454721" cy="24780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362604" y="2425617"/>
            <a:ext cx="2726753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 Click to </a:t>
            </a:r>
            <a:r>
              <a:rPr lang="en-US" sz="2400" b="1" dirty="0" smtClean="0"/>
              <a:t>Copy</a:t>
            </a:r>
            <a:r>
              <a:rPr lang="en-US" sz="2400" dirty="0" smtClean="0"/>
              <a:t> Year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767255" y="5995148"/>
            <a:ext cx="4660260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selected Year </a:t>
            </a:r>
            <a:r>
              <a:rPr lang="en-US" sz="2400" dirty="0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44" y="1367385"/>
            <a:ext cx="10493539" cy="4510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Copy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154056" y="2598791"/>
            <a:ext cx="369277" cy="10705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1643444" y="3758810"/>
            <a:ext cx="2662549" cy="2819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115879" y="2356751"/>
            <a:ext cx="1154443" cy="923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43444" y="3758809"/>
            <a:ext cx="2088971" cy="14366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033" y="2611315"/>
            <a:ext cx="1648092" cy="20225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dirty="0" smtClean="0"/>
              <a:t>Update </a:t>
            </a:r>
            <a:r>
              <a:rPr lang="en-US" sz="2400" dirty="0" smtClean="0"/>
              <a:t>narrative </a:t>
            </a:r>
            <a:r>
              <a:rPr lang="en-US" sz="2400" dirty="0" smtClean="0"/>
              <a:t>into </a:t>
            </a:r>
            <a:r>
              <a:rPr lang="en-US" sz="2400" dirty="0"/>
              <a:t>the related fields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409026" y="2248804"/>
            <a:ext cx="178718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Click </a:t>
            </a:r>
            <a:r>
              <a:rPr lang="en-US" sz="2400" b="1" dirty="0" smtClean="0"/>
              <a:t>Save</a:t>
            </a:r>
            <a:endParaRPr lang="en-US" sz="2400" b="1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9416562" y="3622576"/>
            <a:ext cx="2599894" cy="836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Click </a:t>
            </a:r>
            <a:r>
              <a:rPr lang="en-US" sz="2400" b="1" dirty="0" smtClean="0"/>
              <a:t>Return</a:t>
            </a:r>
            <a:r>
              <a:rPr lang="en-US" sz="2400" dirty="0" smtClean="0"/>
              <a:t> for previous page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54819" y="2266963"/>
            <a:ext cx="596361" cy="3962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669242" y="1960964"/>
            <a:ext cx="2649414" cy="4076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Enter New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</a:t>
            </a:r>
            <a:r>
              <a:rPr lang="en-US" b="1" dirty="0" smtClean="0">
                <a:solidFill>
                  <a:schemeClr val="tx1"/>
                </a:solidFill>
              </a:rPr>
              <a:t>Are Now – Create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36" y="1862051"/>
            <a:ext cx="10578332" cy="4581698"/>
          </a:xfrm>
          <a:prstGeom prst="rect">
            <a:avLst/>
          </a:prstGeom>
        </p:spPr>
      </p:pic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10162257" y="2609931"/>
            <a:ext cx="1309307" cy="60816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08816" y="1980509"/>
            <a:ext cx="5731465" cy="11559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/>
              <a:t>Create</a:t>
            </a:r>
            <a:r>
              <a:rPr lang="en-US" sz="2400" dirty="0"/>
              <a:t> New Reporting </a:t>
            </a:r>
            <a:r>
              <a:rPr lang="en-US" sz="2400" dirty="0" smtClean="0"/>
              <a:t>Year</a:t>
            </a:r>
          </a:p>
          <a:p>
            <a:pPr algn="ctr">
              <a:lnSpc>
                <a:spcPct val="108000"/>
              </a:lnSpc>
            </a:pPr>
            <a:r>
              <a:rPr lang="en-US" sz="2400" dirty="0" smtClean="0"/>
              <a:t>*only create new year to start a new PIE with no previous entries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1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50" y="1104762"/>
            <a:ext cx="9067280" cy="5712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Create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7" idx="3"/>
          </p:cNvCxnSpPr>
          <p:nvPr/>
        </p:nvCxnSpPr>
        <p:spPr>
          <a:xfrm>
            <a:off x="8555736" y="1820206"/>
            <a:ext cx="871700" cy="1812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 flipV="1">
            <a:off x="2182789" y="3432352"/>
            <a:ext cx="1419913" cy="8019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0501867" y="2244147"/>
            <a:ext cx="38671" cy="7339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93731" y="4280204"/>
            <a:ext cx="996063" cy="7815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720259" y="3135322"/>
            <a:ext cx="1925515" cy="19723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Enter </a:t>
            </a:r>
            <a:r>
              <a:rPr lang="en-US" sz="2400" dirty="0" smtClean="0"/>
              <a:t>narrative into </a:t>
            </a:r>
            <a:r>
              <a:rPr lang="en-US" sz="2400" dirty="0"/>
              <a:t>the related </a:t>
            </a:r>
            <a:r>
              <a:rPr lang="en-US" sz="2400" dirty="0" smtClean="0"/>
              <a:t>fields</a:t>
            </a:r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7865645" y="2915854"/>
            <a:ext cx="4295736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Click </a:t>
            </a:r>
            <a:r>
              <a:rPr lang="en-US" sz="2400" b="1" dirty="0" smtClean="0"/>
              <a:t>Return</a:t>
            </a:r>
            <a:r>
              <a:rPr lang="en-US" sz="2400" dirty="0" smtClean="0"/>
              <a:t> for previous </a:t>
            </a:r>
            <a:r>
              <a:rPr lang="en-US" sz="2400" dirty="0" smtClean="0"/>
              <a:t>page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6638292" y="1638950"/>
            <a:ext cx="191744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Click </a:t>
            </a:r>
            <a:r>
              <a:rPr lang="en-US" sz="2400" b="1" dirty="0" smtClean="0"/>
              <a:t>Save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765586" y="5869353"/>
            <a:ext cx="5802284" cy="9393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*You can view great examples of quality pie under: </a:t>
            </a:r>
            <a:r>
              <a:rPr lang="en-US" sz="2400" b="1" dirty="0" smtClean="0"/>
              <a:t>PIE – Sample of Quality PIE (Demo)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2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26628</TotalTime>
  <Words>178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Making Templates Accessible</vt:lpstr>
      <vt:lpstr>PowerPoint Presentation</vt:lpstr>
      <vt:lpstr>1. Where We Are Now – View Reporting Year</vt:lpstr>
      <vt:lpstr>1. Where We Are Now – Copy Reporting Year</vt:lpstr>
      <vt:lpstr>1. Where We Are Now – Copy Reporting Year</vt:lpstr>
      <vt:lpstr>1. Where We Are Now – Create Reporting Year</vt:lpstr>
      <vt:lpstr>1. Where We Are Now – Create Reporting Year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614</cp:revision>
  <dcterms:created xsi:type="dcterms:W3CDTF">2018-01-26T20:40:34Z</dcterms:created>
  <dcterms:modified xsi:type="dcterms:W3CDTF">2018-11-21T20:34:26Z</dcterms:modified>
  <cp:version/>
</cp:coreProperties>
</file>