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79" r:id="rId2"/>
    <p:sldId id="419" r:id="rId3"/>
    <p:sldId id="327" r:id="rId4"/>
    <p:sldId id="418" r:id="rId5"/>
    <p:sldId id="326" r:id="rId6"/>
    <p:sldId id="420" r:id="rId7"/>
    <p:sldId id="421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3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8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9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9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7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Reports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70" y="1994180"/>
            <a:ext cx="10644554" cy="409768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– View &amp; </a:t>
            </a:r>
            <a:r>
              <a:rPr lang="en-US" b="1" dirty="0" smtClean="0">
                <a:solidFill>
                  <a:schemeClr val="tx1"/>
                </a:solidFill>
              </a:rPr>
              <a:t>Generate 4 Column Report in PDF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00928" y="1849624"/>
            <a:ext cx="331359" cy="233551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1846385" y="1204546"/>
            <a:ext cx="2812938" cy="7896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Select </a:t>
            </a:r>
            <a:r>
              <a:rPr lang="en-US" sz="2400" b="1" i="1" dirty="0" smtClean="0">
                <a:solidFill>
                  <a:schemeClr val="bg1"/>
                </a:solidFill>
              </a:rPr>
              <a:t>Standard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Reports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72106" y="1994180"/>
            <a:ext cx="2245217" cy="108092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144413" y="5541546"/>
            <a:ext cx="779285" cy="74959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716780" y="5541546"/>
            <a:ext cx="380515" cy="5503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7141491" y="5934102"/>
            <a:ext cx="3150577" cy="92389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Description of </a:t>
            </a:r>
            <a:r>
              <a:rPr lang="en-US" sz="2400" b="1" i="1" dirty="0" smtClean="0">
                <a:solidFill>
                  <a:schemeClr val="bg1"/>
                </a:solidFill>
              </a:rPr>
              <a:t>Reports</a:t>
            </a:r>
            <a:r>
              <a:rPr lang="en-US" sz="2400" i="1" dirty="0" smtClean="0">
                <a:solidFill>
                  <a:schemeClr val="bg1"/>
                </a:solidFill>
              </a:rPr>
              <a:t> will display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268058" y="1113905"/>
            <a:ext cx="4540960" cy="92389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Select </a:t>
            </a:r>
            <a:r>
              <a:rPr lang="en-US" sz="2400" b="1" i="1" dirty="0" smtClean="0">
                <a:solidFill>
                  <a:schemeClr val="bg1"/>
                </a:solidFill>
              </a:rPr>
              <a:t>Report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(recommended reports: 1 and 2)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32" y="1284500"/>
            <a:ext cx="10490686" cy="538988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- </a:t>
            </a:r>
            <a:r>
              <a:rPr lang="en-US" b="1" dirty="0">
                <a:solidFill>
                  <a:schemeClr val="tx1"/>
                </a:solidFill>
              </a:rPr>
              <a:t>View &amp; Generate 4 Column Report in PDF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98098" y="2353393"/>
            <a:ext cx="471119" cy="3948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333658" y="1646716"/>
            <a:ext cx="3095042" cy="8092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4. Select </a:t>
            </a:r>
            <a:r>
              <a:rPr lang="en-US" sz="2400" b="1" i="1" dirty="0" smtClean="0">
                <a:solidFill>
                  <a:schemeClr val="bg1"/>
                </a:solidFill>
              </a:rPr>
              <a:t>Format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(PDF, HTML and Word)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54993" y="2965929"/>
            <a:ext cx="347538" cy="2082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1565032" y="2693662"/>
            <a:ext cx="2990343" cy="5155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5. Insert Report Title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555736" y="5530815"/>
            <a:ext cx="714115" cy="19171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555736" y="5776052"/>
            <a:ext cx="586938" cy="24966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9107241" y="5213796"/>
            <a:ext cx="2520600" cy="10890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6. Enter </a:t>
            </a:r>
            <a:r>
              <a:rPr lang="en-US" sz="2400" b="1" i="1" dirty="0" smtClean="0">
                <a:solidFill>
                  <a:schemeClr val="bg1"/>
                </a:solidFill>
              </a:rPr>
              <a:t>Filters</a:t>
            </a:r>
            <a:r>
              <a:rPr lang="en-US" sz="2400" i="1" dirty="0" smtClean="0">
                <a:solidFill>
                  <a:schemeClr val="bg1"/>
                </a:solidFill>
              </a:rPr>
              <a:t> *(if applicable) 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21208" y="5468371"/>
            <a:ext cx="3236144" cy="12060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*Reports have default settings, only use if specifying certain data 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0335226" y="2484600"/>
            <a:ext cx="32617" cy="7936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912793" y="3226577"/>
            <a:ext cx="2974730" cy="7122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7. Click on </a:t>
            </a:r>
            <a:r>
              <a:rPr lang="en-US" sz="2400" b="1" i="1" dirty="0" smtClean="0">
                <a:solidFill>
                  <a:schemeClr val="bg1"/>
                </a:solidFill>
              </a:rPr>
              <a:t>Open Report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07" y="1404202"/>
            <a:ext cx="8481279" cy="5149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Reports – Display of </a:t>
            </a:r>
            <a:r>
              <a:rPr lang="en-US" b="1" dirty="0" smtClean="0">
                <a:solidFill>
                  <a:schemeClr val="tx1"/>
                </a:solidFill>
              </a:rPr>
              <a:t>4 Column Report in PDF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83668" y="3160833"/>
            <a:ext cx="924192" cy="553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83668" y="3910634"/>
            <a:ext cx="905692" cy="5445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66050" y="3268173"/>
            <a:ext cx="2524665" cy="10890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8. Report will Display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15" y="1510386"/>
            <a:ext cx="10700385" cy="509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– </a:t>
            </a:r>
            <a:r>
              <a:rPr lang="en-US" b="1" dirty="0" smtClean="0">
                <a:solidFill>
                  <a:schemeClr val="tx1"/>
                </a:solidFill>
              </a:rPr>
              <a:t>Unit Resource Allocation Reports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0253" y="2477193"/>
            <a:ext cx="823849" cy="178003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178894" y="1761671"/>
            <a:ext cx="2812938" cy="78963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1. Select </a:t>
            </a:r>
            <a:r>
              <a:rPr lang="en-US" sz="2400" b="1" i="1" dirty="0" smtClean="0">
                <a:solidFill>
                  <a:schemeClr val="bg1"/>
                </a:solidFill>
              </a:rPr>
              <a:t>Ad-Hoc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</a:rPr>
              <a:t>Reports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00185" y="3768970"/>
            <a:ext cx="1584137" cy="83233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751108" y="4115912"/>
            <a:ext cx="3833467" cy="107123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2. Select </a:t>
            </a:r>
            <a:r>
              <a:rPr lang="en-US" sz="2400" b="1" i="1" dirty="0" smtClean="0">
                <a:solidFill>
                  <a:schemeClr val="bg1"/>
                </a:solidFill>
              </a:rPr>
              <a:t>Unit PIE Level </a:t>
            </a:r>
            <a:r>
              <a:rPr lang="en-US" sz="2400" b="1" i="1" dirty="0" smtClean="0">
                <a:solidFill>
                  <a:schemeClr val="bg1"/>
                </a:solidFill>
              </a:rPr>
              <a:t>Resource Allocation Report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42" y="1561445"/>
            <a:ext cx="10508066" cy="4658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– </a:t>
            </a:r>
            <a:r>
              <a:rPr lang="en-US" b="1" dirty="0">
                <a:solidFill>
                  <a:schemeClr val="tx1"/>
                </a:solidFill>
              </a:rPr>
              <a:t>Unit Resource Allocation Reports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61709" y="3830679"/>
            <a:ext cx="746087" cy="7869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467266" y="4617648"/>
            <a:ext cx="3150577" cy="92389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3. Report will generate once selected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191665" y="5175310"/>
            <a:ext cx="3404589" cy="155990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*Ensure you don’t have any pop-</a:t>
            </a:r>
            <a:r>
              <a:rPr lang="en-US" sz="2400" i="1" dirty="0" smtClean="0">
                <a:solidFill>
                  <a:schemeClr val="bg1"/>
                </a:solidFill>
              </a:rPr>
              <a:t>up blockers that could prevent the download.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797" y="1209623"/>
            <a:ext cx="9889577" cy="5354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Reports – </a:t>
            </a:r>
            <a:r>
              <a:rPr lang="en-US" b="1" dirty="0">
                <a:solidFill>
                  <a:schemeClr val="tx1"/>
                </a:solidFill>
              </a:rPr>
              <a:t>Unit Resource Allocation Reports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02873" y="3106064"/>
            <a:ext cx="523702" cy="93307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08935" y="3886738"/>
            <a:ext cx="3541221" cy="27981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Report will appear in excel in a recommended template.  </a:t>
            </a:r>
            <a:r>
              <a:rPr lang="en-US" sz="2400" i="1" dirty="0" smtClean="0">
                <a:solidFill>
                  <a:schemeClr val="bg1"/>
                </a:solidFill>
              </a:rPr>
              <a:t>Unit PIE’s will have the availability to insert a “Unit Rank”  to send to their Division for Resource Prioritization.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76772" y="2197120"/>
            <a:ext cx="398267" cy="49322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91130" y="2219284"/>
            <a:ext cx="316746" cy="47105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4906329" y="1116103"/>
            <a:ext cx="4003093" cy="11967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All columns are populated using the data entered into the selected PIE Unit.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51185</TotalTime>
  <Words>228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Making Templates Accessible</vt:lpstr>
      <vt:lpstr>PowerPoint Presentation</vt:lpstr>
      <vt:lpstr>3. Reports – View &amp; Generate 4 Column Report in PDF</vt:lpstr>
      <vt:lpstr>3. Reports - View &amp; Generate 4 Column Report in PDF</vt:lpstr>
      <vt:lpstr>3. Reports – Display of 4 Column Report in PDF</vt:lpstr>
      <vt:lpstr>3. Reports – Unit Resource Allocation Reports</vt:lpstr>
      <vt:lpstr>3. Reports – Unit Resource Allocation Reports</vt:lpstr>
      <vt:lpstr>3. Reports – Unit Resource Allocation Reports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677</cp:revision>
  <dcterms:created xsi:type="dcterms:W3CDTF">2018-01-26T20:40:34Z</dcterms:created>
  <dcterms:modified xsi:type="dcterms:W3CDTF">2019-04-29T21:37:36Z</dcterms:modified>
  <cp:version/>
</cp:coreProperties>
</file>