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81" r:id="rId2"/>
    <p:sldId id="420" r:id="rId3"/>
    <p:sldId id="424" r:id="rId4"/>
    <p:sldId id="421" r:id="rId5"/>
    <p:sldId id="384" r:id="rId6"/>
    <p:sldId id="385" r:id="rId7"/>
    <p:sldId id="393" r:id="rId8"/>
    <p:sldId id="394" r:id="rId9"/>
    <p:sldId id="386" r:id="rId10"/>
    <p:sldId id="387" r:id="rId11"/>
    <p:sldId id="395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96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9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5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7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6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09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7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654075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Make an Impact – Closing the Loop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49" y="1270530"/>
            <a:ext cx="8862161" cy="5412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Related Outcomes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3376399" y="3519089"/>
            <a:ext cx="1045972" cy="5999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9233" y="3227148"/>
            <a:ext cx="682266" cy="6752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09820" y="3519089"/>
            <a:ext cx="3325091" cy="12137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Select drop down arrow to expand and view and report on Goal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65087" y="1609259"/>
            <a:ext cx="1195842" cy="3691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387443" y="1313094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4. Don’t forget to </a:t>
            </a:r>
            <a:r>
              <a:rPr lang="en-US" sz="2400" b="1" i="1" dirty="0" smtClean="0">
                <a:solidFill>
                  <a:schemeClr val="bg1"/>
                </a:solidFill>
              </a:rPr>
              <a:t>Save</a:t>
            </a:r>
            <a:r>
              <a:rPr lang="en-US" sz="2400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</a:rPr>
              <a:t>Return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42828" y="4025461"/>
            <a:ext cx="1227133" cy="28525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214895" y="4799347"/>
            <a:ext cx="32164" cy="92812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378953" y="5598903"/>
            <a:ext cx="3325091" cy="12090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Place check mark to tie in with SLO (will be added to Goal)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11" y="2035678"/>
            <a:ext cx="9884265" cy="407696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0292898" y="3927202"/>
            <a:ext cx="746404" cy="132644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765795" y="2905286"/>
            <a:ext cx="3325091" cy="12137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You are able to un-relate summary of data by selecting this icon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Related Outcomes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040845" y="5497992"/>
            <a:ext cx="1514530" cy="5688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17737" y="5409969"/>
            <a:ext cx="3325091" cy="10573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Related Outcome(s) will display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99" y="1500985"/>
            <a:ext cx="10111011" cy="4958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Add Analysis of Progress on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9709265" y="3403868"/>
            <a:ext cx="1496291" cy="2161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0073" y="2187515"/>
            <a:ext cx="598516" cy="6614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98793" y="1579496"/>
            <a:ext cx="2720469" cy="7780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View</a:t>
            </a:r>
            <a:r>
              <a:rPr lang="en-US" sz="2400" b="1" i="1" dirty="0" smtClean="0">
                <a:solidFill>
                  <a:schemeClr val="bg1"/>
                </a:solidFill>
              </a:rPr>
              <a:t> Unit Goals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861665" y="3494116"/>
            <a:ext cx="1343891" cy="13605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072139" y="3104388"/>
            <a:ext cx="2967193" cy="7794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</a:t>
            </a:r>
            <a:r>
              <a:rPr lang="en-US" sz="2400" b="1" i="1" dirty="0" smtClean="0">
                <a:solidFill>
                  <a:schemeClr val="bg1"/>
                </a:solidFill>
              </a:rPr>
              <a:t>Click</a:t>
            </a:r>
            <a:r>
              <a:rPr lang="en-US" sz="2400" i="1" dirty="0" smtClean="0">
                <a:solidFill>
                  <a:schemeClr val="bg1"/>
                </a:solidFill>
              </a:rPr>
              <a:t> to </a:t>
            </a:r>
            <a:r>
              <a:rPr lang="en-US" sz="2400" b="1" i="1" dirty="0" smtClean="0">
                <a:solidFill>
                  <a:schemeClr val="bg1"/>
                </a:solidFill>
              </a:rPr>
              <a:t>Add</a:t>
            </a:r>
            <a:r>
              <a:rPr lang="en-US" sz="2400" i="1" dirty="0" smtClean="0">
                <a:solidFill>
                  <a:schemeClr val="bg1"/>
                </a:solidFill>
              </a:rPr>
              <a:t> Analysis of Progress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92380" y="4244158"/>
            <a:ext cx="599870" cy="5095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77190" y="4614174"/>
            <a:ext cx="615060" cy="6212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87351" y="4000240"/>
            <a:ext cx="2876204" cy="130834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View </a:t>
            </a:r>
            <a:r>
              <a:rPr lang="en-US" sz="2400" b="1" i="1" dirty="0" smtClean="0">
                <a:solidFill>
                  <a:schemeClr val="bg1"/>
                </a:solidFill>
              </a:rPr>
              <a:t>Goals</a:t>
            </a:r>
            <a:r>
              <a:rPr lang="en-US" sz="2400" i="1" dirty="0" smtClean="0">
                <a:solidFill>
                  <a:schemeClr val="bg1"/>
                </a:solidFill>
              </a:rPr>
              <a:t> (blue)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or</a:t>
            </a:r>
            <a:r>
              <a:rPr lang="en-US" sz="2400" b="1" i="1" dirty="0" smtClean="0">
                <a:solidFill>
                  <a:schemeClr val="bg1"/>
                </a:solidFill>
              </a:rPr>
              <a:t> Resources (</a:t>
            </a:r>
            <a:r>
              <a:rPr lang="en-US" sz="2400" i="1" dirty="0" smtClean="0">
                <a:solidFill>
                  <a:schemeClr val="bg1"/>
                </a:solidFill>
              </a:rPr>
              <a:t>orange</a:t>
            </a:r>
            <a:r>
              <a:rPr lang="en-US" sz="2400" b="1" i="1" dirty="0" smtClean="0">
                <a:solidFill>
                  <a:schemeClr val="bg1"/>
                </a:solidFill>
              </a:rPr>
              <a:t>)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99" y="1500985"/>
            <a:ext cx="10111011" cy="4958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</a:t>
            </a:r>
            <a:r>
              <a:rPr lang="en-US" sz="2000" b="1" dirty="0" smtClean="0">
                <a:solidFill>
                  <a:schemeClr val="tx1"/>
                </a:solidFill>
              </a:rPr>
              <a:t>Add Analysis of Progress on Goals and Resources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47480" y="3885853"/>
            <a:ext cx="1417444" cy="568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05669" y="4327116"/>
            <a:ext cx="1417444" cy="9013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117377" y="3510758"/>
            <a:ext cx="2959043" cy="16327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 smtClean="0">
                <a:solidFill>
                  <a:schemeClr val="bg1"/>
                </a:solidFill>
              </a:rPr>
              <a:t>Analysis of Progress </a:t>
            </a:r>
            <a:r>
              <a:rPr lang="en-US" sz="2400" i="1" dirty="0" smtClean="0">
                <a:solidFill>
                  <a:schemeClr val="bg1"/>
                </a:solidFill>
              </a:rPr>
              <a:t>will display </a:t>
            </a:r>
            <a:r>
              <a:rPr lang="en-US" sz="2400" i="1" dirty="0">
                <a:solidFill>
                  <a:schemeClr val="bg1"/>
                </a:solidFill>
              </a:rPr>
              <a:t>for </a:t>
            </a:r>
            <a:r>
              <a:rPr lang="en-US" sz="2400" i="1" dirty="0" smtClean="0">
                <a:solidFill>
                  <a:schemeClr val="bg1"/>
                </a:solidFill>
              </a:rPr>
              <a:t>preceding </a:t>
            </a:r>
            <a:r>
              <a:rPr lang="en-US" sz="2400" b="1" i="1" dirty="0" smtClean="0">
                <a:solidFill>
                  <a:schemeClr val="bg1"/>
                </a:solidFill>
              </a:rPr>
              <a:t>Reporting Years </a:t>
            </a:r>
            <a:r>
              <a:rPr lang="en-US" sz="2400" i="1" dirty="0" smtClean="0">
                <a:solidFill>
                  <a:schemeClr val="bg1"/>
                </a:solidFill>
              </a:rPr>
              <a:t>(if applicable)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830589" y="5258758"/>
            <a:ext cx="3798903" cy="15842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*Give an update on </a:t>
            </a:r>
            <a:r>
              <a:rPr lang="en-US" sz="2400" b="1" i="1" dirty="0" smtClean="0">
                <a:solidFill>
                  <a:schemeClr val="bg1"/>
                </a:solidFill>
              </a:rPr>
              <a:t>Goals</a:t>
            </a:r>
            <a:r>
              <a:rPr lang="en-US" sz="2400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</a:rPr>
              <a:t>Resources </a:t>
            </a:r>
            <a:r>
              <a:rPr lang="en-US" sz="2400" i="1" dirty="0">
                <a:solidFill>
                  <a:schemeClr val="bg1"/>
                </a:solidFill>
              </a:rPr>
              <a:t>from </a:t>
            </a:r>
            <a:r>
              <a:rPr lang="en-US" sz="2400" b="1" i="1" dirty="0" smtClean="0">
                <a:solidFill>
                  <a:schemeClr val="bg1"/>
                </a:solidFill>
              </a:rPr>
              <a:t>2017-18 </a:t>
            </a:r>
            <a:r>
              <a:rPr lang="en-US" sz="2400" i="1" dirty="0" smtClean="0">
                <a:solidFill>
                  <a:schemeClr val="bg1"/>
                </a:solidFill>
              </a:rPr>
              <a:t>using the Reporting Year </a:t>
            </a:r>
            <a:r>
              <a:rPr lang="en-US" sz="2400" b="1" i="1" dirty="0" smtClean="0">
                <a:solidFill>
                  <a:schemeClr val="bg1"/>
                </a:solidFill>
              </a:rPr>
              <a:t>2018-19</a:t>
            </a:r>
            <a:r>
              <a:rPr lang="en-US" sz="2400" i="1" dirty="0" smtClean="0">
                <a:solidFill>
                  <a:schemeClr val="bg1"/>
                </a:solidFill>
              </a:rPr>
              <a:t>*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30" y="1270530"/>
            <a:ext cx="10088860" cy="5398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</a:t>
            </a:r>
            <a:r>
              <a:rPr lang="en-US" b="1" dirty="0">
                <a:solidFill>
                  <a:schemeClr val="tx1"/>
                </a:solidFill>
              </a:rPr>
              <a:t>Add Analysis of Progress on Goals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3214546" y="3609326"/>
            <a:ext cx="941818" cy="5389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291156" y="2377440"/>
            <a:ext cx="24939" cy="8229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59078" y="3209732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4. </a:t>
            </a:r>
            <a:r>
              <a:rPr lang="en-US" sz="2400" i="1" dirty="0">
                <a:solidFill>
                  <a:schemeClr val="bg1"/>
                </a:solidFill>
              </a:rPr>
              <a:t>Enter </a:t>
            </a:r>
            <a:r>
              <a:rPr lang="en-US" sz="2400" i="1" dirty="0" smtClean="0">
                <a:solidFill>
                  <a:schemeClr val="bg1"/>
                </a:solidFill>
              </a:rPr>
              <a:t>Analysis of Progress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48162" y="2377440"/>
            <a:ext cx="664824" cy="10130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7715085" y="3160028"/>
            <a:ext cx="4375801" cy="42890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7. Make sure to </a:t>
            </a:r>
            <a:r>
              <a:rPr lang="en-US" sz="2400" b="1" i="1" dirty="0" smtClean="0">
                <a:solidFill>
                  <a:schemeClr val="bg1"/>
                </a:solidFill>
              </a:rPr>
              <a:t>Save and Return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347085" y="5408784"/>
            <a:ext cx="1075286" cy="4289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379892" y="5408784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6. Select what % of Goal is completed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54126" y="4745720"/>
            <a:ext cx="1268492" cy="30380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359077" y="4316815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5. Ensure Reporting Year is </a:t>
            </a:r>
            <a:r>
              <a:rPr lang="en-US" sz="2400" b="1" i="1" dirty="0" smtClean="0">
                <a:solidFill>
                  <a:schemeClr val="bg1"/>
                </a:solidFill>
              </a:rPr>
              <a:t>2018-19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830589" y="5258758"/>
            <a:ext cx="3798903" cy="158421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*Give an update on </a:t>
            </a:r>
            <a:r>
              <a:rPr lang="en-US" sz="2400" b="1" i="1" dirty="0" smtClean="0">
                <a:solidFill>
                  <a:schemeClr val="bg1"/>
                </a:solidFill>
              </a:rPr>
              <a:t>Goals</a:t>
            </a:r>
            <a:r>
              <a:rPr lang="en-US" sz="2400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</a:rPr>
              <a:t>Resources </a:t>
            </a:r>
            <a:r>
              <a:rPr lang="en-US" sz="2400" i="1" dirty="0">
                <a:solidFill>
                  <a:schemeClr val="bg1"/>
                </a:solidFill>
              </a:rPr>
              <a:t>from </a:t>
            </a:r>
            <a:r>
              <a:rPr lang="en-US" sz="2400" b="1" i="1" dirty="0" smtClean="0">
                <a:solidFill>
                  <a:schemeClr val="bg1"/>
                </a:solidFill>
              </a:rPr>
              <a:t>2017-18 </a:t>
            </a:r>
            <a:r>
              <a:rPr lang="en-US" sz="2400" i="1" dirty="0" smtClean="0">
                <a:solidFill>
                  <a:schemeClr val="bg1"/>
                </a:solidFill>
              </a:rPr>
              <a:t>using the Reporting Year </a:t>
            </a:r>
            <a:r>
              <a:rPr lang="en-US" sz="2400" b="1" i="1" dirty="0" smtClean="0">
                <a:solidFill>
                  <a:schemeClr val="bg1"/>
                </a:solidFill>
              </a:rPr>
              <a:t>2018-19</a:t>
            </a:r>
            <a:r>
              <a:rPr lang="en-US" sz="2400" i="1" dirty="0" smtClean="0">
                <a:solidFill>
                  <a:schemeClr val="bg1"/>
                </a:solidFill>
              </a:rPr>
              <a:t>*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516" y="1411202"/>
            <a:ext cx="10228516" cy="5007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9100265" y="3491508"/>
            <a:ext cx="2221670" cy="68148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349203" y="2860776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Add Related Documents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241" y="1437578"/>
            <a:ext cx="10574215" cy="4737248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7650304" y="5666458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Upload</a:t>
            </a:r>
            <a:r>
              <a:rPr lang="en-US" sz="2400" i="1" dirty="0" smtClean="0">
                <a:solidFill>
                  <a:schemeClr val="bg1"/>
                </a:solidFill>
              </a:rPr>
              <a:t> new documents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439290" y="5092918"/>
            <a:ext cx="333110" cy="5735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39837" y="4054676"/>
            <a:ext cx="380371" cy="1115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1556241" y="3240531"/>
            <a:ext cx="2967193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View</a:t>
            </a:r>
            <a:r>
              <a:rPr lang="en-US" sz="2400" i="1" dirty="0" smtClean="0">
                <a:solidFill>
                  <a:schemeClr val="bg1"/>
                </a:solidFill>
              </a:rPr>
              <a:t> Document Repository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2" y="1154167"/>
            <a:ext cx="8954193" cy="563271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8205096" y="5836686"/>
            <a:ext cx="1071719" cy="64863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847215" y="2757049"/>
            <a:ext cx="1645542" cy="6639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060873" y="3486426"/>
            <a:ext cx="431884" cy="4282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69759" y="2980878"/>
            <a:ext cx="2668031" cy="113392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Click to </a:t>
            </a:r>
            <a:r>
              <a:rPr lang="en-US" sz="2400" b="1" i="1" dirty="0" smtClean="0"/>
              <a:t>browse </a:t>
            </a:r>
            <a:r>
              <a:rPr lang="en-US" sz="2400" i="1" dirty="0" smtClean="0"/>
              <a:t>and add files on your computer</a:t>
            </a:r>
            <a:endParaRPr lang="en-US" sz="2400" i="1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76815" y="5223832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6</a:t>
            </a:r>
            <a:r>
              <a:rPr lang="en-US" sz="2400" i="1" dirty="0" smtClean="0"/>
              <a:t>. Select </a:t>
            </a:r>
            <a:r>
              <a:rPr lang="en-US" sz="2400" i="1" dirty="0"/>
              <a:t>File and Select </a:t>
            </a:r>
            <a:r>
              <a:rPr lang="en-US" sz="2400" b="1" i="1" dirty="0" smtClean="0"/>
              <a:t>Open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91005" y="1662545"/>
            <a:ext cx="540326" cy="39893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073236" y="1370379"/>
            <a:ext cx="6452061" cy="46469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Select </a:t>
            </a:r>
            <a:r>
              <a:rPr lang="en-US" sz="2400" i="1" dirty="0"/>
              <a:t>Location to place uploaded documents to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86816" y="2042932"/>
            <a:ext cx="814991" cy="2323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75218" y="2190001"/>
            <a:ext cx="726589" cy="77054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49687" y="1154167"/>
            <a:ext cx="2103310" cy="20098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Document Retrieval Screen will display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5819" y="438441"/>
            <a:ext cx="11311128" cy="64008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3. Where We Make an Impact –View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88" y="1798669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271423" y="1209178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7</a:t>
            </a:r>
            <a:r>
              <a:rPr lang="en-US" sz="2400" i="1" dirty="0" smtClean="0"/>
              <a:t>. Select</a:t>
            </a:r>
            <a:r>
              <a:rPr lang="en-US" sz="2400" b="1" i="1" dirty="0" smtClean="0"/>
              <a:t> </a:t>
            </a:r>
            <a:r>
              <a:rPr lang="en-US" sz="2400" b="1" i="1" dirty="0"/>
              <a:t>Save and Relate</a:t>
            </a:r>
            <a:endParaRPr lang="en-US" sz="2400" i="1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1"/>
            <a:ext cx="39985" cy="10614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Add New:</a:t>
            </a:r>
            <a:r>
              <a:rPr lang="en-US" sz="2400" i="1" dirty="0"/>
              <a:t> saves the document and stays on this screen to keep adding more documents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Save and Close: </a:t>
            </a:r>
            <a:r>
              <a:rPr lang="en-US" sz="2400" i="1" dirty="0"/>
              <a:t>saves the document and returns to previous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5819" y="438441"/>
            <a:ext cx="11311128" cy="640080"/>
          </a:xfrm>
          <a:prstGeom prst="rect">
            <a:avLst/>
          </a:prstGeom>
          <a:solidFill>
            <a:srgbClr val="D7D7D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3. Where We Make an Impact –View &amp; Add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2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324460"/>
            <a:ext cx="10536406" cy="5209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7D7D7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Where We Make an Impact – Related Outcomes Results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086" y="124990"/>
            <a:ext cx="1955800" cy="1145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9759142" y="4786018"/>
            <a:ext cx="1803862" cy="98301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72139" y="4207839"/>
            <a:ext cx="2967193" cy="11563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Click to </a:t>
            </a:r>
            <a:r>
              <a:rPr lang="en-US" sz="2400" b="1" i="1" dirty="0" smtClean="0">
                <a:solidFill>
                  <a:schemeClr val="bg1"/>
                </a:solidFill>
              </a:rPr>
              <a:t>Add Related Outcomes Results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34058</TotalTime>
  <Words>440</Words>
  <Application>Microsoft Office PowerPoint</Application>
  <PresentationFormat>Widescreen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Making Templates Accessible</vt:lpstr>
      <vt:lpstr>PowerPoint Presentation</vt:lpstr>
      <vt:lpstr>3. Where We Make an Impact – Add Analysis of Progress on Goals</vt:lpstr>
      <vt:lpstr>3. Where We Make an Impact – Add Analysis of Progress on Goals and Resources</vt:lpstr>
      <vt:lpstr>3. Where We Make an Impact – Add Analysis of Progress on Goals</vt:lpstr>
      <vt:lpstr>3. Where We Make an Impact – View &amp; Add Related Documents</vt:lpstr>
      <vt:lpstr>3. Where We Make an Impact – View &amp; Add Related Documents</vt:lpstr>
      <vt:lpstr>2. Where We Are Going – Uploading Documents to Resources</vt:lpstr>
      <vt:lpstr>2. Where We Are Going – Uploading Documents to Resources</vt:lpstr>
      <vt:lpstr>3. Where We Make an Impact – Related Outcomes Results</vt:lpstr>
      <vt:lpstr>3. Where We Make an Impact – Related Outcomes Results</vt:lpstr>
      <vt:lpstr>3. Where We Make an Impact – Related Outcomes Results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677</cp:revision>
  <dcterms:created xsi:type="dcterms:W3CDTF">2018-01-26T20:40:34Z</dcterms:created>
  <dcterms:modified xsi:type="dcterms:W3CDTF">2018-11-06T23:32:15Z</dcterms:modified>
  <cp:version/>
</cp:coreProperties>
</file>