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48" r:id="rId2"/>
    <p:sldId id="424" r:id="rId3"/>
    <p:sldId id="425" r:id="rId4"/>
    <p:sldId id="426" r:id="rId5"/>
    <p:sldId id="427" r:id="rId6"/>
    <p:sldId id="293" r:id="rId7"/>
    <p:sldId id="294" r:id="rId8"/>
    <p:sldId id="332" r:id="rId9"/>
    <p:sldId id="297" r:id="rId10"/>
    <p:sldId id="401" r:id="rId11"/>
    <p:sldId id="409" r:id="rId12"/>
    <p:sldId id="372" r:id="rId13"/>
    <p:sldId id="301" r:id="rId14"/>
    <p:sldId id="303" r:id="rId15"/>
    <p:sldId id="305" r:id="rId16"/>
    <p:sldId id="304" r:id="rId17"/>
    <p:sldId id="366" r:id="rId18"/>
    <p:sldId id="367" r:id="rId19"/>
    <p:sldId id="405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0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1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0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26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2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59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05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7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7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6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3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2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0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3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bmcneice-stallard@mtsac.edu" TargetMode="External"/><Relationship Id="rId3" Type="http://schemas.openxmlformats.org/officeDocument/2006/relationships/image" Target="../media/image21.png"/><Relationship Id="rId7" Type="http://schemas.openxmlformats.org/officeDocument/2006/relationships/hyperlink" Target="mailto:mchen@mtsac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sampat@mtsac.edu" TargetMode="External"/><Relationship Id="rId5" Type="http://schemas.openxmlformats.org/officeDocument/2006/relationships/hyperlink" Target="mailto:psuarez7@mtsac.edu" TargetMode="External"/><Relationship Id="rId4" Type="http://schemas.openxmlformats.org/officeDocument/2006/relationships/hyperlink" Target="http://www.mtsac.edu/pie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1106148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Where We Are Going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9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77" y="1306045"/>
            <a:ext cx="10166639" cy="519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Copy &amp; Moving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59883" y="3901431"/>
            <a:ext cx="1707535" cy="15759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1820488" y="5378335"/>
            <a:ext cx="2560320" cy="90608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1. Click to </a:t>
            </a:r>
            <a:r>
              <a:rPr lang="en-US" sz="2400" b="1" i="1" dirty="0" smtClean="0"/>
              <a:t>View</a:t>
            </a:r>
            <a:r>
              <a:rPr lang="en-US" sz="2400" i="1" dirty="0" smtClean="0"/>
              <a:t> Resources Needed</a:t>
            </a:r>
            <a:endParaRPr lang="en-US" sz="2400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706793" y="3929516"/>
            <a:ext cx="540326" cy="9001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9075170" y="4752845"/>
            <a:ext cx="2171949" cy="11408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2. Click to </a:t>
            </a:r>
            <a:r>
              <a:rPr lang="en-US" sz="2400" b="1" i="1" dirty="0" smtClean="0"/>
              <a:t>Copy </a:t>
            </a:r>
            <a:r>
              <a:rPr lang="en-US" sz="2400" i="1" dirty="0" smtClean="0"/>
              <a:t>Unit Goals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73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067" y="1318811"/>
            <a:ext cx="10016269" cy="5402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Copy &amp; Moving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42953" y="3705895"/>
            <a:ext cx="592441" cy="50865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71011" y="2319251"/>
            <a:ext cx="623454" cy="9642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463936" y="1318810"/>
            <a:ext cx="2535380" cy="121657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3. Select </a:t>
            </a:r>
            <a:r>
              <a:rPr lang="en-US" sz="2400" b="1" i="1" dirty="0" smtClean="0"/>
              <a:t>Unit Goal</a:t>
            </a:r>
            <a:r>
              <a:rPr lang="en-US" sz="2400" i="1" dirty="0" smtClean="0"/>
              <a:t> you wish to </a:t>
            </a:r>
            <a:r>
              <a:rPr lang="en-US" sz="2400" b="1" i="1" dirty="0" smtClean="0"/>
              <a:t>Copy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Resource</a:t>
            </a:r>
            <a:r>
              <a:rPr lang="en-US" sz="2400" i="1" dirty="0" smtClean="0"/>
              <a:t> to</a:t>
            </a:r>
            <a:endParaRPr lang="en-US" sz="2400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20958" y="4724027"/>
            <a:ext cx="514436" cy="4714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21433" y="3380658"/>
            <a:ext cx="2171949" cy="22519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You will see all of your </a:t>
            </a:r>
            <a:r>
              <a:rPr lang="en-US" sz="2400" b="1" i="1" dirty="0" smtClean="0"/>
              <a:t>Unit Goals </a:t>
            </a:r>
            <a:r>
              <a:rPr lang="en-US" sz="2400" i="1" dirty="0" smtClean="0"/>
              <a:t>displayed</a:t>
            </a:r>
            <a:endParaRPr lang="en-US" sz="2400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570989" y="3283528"/>
            <a:ext cx="79193" cy="11599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4866878" y="4283967"/>
            <a:ext cx="3408219" cy="14361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4. </a:t>
            </a:r>
            <a:r>
              <a:rPr lang="en-US" sz="2400" b="1" i="1" dirty="0" smtClean="0"/>
              <a:t>Select </a:t>
            </a:r>
            <a:r>
              <a:rPr lang="en-US" sz="2400" i="1" dirty="0" smtClean="0"/>
              <a:t>the Right Arrow to “</a:t>
            </a:r>
            <a:r>
              <a:rPr lang="en-US" sz="2400" b="1" i="1" dirty="0" smtClean="0"/>
              <a:t>Move Selected</a:t>
            </a:r>
            <a:r>
              <a:rPr lang="en-US" sz="2400" i="1" dirty="0" smtClean="0"/>
              <a:t>” Unit to the right bucket </a:t>
            </a:r>
            <a:endParaRPr lang="en-US" sz="24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17084" y="3539273"/>
            <a:ext cx="723206" cy="8043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304" y="3301725"/>
            <a:ext cx="3922765" cy="177940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8936181" y="4297635"/>
            <a:ext cx="3408219" cy="426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5. </a:t>
            </a:r>
            <a:r>
              <a:rPr lang="en-US" sz="2400" b="1" i="1" dirty="0" smtClean="0"/>
              <a:t>Unit Goal </a:t>
            </a:r>
            <a:r>
              <a:rPr lang="en-US" sz="2400" i="1" dirty="0" smtClean="0"/>
              <a:t>will appear </a:t>
            </a:r>
            <a:endParaRPr lang="en-US" sz="2400" i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958096" y="2249674"/>
            <a:ext cx="275294" cy="3375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8574576" y="2587176"/>
            <a:ext cx="3408219" cy="426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6. </a:t>
            </a:r>
            <a:r>
              <a:rPr lang="en-US" sz="2400" b="1" i="1" dirty="0" smtClean="0"/>
              <a:t>Save</a:t>
            </a:r>
            <a:r>
              <a:rPr lang="en-US" sz="2400" i="1" dirty="0" smtClean="0"/>
              <a:t> &amp; </a:t>
            </a:r>
            <a:r>
              <a:rPr lang="en-US" sz="2400" b="1" i="1" dirty="0" smtClean="0"/>
              <a:t>Return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198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67" y="1582436"/>
            <a:ext cx="10449098" cy="4315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View &amp; Upload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243753" y="5375740"/>
            <a:ext cx="2244116" cy="98061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ular Callout 12"/>
          <p:cNvSpPr/>
          <p:nvPr/>
        </p:nvSpPr>
        <p:spPr>
          <a:xfrm>
            <a:off x="2934070" y="6175202"/>
            <a:ext cx="6485403" cy="4629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1. Click to </a:t>
            </a:r>
            <a:r>
              <a:rPr lang="en-US" sz="2400" b="1" i="1" dirty="0" smtClean="0"/>
              <a:t>Add Related Documents </a:t>
            </a:r>
            <a:r>
              <a:rPr lang="en-US" sz="2400" i="1" dirty="0" smtClean="0"/>
              <a:t>to the Resource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00" y="1644162"/>
            <a:ext cx="10527517" cy="400198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3894355" y="4513907"/>
            <a:ext cx="123730" cy="12401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749669" y="5754063"/>
            <a:ext cx="5504476" cy="8929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3. </a:t>
            </a:r>
            <a:r>
              <a:rPr lang="en-US" sz="2400" b="1" i="1" dirty="0" smtClean="0"/>
              <a:t>Documents </a:t>
            </a:r>
            <a:r>
              <a:rPr lang="en-US" sz="2400" b="1" i="1" dirty="0"/>
              <a:t>Repository </a:t>
            </a:r>
            <a:r>
              <a:rPr lang="en-US" sz="2400" i="1" dirty="0"/>
              <a:t>(Where files are stored via TracDat that were uploaded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510267" y="3800158"/>
            <a:ext cx="1802424" cy="14658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088923" y="5217469"/>
            <a:ext cx="2778370" cy="8110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2. Click to be </a:t>
            </a:r>
            <a:r>
              <a:rPr lang="en-US" sz="2400" i="1" dirty="0"/>
              <a:t>able to upload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4" y="2806501"/>
            <a:ext cx="10539580" cy="3379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Arrow Connector 21"/>
          <p:cNvCxnSpPr/>
          <p:nvPr/>
        </p:nvCxnSpPr>
        <p:spPr>
          <a:xfrm flipH="1">
            <a:off x="7688247" y="2463984"/>
            <a:ext cx="1048429" cy="117166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7076050" y="1586426"/>
            <a:ext cx="3525716" cy="9331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4. Select </a:t>
            </a:r>
            <a:r>
              <a:rPr lang="en-US" sz="2400" i="1" dirty="0"/>
              <a:t>Location to place uploaded documents to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20201" y="2145631"/>
            <a:ext cx="450921" cy="9543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71123" y="2163325"/>
            <a:ext cx="542871" cy="90805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2085804" y="1492222"/>
            <a:ext cx="2773227" cy="91019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Document Retrieval Screen will display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12" y="1154167"/>
            <a:ext cx="8954193" cy="563271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191184" y="5484495"/>
            <a:ext cx="1559645" cy="101076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H="1">
            <a:off x="7963593" y="2412378"/>
            <a:ext cx="1445531" cy="19530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44742" y="2833903"/>
            <a:ext cx="831274" cy="8283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438486" y="1963507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5. Click to </a:t>
            </a:r>
            <a:r>
              <a:rPr lang="en-US" sz="2400" b="1" i="1" dirty="0" smtClean="0"/>
              <a:t>browse </a:t>
            </a:r>
            <a:r>
              <a:rPr lang="en-US" sz="2400" i="1" dirty="0" smtClean="0"/>
              <a:t>and add files on your computer</a:t>
            </a:r>
            <a:endParaRPr lang="en-US" sz="2400" i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488801" y="4918235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6</a:t>
            </a:r>
            <a:r>
              <a:rPr lang="en-US" sz="2400" i="1" dirty="0" smtClean="0"/>
              <a:t>. Select </a:t>
            </a:r>
            <a:r>
              <a:rPr lang="en-US" sz="2400" i="1" dirty="0"/>
              <a:t>File and Select </a:t>
            </a:r>
            <a:r>
              <a:rPr lang="en-US" sz="2400" b="1" i="1" dirty="0" smtClean="0"/>
              <a:t>Open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3" y="1849052"/>
            <a:ext cx="10523898" cy="458099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V="1">
            <a:off x="7939454" y="2574646"/>
            <a:ext cx="1820008" cy="6231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271423" y="1209178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7</a:t>
            </a:r>
            <a:r>
              <a:rPr lang="en-US" sz="2400" i="1" dirty="0" smtClean="0"/>
              <a:t>. Select</a:t>
            </a:r>
            <a:r>
              <a:rPr lang="en-US" sz="2400" b="1" i="1" dirty="0" smtClean="0"/>
              <a:t> </a:t>
            </a:r>
            <a:r>
              <a:rPr lang="en-US" sz="2400" b="1" i="1" dirty="0"/>
              <a:t>Save and Relate</a:t>
            </a:r>
            <a:endParaRPr lang="en-US" sz="2400" i="1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10044451" y="2940801"/>
            <a:ext cx="39985" cy="10614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329966" y="29408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Add New:</a:t>
            </a:r>
            <a:r>
              <a:rPr lang="en-US" sz="2400" i="1" dirty="0"/>
              <a:t> saves the document and stays on this screen to keep adding more documents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187048" y="4002296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Close: </a:t>
            </a:r>
            <a:r>
              <a:rPr lang="en-US" sz="2400" i="1" dirty="0"/>
              <a:t>saves the document and returns to previous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645" y="2008228"/>
            <a:ext cx="10592872" cy="4331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Manage Assignment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6348" y="4927048"/>
            <a:ext cx="613112" cy="6151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ular Callout 12"/>
          <p:cNvSpPr/>
          <p:nvPr/>
        </p:nvSpPr>
        <p:spPr>
          <a:xfrm>
            <a:off x="9229365" y="3820366"/>
            <a:ext cx="2375202" cy="13549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1. Click tool icon to </a:t>
            </a:r>
            <a:r>
              <a:rPr lang="en-US" sz="2400" b="1" i="1" dirty="0" smtClean="0"/>
              <a:t>Manage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Assignment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936" y="1261839"/>
            <a:ext cx="8826307" cy="5520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Manage Assignment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37702" y="4295579"/>
            <a:ext cx="581891" cy="4572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3937702" y="4791006"/>
            <a:ext cx="501294" cy="57066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614907" y="3981797"/>
            <a:ext cx="2375202" cy="184542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2</a:t>
            </a:r>
            <a:r>
              <a:rPr lang="en-US" sz="2400" i="1" dirty="0"/>
              <a:t>. </a:t>
            </a:r>
            <a:r>
              <a:rPr lang="en-US" sz="2400" b="1" i="1" dirty="0" smtClean="0"/>
              <a:t>Enter</a:t>
            </a:r>
            <a:r>
              <a:rPr lang="en-US" sz="2400" i="1" dirty="0" smtClean="0"/>
              <a:t> </a:t>
            </a:r>
            <a:r>
              <a:rPr lang="en-US" sz="2400" i="1" dirty="0"/>
              <a:t>information into the following </a:t>
            </a:r>
            <a:r>
              <a:rPr lang="en-US" sz="2400" i="1" dirty="0" smtClean="0"/>
              <a:t>fields</a:t>
            </a:r>
            <a:endParaRPr lang="en-US" sz="2400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816849" y="2293422"/>
            <a:ext cx="352921" cy="6326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123396" y="2293422"/>
            <a:ext cx="343352" cy="7656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791968" y="2788596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3. Select</a:t>
            </a:r>
            <a:r>
              <a:rPr lang="en-US" sz="2400" b="1" i="1" dirty="0" smtClean="0"/>
              <a:t> </a:t>
            </a:r>
            <a:r>
              <a:rPr lang="en-US" sz="2400" b="1" i="1" dirty="0"/>
              <a:t>Save and </a:t>
            </a:r>
            <a:r>
              <a:rPr lang="en-US" sz="2400" b="1" i="1" dirty="0" smtClean="0"/>
              <a:t>Return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323151" y="1506012"/>
            <a:ext cx="4325509" cy="8911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PIE Summaries are due by May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8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2018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Video Training Resources</a:t>
            </a:r>
            <a:r>
              <a:rPr lang="en-US" sz="2400" dirty="0" smtClean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Pedro Suarez: </a:t>
            </a:r>
            <a:r>
              <a:rPr lang="en-US" sz="2400" dirty="0" smtClean="0">
                <a:hlinkClick r:id="rId5"/>
              </a:rPr>
              <a:t>psuarez7@mtsac.edu</a:t>
            </a:r>
            <a:r>
              <a:rPr lang="en-US" sz="2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Michelle Sampat: </a:t>
            </a:r>
            <a:r>
              <a:rPr lang="en-US" sz="2400" dirty="0" smtClean="0">
                <a:hlinkClick r:id="rId6"/>
              </a:rPr>
              <a:t>msampat@mtsac.edu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Meghan Chen: </a:t>
            </a:r>
            <a:r>
              <a:rPr lang="en-US" sz="2400" dirty="0" smtClean="0">
                <a:hlinkClick r:id="rId7"/>
              </a:rPr>
              <a:t>mchen@mtsac.edu</a:t>
            </a:r>
            <a:r>
              <a:rPr 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Barbara McNeice-Stallard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8"/>
              </a:rPr>
              <a:t>bmcneice-stallard@mtsac.edu</a:t>
            </a:r>
            <a:r>
              <a:rPr lang="en-US" sz="2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3" name="Picture 2" descr="Hot Pie vector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0" y="2684023"/>
            <a:ext cx="2092353" cy="20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50" y="1687484"/>
            <a:ext cx="10499018" cy="47430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Edit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2953" y="3038122"/>
            <a:ext cx="550877" cy="52317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56121" y="2303837"/>
            <a:ext cx="2171949" cy="8692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1. Click to </a:t>
            </a:r>
            <a:r>
              <a:rPr lang="en-US" sz="2400" b="1" i="1" dirty="0" smtClean="0"/>
              <a:t>View</a:t>
            </a:r>
            <a:r>
              <a:rPr lang="en-US" sz="2400" i="1" dirty="0" smtClean="0"/>
              <a:t> Unit Goals</a:t>
            </a:r>
            <a:endParaRPr lang="en-US" sz="2400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254924" y="2522689"/>
            <a:ext cx="701249" cy="10439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651220" y="2275183"/>
            <a:ext cx="2171949" cy="89787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2. Click to </a:t>
            </a:r>
            <a:r>
              <a:rPr lang="en-US" sz="2400" b="1" i="1" dirty="0" smtClean="0"/>
              <a:t>Edit </a:t>
            </a:r>
            <a:r>
              <a:rPr lang="en-US" sz="2400" i="1" dirty="0" smtClean="0"/>
              <a:t>Unit Goals</a:t>
            </a:r>
            <a:endParaRPr lang="en-US" sz="2400" i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246607" y="5316626"/>
            <a:ext cx="5040904" cy="140485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3200" i="1" dirty="0" smtClean="0">
                <a:solidFill>
                  <a:schemeClr val="bg1"/>
                </a:solidFill>
              </a:rPr>
              <a:t>*</a:t>
            </a:r>
            <a:r>
              <a:rPr lang="en-US" sz="2400" i="1" dirty="0"/>
              <a:t>These are existing goals from last year.  If </a:t>
            </a:r>
            <a:r>
              <a:rPr lang="en-US" sz="2400" b="1" i="1" dirty="0"/>
              <a:t>substantial</a:t>
            </a:r>
            <a:r>
              <a:rPr lang="en-US" sz="2400" i="1" dirty="0"/>
              <a:t> changes are being made, a new goal should be added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965" y="1433310"/>
            <a:ext cx="10495119" cy="4780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Edit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07322" y="3264832"/>
            <a:ext cx="977143" cy="4354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947392" y="2635656"/>
            <a:ext cx="195180" cy="10646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02180" y="3587540"/>
            <a:ext cx="753687" cy="47157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1371600" y="2816397"/>
            <a:ext cx="2393391" cy="16059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3</a:t>
            </a:r>
            <a:r>
              <a:rPr lang="en-US" sz="2400" i="1" dirty="0"/>
              <a:t>. E</a:t>
            </a:r>
            <a:r>
              <a:rPr lang="en-US" sz="2400" i="1" dirty="0" smtClean="0"/>
              <a:t>nter </a:t>
            </a:r>
            <a:r>
              <a:rPr lang="en-US" sz="2400" i="1" dirty="0"/>
              <a:t>information into the following fields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685760" y="3633973"/>
            <a:ext cx="2307655" cy="8866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5. Make </a:t>
            </a:r>
            <a:r>
              <a:rPr lang="en-US" sz="2400" i="1" dirty="0"/>
              <a:t>sure to </a:t>
            </a:r>
            <a:r>
              <a:rPr lang="en-US" sz="2400" b="1" i="1" dirty="0" smtClean="0"/>
              <a:t>Save </a:t>
            </a:r>
            <a:r>
              <a:rPr lang="en-US" sz="2400" i="1" dirty="0" smtClean="0"/>
              <a:t>&amp;</a:t>
            </a:r>
            <a:r>
              <a:rPr lang="en-US" sz="2400" b="1" i="1" dirty="0" smtClean="0"/>
              <a:t> Return</a:t>
            </a:r>
            <a:endParaRPr lang="en-US" sz="2400" i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657378" y="2943979"/>
            <a:ext cx="403753" cy="102327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7482251" y="1876049"/>
            <a:ext cx="2711785" cy="11676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4. Select Goal Years (Multiple </a:t>
            </a:r>
            <a:r>
              <a:rPr lang="en-US" sz="2400" i="1" dirty="0"/>
              <a:t>years may be </a:t>
            </a:r>
            <a:r>
              <a:rPr lang="en-US" sz="2400" i="1" dirty="0" smtClean="0"/>
              <a:t>selected)</a:t>
            </a:r>
            <a:endParaRPr lang="en-US" sz="2400" i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559858" y="5805456"/>
            <a:ext cx="4483331" cy="91602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*Substantive </a:t>
            </a:r>
            <a:r>
              <a:rPr lang="en-US" sz="2400" i="1" dirty="0"/>
              <a:t>edits should not be made to </a:t>
            </a:r>
            <a:r>
              <a:rPr lang="en-US" sz="2400" i="1" dirty="0" smtClean="0"/>
              <a:t>Unit Name </a:t>
            </a:r>
            <a:r>
              <a:rPr lang="en-US" sz="2400" i="1" dirty="0"/>
              <a:t>or </a:t>
            </a:r>
            <a:r>
              <a:rPr lang="en-US" sz="2400" i="1" dirty="0" smtClean="0"/>
              <a:t>Unit Goal</a:t>
            </a:r>
          </a:p>
        </p:txBody>
      </p:sp>
    </p:spTree>
    <p:extLst>
      <p:ext uri="{BB962C8B-B14F-4D97-AF65-F5344CB8AC3E}">
        <p14:creationId xmlns:p14="http://schemas.microsoft.com/office/powerpoint/2010/main" val="13127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56" y="1650225"/>
            <a:ext cx="10330555" cy="470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Add Unit Goals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 flipV="1">
            <a:off x="10091651" y="3820250"/>
            <a:ext cx="1554480" cy="14464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311336" y="4871137"/>
            <a:ext cx="2345761" cy="7522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1. Click </a:t>
            </a:r>
            <a:r>
              <a:rPr lang="en-US" sz="2400" i="1" dirty="0"/>
              <a:t>to </a:t>
            </a:r>
            <a:r>
              <a:rPr lang="en-US" sz="2400" b="1" i="1" dirty="0" smtClean="0"/>
              <a:t>Add</a:t>
            </a:r>
            <a:r>
              <a:rPr lang="en-US" sz="2400" i="1" dirty="0" smtClean="0"/>
              <a:t> </a:t>
            </a:r>
            <a:r>
              <a:rPr lang="en-US" sz="2400" i="1" dirty="0"/>
              <a:t>Unit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878" y="1885066"/>
            <a:ext cx="10299902" cy="4972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Add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639856" y="3852067"/>
            <a:ext cx="941685" cy="3716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9814514" y="1746796"/>
            <a:ext cx="1323629" cy="82688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154992" y="2050932"/>
            <a:ext cx="233838" cy="5227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301047" y="4277997"/>
            <a:ext cx="2526432" cy="3167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8763463" y="3985874"/>
            <a:ext cx="3250735" cy="11731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3. Select Goal Years (Multiple </a:t>
            </a:r>
            <a:r>
              <a:rPr lang="en-US" sz="2400" i="1" dirty="0"/>
              <a:t>years may be </a:t>
            </a:r>
            <a:r>
              <a:rPr lang="en-US" sz="2400" i="1" dirty="0" smtClean="0"/>
              <a:t>selected)</a:t>
            </a:r>
            <a:endParaRPr lang="en-US" sz="2400" i="1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622399" y="4305856"/>
            <a:ext cx="976597" cy="3495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366582" y="3481067"/>
            <a:ext cx="2393391" cy="16059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2. </a:t>
            </a:r>
            <a:r>
              <a:rPr lang="en-US" sz="2400" i="1" dirty="0"/>
              <a:t>E</a:t>
            </a:r>
            <a:r>
              <a:rPr lang="en-US" sz="2400" i="1" dirty="0" smtClean="0"/>
              <a:t>nter </a:t>
            </a:r>
            <a:r>
              <a:rPr lang="en-US" sz="2400" i="1" dirty="0"/>
              <a:t>information into the following fields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8163798" y="1333091"/>
            <a:ext cx="2307655" cy="8866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4</a:t>
            </a:r>
            <a:r>
              <a:rPr lang="en-US" sz="2400" i="1" dirty="0" smtClean="0"/>
              <a:t>. Make </a:t>
            </a:r>
            <a:r>
              <a:rPr lang="en-US" sz="2400" i="1" dirty="0"/>
              <a:t>sure to </a:t>
            </a:r>
            <a:r>
              <a:rPr lang="en-US" sz="2400" b="1" i="1" dirty="0" smtClean="0"/>
              <a:t>Save &amp; Return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810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46" y="1279181"/>
            <a:ext cx="10229590" cy="5168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View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Arrow Connector 29"/>
          <p:cNvCxnSpPr/>
          <p:nvPr/>
        </p:nvCxnSpPr>
        <p:spPr>
          <a:xfrm flipH="1">
            <a:off x="6141667" y="4181662"/>
            <a:ext cx="1979868" cy="2832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7921869" y="4019526"/>
            <a:ext cx="2883877" cy="385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Resources </a:t>
            </a:r>
            <a:r>
              <a:rPr lang="en-US" sz="2400" i="1" dirty="0"/>
              <a:t>Needed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938093" y="3622951"/>
            <a:ext cx="949443" cy="200189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1567316" y="5126229"/>
            <a:ext cx="2453053" cy="8692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Click to </a:t>
            </a:r>
            <a:r>
              <a:rPr lang="en-US" sz="2400" b="1" i="1" dirty="0" smtClean="0"/>
              <a:t>View</a:t>
            </a:r>
            <a:r>
              <a:rPr lang="en-US" sz="2400" i="1" dirty="0" smtClean="0"/>
              <a:t> Unit Goal Details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77" y="1306045"/>
            <a:ext cx="10166639" cy="519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View Resources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084256" y="3234326"/>
            <a:ext cx="1066693" cy="3573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/>
          <p:cNvCxnSpPr/>
          <p:nvPr/>
        </p:nvCxnSpPr>
        <p:spPr>
          <a:xfrm flipV="1">
            <a:off x="3169067" y="3628185"/>
            <a:ext cx="1182668" cy="143314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1626577" y="4980711"/>
            <a:ext cx="3352747" cy="385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Click to </a:t>
            </a:r>
            <a:r>
              <a:rPr lang="en-US" sz="2400" b="1" i="1" dirty="0" smtClean="0"/>
              <a:t>View</a:t>
            </a:r>
            <a:r>
              <a:rPr lang="en-US" sz="2400" i="1" dirty="0" smtClean="0"/>
              <a:t> Resource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76349" y="3278532"/>
            <a:ext cx="944455" cy="4292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7062484" y="2844328"/>
            <a:ext cx="3251916" cy="8634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Click to </a:t>
            </a:r>
            <a:r>
              <a:rPr lang="en-US" sz="2400" b="1" i="1" dirty="0" smtClean="0"/>
              <a:t>Copy</a:t>
            </a:r>
            <a:r>
              <a:rPr lang="en-US" sz="2400" i="1" dirty="0"/>
              <a:t> </a:t>
            </a:r>
            <a:r>
              <a:rPr lang="en-US" sz="2400" i="1" dirty="0" smtClean="0"/>
              <a:t>or </a:t>
            </a:r>
          </a:p>
          <a:p>
            <a:pPr algn="ctr">
              <a:lnSpc>
                <a:spcPct val="108000"/>
              </a:lnSpc>
            </a:pPr>
            <a:r>
              <a:rPr lang="en-US" sz="2400" b="1" i="1" dirty="0" smtClean="0"/>
              <a:t>Edit </a:t>
            </a:r>
            <a:r>
              <a:rPr lang="en-US" sz="2400" i="1" dirty="0" smtClean="0"/>
              <a:t>Resource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471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985" y="1261839"/>
            <a:ext cx="10233140" cy="522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Add Resources Needed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10050211" y="2382207"/>
            <a:ext cx="1446291" cy="9719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7807568" y="1943100"/>
            <a:ext cx="2936631" cy="7297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2. Click to </a:t>
            </a:r>
            <a:r>
              <a:rPr lang="en-US" sz="2400" b="1" i="1" dirty="0" smtClean="0"/>
              <a:t>Add</a:t>
            </a:r>
            <a:r>
              <a:rPr lang="en-US" sz="2400" i="1" dirty="0" smtClean="0"/>
              <a:t> Resource Needed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75462" y="2585258"/>
            <a:ext cx="872836" cy="182880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628143" y="4240183"/>
            <a:ext cx="2936631" cy="9968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1. </a:t>
            </a:r>
            <a:r>
              <a:rPr lang="en-US" sz="2400" b="1" i="1" dirty="0" smtClean="0"/>
              <a:t>Select</a:t>
            </a:r>
            <a:r>
              <a:rPr lang="en-US" sz="2400" i="1" dirty="0" smtClean="0"/>
              <a:t> Unit Goal to expand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01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831" y="1170709"/>
            <a:ext cx="9429750" cy="561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Add Resources Needed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919222" y="3225126"/>
            <a:ext cx="967154" cy="6109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41865" y="3836029"/>
            <a:ext cx="944053" cy="4699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Straight Arrow Connector 55"/>
          <p:cNvCxnSpPr/>
          <p:nvPr/>
        </p:nvCxnSpPr>
        <p:spPr>
          <a:xfrm flipV="1">
            <a:off x="9306658" y="2256455"/>
            <a:ext cx="747346" cy="6594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9389140" y="2255239"/>
            <a:ext cx="1449676" cy="7160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589" y="2758475"/>
            <a:ext cx="6250939" cy="4049521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650632" y="2927838"/>
            <a:ext cx="2458915" cy="20574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4. When </a:t>
            </a:r>
            <a:r>
              <a:rPr lang="en-US" sz="2400" i="1" dirty="0"/>
              <a:t>Adding Resources, enter information into the following </a:t>
            </a:r>
            <a:r>
              <a:rPr lang="en-US" sz="2400" i="1" dirty="0" smtClean="0"/>
              <a:t>fields</a:t>
            </a:r>
            <a:endParaRPr lang="en-US" sz="2400" i="1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7570177" y="2657641"/>
            <a:ext cx="4157051" cy="4548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6. Make sure to </a:t>
            </a:r>
            <a:r>
              <a:rPr lang="en-US" sz="2400" b="1" i="1" dirty="0" smtClean="0"/>
              <a:t>Save</a:t>
            </a:r>
            <a:r>
              <a:rPr lang="en-US" sz="2400" i="1" dirty="0" smtClean="0"/>
              <a:t> &amp; </a:t>
            </a:r>
            <a:r>
              <a:rPr lang="en-US" sz="2400" b="1" i="1" dirty="0" smtClean="0"/>
              <a:t>Return</a:t>
            </a:r>
            <a:endParaRPr lang="en-US" sz="2400" b="1" i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62451" y="1783388"/>
            <a:ext cx="455498" cy="92247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3525716" y="1170709"/>
            <a:ext cx="2734408" cy="830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3</a:t>
            </a:r>
            <a:r>
              <a:rPr lang="en-US" sz="2400" i="1" dirty="0" smtClean="0"/>
              <a:t>. </a:t>
            </a:r>
            <a:r>
              <a:rPr lang="en-US" sz="2400" i="1" dirty="0"/>
              <a:t>C</a:t>
            </a:r>
            <a:r>
              <a:rPr lang="en-US" sz="2400" i="1" dirty="0" smtClean="0"/>
              <a:t>heck </a:t>
            </a:r>
            <a:r>
              <a:rPr lang="en-US" sz="2400" b="1" i="1" dirty="0" smtClean="0"/>
              <a:t>On</a:t>
            </a:r>
            <a:r>
              <a:rPr lang="en-US" sz="2400" i="1" dirty="0" smtClean="0"/>
              <a:t> </a:t>
            </a:r>
            <a:r>
              <a:rPr lang="en-US" sz="2400" i="1" dirty="0"/>
              <a:t>or </a:t>
            </a:r>
            <a:r>
              <a:rPr lang="en-US" sz="2400" b="1" i="1" dirty="0" smtClean="0"/>
              <a:t>Off</a:t>
            </a:r>
            <a:r>
              <a:rPr lang="en-US" sz="2400" i="1" dirty="0" smtClean="0"/>
              <a:t> </a:t>
            </a:r>
            <a:r>
              <a:rPr lang="en-US" sz="2400" i="1" dirty="0"/>
              <a:t>the </a:t>
            </a:r>
            <a:r>
              <a:rPr lang="en-US" sz="2400" b="1" i="1" dirty="0"/>
              <a:t>Active</a:t>
            </a:r>
            <a:r>
              <a:rPr lang="en-US" sz="2400" i="1" dirty="0"/>
              <a:t> </a:t>
            </a:r>
            <a:r>
              <a:rPr lang="en-US" sz="2400" i="1" dirty="0" smtClean="0"/>
              <a:t>Box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248591" y="5065010"/>
            <a:ext cx="1080581" cy="3299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302455" y="4862945"/>
            <a:ext cx="2519246" cy="12968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5. </a:t>
            </a:r>
            <a:r>
              <a:rPr lang="en-US" sz="2400" i="1" smtClean="0"/>
              <a:t>Select </a:t>
            </a:r>
            <a:r>
              <a:rPr lang="en-US" sz="2400" b="1" i="1" dirty="0" smtClean="0"/>
              <a:t>Type of Request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221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34042</TotalTime>
  <Words>633</Words>
  <Application>Microsoft Office PowerPoint</Application>
  <PresentationFormat>Widescreen</PresentationFormat>
  <Paragraphs>114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Making Templates Accessible</vt:lpstr>
      <vt:lpstr>PowerPoint Presentation</vt:lpstr>
      <vt:lpstr>Review and Update Exisiting Goals</vt:lpstr>
      <vt:lpstr>Review and Update Exisiting Goals</vt:lpstr>
      <vt:lpstr>2. Where We Are Going – Add Unit Goals</vt:lpstr>
      <vt:lpstr>2. Where We Are Going – Add Unit Goals</vt:lpstr>
      <vt:lpstr>2. Where We Are Going – View Resources</vt:lpstr>
      <vt:lpstr>2. Where We Are Going – View Resources</vt:lpstr>
      <vt:lpstr>2. Where We Are Going – Add Resources Needed</vt:lpstr>
      <vt:lpstr>2. Where We Are Going – Add Resources Needed</vt:lpstr>
      <vt:lpstr>Review and Update Exisiting Goals</vt:lpstr>
      <vt:lpstr>Review and Update Exisiting Goals</vt:lpstr>
      <vt:lpstr>2. Where We Are Going – View &amp; Upload Related Documents</vt:lpstr>
      <vt:lpstr>2. Where We Are Going – Uploading Documents to Resources</vt:lpstr>
      <vt:lpstr>2. Where We Are Going – Uploading Documents to Resources</vt:lpstr>
      <vt:lpstr>2. Where We Are Going – Uploading Documents to Resources</vt:lpstr>
      <vt:lpstr>2. Where We Are Going – Uploading Documents to Resources</vt:lpstr>
      <vt:lpstr>2. Where We Are Going – Manage Assignment</vt:lpstr>
      <vt:lpstr>2. Where We Are Going – Manage Assignment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670</cp:revision>
  <dcterms:created xsi:type="dcterms:W3CDTF">2018-01-26T20:40:34Z</dcterms:created>
  <dcterms:modified xsi:type="dcterms:W3CDTF">2018-04-20T20:57:12Z</dcterms:modified>
  <cp:version/>
</cp:coreProperties>
</file>