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81" r:id="rId2"/>
    <p:sldId id="420" r:id="rId3"/>
    <p:sldId id="421" r:id="rId4"/>
    <p:sldId id="422" r:id="rId5"/>
    <p:sldId id="423" r:id="rId6"/>
    <p:sldId id="384" r:id="rId7"/>
    <p:sldId id="385" r:id="rId8"/>
    <p:sldId id="393" r:id="rId9"/>
    <p:sldId id="394" r:id="rId10"/>
    <p:sldId id="386" r:id="rId11"/>
    <p:sldId id="387" r:id="rId12"/>
    <p:sldId id="395" r:id="rId13"/>
    <p:sldId id="405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14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9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79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94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5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7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9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1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3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7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6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0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bmcneice-stallard@mtsac.edu" TargetMode="External"/><Relationship Id="rId3" Type="http://schemas.openxmlformats.org/officeDocument/2006/relationships/image" Target="../media/image15.png"/><Relationship Id="rId7" Type="http://schemas.openxmlformats.org/officeDocument/2006/relationships/hyperlink" Target="mailto:mchen@mtsac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sampat@mtsac.edu" TargetMode="External"/><Relationship Id="rId5" Type="http://schemas.openxmlformats.org/officeDocument/2006/relationships/hyperlink" Target="mailto:psuarez7@mtsac.edu" TargetMode="External"/><Relationship Id="rId4" Type="http://schemas.openxmlformats.org/officeDocument/2006/relationships/hyperlink" Target="http://www.mtsac.edu/pie" TargetMode="Externa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10654075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 smtClean="0">
                <a:latin typeface="Calibri" panose="020F0502020204030204" pitchFamily="34" charset="0"/>
              </a:rPr>
              <a:t>Where We Make an Impact – Closing the Loop</a:t>
            </a: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9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1324460"/>
            <a:ext cx="10536406" cy="5209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Related Outcomes Results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9759142" y="4786018"/>
            <a:ext cx="1803862" cy="98301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72139" y="4207839"/>
            <a:ext cx="2967193" cy="115635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1. Click to </a:t>
            </a:r>
            <a:r>
              <a:rPr lang="en-US" sz="2400" b="1" i="1" dirty="0" smtClean="0">
                <a:solidFill>
                  <a:schemeClr val="bg1"/>
                </a:solidFill>
              </a:rPr>
              <a:t>Add Related Outcomes Results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49" y="1270530"/>
            <a:ext cx="8862161" cy="5412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Related Outcomes Results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3376399" y="3519089"/>
            <a:ext cx="1045972" cy="5999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59233" y="3227148"/>
            <a:ext cx="682266" cy="6752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209820" y="3519089"/>
            <a:ext cx="3325091" cy="12137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2. Select drop down arrow to expand and view and report on Goal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065087" y="1609259"/>
            <a:ext cx="1195842" cy="3691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5387443" y="1313094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4. Don’t forget to </a:t>
            </a:r>
            <a:r>
              <a:rPr lang="en-US" sz="2400" b="1" i="1" dirty="0" smtClean="0">
                <a:solidFill>
                  <a:schemeClr val="bg1"/>
                </a:solidFill>
              </a:rPr>
              <a:t>Save</a:t>
            </a:r>
            <a:r>
              <a:rPr lang="en-US" sz="2400" i="1" dirty="0" smtClean="0">
                <a:solidFill>
                  <a:schemeClr val="bg1"/>
                </a:solidFill>
              </a:rPr>
              <a:t> and </a:t>
            </a:r>
            <a:r>
              <a:rPr lang="en-US" sz="2400" b="1" i="1" dirty="0" smtClean="0">
                <a:solidFill>
                  <a:schemeClr val="bg1"/>
                </a:solidFill>
              </a:rPr>
              <a:t>Return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542828" y="4025461"/>
            <a:ext cx="1227133" cy="28525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214895" y="4799347"/>
            <a:ext cx="32164" cy="92812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2378953" y="5598903"/>
            <a:ext cx="3325091" cy="120904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3. Place check mark to tie in with SLO (will be added to Goal)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11" y="2035678"/>
            <a:ext cx="9884265" cy="407696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0292898" y="3927202"/>
            <a:ext cx="746404" cy="132644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8765795" y="2905286"/>
            <a:ext cx="3325091" cy="12137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You are able to un-relate summary of data by selecting this icon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Related Outcomes Results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040845" y="5497992"/>
            <a:ext cx="1514530" cy="56884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217737" y="5409969"/>
            <a:ext cx="3325091" cy="10573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Related Outcome(s) will display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47" y="5266827"/>
            <a:ext cx="4750964" cy="146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7323151" y="1506012"/>
            <a:ext cx="4325509" cy="89118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PIE Summaries are due by May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2800" baseline="30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2018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3557" y="5726868"/>
            <a:ext cx="368693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Video Training Resources</a:t>
            </a:r>
            <a:r>
              <a:rPr lang="en-US" sz="2400" dirty="0" smtClean="0"/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sz="2400" b="1" dirty="0">
                <a:solidFill>
                  <a:schemeClr val="bg1"/>
                </a:solidFill>
                <a:hlinkClick r:id="rId4"/>
              </a:rPr>
              <a:t>://www.mtsac.edu/pie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834" y="4458858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Technical Questions: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Pedro Suarez: </a:t>
            </a:r>
            <a:r>
              <a:rPr lang="en-US" sz="2400" dirty="0" smtClean="0">
                <a:hlinkClick r:id="rId5"/>
              </a:rPr>
              <a:t>psuarez7@mtsac.edu</a:t>
            </a:r>
            <a:r>
              <a:rPr lang="en-US" sz="2400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9834" y="1329806"/>
            <a:ext cx="5234384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PIE Content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Michelle Sampat: </a:t>
            </a:r>
            <a:r>
              <a:rPr lang="en-US" sz="2400" dirty="0" smtClean="0">
                <a:hlinkClick r:id="rId6"/>
              </a:rPr>
              <a:t>msampat@mtsac.edu</a:t>
            </a:r>
            <a:r>
              <a:rPr lang="en-US" sz="2400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Meghan Chen: </a:t>
            </a:r>
            <a:r>
              <a:rPr lang="en-US" sz="2400" dirty="0" smtClean="0">
                <a:hlinkClick r:id="rId7"/>
              </a:rPr>
              <a:t>mchen@mtsac.edu</a:t>
            </a:r>
            <a:r>
              <a:rPr lang="en-US" sz="2400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9833" y="2932804"/>
            <a:ext cx="5234385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Research/ Data Review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Barbara McNeice-Stallard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hlinkClick r:id="rId8"/>
              </a:rPr>
              <a:t>bmcneice-stallard@mtsac.edu</a:t>
            </a:r>
            <a:r>
              <a:rPr lang="en-US" sz="24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3" name="Picture 2" descr="Hot Pie vector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30" y="2684023"/>
            <a:ext cx="2092353" cy="20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899" y="1500985"/>
            <a:ext cx="10111011" cy="4958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Add Analysis of Progress on Goals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9709265" y="3341716"/>
            <a:ext cx="1271848" cy="17456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53985" y="2694627"/>
            <a:ext cx="1487692" cy="60171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521208" y="2105413"/>
            <a:ext cx="2720469" cy="7780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1. Click to View</a:t>
            </a:r>
            <a:r>
              <a:rPr lang="en-US" sz="2400" b="1" i="1" dirty="0" smtClean="0">
                <a:solidFill>
                  <a:schemeClr val="bg1"/>
                </a:solidFill>
              </a:rPr>
              <a:t> Unit Goals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987397" y="2840544"/>
            <a:ext cx="2967193" cy="7794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2. </a:t>
            </a:r>
            <a:r>
              <a:rPr lang="en-US" sz="2400" b="1" i="1" dirty="0" smtClean="0">
                <a:solidFill>
                  <a:schemeClr val="bg1"/>
                </a:solidFill>
              </a:rPr>
              <a:t>Click</a:t>
            </a:r>
            <a:r>
              <a:rPr lang="en-US" sz="2400" i="1" dirty="0" smtClean="0">
                <a:solidFill>
                  <a:schemeClr val="bg1"/>
                </a:solidFill>
              </a:rPr>
              <a:t> to </a:t>
            </a:r>
            <a:r>
              <a:rPr lang="en-US" sz="2400" b="1" i="1" dirty="0" smtClean="0">
                <a:solidFill>
                  <a:schemeClr val="bg1"/>
                </a:solidFill>
              </a:rPr>
              <a:t>Add</a:t>
            </a:r>
            <a:r>
              <a:rPr lang="en-US" sz="2400" i="1" dirty="0" smtClean="0">
                <a:solidFill>
                  <a:schemeClr val="bg1"/>
                </a:solidFill>
              </a:rPr>
              <a:t> Analysis of Progress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8470993" y="5475953"/>
            <a:ext cx="3167148" cy="135308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**Only </a:t>
            </a:r>
            <a:r>
              <a:rPr lang="en-US" sz="2400" b="1" i="1" dirty="0" smtClean="0">
                <a:solidFill>
                  <a:schemeClr val="bg1"/>
                </a:solidFill>
              </a:rPr>
              <a:t>Edit Analysis of Progress</a:t>
            </a:r>
            <a:r>
              <a:rPr lang="en-US" sz="2400" i="1" dirty="0" smtClean="0">
                <a:solidFill>
                  <a:schemeClr val="bg1"/>
                </a:solidFill>
              </a:rPr>
              <a:t> for minor updates (ex: grammar)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81454" y="4008645"/>
            <a:ext cx="721411" cy="1741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80488" y="4210930"/>
            <a:ext cx="722377" cy="22158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24793" y="3487924"/>
            <a:ext cx="2959043" cy="16327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>
                <a:solidFill>
                  <a:schemeClr val="bg1"/>
                </a:solidFill>
              </a:rPr>
              <a:t>Analysis of Progress </a:t>
            </a:r>
            <a:r>
              <a:rPr lang="en-US" sz="2400" i="1" dirty="0" smtClean="0">
                <a:solidFill>
                  <a:schemeClr val="bg1"/>
                </a:solidFill>
              </a:rPr>
              <a:t>will display </a:t>
            </a:r>
            <a:r>
              <a:rPr lang="en-US" sz="2400" i="1" dirty="0">
                <a:solidFill>
                  <a:schemeClr val="bg1"/>
                </a:solidFill>
              </a:rPr>
              <a:t>for </a:t>
            </a:r>
            <a:r>
              <a:rPr lang="en-US" sz="2400" i="1" dirty="0" smtClean="0">
                <a:solidFill>
                  <a:schemeClr val="bg1"/>
                </a:solidFill>
              </a:rPr>
              <a:t>preceding </a:t>
            </a:r>
            <a:r>
              <a:rPr lang="en-US" sz="2400" b="1" i="1" dirty="0" smtClean="0">
                <a:solidFill>
                  <a:schemeClr val="bg1"/>
                </a:solidFill>
              </a:rPr>
              <a:t>Reporting Years </a:t>
            </a:r>
            <a:r>
              <a:rPr lang="en-US" sz="2400" i="1" dirty="0" smtClean="0">
                <a:solidFill>
                  <a:schemeClr val="bg1"/>
                </a:solidFill>
              </a:rPr>
              <a:t>(if applicable)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30" y="1270530"/>
            <a:ext cx="10088860" cy="5398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</a:t>
            </a:r>
            <a:r>
              <a:rPr lang="en-US" b="1" dirty="0">
                <a:solidFill>
                  <a:schemeClr val="tx1"/>
                </a:solidFill>
              </a:rPr>
              <a:t>Add Analysis of Progress on Goals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3214546" y="3609326"/>
            <a:ext cx="941818" cy="5389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0291156" y="2377440"/>
            <a:ext cx="24939" cy="8229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59078" y="3209732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3</a:t>
            </a:r>
            <a:r>
              <a:rPr lang="en-US" sz="2400" i="1" dirty="0">
                <a:solidFill>
                  <a:schemeClr val="bg1"/>
                </a:solidFill>
              </a:rPr>
              <a:t>. Enter </a:t>
            </a:r>
            <a:r>
              <a:rPr lang="en-US" sz="2400" i="1" dirty="0" smtClean="0">
                <a:solidFill>
                  <a:schemeClr val="bg1"/>
                </a:solidFill>
              </a:rPr>
              <a:t>Analysis of Progress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448162" y="2377440"/>
            <a:ext cx="664824" cy="10130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7715085" y="3160028"/>
            <a:ext cx="4375801" cy="42890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6. Make sure to </a:t>
            </a:r>
            <a:r>
              <a:rPr lang="en-US" sz="2400" b="1" i="1" dirty="0" smtClean="0">
                <a:solidFill>
                  <a:schemeClr val="bg1"/>
                </a:solidFill>
              </a:rPr>
              <a:t>Save and Return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347085" y="5408784"/>
            <a:ext cx="1075286" cy="42890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379892" y="5408784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5. Select what % of Goal is completed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054126" y="4745720"/>
            <a:ext cx="1268492" cy="30380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359077" y="4316815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4. Ensure Reporting Year is 2017-18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8205538" y="5243873"/>
            <a:ext cx="3394893" cy="158421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*Give an update on </a:t>
            </a:r>
            <a:r>
              <a:rPr lang="en-US" sz="2400" b="1" i="1" dirty="0" smtClean="0">
                <a:solidFill>
                  <a:schemeClr val="bg1"/>
                </a:solidFill>
              </a:rPr>
              <a:t>Unit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Goals</a:t>
            </a:r>
            <a:r>
              <a:rPr lang="en-US" sz="2400" i="1" dirty="0" smtClean="0">
                <a:solidFill>
                  <a:schemeClr val="bg1"/>
                </a:solidFill>
              </a:rPr>
              <a:t> for Reporting Year </a:t>
            </a:r>
            <a:r>
              <a:rPr lang="en-US" sz="2400" b="1" i="1" dirty="0" smtClean="0">
                <a:solidFill>
                  <a:schemeClr val="bg1"/>
                </a:solidFill>
              </a:rPr>
              <a:t>2017-18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smtClean="0">
                <a:solidFill>
                  <a:schemeClr val="bg1"/>
                </a:solidFill>
              </a:rPr>
              <a:t>for Unit </a:t>
            </a:r>
            <a:r>
              <a:rPr lang="en-US" sz="2400" i="1" dirty="0" smtClean="0">
                <a:solidFill>
                  <a:schemeClr val="bg1"/>
                </a:solidFill>
              </a:rPr>
              <a:t>Goals from 2016-17*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042" y="1903567"/>
            <a:ext cx="10305877" cy="463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Closing the Loop – Add Analysis of Progress on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10938595" y="3571709"/>
            <a:ext cx="540327" cy="48346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67891" y="3682538"/>
            <a:ext cx="739833" cy="4455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302739" y="3350005"/>
            <a:ext cx="2720469" cy="7780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1. Click to </a:t>
            </a:r>
            <a:r>
              <a:rPr lang="en-US" sz="2400" b="1" i="1" dirty="0" smtClean="0">
                <a:solidFill>
                  <a:schemeClr val="bg1"/>
                </a:solidFill>
              </a:rPr>
              <a:t>View Resources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633598" y="2541941"/>
            <a:ext cx="2422329" cy="127149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2. Click to </a:t>
            </a:r>
            <a:r>
              <a:rPr lang="en-US" sz="2400" b="1" i="1" dirty="0" smtClean="0">
                <a:solidFill>
                  <a:schemeClr val="bg1"/>
                </a:solidFill>
              </a:rPr>
              <a:t>Add Analysis of Progress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2468" y="5287067"/>
            <a:ext cx="3167148" cy="158421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*Each Resource will need </a:t>
            </a:r>
            <a:r>
              <a:rPr lang="en-US" sz="2400" b="1" i="1" dirty="0" smtClean="0">
                <a:solidFill>
                  <a:schemeClr val="bg1"/>
                </a:solidFill>
              </a:rPr>
              <a:t>Analysis of Progress</a:t>
            </a:r>
            <a:r>
              <a:rPr lang="en-US" sz="2400" i="1" dirty="0" smtClean="0">
                <a:solidFill>
                  <a:schemeClr val="bg1"/>
                </a:solidFill>
              </a:rPr>
              <a:t> for </a:t>
            </a:r>
            <a:r>
              <a:rPr lang="en-US" sz="2400" b="1" i="1" dirty="0" smtClean="0">
                <a:solidFill>
                  <a:schemeClr val="bg1"/>
                </a:solidFill>
              </a:rPr>
              <a:t>Reporting Year</a:t>
            </a:r>
            <a:r>
              <a:rPr lang="en-US" sz="2400" i="1" dirty="0" smtClean="0">
                <a:solidFill>
                  <a:schemeClr val="bg1"/>
                </a:solidFill>
              </a:rPr>
              <a:t>*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7830589" y="5258758"/>
            <a:ext cx="3798903" cy="158421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*Give an update on </a:t>
            </a:r>
            <a:r>
              <a:rPr lang="en-US" sz="2400" b="1" i="1" dirty="0" smtClean="0">
                <a:solidFill>
                  <a:schemeClr val="bg1"/>
                </a:solidFill>
              </a:rPr>
              <a:t>Resources</a:t>
            </a:r>
            <a:r>
              <a:rPr lang="en-US" sz="2400" i="1" dirty="0" smtClean="0">
                <a:solidFill>
                  <a:schemeClr val="bg1"/>
                </a:solidFill>
              </a:rPr>
              <a:t> for Reporting Year </a:t>
            </a:r>
            <a:r>
              <a:rPr lang="en-US" sz="2400" b="1" i="1" dirty="0" smtClean="0">
                <a:solidFill>
                  <a:schemeClr val="bg1"/>
                </a:solidFill>
              </a:rPr>
              <a:t>2017-18</a:t>
            </a:r>
            <a:r>
              <a:rPr lang="en-US" sz="2400" i="1" dirty="0" smtClean="0">
                <a:solidFill>
                  <a:schemeClr val="bg1"/>
                </a:solidFill>
              </a:rPr>
              <a:t> for Resources from 2016-17*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949" y="1265952"/>
            <a:ext cx="8901978" cy="5319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Closing the </a:t>
            </a:r>
            <a:r>
              <a:rPr lang="en-US" b="1" smtClean="0">
                <a:solidFill>
                  <a:schemeClr val="tx1"/>
                </a:solidFill>
              </a:rPr>
              <a:t>Loop – Add </a:t>
            </a:r>
            <a:r>
              <a:rPr lang="en-US" b="1" dirty="0" smtClean="0">
                <a:solidFill>
                  <a:schemeClr val="tx1"/>
                </a:solidFill>
              </a:rPr>
              <a:t>Analysis of Progress on Resources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9423770" y="1523643"/>
            <a:ext cx="634818" cy="2990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46778" y="4463936"/>
            <a:ext cx="1483245" cy="112728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08578" y="3749267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3</a:t>
            </a:r>
            <a:r>
              <a:rPr lang="en-US" sz="2400" i="1" dirty="0">
                <a:solidFill>
                  <a:schemeClr val="bg1"/>
                </a:solidFill>
              </a:rPr>
              <a:t>. Enter progress of goals and plans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204641" y="1309191"/>
            <a:ext cx="4375801" cy="42890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5. Make sure to </a:t>
            </a:r>
            <a:r>
              <a:rPr lang="en-US" sz="2400" b="1" i="1" dirty="0" smtClean="0">
                <a:solidFill>
                  <a:schemeClr val="bg1"/>
                </a:solidFill>
              </a:rPr>
              <a:t>Save and Return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2468" y="5287067"/>
            <a:ext cx="3167148" cy="158421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*Each Resource will need </a:t>
            </a:r>
            <a:r>
              <a:rPr lang="en-US" sz="2400" b="1" i="1" dirty="0" smtClean="0">
                <a:solidFill>
                  <a:schemeClr val="bg1"/>
                </a:solidFill>
              </a:rPr>
              <a:t>Analysis of Progress</a:t>
            </a:r>
            <a:r>
              <a:rPr lang="en-US" sz="2400" i="1" dirty="0" smtClean="0">
                <a:solidFill>
                  <a:schemeClr val="bg1"/>
                </a:solidFill>
              </a:rPr>
              <a:t> for </a:t>
            </a:r>
            <a:r>
              <a:rPr lang="en-US" sz="2400" b="1" i="1" dirty="0" smtClean="0">
                <a:solidFill>
                  <a:schemeClr val="bg1"/>
                </a:solidFill>
              </a:rPr>
              <a:t>Reporting Year</a:t>
            </a:r>
            <a:r>
              <a:rPr lang="en-US" sz="2400" i="1" dirty="0" smtClean="0">
                <a:solidFill>
                  <a:schemeClr val="bg1"/>
                </a:solidFill>
              </a:rPr>
              <a:t>*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410434" y="5834774"/>
            <a:ext cx="1414674" cy="24439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7776873" y="5362580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4. Ensure Reporting Year is </a:t>
            </a:r>
            <a:r>
              <a:rPr lang="en-US" sz="2400" b="1" i="1" dirty="0" smtClean="0">
                <a:solidFill>
                  <a:schemeClr val="bg1"/>
                </a:solidFill>
              </a:rPr>
              <a:t>2017-18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516" y="1411202"/>
            <a:ext cx="10228516" cy="5007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View &amp; Add Related Documents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9100265" y="3491508"/>
            <a:ext cx="2221670" cy="68148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6349203" y="2860776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1. Click to </a:t>
            </a:r>
            <a:r>
              <a:rPr lang="en-US" sz="2400" b="1" i="1" dirty="0" smtClean="0">
                <a:solidFill>
                  <a:schemeClr val="bg1"/>
                </a:solidFill>
              </a:rPr>
              <a:t>Add Related Documents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View &amp; Add Related Documents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241" y="1437578"/>
            <a:ext cx="10574215" cy="4737248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7650304" y="5666458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2. Click to </a:t>
            </a:r>
            <a:r>
              <a:rPr lang="en-US" sz="2400" b="1" i="1" dirty="0" smtClean="0">
                <a:solidFill>
                  <a:schemeClr val="bg1"/>
                </a:solidFill>
              </a:rPr>
              <a:t>Upload</a:t>
            </a:r>
            <a:r>
              <a:rPr lang="en-US" sz="2400" i="1" dirty="0" smtClean="0">
                <a:solidFill>
                  <a:schemeClr val="bg1"/>
                </a:solidFill>
              </a:rPr>
              <a:t> new documents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439290" y="5092918"/>
            <a:ext cx="333110" cy="5735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39837" y="4054676"/>
            <a:ext cx="380371" cy="111520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1556241" y="3240531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3. Click to </a:t>
            </a:r>
            <a:r>
              <a:rPr lang="en-US" sz="2400" b="1" i="1" dirty="0" smtClean="0">
                <a:solidFill>
                  <a:schemeClr val="bg1"/>
                </a:solidFill>
              </a:rPr>
              <a:t>View</a:t>
            </a:r>
            <a:r>
              <a:rPr lang="en-US" sz="2400" i="1" dirty="0" smtClean="0">
                <a:solidFill>
                  <a:schemeClr val="bg1"/>
                </a:solidFill>
              </a:rPr>
              <a:t> Document Repository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12" y="1154167"/>
            <a:ext cx="8954193" cy="563271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8205096" y="5836686"/>
            <a:ext cx="1071719" cy="64863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847215" y="2757049"/>
            <a:ext cx="1645542" cy="6639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060873" y="3486426"/>
            <a:ext cx="431884" cy="42825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9469759" y="2980878"/>
            <a:ext cx="2668031" cy="113392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5. Click to </a:t>
            </a:r>
            <a:r>
              <a:rPr lang="en-US" sz="2400" b="1" i="1" dirty="0" smtClean="0"/>
              <a:t>browse </a:t>
            </a:r>
            <a:r>
              <a:rPr lang="en-US" sz="2400" i="1" dirty="0" smtClean="0"/>
              <a:t>and add files on your computer</a:t>
            </a:r>
            <a:endParaRPr lang="en-US" sz="2400" i="1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276815" y="5223832"/>
            <a:ext cx="2668031" cy="1132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6</a:t>
            </a:r>
            <a:r>
              <a:rPr lang="en-US" sz="2400" i="1" dirty="0" smtClean="0"/>
              <a:t>. Select </a:t>
            </a:r>
            <a:r>
              <a:rPr lang="en-US" sz="2400" i="1" dirty="0"/>
              <a:t>File and Select </a:t>
            </a:r>
            <a:r>
              <a:rPr lang="en-US" sz="2400" b="1" i="1" dirty="0" smtClean="0"/>
              <a:t>Open</a:t>
            </a:r>
            <a:endParaRPr lang="en-US" sz="24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91005" y="1662545"/>
            <a:ext cx="540326" cy="39893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4073236" y="1370379"/>
            <a:ext cx="6452061" cy="46469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4. Select </a:t>
            </a:r>
            <a:r>
              <a:rPr lang="en-US" sz="2400" i="1" dirty="0"/>
              <a:t>Location to place uploaded documents to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86816" y="2042932"/>
            <a:ext cx="814991" cy="2323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75218" y="2190001"/>
            <a:ext cx="726589" cy="7705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49687" y="1154167"/>
            <a:ext cx="2103310" cy="20098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Document Retrieval Screen will display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05819" y="438441"/>
            <a:ext cx="11311128" cy="640080"/>
          </a:xfrm>
          <a:prstGeom prst="rect">
            <a:avLst/>
          </a:prstGeom>
          <a:solidFill>
            <a:srgbClr val="D7D7D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3. Where We Make an Impact –View &amp; Add Related Documents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88" y="1798669"/>
            <a:ext cx="10523898" cy="4580991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939454" y="2574646"/>
            <a:ext cx="1820008" cy="6231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28941" y="1737317"/>
            <a:ext cx="1710713" cy="3425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5271423" y="1209178"/>
            <a:ext cx="2668031" cy="1132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7</a:t>
            </a:r>
            <a:r>
              <a:rPr lang="en-US" sz="2400" i="1" dirty="0" smtClean="0"/>
              <a:t>. Select</a:t>
            </a:r>
            <a:r>
              <a:rPr lang="en-US" sz="2400" b="1" i="1" dirty="0" smtClean="0"/>
              <a:t> </a:t>
            </a:r>
            <a:r>
              <a:rPr lang="en-US" sz="2400" b="1" i="1" dirty="0"/>
              <a:t>Save and Relate</a:t>
            </a:r>
            <a:endParaRPr lang="en-US" sz="2400" i="1" dirty="0"/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10044451" y="2940801"/>
            <a:ext cx="39985" cy="10614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4329966" y="2940801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Save and Add New:</a:t>
            </a:r>
            <a:r>
              <a:rPr lang="en-US" sz="2400" i="1" dirty="0"/>
              <a:t> saves the document and stays on this screen to keep adding more documents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187048" y="4002296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Save and Close: </a:t>
            </a:r>
            <a:r>
              <a:rPr lang="en-US" sz="2400" i="1" dirty="0"/>
              <a:t>saves the document and returns to previous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5819" y="438441"/>
            <a:ext cx="11311128" cy="640080"/>
          </a:xfrm>
          <a:prstGeom prst="rect">
            <a:avLst/>
          </a:prstGeom>
          <a:solidFill>
            <a:srgbClr val="D7D7D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3. Where We Make an Impact –View &amp; Add Related Documents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2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34043</TotalTime>
  <Words>559</Words>
  <Application>Microsoft Office PowerPoint</Application>
  <PresentationFormat>Widescreen</PresentationFormat>
  <Paragraphs>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Making Templates Accessible</vt:lpstr>
      <vt:lpstr>PowerPoint Presentation</vt:lpstr>
      <vt:lpstr>3. Where We Make an Impact – Add Analysis of Progress on Goals</vt:lpstr>
      <vt:lpstr>3. Where We Make an Impact – Add Analysis of Progress on Goals</vt:lpstr>
      <vt:lpstr>3. Closing the Loop – Add Analysis of Progress on Resources</vt:lpstr>
      <vt:lpstr>3. Closing the Loop – Add Analysis of Progress on Resources</vt:lpstr>
      <vt:lpstr>3. Where We Make an Impact – View &amp; Add Related Documents</vt:lpstr>
      <vt:lpstr>3. Where We Make an Impact – View &amp; Add Related Documents</vt:lpstr>
      <vt:lpstr>2. Where We Are Going – Uploading Documents to Resources</vt:lpstr>
      <vt:lpstr>2. Where We Are Going – Uploading Documents to Resources</vt:lpstr>
      <vt:lpstr>3. Where We Make an Impact – Related Outcomes Results</vt:lpstr>
      <vt:lpstr>3. Where We Make an Impact – Related Outcomes Results</vt:lpstr>
      <vt:lpstr>3. Where We Make an Impact – Related Outcomes Results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 L.</cp:lastModifiedBy>
  <cp:revision>670</cp:revision>
  <dcterms:created xsi:type="dcterms:W3CDTF">2018-01-26T20:40:34Z</dcterms:created>
  <dcterms:modified xsi:type="dcterms:W3CDTF">2018-04-20T20:56:26Z</dcterms:modified>
  <cp:version/>
</cp:coreProperties>
</file>