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3"/>
  </p:notesMasterIdLst>
  <p:sldIdLst>
    <p:sldId id="256" r:id="rId2"/>
    <p:sldId id="285" r:id="rId3"/>
    <p:sldId id="262" r:id="rId4"/>
    <p:sldId id="286" r:id="rId5"/>
    <p:sldId id="287" r:id="rId6"/>
    <p:sldId id="260" r:id="rId7"/>
    <p:sldId id="293" r:id="rId8"/>
    <p:sldId id="288" r:id="rId9"/>
    <p:sldId id="267" r:id="rId10"/>
    <p:sldId id="283" r:id="rId11"/>
    <p:sldId id="294" r:id="rId12"/>
    <p:sldId id="263" r:id="rId13"/>
    <p:sldId id="296" r:id="rId14"/>
    <p:sldId id="264" r:id="rId15"/>
    <p:sldId id="292" r:id="rId16"/>
    <p:sldId id="295" r:id="rId17"/>
    <p:sldId id="297" r:id="rId18"/>
    <p:sldId id="298" r:id="rId19"/>
    <p:sldId id="299" r:id="rId20"/>
    <p:sldId id="276" r:id="rId21"/>
    <p:sldId id="29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5933E4-1182-4DAA-8BFD-183E4C2613EB}" v="499" dt="2020-08-28T15:24:18.9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736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9EF9B1-D202-4F7B-A450-D68B06C64160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3A557C-37FF-4D61-89AE-73A9CBDA4F25}">
      <dgm:prSet phldrT="[Text]" custT="1"/>
      <dgm:spPr/>
      <dgm:t>
        <a:bodyPr/>
        <a:lstStyle/>
        <a:p>
          <a:r>
            <a:rPr lang="en-US" sz="2400" b="1" dirty="0">
              <a:solidFill>
                <a:schemeClr val="accent6">
                  <a:lumMod val="75000"/>
                </a:schemeClr>
              </a:solidFill>
            </a:rPr>
            <a:t>Business Division</a:t>
          </a:r>
        </a:p>
      </dgm:t>
    </dgm:pt>
    <dgm:pt modelId="{21A5BD7B-5AA7-49AA-8DF7-71826BE75E04}" type="parTrans" cxnId="{9DFEB7A6-60CF-4F68-906A-028D133DB9E1}">
      <dgm:prSet/>
      <dgm:spPr/>
      <dgm:t>
        <a:bodyPr/>
        <a:lstStyle/>
        <a:p>
          <a:endParaRPr lang="en-US"/>
        </a:p>
      </dgm:t>
    </dgm:pt>
    <dgm:pt modelId="{0E46A210-C016-420A-8305-B49AE209DAAF}" type="sibTrans" cxnId="{9DFEB7A6-60CF-4F68-906A-028D133DB9E1}">
      <dgm:prSet/>
      <dgm:spPr/>
      <dgm:t>
        <a:bodyPr/>
        <a:lstStyle/>
        <a:p>
          <a:endParaRPr lang="en-US"/>
        </a:p>
      </dgm:t>
    </dgm:pt>
    <dgm:pt modelId="{A03DA5A1-7918-46A3-A0C1-1B837CC93F20}">
      <dgm:prSet phldrT="[Text]" custT="1"/>
      <dgm:spPr/>
      <dgm:t>
        <a:bodyPr/>
        <a:lstStyle/>
        <a:p>
          <a:r>
            <a:rPr lang="en-US" sz="1600" dirty="0">
              <a:solidFill>
                <a:schemeClr val="accent6">
                  <a:lumMod val="75000"/>
                </a:schemeClr>
              </a:solidFill>
            </a:rPr>
            <a:t>Accounting and Management</a:t>
          </a:r>
        </a:p>
      </dgm:t>
    </dgm:pt>
    <dgm:pt modelId="{DE53D34E-FD48-43B5-A8E7-D88B744EEE81}" type="parTrans" cxnId="{0076202E-707F-4716-B791-4CAE7F414BE3}">
      <dgm:prSet/>
      <dgm:spPr/>
      <dgm:t>
        <a:bodyPr/>
        <a:lstStyle/>
        <a:p>
          <a:endParaRPr lang="en-US"/>
        </a:p>
      </dgm:t>
    </dgm:pt>
    <dgm:pt modelId="{DFA09CBA-BF95-4687-8937-6AB4D4168FF6}" type="sibTrans" cxnId="{0076202E-707F-4716-B791-4CAE7F414BE3}">
      <dgm:prSet/>
      <dgm:spPr/>
      <dgm:t>
        <a:bodyPr/>
        <a:lstStyle/>
        <a:p>
          <a:endParaRPr lang="en-US"/>
        </a:p>
      </dgm:t>
    </dgm:pt>
    <dgm:pt modelId="{39FDB799-F870-4462-94D9-2F55F10988D1}">
      <dgm:prSet phldrT="[Text]"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922410">
                  <a:lumMod val="75000"/>
                </a:srgbClr>
              </a:solidFill>
              <a:latin typeface="Trebuchet MS"/>
              <a:ea typeface="+mn-ea"/>
              <a:cs typeface="+mn-cs"/>
            </a:rPr>
            <a:t>Business Administration</a:t>
          </a:r>
        </a:p>
      </dgm:t>
    </dgm:pt>
    <dgm:pt modelId="{9361E0FD-5739-4A75-AA6E-E7E0CE71FFD7}" type="parTrans" cxnId="{1473B772-1CC3-4DBE-BB2A-8DFE05A57B72}">
      <dgm:prSet/>
      <dgm:spPr/>
      <dgm:t>
        <a:bodyPr/>
        <a:lstStyle/>
        <a:p>
          <a:endParaRPr lang="en-US"/>
        </a:p>
      </dgm:t>
    </dgm:pt>
    <dgm:pt modelId="{001C5DB3-0549-444A-BDBA-4363D56454FD}" type="sibTrans" cxnId="{1473B772-1CC3-4DBE-BB2A-8DFE05A57B72}">
      <dgm:prSet/>
      <dgm:spPr/>
      <dgm:t>
        <a:bodyPr/>
        <a:lstStyle/>
        <a:p>
          <a:endParaRPr lang="en-US"/>
        </a:p>
      </dgm:t>
    </dgm:pt>
    <dgm:pt modelId="{A94F6E0B-ECF8-4BE7-B499-9B756E1D4FE5}">
      <dgm:prSet phldrT="[Text]" custT="1"/>
      <dgm:spPr/>
      <dgm:t>
        <a:bodyPr/>
        <a:lstStyle/>
        <a:p>
          <a:r>
            <a:rPr lang="en-US" sz="1600" kern="1200" dirty="0">
              <a:solidFill>
                <a:srgbClr val="922410">
                  <a:lumMod val="75000"/>
                </a:srgbClr>
              </a:solidFill>
              <a:latin typeface="Trebuchet MS"/>
              <a:ea typeface="+mn-ea"/>
              <a:cs typeface="+mn-cs"/>
            </a:rPr>
            <a:t>Child Development and Education</a:t>
          </a:r>
        </a:p>
      </dgm:t>
    </dgm:pt>
    <dgm:pt modelId="{65DDCD3C-1F90-4DB9-AE0C-3E18E8C0C45D}" type="parTrans" cxnId="{42C50946-61FD-456C-A3A3-8C1B9555CBEE}">
      <dgm:prSet/>
      <dgm:spPr/>
      <dgm:t>
        <a:bodyPr/>
        <a:lstStyle/>
        <a:p>
          <a:endParaRPr lang="en-US"/>
        </a:p>
      </dgm:t>
    </dgm:pt>
    <dgm:pt modelId="{C09D4F3B-D833-492C-B8C1-9D1A2DDEB055}" type="sibTrans" cxnId="{42C50946-61FD-456C-A3A3-8C1B9555CBEE}">
      <dgm:prSet/>
      <dgm:spPr/>
      <dgm:t>
        <a:bodyPr/>
        <a:lstStyle/>
        <a:p>
          <a:endParaRPr lang="en-US"/>
        </a:p>
      </dgm:t>
    </dgm:pt>
    <dgm:pt modelId="{D0F84D82-DC38-4F45-B2E1-5BA7264E1AF7}">
      <dgm:prSet phldrT="[Text]"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922410">
                  <a:lumMod val="75000"/>
                </a:srgbClr>
              </a:solidFill>
              <a:latin typeface="Trebuchet MS"/>
              <a:ea typeface="+mn-ea"/>
              <a:cs typeface="+mn-cs"/>
            </a:rPr>
            <a:t>Computer Information Systems</a:t>
          </a:r>
        </a:p>
      </dgm:t>
    </dgm:pt>
    <dgm:pt modelId="{8B92A557-CE4C-4F46-BFE6-A07729F01404}" type="parTrans" cxnId="{4BB41F04-E129-470C-A0E3-04A2C1AE3BBF}">
      <dgm:prSet/>
      <dgm:spPr/>
      <dgm:t>
        <a:bodyPr/>
        <a:lstStyle/>
        <a:p>
          <a:endParaRPr lang="en-US"/>
        </a:p>
      </dgm:t>
    </dgm:pt>
    <dgm:pt modelId="{2E402E46-8146-4765-A6E0-5C54FF1D9286}" type="sibTrans" cxnId="{4BB41F04-E129-470C-A0E3-04A2C1AE3BBF}">
      <dgm:prSet/>
      <dgm:spPr/>
      <dgm:t>
        <a:bodyPr/>
        <a:lstStyle/>
        <a:p>
          <a:endParaRPr lang="en-US"/>
        </a:p>
      </dgm:t>
    </dgm:pt>
    <dgm:pt modelId="{D9B7F543-514F-4473-AE8B-6E412A0473D5}">
      <dgm:prSet phldrT="[Text]"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922410">
                  <a:lumMod val="75000"/>
                </a:srgbClr>
              </a:solidFill>
              <a:latin typeface="Trebuchet MS"/>
              <a:ea typeface="+mn-ea"/>
              <a:cs typeface="+mn-cs"/>
            </a:rPr>
            <a:t>Consumer Science and Design Technologies</a:t>
          </a:r>
        </a:p>
      </dgm:t>
    </dgm:pt>
    <dgm:pt modelId="{64795C2C-6EAB-4997-BA01-A6E8CC77D29C}" type="parTrans" cxnId="{44BA7531-7625-43BE-BE5C-879579835983}">
      <dgm:prSet/>
      <dgm:spPr/>
      <dgm:t>
        <a:bodyPr/>
        <a:lstStyle/>
        <a:p>
          <a:endParaRPr lang="en-US"/>
        </a:p>
      </dgm:t>
    </dgm:pt>
    <dgm:pt modelId="{27AA6A01-1A4A-4410-B7EC-0B6963BB93FB}" type="sibTrans" cxnId="{44BA7531-7625-43BE-BE5C-879579835983}">
      <dgm:prSet/>
      <dgm:spPr/>
      <dgm:t>
        <a:bodyPr/>
        <a:lstStyle/>
        <a:p>
          <a:endParaRPr lang="en-US"/>
        </a:p>
      </dgm:t>
    </dgm:pt>
    <dgm:pt modelId="{700BA830-019E-4CC3-90BA-BFA77078ED05}" type="pres">
      <dgm:prSet presAssocID="{369EF9B1-D202-4F7B-A450-D68B06C6416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3DA8883-C9B4-45B6-8497-113EC7F6A3C7}" type="pres">
      <dgm:prSet presAssocID="{7C3A557C-37FF-4D61-89AE-73A9CBDA4F25}" presName="hierRoot1" presStyleCnt="0">
        <dgm:presLayoutVars>
          <dgm:hierBranch val="init"/>
        </dgm:presLayoutVars>
      </dgm:prSet>
      <dgm:spPr/>
    </dgm:pt>
    <dgm:pt modelId="{C8170E97-60DD-4B29-87A0-2C255763B44C}" type="pres">
      <dgm:prSet presAssocID="{7C3A557C-37FF-4D61-89AE-73A9CBDA4F25}" presName="rootComposite1" presStyleCnt="0"/>
      <dgm:spPr/>
    </dgm:pt>
    <dgm:pt modelId="{E5826085-6AED-4000-AF90-B9EBF5E9BA20}" type="pres">
      <dgm:prSet presAssocID="{7C3A557C-37FF-4D61-89AE-73A9CBDA4F25}" presName="rootText1" presStyleLbl="node0" presStyleIdx="0" presStyleCnt="1" custScaleX="231056" custLinFactY="-1583" custLinFactNeighborX="891" custLinFactNeighborY="-100000">
        <dgm:presLayoutVars>
          <dgm:chPref val="3"/>
        </dgm:presLayoutVars>
      </dgm:prSet>
      <dgm:spPr/>
    </dgm:pt>
    <dgm:pt modelId="{F05AF284-02D0-47E8-BD30-EABAA53C8858}" type="pres">
      <dgm:prSet presAssocID="{7C3A557C-37FF-4D61-89AE-73A9CBDA4F25}" presName="rootConnector1" presStyleLbl="node1" presStyleIdx="0" presStyleCnt="0"/>
      <dgm:spPr/>
    </dgm:pt>
    <dgm:pt modelId="{09D7C786-2F25-4AE7-9F96-79D281BDEAC7}" type="pres">
      <dgm:prSet presAssocID="{7C3A557C-37FF-4D61-89AE-73A9CBDA4F25}" presName="hierChild2" presStyleCnt="0"/>
      <dgm:spPr/>
    </dgm:pt>
    <dgm:pt modelId="{71FD1AE0-EE1E-45FC-ADB6-603F4EF86ADC}" type="pres">
      <dgm:prSet presAssocID="{DE53D34E-FD48-43B5-A8E7-D88B744EEE81}" presName="Name37" presStyleLbl="parChTrans1D2" presStyleIdx="0" presStyleCnt="5"/>
      <dgm:spPr/>
    </dgm:pt>
    <dgm:pt modelId="{6C607EE6-D868-4395-9F9E-E553B8B8EBAC}" type="pres">
      <dgm:prSet presAssocID="{A03DA5A1-7918-46A3-A0C1-1B837CC93F20}" presName="hierRoot2" presStyleCnt="0">
        <dgm:presLayoutVars>
          <dgm:hierBranch val="init"/>
        </dgm:presLayoutVars>
      </dgm:prSet>
      <dgm:spPr/>
    </dgm:pt>
    <dgm:pt modelId="{02CD08B3-FD76-4EEF-B85C-3534BAD4BA3E}" type="pres">
      <dgm:prSet presAssocID="{A03DA5A1-7918-46A3-A0C1-1B837CC93F20}" presName="rootComposite" presStyleCnt="0"/>
      <dgm:spPr/>
    </dgm:pt>
    <dgm:pt modelId="{E06EE884-E5AA-4413-9BF9-05DF0B3A6E68}" type="pres">
      <dgm:prSet presAssocID="{A03DA5A1-7918-46A3-A0C1-1B837CC93F20}" presName="rootText" presStyleLbl="node2" presStyleIdx="0" presStyleCnt="5" custScaleY="142446">
        <dgm:presLayoutVars>
          <dgm:chPref val="3"/>
        </dgm:presLayoutVars>
      </dgm:prSet>
      <dgm:spPr/>
    </dgm:pt>
    <dgm:pt modelId="{61BE908E-C843-4636-B6E2-3854DF524AB4}" type="pres">
      <dgm:prSet presAssocID="{A03DA5A1-7918-46A3-A0C1-1B837CC93F20}" presName="rootConnector" presStyleLbl="node2" presStyleIdx="0" presStyleCnt="5"/>
      <dgm:spPr/>
    </dgm:pt>
    <dgm:pt modelId="{9538F15A-D4AB-4710-BD54-F1398DE853DE}" type="pres">
      <dgm:prSet presAssocID="{A03DA5A1-7918-46A3-A0C1-1B837CC93F20}" presName="hierChild4" presStyleCnt="0"/>
      <dgm:spPr/>
    </dgm:pt>
    <dgm:pt modelId="{CEB852C5-5C81-4B70-ACE5-BA47278D4554}" type="pres">
      <dgm:prSet presAssocID="{A03DA5A1-7918-46A3-A0C1-1B837CC93F20}" presName="hierChild5" presStyleCnt="0"/>
      <dgm:spPr/>
    </dgm:pt>
    <dgm:pt modelId="{48D46430-FA5F-4C9E-AAD5-87A30D6B832A}" type="pres">
      <dgm:prSet presAssocID="{9361E0FD-5739-4A75-AA6E-E7E0CE71FFD7}" presName="Name37" presStyleLbl="parChTrans1D2" presStyleIdx="1" presStyleCnt="5"/>
      <dgm:spPr/>
    </dgm:pt>
    <dgm:pt modelId="{46DEFCC4-D394-4B9F-8EB5-DAF6AD2E4CA8}" type="pres">
      <dgm:prSet presAssocID="{39FDB799-F870-4462-94D9-2F55F10988D1}" presName="hierRoot2" presStyleCnt="0">
        <dgm:presLayoutVars>
          <dgm:hierBranch val="init"/>
        </dgm:presLayoutVars>
      </dgm:prSet>
      <dgm:spPr/>
    </dgm:pt>
    <dgm:pt modelId="{4F048F82-A6E7-4DE9-9E2E-EE0C66421072}" type="pres">
      <dgm:prSet presAssocID="{39FDB799-F870-4462-94D9-2F55F10988D1}" presName="rootComposite" presStyleCnt="0"/>
      <dgm:spPr/>
    </dgm:pt>
    <dgm:pt modelId="{2CB0CC0E-9486-44CB-B027-024C8963DCBD}" type="pres">
      <dgm:prSet presAssocID="{39FDB799-F870-4462-94D9-2F55F10988D1}" presName="rootText" presStyleLbl="node2" presStyleIdx="1" presStyleCnt="5" custScaleX="116243" custScaleY="148027">
        <dgm:presLayoutVars>
          <dgm:chPref val="3"/>
        </dgm:presLayoutVars>
      </dgm:prSet>
      <dgm:spPr/>
    </dgm:pt>
    <dgm:pt modelId="{CE445385-9B02-4D71-9C99-23B33A34AFA8}" type="pres">
      <dgm:prSet presAssocID="{39FDB799-F870-4462-94D9-2F55F10988D1}" presName="rootConnector" presStyleLbl="node2" presStyleIdx="1" presStyleCnt="5"/>
      <dgm:spPr/>
    </dgm:pt>
    <dgm:pt modelId="{B18EFBE1-94F4-4F7E-AF77-1AA92162FE91}" type="pres">
      <dgm:prSet presAssocID="{39FDB799-F870-4462-94D9-2F55F10988D1}" presName="hierChild4" presStyleCnt="0"/>
      <dgm:spPr/>
    </dgm:pt>
    <dgm:pt modelId="{F383F401-3D01-4A3D-969E-B36C7B20F721}" type="pres">
      <dgm:prSet presAssocID="{39FDB799-F870-4462-94D9-2F55F10988D1}" presName="hierChild5" presStyleCnt="0"/>
      <dgm:spPr/>
    </dgm:pt>
    <dgm:pt modelId="{D4A3E83E-FE2C-4517-94A1-27BD4B1E49AE}" type="pres">
      <dgm:prSet presAssocID="{65DDCD3C-1F90-4DB9-AE0C-3E18E8C0C45D}" presName="Name37" presStyleLbl="parChTrans1D2" presStyleIdx="2" presStyleCnt="5"/>
      <dgm:spPr/>
    </dgm:pt>
    <dgm:pt modelId="{39F1917A-D7F8-4940-BE09-5897159CB315}" type="pres">
      <dgm:prSet presAssocID="{A94F6E0B-ECF8-4BE7-B499-9B756E1D4FE5}" presName="hierRoot2" presStyleCnt="0">
        <dgm:presLayoutVars>
          <dgm:hierBranch val="init"/>
        </dgm:presLayoutVars>
      </dgm:prSet>
      <dgm:spPr/>
    </dgm:pt>
    <dgm:pt modelId="{80FF8C9D-7B2F-4377-93A0-93CB7D56412C}" type="pres">
      <dgm:prSet presAssocID="{A94F6E0B-ECF8-4BE7-B499-9B756E1D4FE5}" presName="rootComposite" presStyleCnt="0"/>
      <dgm:spPr/>
    </dgm:pt>
    <dgm:pt modelId="{6313D074-9F69-4F22-AFA8-C3A4FBA0756B}" type="pres">
      <dgm:prSet presAssocID="{A94F6E0B-ECF8-4BE7-B499-9B756E1D4FE5}" presName="rootText" presStyleLbl="node2" presStyleIdx="2" presStyleCnt="5" custScaleX="103066" custScaleY="142000">
        <dgm:presLayoutVars>
          <dgm:chPref val="3"/>
        </dgm:presLayoutVars>
      </dgm:prSet>
      <dgm:spPr/>
    </dgm:pt>
    <dgm:pt modelId="{4C88A5DF-EBE9-49C5-A23D-D0DF8FC646F2}" type="pres">
      <dgm:prSet presAssocID="{A94F6E0B-ECF8-4BE7-B499-9B756E1D4FE5}" presName="rootConnector" presStyleLbl="node2" presStyleIdx="2" presStyleCnt="5"/>
      <dgm:spPr/>
    </dgm:pt>
    <dgm:pt modelId="{FFC6A9CF-7F4E-461B-991C-82F9F9CB7E95}" type="pres">
      <dgm:prSet presAssocID="{A94F6E0B-ECF8-4BE7-B499-9B756E1D4FE5}" presName="hierChild4" presStyleCnt="0"/>
      <dgm:spPr/>
    </dgm:pt>
    <dgm:pt modelId="{1F7275A5-9FCD-4597-9418-0E1AA8728FB2}" type="pres">
      <dgm:prSet presAssocID="{A94F6E0B-ECF8-4BE7-B499-9B756E1D4FE5}" presName="hierChild5" presStyleCnt="0"/>
      <dgm:spPr/>
    </dgm:pt>
    <dgm:pt modelId="{63AFB586-86C0-4EF5-B41C-45B812DE67C7}" type="pres">
      <dgm:prSet presAssocID="{8B92A557-CE4C-4F46-BFE6-A07729F01404}" presName="Name37" presStyleLbl="parChTrans1D2" presStyleIdx="3" presStyleCnt="5"/>
      <dgm:spPr/>
    </dgm:pt>
    <dgm:pt modelId="{C671C7A7-0D07-4614-A57D-42FCE5FFB982}" type="pres">
      <dgm:prSet presAssocID="{D0F84D82-DC38-4F45-B2E1-5BA7264E1AF7}" presName="hierRoot2" presStyleCnt="0">
        <dgm:presLayoutVars>
          <dgm:hierBranch val="init"/>
        </dgm:presLayoutVars>
      </dgm:prSet>
      <dgm:spPr/>
    </dgm:pt>
    <dgm:pt modelId="{66FC3740-10E1-4CCD-8FE3-6B078B24D7C5}" type="pres">
      <dgm:prSet presAssocID="{D0F84D82-DC38-4F45-B2E1-5BA7264E1AF7}" presName="rootComposite" presStyleCnt="0"/>
      <dgm:spPr/>
    </dgm:pt>
    <dgm:pt modelId="{51466C22-E7F3-4873-8BA4-D8D441770FAE}" type="pres">
      <dgm:prSet presAssocID="{D0F84D82-DC38-4F45-B2E1-5BA7264E1AF7}" presName="rootText" presStyleLbl="node2" presStyleIdx="3" presStyleCnt="5" custScaleY="139940">
        <dgm:presLayoutVars>
          <dgm:chPref val="3"/>
        </dgm:presLayoutVars>
      </dgm:prSet>
      <dgm:spPr/>
    </dgm:pt>
    <dgm:pt modelId="{DD69A80B-7A62-4259-8486-C21A08CE0B81}" type="pres">
      <dgm:prSet presAssocID="{D0F84D82-DC38-4F45-B2E1-5BA7264E1AF7}" presName="rootConnector" presStyleLbl="node2" presStyleIdx="3" presStyleCnt="5"/>
      <dgm:spPr/>
    </dgm:pt>
    <dgm:pt modelId="{F2E9A44C-1710-49A7-A5F8-8B680BB26F26}" type="pres">
      <dgm:prSet presAssocID="{D0F84D82-DC38-4F45-B2E1-5BA7264E1AF7}" presName="hierChild4" presStyleCnt="0"/>
      <dgm:spPr/>
    </dgm:pt>
    <dgm:pt modelId="{11185A91-8DEC-41FC-8DFE-11224B452D8B}" type="pres">
      <dgm:prSet presAssocID="{D0F84D82-DC38-4F45-B2E1-5BA7264E1AF7}" presName="hierChild5" presStyleCnt="0"/>
      <dgm:spPr/>
    </dgm:pt>
    <dgm:pt modelId="{CF2CC9C9-1614-434B-B992-20893C0326ED}" type="pres">
      <dgm:prSet presAssocID="{64795C2C-6EAB-4997-BA01-A6E8CC77D29C}" presName="Name37" presStyleLbl="parChTrans1D2" presStyleIdx="4" presStyleCnt="5"/>
      <dgm:spPr/>
    </dgm:pt>
    <dgm:pt modelId="{B6EC8BBF-ECB2-4392-AF46-F2C6E82841BD}" type="pres">
      <dgm:prSet presAssocID="{D9B7F543-514F-4473-AE8B-6E412A0473D5}" presName="hierRoot2" presStyleCnt="0">
        <dgm:presLayoutVars>
          <dgm:hierBranch val="init"/>
        </dgm:presLayoutVars>
      </dgm:prSet>
      <dgm:spPr/>
    </dgm:pt>
    <dgm:pt modelId="{EC2A8881-83F2-419E-A6EC-25FD768FDD86}" type="pres">
      <dgm:prSet presAssocID="{D9B7F543-514F-4473-AE8B-6E412A0473D5}" presName="rootComposite" presStyleCnt="0"/>
      <dgm:spPr/>
    </dgm:pt>
    <dgm:pt modelId="{6EB0E8D0-FDFE-4410-8CB8-4C746A86E50C}" type="pres">
      <dgm:prSet presAssocID="{D9B7F543-514F-4473-AE8B-6E412A0473D5}" presName="rootText" presStyleLbl="node2" presStyleIdx="4" presStyleCnt="5" custScaleX="118967" custScaleY="137289">
        <dgm:presLayoutVars>
          <dgm:chPref val="3"/>
        </dgm:presLayoutVars>
      </dgm:prSet>
      <dgm:spPr/>
    </dgm:pt>
    <dgm:pt modelId="{67A153AC-B1CE-4966-B5D5-2626D328F45A}" type="pres">
      <dgm:prSet presAssocID="{D9B7F543-514F-4473-AE8B-6E412A0473D5}" presName="rootConnector" presStyleLbl="node2" presStyleIdx="4" presStyleCnt="5"/>
      <dgm:spPr/>
    </dgm:pt>
    <dgm:pt modelId="{2CFE2F4A-C1E6-47B0-8BB5-AE0F2CA6BB4F}" type="pres">
      <dgm:prSet presAssocID="{D9B7F543-514F-4473-AE8B-6E412A0473D5}" presName="hierChild4" presStyleCnt="0"/>
      <dgm:spPr/>
    </dgm:pt>
    <dgm:pt modelId="{764642BE-7AD5-4086-A04C-691C70210674}" type="pres">
      <dgm:prSet presAssocID="{D9B7F543-514F-4473-AE8B-6E412A0473D5}" presName="hierChild5" presStyleCnt="0"/>
      <dgm:spPr/>
    </dgm:pt>
    <dgm:pt modelId="{5FBED8AE-5CFD-4D82-BC6F-648D40849C93}" type="pres">
      <dgm:prSet presAssocID="{7C3A557C-37FF-4D61-89AE-73A9CBDA4F25}" presName="hierChild3" presStyleCnt="0"/>
      <dgm:spPr/>
    </dgm:pt>
  </dgm:ptLst>
  <dgm:cxnLst>
    <dgm:cxn modelId="{4BB41F04-E129-470C-A0E3-04A2C1AE3BBF}" srcId="{7C3A557C-37FF-4D61-89AE-73A9CBDA4F25}" destId="{D0F84D82-DC38-4F45-B2E1-5BA7264E1AF7}" srcOrd="3" destOrd="0" parTransId="{8B92A557-CE4C-4F46-BFE6-A07729F01404}" sibTransId="{2E402E46-8146-4765-A6E0-5C54FF1D9286}"/>
    <dgm:cxn modelId="{B7F1570E-7E68-43FE-8F86-EA13663F4536}" type="presOf" srcId="{8B92A557-CE4C-4F46-BFE6-A07729F01404}" destId="{63AFB586-86C0-4EF5-B41C-45B812DE67C7}" srcOrd="0" destOrd="0" presId="urn:microsoft.com/office/officeart/2005/8/layout/orgChart1"/>
    <dgm:cxn modelId="{5C85E414-3ED6-4CD3-803C-DF55E917704E}" type="presOf" srcId="{D9B7F543-514F-4473-AE8B-6E412A0473D5}" destId="{67A153AC-B1CE-4966-B5D5-2626D328F45A}" srcOrd="1" destOrd="0" presId="urn:microsoft.com/office/officeart/2005/8/layout/orgChart1"/>
    <dgm:cxn modelId="{6F202515-3507-4E9C-94B2-7C12BFB4083E}" type="presOf" srcId="{64795C2C-6EAB-4997-BA01-A6E8CC77D29C}" destId="{CF2CC9C9-1614-434B-B992-20893C0326ED}" srcOrd="0" destOrd="0" presId="urn:microsoft.com/office/officeart/2005/8/layout/orgChart1"/>
    <dgm:cxn modelId="{A5CB041B-943C-4111-BE81-761F671A629E}" type="presOf" srcId="{7C3A557C-37FF-4D61-89AE-73A9CBDA4F25}" destId="{F05AF284-02D0-47E8-BD30-EABAA53C8858}" srcOrd="1" destOrd="0" presId="urn:microsoft.com/office/officeart/2005/8/layout/orgChart1"/>
    <dgm:cxn modelId="{0076202E-707F-4716-B791-4CAE7F414BE3}" srcId="{7C3A557C-37FF-4D61-89AE-73A9CBDA4F25}" destId="{A03DA5A1-7918-46A3-A0C1-1B837CC93F20}" srcOrd="0" destOrd="0" parTransId="{DE53D34E-FD48-43B5-A8E7-D88B744EEE81}" sibTransId="{DFA09CBA-BF95-4687-8937-6AB4D4168FF6}"/>
    <dgm:cxn modelId="{44BA7531-7625-43BE-BE5C-879579835983}" srcId="{7C3A557C-37FF-4D61-89AE-73A9CBDA4F25}" destId="{D9B7F543-514F-4473-AE8B-6E412A0473D5}" srcOrd="4" destOrd="0" parTransId="{64795C2C-6EAB-4997-BA01-A6E8CC77D29C}" sibTransId="{27AA6A01-1A4A-4410-B7EC-0B6963BB93FB}"/>
    <dgm:cxn modelId="{42C50946-61FD-456C-A3A3-8C1B9555CBEE}" srcId="{7C3A557C-37FF-4D61-89AE-73A9CBDA4F25}" destId="{A94F6E0B-ECF8-4BE7-B499-9B756E1D4FE5}" srcOrd="2" destOrd="0" parTransId="{65DDCD3C-1F90-4DB9-AE0C-3E18E8C0C45D}" sibTransId="{C09D4F3B-D833-492C-B8C1-9D1A2DDEB055}"/>
    <dgm:cxn modelId="{48D5AC4B-DDEC-428E-AFCA-C8947E7BDADE}" type="presOf" srcId="{D0F84D82-DC38-4F45-B2E1-5BA7264E1AF7}" destId="{DD69A80B-7A62-4259-8486-C21A08CE0B81}" srcOrd="1" destOrd="0" presId="urn:microsoft.com/office/officeart/2005/8/layout/orgChart1"/>
    <dgm:cxn modelId="{D6008C4F-E4EB-4926-ACAF-B434A303A0BB}" type="presOf" srcId="{369EF9B1-D202-4F7B-A450-D68B06C64160}" destId="{700BA830-019E-4CC3-90BA-BFA77078ED05}" srcOrd="0" destOrd="0" presId="urn:microsoft.com/office/officeart/2005/8/layout/orgChart1"/>
    <dgm:cxn modelId="{16F52259-CC7A-4C7D-B535-36901140D59A}" type="presOf" srcId="{39FDB799-F870-4462-94D9-2F55F10988D1}" destId="{CE445385-9B02-4D71-9C99-23B33A34AFA8}" srcOrd="1" destOrd="0" presId="urn:microsoft.com/office/officeart/2005/8/layout/orgChart1"/>
    <dgm:cxn modelId="{1473B772-1CC3-4DBE-BB2A-8DFE05A57B72}" srcId="{7C3A557C-37FF-4D61-89AE-73A9CBDA4F25}" destId="{39FDB799-F870-4462-94D9-2F55F10988D1}" srcOrd="1" destOrd="0" parTransId="{9361E0FD-5739-4A75-AA6E-E7E0CE71FFD7}" sibTransId="{001C5DB3-0549-444A-BDBA-4363D56454FD}"/>
    <dgm:cxn modelId="{EAA5E679-B1DB-4665-8F7E-604E1FE671C2}" type="presOf" srcId="{D0F84D82-DC38-4F45-B2E1-5BA7264E1AF7}" destId="{51466C22-E7F3-4873-8BA4-D8D441770FAE}" srcOrd="0" destOrd="0" presId="urn:microsoft.com/office/officeart/2005/8/layout/orgChart1"/>
    <dgm:cxn modelId="{A6A7E584-2DC2-4B87-BF4F-F76D697C0496}" type="presOf" srcId="{A94F6E0B-ECF8-4BE7-B499-9B756E1D4FE5}" destId="{4C88A5DF-EBE9-49C5-A23D-D0DF8FC646F2}" srcOrd="1" destOrd="0" presId="urn:microsoft.com/office/officeart/2005/8/layout/orgChart1"/>
    <dgm:cxn modelId="{12245386-52AB-48DD-A7FA-0A685F016014}" type="presOf" srcId="{D9B7F543-514F-4473-AE8B-6E412A0473D5}" destId="{6EB0E8D0-FDFE-4410-8CB8-4C746A86E50C}" srcOrd="0" destOrd="0" presId="urn:microsoft.com/office/officeart/2005/8/layout/orgChart1"/>
    <dgm:cxn modelId="{3947EF88-0B31-4FAF-A5B5-C85C1EBBD833}" type="presOf" srcId="{39FDB799-F870-4462-94D9-2F55F10988D1}" destId="{2CB0CC0E-9486-44CB-B027-024C8963DCBD}" srcOrd="0" destOrd="0" presId="urn:microsoft.com/office/officeart/2005/8/layout/orgChart1"/>
    <dgm:cxn modelId="{DF96AF8C-E089-4020-AC19-77BFE559726E}" type="presOf" srcId="{A03DA5A1-7918-46A3-A0C1-1B837CC93F20}" destId="{61BE908E-C843-4636-B6E2-3854DF524AB4}" srcOrd="1" destOrd="0" presId="urn:microsoft.com/office/officeart/2005/8/layout/orgChart1"/>
    <dgm:cxn modelId="{0BA0F08E-9C1A-42BD-A87D-09373D680167}" type="presOf" srcId="{65DDCD3C-1F90-4DB9-AE0C-3E18E8C0C45D}" destId="{D4A3E83E-FE2C-4517-94A1-27BD4B1E49AE}" srcOrd="0" destOrd="0" presId="urn:microsoft.com/office/officeart/2005/8/layout/orgChart1"/>
    <dgm:cxn modelId="{9DFEB7A6-60CF-4F68-906A-028D133DB9E1}" srcId="{369EF9B1-D202-4F7B-A450-D68B06C64160}" destId="{7C3A557C-37FF-4D61-89AE-73A9CBDA4F25}" srcOrd="0" destOrd="0" parTransId="{21A5BD7B-5AA7-49AA-8DF7-71826BE75E04}" sibTransId="{0E46A210-C016-420A-8305-B49AE209DAAF}"/>
    <dgm:cxn modelId="{9E47F3AC-9F86-4EA8-B740-2D48CAECB452}" type="presOf" srcId="{9361E0FD-5739-4A75-AA6E-E7E0CE71FFD7}" destId="{48D46430-FA5F-4C9E-AAD5-87A30D6B832A}" srcOrd="0" destOrd="0" presId="urn:microsoft.com/office/officeart/2005/8/layout/orgChart1"/>
    <dgm:cxn modelId="{8B78A0D8-4E7A-46B2-9348-94966A2188B2}" type="presOf" srcId="{A94F6E0B-ECF8-4BE7-B499-9B756E1D4FE5}" destId="{6313D074-9F69-4F22-AFA8-C3A4FBA0756B}" srcOrd="0" destOrd="0" presId="urn:microsoft.com/office/officeart/2005/8/layout/orgChart1"/>
    <dgm:cxn modelId="{A21DA9FA-0309-4351-96FA-51FF78417538}" type="presOf" srcId="{7C3A557C-37FF-4D61-89AE-73A9CBDA4F25}" destId="{E5826085-6AED-4000-AF90-B9EBF5E9BA20}" srcOrd="0" destOrd="0" presId="urn:microsoft.com/office/officeart/2005/8/layout/orgChart1"/>
    <dgm:cxn modelId="{A23C08FB-4BB1-4678-A276-77F03F89122D}" type="presOf" srcId="{A03DA5A1-7918-46A3-A0C1-1B837CC93F20}" destId="{E06EE884-E5AA-4413-9BF9-05DF0B3A6E68}" srcOrd="0" destOrd="0" presId="urn:microsoft.com/office/officeart/2005/8/layout/orgChart1"/>
    <dgm:cxn modelId="{FDDD67FD-8E35-4553-9A4D-5DA79898291F}" type="presOf" srcId="{DE53D34E-FD48-43B5-A8E7-D88B744EEE81}" destId="{71FD1AE0-EE1E-45FC-ADB6-603F4EF86ADC}" srcOrd="0" destOrd="0" presId="urn:microsoft.com/office/officeart/2005/8/layout/orgChart1"/>
    <dgm:cxn modelId="{09324146-28DE-4669-9128-6B3EC14FD44F}" type="presParOf" srcId="{700BA830-019E-4CC3-90BA-BFA77078ED05}" destId="{83DA8883-C9B4-45B6-8497-113EC7F6A3C7}" srcOrd="0" destOrd="0" presId="urn:microsoft.com/office/officeart/2005/8/layout/orgChart1"/>
    <dgm:cxn modelId="{776875B1-4C90-4AAF-9B4A-A5CAACA2327B}" type="presParOf" srcId="{83DA8883-C9B4-45B6-8497-113EC7F6A3C7}" destId="{C8170E97-60DD-4B29-87A0-2C255763B44C}" srcOrd="0" destOrd="0" presId="urn:microsoft.com/office/officeart/2005/8/layout/orgChart1"/>
    <dgm:cxn modelId="{2622426D-F330-4ECB-AD15-F5AAD0C4E43A}" type="presParOf" srcId="{C8170E97-60DD-4B29-87A0-2C255763B44C}" destId="{E5826085-6AED-4000-AF90-B9EBF5E9BA20}" srcOrd="0" destOrd="0" presId="urn:microsoft.com/office/officeart/2005/8/layout/orgChart1"/>
    <dgm:cxn modelId="{81FB94BC-1F45-4D2E-BA1F-147A0B0A9CE6}" type="presParOf" srcId="{C8170E97-60DD-4B29-87A0-2C255763B44C}" destId="{F05AF284-02D0-47E8-BD30-EABAA53C8858}" srcOrd="1" destOrd="0" presId="urn:microsoft.com/office/officeart/2005/8/layout/orgChart1"/>
    <dgm:cxn modelId="{EDA747AA-30EC-4EE6-88C1-2C514D586DD3}" type="presParOf" srcId="{83DA8883-C9B4-45B6-8497-113EC7F6A3C7}" destId="{09D7C786-2F25-4AE7-9F96-79D281BDEAC7}" srcOrd="1" destOrd="0" presId="urn:microsoft.com/office/officeart/2005/8/layout/orgChart1"/>
    <dgm:cxn modelId="{2C806110-D305-43C5-A898-1399A7233059}" type="presParOf" srcId="{09D7C786-2F25-4AE7-9F96-79D281BDEAC7}" destId="{71FD1AE0-EE1E-45FC-ADB6-603F4EF86ADC}" srcOrd="0" destOrd="0" presId="urn:microsoft.com/office/officeart/2005/8/layout/orgChart1"/>
    <dgm:cxn modelId="{9D7D7F35-8D5B-43D8-A458-DB20EBA6038C}" type="presParOf" srcId="{09D7C786-2F25-4AE7-9F96-79D281BDEAC7}" destId="{6C607EE6-D868-4395-9F9E-E553B8B8EBAC}" srcOrd="1" destOrd="0" presId="urn:microsoft.com/office/officeart/2005/8/layout/orgChart1"/>
    <dgm:cxn modelId="{12160147-40AB-4918-A211-02C34485ACB9}" type="presParOf" srcId="{6C607EE6-D868-4395-9F9E-E553B8B8EBAC}" destId="{02CD08B3-FD76-4EEF-B85C-3534BAD4BA3E}" srcOrd="0" destOrd="0" presId="urn:microsoft.com/office/officeart/2005/8/layout/orgChart1"/>
    <dgm:cxn modelId="{CD026B22-3A23-44B5-856A-5E26176E8D76}" type="presParOf" srcId="{02CD08B3-FD76-4EEF-B85C-3534BAD4BA3E}" destId="{E06EE884-E5AA-4413-9BF9-05DF0B3A6E68}" srcOrd="0" destOrd="0" presId="urn:microsoft.com/office/officeart/2005/8/layout/orgChart1"/>
    <dgm:cxn modelId="{EEE9FC37-6C6A-492F-9C20-4727CDADD1CA}" type="presParOf" srcId="{02CD08B3-FD76-4EEF-B85C-3534BAD4BA3E}" destId="{61BE908E-C843-4636-B6E2-3854DF524AB4}" srcOrd="1" destOrd="0" presId="urn:microsoft.com/office/officeart/2005/8/layout/orgChart1"/>
    <dgm:cxn modelId="{72AD882D-0FEE-4DB1-87BC-D233B035CF70}" type="presParOf" srcId="{6C607EE6-D868-4395-9F9E-E553B8B8EBAC}" destId="{9538F15A-D4AB-4710-BD54-F1398DE853DE}" srcOrd="1" destOrd="0" presId="urn:microsoft.com/office/officeart/2005/8/layout/orgChart1"/>
    <dgm:cxn modelId="{F6257ED9-9BC1-4473-BD7E-E9F8257C85A9}" type="presParOf" srcId="{6C607EE6-D868-4395-9F9E-E553B8B8EBAC}" destId="{CEB852C5-5C81-4B70-ACE5-BA47278D4554}" srcOrd="2" destOrd="0" presId="urn:microsoft.com/office/officeart/2005/8/layout/orgChart1"/>
    <dgm:cxn modelId="{FF97E462-FF98-4AEA-8161-8A47A6FD2A94}" type="presParOf" srcId="{09D7C786-2F25-4AE7-9F96-79D281BDEAC7}" destId="{48D46430-FA5F-4C9E-AAD5-87A30D6B832A}" srcOrd="2" destOrd="0" presId="urn:microsoft.com/office/officeart/2005/8/layout/orgChart1"/>
    <dgm:cxn modelId="{F54E6EA7-54A2-4D49-BA5C-C0168BCCDAAF}" type="presParOf" srcId="{09D7C786-2F25-4AE7-9F96-79D281BDEAC7}" destId="{46DEFCC4-D394-4B9F-8EB5-DAF6AD2E4CA8}" srcOrd="3" destOrd="0" presId="urn:microsoft.com/office/officeart/2005/8/layout/orgChart1"/>
    <dgm:cxn modelId="{B3D792D4-2A28-4EC6-A5D7-C43AA6112799}" type="presParOf" srcId="{46DEFCC4-D394-4B9F-8EB5-DAF6AD2E4CA8}" destId="{4F048F82-A6E7-4DE9-9E2E-EE0C66421072}" srcOrd="0" destOrd="0" presId="urn:microsoft.com/office/officeart/2005/8/layout/orgChart1"/>
    <dgm:cxn modelId="{473409B6-4CE9-46CD-A082-FE6254E7E7FE}" type="presParOf" srcId="{4F048F82-A6E7-4DE9-9E2E-EE0C66421072}" destId="{2CB0CC0E-9486-44CB-B027-024C8963DCBD}" srcOrd="0" destOrd="0" presId="urn:microsoft.com/office/officeart/2005/8/layout/orgChart1"/>
    <dgm:cxn modelId="{435BE9C4-42A0-4C31-B88F-2085B8EE7D9E}" type="presParOf" srcId="{4F048F82-A6E7-4DE9-9E2E-EE0C66421072}" destId="{CE445385-9B02-4D71-9C99-23B33A34AFA8}" srcOrd="1" destOrd="0" presId="urn:microsoft.com/office/officeart/2005/8/layout/orgChart1"/>
    <dgm:cxn modelId="{E9A03DE0-4DF1-4615-AAA7-D62BA90D04A7}" type="presParOf" srcId="{46DEFCC4-D394-4B9F-8EB5-DAF6AD2E4CA8}" destId="{B18EFBE1-94F4-4F7E-AF77-1AA92162FE91}" srcOrd="1" destOrd="0" presId="urn:microsoft.com/office/officeart/2005/8/layout/orgChart1"/>
    <dgm:cxn modelId="{2FC1EA84-6F9B-42B6-A448-3A3A18A5FDAD}" type="presParOf" srcId="{46DEFCC4-D394-4B9F-8EB5-DAF6AD2E4CA8}" destId="{F383F401-3D01-4A3D-969E-B36C7B20F721}" srcOrd="2" destOrd="0" presId="urn:microsoft.com/office/officeart/2005/8/layout/orgChart1"/>
    <dgm:cxn modelId="{629C699D-5998-4327-8712-AC859C56EBEE}" type="presParOf" srcId="{09D7C786-2F25-4AE7-9F96-79D281BDEAC7}" destId="{D4A3E83E-FE2C-4517-94A1-27BD4B1E49AE}" srcOrd="4" destOrd="0" presId="urn:microsoft.com/office/officeart/2005/8/layout/orgChart1"/>
    <dgm:cxn modelId="{FF5D94A0-E640-4D49-8D73-ECE7CD85F653}" type="presParOf" srcId="{09D7C786-2F25-4AE7-9F96-79D281BDEAC7}" destId="{39F1917A-D7F8-4940-BE09-5897159CB315}" srcOrd="5" destOrd="0" presId="urn:microsoft.com/office/officeart/2005/8/layout/orgChart1"/>
    <dgm:cxn modelId="{D31654D4-FD24-429B-8E84-93F51D8CB08B}" type="presParOf" srcId="{39F1917A-D7F8-4940-BE09-5897159CB315}" destId="{80FF8C9D-7B2F-4377-93A0-93CB7D56412C}" srcOrd="0" destOrd="0" presId="urn:microsoft.com/office/officeart/2005/8/layout/orgChart1"/>
    <dgm:cxn modelId="{CC337E03-6AC1-4B33-803C-DBF55D5CC9E7}" type="presParOf" srcId="{80FF8C9D-7B2F-4377-93A0-93CB7D56412C}" destId="{6313D074-9F69-4F22-AFA8-C3A4FBA0756B}" srcOrd="0" destOrd="0" presId="urn:microsoft.com/office/officeart/2005/8/layout/orgChart1"/>
    <dgm:cxn modelId="{C125BED9-FFC5-4ED3-940C-164645EA3C4E}" type="presParOf" srcId="{80FF8C9D-7B2F-4377-93A0-93CB7D56412C}" destId="{4C88A5DF-EBE9-49C5-A23D-D0DF8FC646F2}" srcOrd="1" destOrd="0" presId="urn:microsoft.com/office/officeart/2005/8/layout/orgChart1"/>
    <dgm:cxn modelId="{F86A5E38-C8A8-47EA-A122-4966B67CECFB}" type="presParOf" srcId="{39F1917A-D7F8-4940-BE09-5897159CB315}" destId="{FFC6A9CF-7F4E-461B-991C-82F9F9CB7E95}" srcOrd="1" destOrd="0" presId="urn:microsoft.com/office/officeart/2005/8/layout/orgChart1"/>
    <dgm:cxn modelId="{1A5B08B8-D3C1-4C40-9027-A05A3FEBF270}" type="presParOf" srcId="{39F1917A-D7F8-4940-BE09-5897159CB315}" destId="{1F7275A5-9FCD-4597-9418-0E1AA8728FB2}" srcOrd="2" destOrd="0" presId="urn:microsoft.com/office/officeart/2005/8/layout/orgChart1"/>
    <dgm:cxn modelId="{3092D898-B875-4020-A0D7-B9A3572F24AD}" type="presParOf" srcId="{09D7C786-2F25-4AE7-9F96-79D281BDEAC7}" destId="{63AFB586-86C0-4EF5-B41C-45B812DE67C7}" srcOrd="6" destOrd="0" presId="urn:microsoft.com/office/officeart/2005/8/layout/orgChart1"/>
    <dgm:cxn modelId="{62AA6D5A-9631-4993-8FA6-7B02F09564A1}" type="presParOf" srcId="{09D7C786-2F25-4AE7-9F96-79D281BDEAC7}" destId="{C671C7A7-0D07-4614-A57D-42FCE5FFB982}" srcOrd="7" destOrd="0" presId="urn:microsoft.com/office/officeart/2005/8/layout/orgChart1"/>
    <dgm:cxn modelId="{2072A606-8AB8-4873-BB39-5EB851B5D3AF}" type="presParOf" srcId="{C671C7A7-0D07-4614-A57D-42FCE5FFB982}" destId="{66FC3740-10E1-4CCD-8FE3-6B078B24D7C5}" srcOrd="0" destOrd="0" presId="urn:microsoft.com/office/officeart/2005/8/layout/orgChart1"/>
    <dgm:cxn modelId="{2821927A-DAA9-4E05-829B-D0196DB8808D}" type="presParOf" srcId="{66FC3740-10E1-4CCD-8FE3-6B078B24D7C5}" destId="{51466C22-E7F3-4873-8BA4-D8D441770FAE}" srcOrd="0" destOrd="0" presId="urn:microsoft.com/office/officeart/2005/8/layout/orgChart1"/>
    <dgm:cxn modelId="{4D00F5EF-47FC-4C35-9CEF-9C1E7B80C037}" type="presParOf" srcId="{66FC3740-10E1-4CCD-8FE3-6B078B24D7C5}" destId="{DD69A80B-7A62-4259-8486-C21A08CE0B81}" srcOrd="1" destOrd="0" presId="urn:microsoft.com/office/officeart/2005/8/layout/orgChart1"/>
    <dgm:cxn modelId="{E3C13163-96D1-41D4-AD43-CA784AF2BE75}" type="presParOf" srcId="{C671C7A7-0D07-4614-A57D-42FCE5FFB982}" destId="{F2E9A44C-1710-49A7-A5F8-8B680BB26F26}" srcOrd="1" destOrd="0" presId="urn:microsoft.com/office/officeart/2005/8/layout/orgChart1"/>
    <dgm:cxn modelId="{284EAD3D-E0AA-4170-B152-4E4B67292D1B}" type="presParOf" srcId="{C671C7A7-0D07-4614-A57D-42FCE5FFB982}" destId="{11185A91-8DEC-41FC-8DFE-11224B452D8B}" srcOrd="2" destOrd="0" presId="urn:microsoft.com/office/officeart/2005/8/layout/orgChart1"/>
    <dgm:cxn modelId="{71A1DF79-843C-4DA1-A768-22E115F287ED}" type="presParOf" srcId="{09D7C786-2F25-4AE7-9F96-79D281BDEAC7}" destId="{CF2CC9C9-1614-434B-B992-20893C0326ED}" srcOrd="8" destOrd="0" presId="urn:microsoft.com/office/officeart/2005/8/layout/orgChart1"/>
    <dgm:cxn modelId="{1DC91FED-9A31-4CB3-AB13-A5F3EB285A67}" type="presParOf" srcId="{09D7C786-2F25-4AE7-9F96-79D281BDEAC7}" destId="{B6EC8BBF-ECB2-4392-AF46-F2C6E82841BD}" srcOrd="9" destOrd="0" presId="urn:microsoft.com/office/officeart/2005/8/layout/orgChart1"/>
    <dgm:cxn modelId="{825C4FFE-CEDE-48D8-B909-E3C1A45CDAEF}" type="presParOf" srcId="{B6EC8BBF-ECB2-4392-AF46-F2C6E82841BD}" destId="{EC2A8881-83F2-419E-A6EC-25FD768FDD86}" srcOrd="0" destOrd="0" presId="urn:microsoft.com/office/officeart/2005/8/layout/orgChart1"/>
    <dgm:cxn modelId="{2498495D-19C6-48FD-B3AC-CFD16F303A4A}" type="presParOf" srcId="{EC2A8881-83F2-419E-A6EC-25FD768FDD86}" destId="{6EB0E8D0-FDFE-4410-8CB8-4C746A86E50C}" srcOrd="0" destOrd="0" presId="urn:microsoft.com/office/officeart/2005/8/layout/orgChart1"/>
    <dgm:cxn modelId="{8E4EC8FB-1EB1-4246-8F7A-47906A5A4314}" type="presParOf" srcId="{EC2A8881-83F2-419E-A6EC-25FD768FDD86}" destId="{67A153AC-B1CE-4966-B5D5-2626D328F45A}" srcOrd="1" destOrd="0" presId="urn:microsoft.com/office/officeart/2005/8/layout/orgChart1"/>
    <dgm:cxn modelId="{E815F861-72C4-4E56-96D3-956BFFF67F47}" type="presParOf" srcId="{B6EC8BBF-ECB2-4392-AF46-F2C6E82841BD}" destId="{2CFE2F4A-C1E6-47B0-8BB5-AE0F2CA6BB4F}" srcOrd="1" destOrd="0" presId="urn:microsoft.com/office/officeart/2005/8/layout/orgChart1"/>
    <dgm:cxn modelId="{EEB9CDD4-23D0-4EC0-B673-A9E013EC2AF9}" type="presParOf" srcId="{B6EC8BBF-ECB2-4392-AF46-F2C6E82841BD}" destId="{764642BE-7AD5-4086-A04C-691C70210674}" srcOrd="2" destOrd="0" presId="urn:microsoft.com/office/officeart/2005/8/layout/orgChart1"/>
    <dgm:cxn modelId="{D668236C-0064-4FB1-A8FD-773A63633ACE}" type="presParOf" srcId="{83DA8883-C9B4-45B6-8497-113EC7F6A3C7}" destId="{5FBED8AE-5CFD-4D82-BC6F-648D40849C9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CC9C9-1614-434B-B992-20893C0326ED}">
      <dsp:nvSpPr>
        <dsp:cNvPr id="0" name=""/>
        <dsp:cNvSpPr/>
      </dsp:nvSpPr>
      <dsp:spPr>
        <a:xfrm>
          <a:off x="3954629" y="632996"/>
          <a:ext cx="3174647" cy="863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0978"/>
              </a:lnTo>
              <a:lnTo>
                <a:pt x="3174647" y="730978"/>
              </a:lnTo>
              <a:lnTo>
                <a:pt x="3174647" y="863907"/>
              </a:lnTo>
            </a:path>
          </a:pathLst>
        </a:custGeom>
        <a:noFill/>
        <a:ln w="317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FB586-86C0-4EF5-B41C-45B812DE67C7}">
      <dsp:nvSpPr>
        <dsp:cNvPr id="0" name=""/>
        <dsp:cNvSpPr/>
      </dsp:nvSpPr>
      <dsp:spPr>
        <a:xfrm>
          <a:off x="3954629" y="632996"/>
          <a:ext cx="1522735" cy="863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0978"/>
              </a:lnTo>
              <a:lnTo>
                <a:pt x="1522735" y="730978"/>
              </a:lnTo>
              <a:lnTo>
                <a:pt x="1522735" y="863907"/>
              </a:lnTo>
            </a:path>
          </a:pathLst>
        </a:custGeom>
        <a:noFill/>
        <a:ln w="317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A3E83E-FE2C-4517-94A1-27BD4B1E49AE}">
      <dsp:nvSpPr>
        <dsp:cNvPr id="0" name=""/>
        <dsp:cNvSpPr/>
      </dsp:nvSpPr>
      <dsp:spPr>
        <a:xfrm>
          <a:off x="3880387" y="632996"/>
          <a:ext cx="91440" cy="863907"/>
        </a:xfrm>
        <a:custGeom>
          <a:avLst/>
          <a:gdLst/>
          <a:ahLst/>
          <a:cxnLst/>
          <a:rect l="0" t="0" r="0" b="0"/>
          <a:pathLst>
            <a:path>
              <a:moveTo>
                <a:pt x="74242" y="0"/>
              </a:moveTo>
              <a:lnTo>
                <a:pt x="74242" y="730978"/>
              </a:lnTo>
              <a:lnTo>
                <a:pt x="45720" y="730978"/>
              </a:lnTo>
              <a:lnTo>
                <a:pt x="45720" y="863907"/>
              </a:lnTo>
            </a:path>
          </a:pathLst>
        </a:custGeom>
        <a:noFill/>
        <a:ln w="317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D46430-FA5F-4C9E-AAD5-87A30D6B832A}">
      <dsp:nvSpPr>
        <dsp:cNvPr id="0" name=""/>
        <dsp:cNvSpPr/>
      </dsp:nvSpPr>
      <dsp:spPr>
        <a:xfrm>
          <a:off x="2272031" y="632996"/>
          <a:ext cx="1682598" cy="863907"/>
        </a:xfrm>
        <a:custGeom>
          <a:avLst/>
          <a:gdLst/>
          <a:ahLst/>
          <a:cxnLst/>
          <a:rect l="0" t="0" r="0" b="0"/>
          <a:pathLst>
            <a:path>
              <a:moveTo>
                <a:pt x="1682598" y="0"/>
              </a:moveTo>
              <a:lnTo>
                <a:pt x="1682598" y="730978"/>
              </a:lnTo>
              <a:lnTo>
                <a:pt x="0" y="730978"/>
              </a:lnTo>
              <a:lnTo>
                <a:pt x="0" y="863907"/>
              </a:lnTo>
            </a:path>
          </a:pathLst>
        </a:custGeom>
        <a:noFill/>
        <a:ln w="317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D1AE0-EE1E-45FC-ADB6-603F4EF86ADC}">
      <dsp:nvSpPr>
        <dsp:cNvPr id="0" name=""/>
        <dsp:cNvSpPr/>
      </dsp:nvSpPr>
      <dsp:spPr>
        <a:xfrm>
          <a:off x="637362" y="632996"/>
          <a:ext cx="3317267" cy="863907"/>
        </a:xfrm>
        <a:custGeom>
          <a:avLst/>
          <a:gdLst/>
          <a:ahLst/>
          <a:cxnLst/>
          <a:rect l="0" t="0" r="0" b="0"/>
          <a:pathLst>
            <a:path>
              <a:moveTo>
                <a:pt x="3317267" y="0"/>
              </a:moveTo>
              <a:lnTo>
                <a:pt x="3317267" y="730978"/>
              </a:lnTo>
              <a:lnTo>
                <a:pt x="0" y="730978"/>
              </a:lnTo>
              <a:lnTo>
                <a:pt x="0" y="863907"/>
              </a:lnTo>
            </a:path>
          </a:pathLst>
        </a:custGeom>
        <a:noFill/>
        <a:ln w="317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26085-6AED-4000-AF90-B9EBF5E9BA20}">
      <dsp:nvSpPr>
        <dsp:cNvPr id="0" name=""/>
        <dsp:cNvSpPr/>
      </dsp:nvSpPr>
      <dsp:spPr>
        <a:xfrm>
          <a:off x="2492054" y="0"/>
          <a:ext cx="2925151" cy="63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6">
                  <a:lumMod val="75000"/>
                </a:schemeClr>
              </a:solidFill>
            </a:rPr>
            <a:t>Business Division</a:t>
          </a:r>
        </a:p>
      </dsp:txBody>
      <dsp:txXfrm>
        <a:off x="2492054" y="0"/>
        <a:ext cx="2925151" cy="632996"/>
      </dsp:txXfrm>
    </dsp:sp>
    <dsp:sp modelId="{E06EE884-E5AA-4413-9BF9-05DF0B3A6E68}">
      <dsp:nvSpPr>
        <dsp:cNvPr id="0" name=""/>
        <dsp:cNvSpPr/>
      </dsp:nvSpPr>
      <dsp:spPr>
        <a:xfrm>
          <a:off x="4366" y="1496903"/>
          <a:ext cx="1265992" cy="9016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6">
                  <a:lumMod val="75000"/>
                </a:schemeClr>
              </a:solidFill>
            </a:rPr>
            <a:t>Accounting and Management</a:t>
          </a:r>
        </a:p>
      </dsp:txBody>
      <dsp:txXfrm>
        <a:off x="4366" y="1496903"/>
        <a:ext cx="1265992" cy="901677"/>
      </dsp:txXfrm>
    </dsp:sp>
    <dsp:sp modelId="{2CB0CC0E-9486-44CB-B027-024C8963DCBD}">
      <dsp:nvSpPr>
        <dsp:cNvPr id="0" name=""/>
        <dsp:cNvSpPr/>
      </dsp:nvSpPr>
      <dsp:spPr>
        <a:xfrm>
          <a:off x="1536217" y="1496903"/>
          <a:ext cx="1471627" cy="9370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922410">
                  <a:lumMod val="75000"/>
                </a:srgbClr>
              </a:solidFill>
              <a:latin typeface="Trebuchet MS"/>
              <a:ea typeface="+mn-ea"/>
              <a:cs typeface="+mn-cs"/>
            </a:rPr>
            <a:t>Business Administration</a:t>
          </a:r>
        </a:p>
      </dsp:txBody>
      <dsp:txXfrm>
        <a:off x="1536217" y="1496903"/>
        <a:ext cx="1471627" cy="937005"/>
      </dsp:txXfrm>
    </dsp:sp>
    <dsp:sp modelId="{6313D074-9F69-4F22-AFA8-C3A4FBA0756B}">
      <dsp:nvSpPr>
        <dsp:cNvPr id="0" name=""/>
        <dsp:cNvSpPr/>
      </dsp:nvSpPr>
      <dsp:spPr>
        <a:xfrm>
          <a:off x="3273703" y="1496903"/>
          <a:ext cx="1304807" cy="8988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922410">
                  <a:lumMod val="75000"/>
                </a:srgbClr>
              </a:solidFill>
              <a:latin typeface="Trebuchet MS"/>
              <a:ea typeface="+mn-ea"/>
              <a:cs typeface="+mn-cs"/>
            </a:rPr>
            <a:t>Child Development and Education</a:t>
          </a:r>
        </a:p>
      </dsp:txBody>
      <dsp:txXfrm>
        <a:off x="3273703" y="1496903"/>
        <a:ext cx="1304807" cy="898854"/>
      </dsp:txXfrm>
    </dsp:sp>
    <dsp:sp modelId="{51466C22-E7F3-4873-8BA4-D8D441770FAE}">
      <dsp:nvSpPr>
        <dsp:cNvPr id="0" name=""/>
        <dsp:cNvSpPr/>
      </dsp:nvSpPr>
      <dsp:spPr>
        <a:xfrm>
          <a:off x="4844369" y="1496903"/>
          <a:ext cx="1265992" cy="885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922410">
                  <a:lumMod val="75000"/>
                </a:srgbClr>
              </a:solidFill>
              <a:latin typeface="Trebuchet MS"/>
              <a:ea typeface="+mn-ea"/>
              <a:cs typeface="+mn-cs"/>
            </a:rPr>
            <a:t>Computer Information Systems</a:t>
          </a:r>
        </a:p>
      </dsp:txBody>
      <dsp:txXfrm>
        <a:off x="4844369" y="1496903"/>
        <a:ext cx="1265992" cy="885814"/>
      </dsp:txXfrm>
    </dsp:sp>
    <dsp:sp modelId="{6EB0E8D0-FDFE-4410-8CB8-4C746A86E50C}">
      <dsp:nvSpPr>
        <dsp:cNvPr id="0" name=""/>
        <dsp:cNvSpPr/>
      </dsp:nvSpPr>
      <dsp:spPr>
        <a:xfrm>
          <a:off x="6376220" y="1496903"/>
          <a:ext cx="1506113" cy="8690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922410">
                  <a:lumMod val="75000"/>
                </a:srgbClr>
              </a:solidFill>
              <a:latin typeface="Trebuchet MS"/>
              <a:ea typeface="+mn-ea"/>
              <a:cs typeface="+mn-cs"/>
            </a:rPr>
            <a:t>Consumer Science and Design Technologies</a:t>
          </a:r>
        </a:p>
      </dsp:txBody>
      <dsp:txXfrm>
        <a:off x="6376220" y="1496903"/>
        <a:ext cx="1506113" cy="869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11644-DE5F-4C48-A8FA-4CB1BED18373}" type="datetimeFigureOut">
              <a:rPr lang="en-US" smtClean="0"/>
              <a:pPr/>
              <a:t>3/17/21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61F53-1338-405E-BE6F-138EEB4D31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2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9CDD6F66-C1F2-4E3E-8EDA-4BD8340DF9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310EF415-CB97-4B26-957D-58708DE9D4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CBCA1-1752-4CDA-A7A5-FBC86BB93E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1B79B7-F5F5-4874-9DE6-0216D301850C}" type="slidenum">
              <a:rPr lang="en-US" altLang="en-US"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9C2197C7-9F9F-4C51-84F1-ADC8392D0E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D60D3CE3-E653-41C3-9217-25105FE6EF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74126-5E16-4E79-8D4A-5CDA8504C8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9726F2-D0C9-40C9-AABB-D2FE457797E5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A6D7FFE1-DF4D-479E-B8EC-555099795F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282698DF-D283-4722-9682-5A491783DB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EC591-68AB-4208-933F-5ABC6E72E9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7B4809-764E-4BA4-968B-2E747E3775BE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F103606D-F8C0-4F75-A95E-43A84DDC9E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339E26EB-4817-42D0-B0D2-270D41547E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7049E-34A3-489C-B7F5-B75B626E42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285D0D-E852-4FD9-8106-D0EA30B2E843}" type="slidenum">
              <a:rPr lang="en-US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2F7C6F8A-E002-4B07-B3E3-41C20B323F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D506E971-DC17-4CF6-BFF2-5CDB54C434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9131C-94B0-4578-85E1-F1B0FC1B69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5EE9356-7F7E-491F-98C4-C5C6D63EB78B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201A0696-D221-4771-9907-68CF706415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227C500E-2190-4F13-929A-F8220E380A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31800-5BF5-4B3A-A1DA-8A4881EF3A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0E8A3F-8662-4EC0-8C9E-E1CFCA4916B3}" type="slidenum">
              <a:rPr lang="en-US" altLang="en-US"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D529A925-75AD-4469-AD01-D4EB28A9DB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B32DD565-2D98-4414-BF23-DED98ADF53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88761-E401-4696-A115-C43AD76097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FB323E-964B-4DF5-8C83-29AF19861A06}" type="slidenum">
              <a:rPr lang="en-US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9A07DC3D-A28D-4682-92C9-A3ADCEA065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10A88E84-1251-4813-8A90-8218B1873D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A5A9D-4C98-4FFB-8BE0-CB34C91F37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8D0CC55-3A31-45FE-9403-5E378D4C5C4C}" type="slidenum">
              <a:rPr lang="en-US" altLang="en-US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9A25806B-EB32-45B8-A065-C50BAE83B5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9D59D424-2C74-4A58-97DC-9F39F4E569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8F076-EB9C-41E1-9356-A2AAA4C01D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04376C9-E89F-4252-B07B-B53A7806E7CD}" type="slidenum">
              <a:rPr lang="en-US" altLang="en-US"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7E5F-56E9-2C46-8461-5A011481BF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9" y="2492382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10" y="3966883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EC5-69CB-E943-98F0-8ED53584989F}" type="datetimeFigureOut">
              <a:rPr lang="en-US" smtClean="0"/>
              <a:pPr/>
              <a:t>3/17/21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EC5-69CB-E943-98F0-8ED53584989F}" type="datetimeFigureOut">
              <a:rPr lang="en-US" smtClean="0"/>
              <a:pPr/>
              <a:t>3/17/21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7E5F-56E9-2C46-8461-5A011481B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49"/>
            <a:ext cx="3657600" cy="1162051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9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4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EC5-69CB-E943-98F0-8ED53584989F}" type="datetimeFigureOut">
              <a:rPr lang="en-US" smtClean="0"/>
              <a:pPr/>
              <a:t>3/17/21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7E5F-56E9-2C46-8461-5A011481B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1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33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7E5F-56E9-2C46-8461-5A011481BF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2347" y="201916"/>
            <a:ext cx="3281087" cy="5898853"/>
          </a:xfrm>
          <a:prstGeom prst="round1Rect">
            <a:avLst>
              <a:gd name="adj" fmla="val 19223"/>
            </a:avLst>
          </a:prstGeom>
          <a:blipFill dpi="0" rotWithShape="0">
            <a:blip r:embed="rId2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779472" y="6288745"/>
            <a:ext cx="1523964" cy="365125"/>
          </a:xfrm>
        </p:spPr>
        <p:txBody>
          <a:bodyPr/>
          <a:lstStyle/>
          <a:p>
            <a:fld id="{95C48EC5-69CB-E943-98F0-8ED53584989F}" type="datetimeFigureOut">
              <a:rPr lang="en-US" smtClean="0"/>
              <a:pPr/>
              <a:t>3/17/21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9305" y="6288745"/>
            <a:ext cx="4717024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1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533401"/>
            <a:ext cx="3657600" cy="3657601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7E5F-56E9-2C46-8461-5A011481BF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779472" y="6288745"/>
            <a:ext cx="1523964" cy="365125"/>
          </a:xfrm>
        </p:spPr>
        <p:txBody>
          <a:bodyPr/>
          <a:lstStyle/>
          <a:p>
            <a:fld id="{95C48EC5-69CB-E943-98F0-8ED53584989F}" type="datetimeFigureOut">
              <a:rPr lang="en-US" smtClean="0"/>
              <a:pPr/>
              <a:t>3/17/21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9305" y="6288745"/>
            <a:ext cx="4717024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47" y="3778626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2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43" y="4827499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7E5F-56E9-2C46-8461-5A011481BF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779472" y="6288745"/>
            <a:ext cx="1523964" cy="365125"/>
          </a:xfrm>
        </p:spPr>
        <p:txBody>
          <a:bodyPr/>
          <a:lstStyle/>
          <a:p>
            <a:fld id="{95C48EC5-69CB-E943-98F0-8ED53584989F}" type="datetimeFigureOut">
              <a:rPr lang="en-US" smtClean="0"/>
              <a:pPr/>
              <a:t>3/17/21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9305" y="6288745"/>
            <a:ext cx="4717024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EC5-69CB-E943-98F0-8ED53584989F}" type="datetimeFigureOut">
              <a:rPr lang="en-US" smtClean="0"/>
              <a:pPr/>
              <a:t>3/17/21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7E5F-56E9-2C46-8461-5A011481B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72" y="3950357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EC5-69CB-E943-98F0-8ED53584989F}" type="datetimeFigureOut">
              <a:rPr lang="en-US" smtClean="0"/>
              <a:pPr/>
              <a:t>3/17/21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7E5F-56E9-2C46-8461-5A011481BF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9472" y="2905969"/>
            <a:ext cx="7583487" cy="10443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3657600" cy="421957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1"/>
            <a:ext cx="3657600" cy="421957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EC5-69CB-E943-98F0-8ED53584989F}" type="datetimeFigureOut">
              <a:rPr lang="en-US" smtClean="0"/>
              <a:pPr/>
              <a:t>3/17/21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7E5F-56E9-2C46-8461-5A011481B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72" y="381004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205"/>
            <a:ext cx="3657600" cy="368617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205"/>
            <a:ext cx="3657600" cy="368617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EC5-69CB-E943-98F0-8ED53584989F}" type="datetimeFigureOut">
              <a:rPr lang="en-US" smtClean="0"/>
              <a:pPr/>
              <a:t>3/17/21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7E5F-56E9-2C46-8461-5A011481BF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68" y="2286004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4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68" y="2286004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4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1644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EC5-69CB-E943-98F0-8ED53584989F}" type="datetimeFigureOut">
              <a:rPr lang="en-US" smtClean="0"/>
              <a:pPr/>
              <a:t>3/17/21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7E5F-56E9-2C46-8461-5A011481BF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587168"/>
            <a:ext cx="7585076" cy="1642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EC5-69CB-E943-98F0-8ED53584989F}" type="datetimeFigureOut">
              <a:rPr lang="en-US" smtClean="0"/>
              <a:pPr/>
              <a:t>3/17/21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7E5F-56E9-2C46-8461-5A011481BF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1"/>
            <a:ext cx="3657600" cy="421957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EC5-69CB-E943-98F0-8ED53584989F}" type="datetimeFigureOut">
              <a:rPr lang="en-US" smtClean="0"/>
              <a:pPr/>
              <a:t>3/17/21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7E5F-56E9-2C46-8461-5A011481BF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EC5-69CB-E943-98F0-8ED53584989F}" type="datetimeFigureOut">
              <a:rPr lang="en-US" smtClean="0"/>
              <a:pPr/>
              <a:t>3/17/21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7E5F-56E9-2C46-8461-5A011481B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0005" y="186646"/>
            <a:ext cx="8765240" cy="6483096"/>
          </a:xfrm>
          <a:prstGeom prst="round2DiagRect">
            <a:avLst>
              <a:gd name="adj1" fmla="val 965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 Diagonal Corner Rectangle 7"/>
          <p:cNvSpPr/>
          <p:nvPr/>
        </p:nvSpPr>
        <p:spPr>
          <a:xfrm>
            <a:off x="189716" y="189709"/>
            <a:ext cx="8764587" cy="6478586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9000">
                <a:schemeClr val="bg2"/>
              </a:gs>
              <a:gs pos="73000">
                <a:schemeClr val="bg1">
                  <a:alpha val="67000"/>
                </a:schemeClr>
              </a:gs>
            </a:gsLst>
            <a:lin ang="5400000" scaled="0"/>
          </a:gradFill>
          <a:ln>
            <a:noFill/>
          </a:ln>
          <a:effectLst>
            <a:outerShdw blurRad="53975" dist="381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effectLst/>
            </a:endParaRPr>
          </a:p>
        </p:txBody>
      </p:sp>
      <p:pic>
        <p:nvPicPr>
          <p:cNvPr id="11" name="Picture 10" descr="powerpoint-collegebgnd.jpg"/>
          <p:cNvPicPr>
            <a:picLocks noChangeAspect="1"/>
          </p:cNvPicPr>
          <p:nvPr/>
        </p:nvPicPr>
        <p:blipFill>
          <a:blip r:embed="rId18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6598"/>
            <a:ext cx="9142421" cy="70645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" t="51602" r="581" b="35581"/>
          <a:stretch/>
        </p:blipFill>
        <p:spPr>
          <a:xfrm>
            <a:off x="49805" y="6035040"/>
            <a:ext cx="9034272" cy="877824"/>
          </a:xfrm>
          <a:prstGeom prst="wave">
            <a:avLst>
              <a:gd name="adj1" fmla="val 0"/>
              <a:gd name="adj2" fmla="val 0"/>
            </a:avLst>
          </a:prstGeom>
          <a:solidFill>
            <a:schemeClr val="bg1"/>
          </a:solidFill>
          <a:ln w="88900" cap="sq">
            <a:noFill/>
            <a:miter lim="800000"/>
          </a:ln>
          <a:effectLst>
            <a:softEdge rad="63500"/>
          </a:effectLst>
          <a:scene3d>
            <a:camera prst="orthographicFront">
              <a:rot lat="0" lon="21599984" rev="0"/>
            </a:camera>
            <a:lightRig rig="threePt" dir="t"/>
          </a:scene3d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72" y="1828801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472" y="6288745"/>
            <a:ext cx="1523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ln>
                  <a:noFill/>
                </a:ln>
                <a:solidFill>
                  <a:schemeClr val="bg2"/>
                </a:solidFill>
              </a:defRPr>
            </a:lvl1pPr>
          </a:lstStyle>
          <a:p>
            <a:fld id="{95C48EC5-69CB-E943-98F0-8ED53584989F}" type="datetimeFigureOut">
              <a:rPr lang="en-US" smtClean="0"/>
              <a:pPr/>
              <a:t>3/17/21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9305" y="6288745"/>
            <a:ext cx="4717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20" y="219637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8F557E5F-56E9-2C46-8461-5A011481BF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72" y="381004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12" name="Picture 11" descr="logo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967" y="6126480"/>
            <a:ext cx="910336" cy="5974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accent6"/>
          </a:solidFill>
          <a:effectLst>
            <a:outerShdw blurRad="50800" dist="12700" dir="5400000" algn="t" rotWithShape="0">
              <a:prstClr val="black">
                <a:alpha val="43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tx1"/>
          </a:solidFill>
          <a:effectLst>
            <a:outerShdw blurRad="41275" dist="12700" dir="5400000" algn="t" rotWithShape="0">
              <a:prstClr val="black">
                <a:alpha val="60000"/>
              </a:prst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effectLst>
            <a:outerShdw blurRad="41275" dist="12700" dir="5400000" algn="t" rotWithShape="0">
              <a:prstClr val="black">
                <a:alpha val="60000"/>
              </a:prst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effectLst>
            <a:outerShdw blurRad="41275" dist="12700" dir="5400000" algn="t" rotWithShape="0">
              <a:prstClr val="black">
                <a:alpha val="60000"/>
              </a:prst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effectLst>
            <a:outerShdw blurRad="41275" dist="12700" dir="5400000" algn="t" rotWithShape="0">
              <a:prstClr val="black">
                <a:alpha val="60000"/>
              </a:prst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effectLst>
            <a:outerShdw blurRad="41275" dist="12700" dir="5400000" algn="t" rotWithShape="0">
              <a:prstClr val="black">
                <a:alpha val="60000"/>
              </a:prstClr>
            </a:outerShdw>
          </a:effectLst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tel:909-274-6231" TargetMode="External"/><Relationship Id="rId2" Type="http://schemas.openxmlformats.org/officeDocument/2006/relationships/hyperlink" Target="mailto:pmaestro@mtsac.ed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nam12.safelinks.protection.outlook.com/?url=https://www.mtsac.edu/tpi/cbest-cset.html&amp;data=04|01|dhughey@mtsac.edu|cef6e7c2e8e14bd3a8fa08d8dead4c5f|cc4d4bf20a9e4240aedea7d1d688f935|0|0|637504183171933704|Unknown|TWFpbGZsb3d8eyJWIjoiMC4wLjAwMDAiLCJQIjoiV2luMzIiLCJBTiI6Ik1haWwiLCJXVCI6Mn0=|1000&amp;sdata=tewIlMSFw0Tv/5sVqbABctXxcxkFEXv/QIaibcoXlI0=&amp;reserved=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6686" y="4246970"/>
            <a:ext cx="6762749" cy="1752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/>
              <a:t>				       	Wednesday </a:t>
            </a:r>
          </a:p>
          <a:p>
            <a:pPr algn="l"/>
            <a:r>
              <a:rPr lang="en-US" dirty="0"/>
              <a:t>					March 10, 2021</a:t>
            </a:r>
          </a:p>
          <a:p>
            <a:r>
              <a:rPr lang="en-US" dirty="0"/>
              <a:t>   5:00 pm – 6:30 p.m.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9027" y="650789"/>
            <a:ext cx="78836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Child Development and</a:t>
            </a:r>
            <a:br>
              <a:rPr lang="en-US" sz="4000" b="1" dirty="0"/>
            </a:br>
            <a:r>
              <a:rPr lang="en-US" sz="4000" b="1" dirty="0"/>
              <a:t>Education Department</a:t>
            </a:r>
          </a:p>
          <a:p>
            <a:endParaRPr lang="en-US" sz="4000" b="1" dirty="0"/>
          </a:p>
          <a:p>
            <a:r>
              <a:rPr lang="en-US" sz="4000" b="1" i="1" dirty="0"/>
              <a:t>General Information Session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179664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Child Development Certificates </a:t>
            </a:r>
            <a:endParaRPr lang="en-US" sz="2800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989" y="1639331"/>
            <a:ext cx="8435546" cy="4208930"/>
          </a:xfrm>
        </p:spPr>
        <p:txBody>
          <a:bodyPr>
            <a:normAutofit/>
          </a:bodyPr>
          <a:lstStyle/>
          <a:p>
            <a:r>
              <a:rPr lang="en-US" sz="3200" dirty="0"/>
              <a:t>Children’s Program </a:t>
            </a:r>
            <a:r>
              <a:rPr lang="en-US" sz="3200" dirty="0" err="1"/>
              <a:t>Certificate:Teaching</a:t>
            </a:r>
            <a:r>
              <a:rPr lang="en-US" sz="3200" dirty="0"/>
              <a:t> </a:t>
            </a:r>
            <a:r>
              <a:rPr lang="en-US" sz="3200" dirty="0">
                <a:latin typeface="Tw Cen MT" pitchFamily="34" charset="0"/>
              </a:rPr>
              <a:t>Certificate T0405 				39 Units</a:t>
            </a:r>
          </a:p>
          <a:p>
            <a:r>
              <a:rPr lang="en-US" sz="3200" dirty="0"/>
              <a:t>Infant/Toddler Development  </a:t>
            </a:r>
            <a:r>
              <a:rPr lang="en-US" sz="3800" dirty="0"/>
              <a:t>                            </a:t>
            </a:r>
            <a:r>
              <a:rPr lang="en-US" sz="3200" dirty="0">
                <a:latin typeface="Tw Cen MT" pitchFamily="34" charset="0"/>
              </a:rPr>
              <a:t>Certificate T1318 				30 Units</a:t>
            </a:r>
          </a:p>
          <a:p>
            <a:r>
              <a:rPr lang="en-US" sz="3200" dirty="0">
                <a:latin typeface="+mj-lt"/>
              </a:rPr>
              <a:t>Early Intervention and Inclusion    </a:t>
            </a:r>
            <a:r>
              <a:rPr lang="en-US" sz="3200" dirty="0">
                <a:latin typeface="Tw Cen MT" pitchFamily="34" charset="0"/>
              </a:rPr>
              <a:t>Certificate T0458 				37 Units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10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7837" y="1878227"/>
            <a:ext cx="79907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School Age Child – Specialization   </a:t>
            </a:r>
            <a:r>
              <a:rPr lang="en-US" sz="3200" dirty="0">
                <a:latin typeface="Tw Cen MT" pitchFamily="34" charset="0"/>
              </a:rPr>
              <a:t>Certificate T1314 					31-33 Units</a:t>
            </a:r>
          </a:p>
          <a:p>
            <a:pPr lvl="1"/>
            <a:endParaRPr lang="en-US" sz="3600" dirty="0"/>
          </a:p>
          <a:p>
            <a:r>
              <a:rPr lang="en-US" sz="3200" dirty="0"/>
              <a:t>Child Development – Administration</a:t>
            </a:r>
          </a:p>
          <a:p>
            <a:r>
              <a:rPr lang="en-US" sz="3200" dirty="0">
                <a:latin typeface="Tw Cen MT" panose="020B0602020104020603" pitchFamily="34" charset="0"/>
                <a:cs typeface="Times New Roman" panose="02020603050405020304" pitchFamily="18" charset="0"/>
              </a:rPr>
              <a:t>Certificate T0654					43 units</a:t>
            </a:r>
          </a:p>
          <a:p>
            <a:pPr lvl="1"/>
            <a:endParaRPr lang="en-US" sz="3600" dirty="0"/>
          </a:p>
          <a:p>
            <a:pPr lvl="1"/>
            <a:endParaRPr lang="en-US" sz="3300" dirty="0"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5503" y="724930"/>
            <a:ext cx="771885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chemeClr val="accent6">
                    <a:lumMod val="75000"/>
                  </a:schemeClr>
                </a:solidFill>
              </a:rPr>
              <a:t>Child Development Certificates </a:t>
            </a:r>
            <a:endParaRPr lang="en-US" sz="3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0639D027-6F88-4797-A68A-8AE398EA2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816" y="874345"/>
            <a:ext cx="7886700" cy="994172"/>
          </a:xfrm>
        </p:spPr>
        <p:txBody>
          <a:bodyPr/>
          <a:lstStyle/>
          <a:p>
            <a:pPr eaLnBrk="1" hangingPunct="1"/>
            <a:r>
              <a:rPr lang="en-US" altLang="en-US" b="1" dirty="0"/>
              <a:t>Permits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10D0E92E-72B6-4102-B82E-B7DED3869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81138"/>
            <a:ext cx="7886700" cy="34433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A Child Development Permit confirms that you have fulfilled specific educational and experience requirements. </a:t>
            </a:r>
          </a:p>
          <a:p>
            <a:pPr eaLnBrk="1" hangingPunct="1"/>
            <a:r>
              <a:rPr lang="en-US" altLang="en-US" dirty="0"/>
              <a:t> It authorizes you to teach or supervise in a child development program.  Child Development Permits are issued by the State of California Commission on Teacher Credentialing, not by the college. </a:t>
            </a:r>
          </a:p>
          <a:p>
            <a:pPr eaLnBrk="1" hangingPunct="1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919" y="611279"/>
            <a:ext cx="8640382" cy="431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69059" y="5231027"/>
            <a:ext cx="361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ctc.ca.gov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CDB629E-0A15-4D7F-821E-4D2C516FB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99" y="639529"/>
            <a:ext cx="7886700" cy="994172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Degrees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E8CD191E-CE94-4E6C-BBAD-FB82B94B7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461" y="2109531"/>
            <a:ext cx="7886700" cy="272415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altLang="en-US" sz="2800" dirty="0"/>
              <a:t>Child Development Associate in Science Degree</a:t>
            </a:r>
            <a:r>
              <a:rPr lang="en-US" altLang="en-US" dirty="0"/>
              <a:t>	</a:t>
            </a:r>
          </a:p>
          <a:p>
            <a:r>
              <a:rPr lang="en-US" altLang="en-US" sz="2800" dirty="0"/>
              <a:t>Child Development Associate in Science Degree – Transfer Degree</a:t>
            </a:r>
          </a:p>
          <a:p>
            <a:pPr eaLnBrk="1" hangingPunct="1"/>
            <a:r>
              <a:rPr lang="en-US" altLang="en-US" sz="2800" dirty="0"/>
              <a:t>Educational Paraprofessional Associate in Science Degree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A4082-8E04-4ED2-92D2-22A29A84A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Academic Counselor Liaison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C4534-14FE-4EEE-B8AE-C2141DB1A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497" y="1820412"/>
            <a:ext cx="7583487" cy="4208930"/>
          </a:xfrm>
        </p:spPr>
        <p:txBody>
          <a:bodyPr/>
          <a:lstStyle/>
          <a:p>
            <a:pPr marL="0" indent="0">
              <a:buNone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ea typeface="Times New Roman" panose="02020603050405020304" pitchFamily="18" charset="0"/>
              </a:rPr>
              <a:t>Patricia Maestro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1"/>
                </a:solidFill>
                <a:effectLst/>
                <a:ea typeface="Times New Roman" panose="02020603050405020304" pitchFamily="18" charset="0"/>
              </a:rPr>
              <a:t>Counseling Professor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1"/>
                </a:solidFill>
                <a:effectLst/>
                <a:ea typeface="Times New Roman" panose="02020603050405020304" pitchFamily="18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1"/>
                </a:solidFill>
                <a:effectLst/>
                <a:ea typeface="Times New Roman" panose="02020603050405020304" pitchFamily="18" charset="0"/>
              </a:rPr>
              <a:t>GPS Mapping Coordinator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79"/>
                </a:solidFill>
                <a:effectLst/>
                <a:ea typeface="Times New Roman" panose="02020603050405020304" pitchFamily="18" charset="0"/>
                <a:hlinkClick r:id="rId2"/>
              </a:rPr>
              <a:t>pmaestro@mtsac.edu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79"/>
                </a:solidFill>
                <a:effectLst/>
                <a:ea typeface="Times New Roman" panose="02020603050405020304" pitchFamily="18" charset="0"/>
                <a:hlinkClick r:id="rId3"/>
              </a:rPr>
              <a:t>909-274-6231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C4B9A6-8269-4F9D-B0EF-843882886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72" y="1467924"/>
            <a:ext cx="22474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 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007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78940"/>
            <a:ext cx="7867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Teacher Preparation Institute </a:t>
            </a:r>
          </a:p>
        </p:txBody>
      </p:sp>
      <p:pic>
        <p:nvPicPr>
          <p:cNvPr id="6" name="Picture 5" descr="C:\Users\dhughey\AppData\Local\Temp\notes4D0A3D\CAM012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991" y="3756456"/>
            <a:ext cx="2853863" cy="2140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Content Placeholder 3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690" y="1282773"/>
            <a:ext cx="2913105" cy="2185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Keik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414" y="1285102"/>
            <a:ext cx="3482908" cy="34352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921211" y="4917990"/>
            <a:ext cx="45637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Keiko Tsurumi</a:t>
            </a:r>
          </a:p>
          <a:p>
            <a:r>
              <a:rPr lang="en-US" dirty="0"/>
              <a:t>Coordinator, Teacher Preparation Institute</a:t>
            </a:r>
          </a:p>
          <a:p>
            <a:r>
              <a:rPr lang="en-US" dirty="0"/>
              <a:t>mtsac.edu/TPI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795" y="518984"/>
            <a:ext cx="80977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/>
              <a:t>TPI Member Perks– 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Support for future Educators and Instructional Aides</a:t>
            </a:r>
          </a:p>
          <a:p>
            <a:pPr fontAlgn="base"/>
            <a:endParaRPr lang="en-US" dirty="0"/>
          </a:p>
          <a:p>
            <a:pPr fontAlgn="base"/>
            <a:r>
              <a:rPr lang="en-US" dirty="0">
                <a:hlinkClick r:id="rId2" tooltip="Original URL: https://www.mtsac.edu/tpi/cbest-cset.html. Click or tap if you trust this link."/>
              </a:rPr>
              <a:t>CBEST/CSET</a:t>
            </a:r>
            <a:r>
              <a:rPr lang="en-US" dirty="0"/>
              <a:t> reimbursement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Teacher related presentations</a:t>
            </a:r>
            <a:endParaRPr lang="en-US" u="sng" dirty="0"/>
          </a:p>
          <a:p>
            <a:pPr fontAlgn="base"/>
            <a:endParaRPr lang="en-US" dirty="0"/>
          </a:p>
          <a:p>
            <a:pPr fontAlgn="base"/>
            <a:r>
              <a:rPr lang="en-US" dirty="0"/>
              <a:t>Designated “apple” courses and textbook loaner books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Specialized Teacher Prep Counselors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Advisement appointments with Cal Poly Pomona, Cal State Fullerton, La Verne University, UCR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Personalized assistance with CSU transfer application</a:t>
            </a:r>
          </a:p>
          <a:p>
            <a:pPr fontAlgn="base"/>
            <a:endParaRPr lang="en-US" dirty="0"/>
          </a:p>
          <a:p>
            <a:pPr fontAlgn="base"/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7221" y="477794"/>
            <a:ext cx="791656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en-US" dirty="0"/>
          </a:p>
          <a:p>
            <a:pPr fontAlgn="base"/>
            <a:r>
              <a:rPr lang="en-US" dirty="0"/>
              <a:t>Spring 2021 Spotlight: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Tutoring opportunities with LAUSD's 4th-6th grade students with</a:t>
            </a:r>
          </a:p>
          <a:p>
            <a:pPr fontAlgn="base"/>
            <a:r>
              <a:rPr lang="en-US" dirty="0"/>
              <a:t>Step Up Tutoring</a:t>
            </a:r>
          </a:p>
          <a:p>
            <a:pPr lvl="1" fontAlgn="base"/>
            <a:r>
              <a:rPr lang="en-US" dirty="0"/>
              <a:t>They are willing to reimburse </a:t>
            </a:r>
            <a:r>
              <a:rPr lang="en-US" dirty="0" err="1"/>
              <a:t>livescan</a:t>
            </a:r>
            <a:r>
              <a:rPr lang="en-US" dirty="0"/>
              <a:t> expenses</a:t>
            </a:r>
          </a:p>
          <a:p>
            <a:pPr lvl="1" fontAlgn="base"/>
            <a:r>
              <a:rPr lang="en-US" dirty="0"/>
              <a:t>Currently, about 60 students are waiting to be paired with tutors</a:t>
            </a:r>
          </a:p>
          <a:p>
            <a:pPr lvl="1" fontAlgn="base"/>
            <a:r>
              <a:rPr lang="en-US" dirty="0"/>
              <a:t>Wonderful experiential learning opportunity for future elementary school teachers </a:t>
            </a:r>
          </a:p>
          <a:p>
            <a:pPr lvl="1" fontAlgn="base"/>
            <a:endParaRPr lang="en-US" dirty="0"/>
          </a:p>
          <a:p>
            <a:pPr lvl="1" fontAlgn="base"/>
            <a:r>
              <a:rPr lang="en-US" dirty="0"/>
              <a:t>The Teacher Appreciation Week workshop series (May)</a:t>
            </a:r>
          </a:p>
          <a:p>
            <a:pPr lvl="1" fontAlgn="base"/>
            <a:endParaRPr lang="en-US" dirty="0"/>
          </a:p>
          <a:p>
            <a:pPr lvl="1" fontAlgn="base"/>
            <a:r>
              <a:rPr lang="en-US" dirty="0"/>
              <a:t>Financial Smarts for Students Financial Literacy Workshop</a:t>
            </a:r>
          </a:p>
          <a:p>
            <a:pPr lvl="2" fontAlgn="base"/>
            <a:r>
              <a:rPr lang="en-US" dirty="0"/>
              <a:t>A workshop for the future teachers on how to educate K-12 students on the many aspects of fiscal responsibility, including prudent saving, earning, spending, and investing and credit practices.</a:t>
            </a:r>
          </a:p>
          <a:p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6649" y="576649"/>
            <a:ext cx="78424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/>
            <a:r>
              <a:rPr lang="en-US" dirty="0"/>
              <a:t>Teaching Credential 101 with Jeanne M. </a:t>
            </a:r>
            <a:r>
              <a:rPr lang="en-US" dirty="0" err="1"/>
              <a:t>Reynaga</a:t>
            </a:r>
            <a:r>
              <a:rPr lang="en-US" dirty="0"/>
              <a:t> Teacher Preparation and Recruitment Advisor (Cal Poly Pomona)</a:t>
            </a:r>
          </a:p>
          <a:p>
            <a:pPr lvl="2" fontAlgn="base"/>
            <a:r>
              <a:rPr lang="en-US" dirty="0"/>
              <a:t>A counselor from CPP's credential program will explain their teacher credential program process</a:t>
            </a:r>
          </a:p>
          <a:p>
            <a:pPr lvl="2" fontAlgn="base"/>
            <a:endParaRPr lang="en-US" dirty="0"/>
          </a:p>
          <a:p>
            <a:pPr lvl="1" fontAlgn="base"/>
            <a:r>
              <a:rPr lang="en-US" dirty="0"/>
              <a:t>California Teacher Pension 101 (in the works)</a:t>
            </a:r>
          </a:p>
          <a:p>
            <a:pPr lvl="2" fontAlgn="base"/>
            <a:r>
              <a:rPr lang="en-US" dirty="0"/>
              <a:t>Introducing </a:t>
            </a:r>
            <a:r>
              <a:rPr lang="en-US" dirty="0" err="1"/>
              <a:t>CalSTRS</a:t>
            </a:r>
            <a:r>
              <a:rPr lang="en-US" dirty="0"/>
              <a:t>, California public school teachers pension system - what retirement benefits California public school teachers can receive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15C2D6DF-ABC2-43DB-9E76-496707AE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143" y="427259"/>
            <a:ext cx="7886700" cy="994172"/>
          </a:xfrm>
        </p:spPr>
        <p:txBody>
          <a:bodyPr/>
          <a:lstStyle/>
          <a:p>
            <a:pPr eaLnBrk="1" hangingPunct="1"/>
            <a:r>
              <a:rPr lang="en-US" altLang="en-US" dirty="0"/>
              <a:t>Agenda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51AC46A7-61E8-4F7D-A8EE-C611BBD82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271" y="1676142"/>
            <a:ext cx="8227025" cy="3678453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eaLnBrk="1" hangingPunct="1"/>
            <a:r>
              <a:rPr lang="en-US" altLang="en-US" dirty="0"/>
              <a:t>Welcome and Introductions</a:t>
            </a:r>
          </a:p>
          <a:p>
            <a:pPr eaLnBrk="1" hangingPunct="1"/>
            <a:r>
              <a:rPr lang="en-US" altLang="en-US" dirty="0"/>
              <a:t>Organizational Structure</a:t>
            </a:r>
          </a:p>
          <a:p>
            <a:pPr eaLnBrk="1" hangingPunct="1"/>
            <a:r>
              <a:rPr lang="en-US" altLang="en-US" dirty="0"/>
              <a:t>Our Mission and Goals</a:t>
            </a:r>
          </a:p>
          <a:p>
            <a:pPr eaLnBrk="1" hangingPunct="1"/>
            <a:r>
              <a:rPr lang="en-US" altLang="en-US" dirty="0"/>
              <a:t>Mt. SAC Child Development Center</a:t>
            </a:r>
          </a:p>
          <a:p>
            <a:pPr eaLnBrk="1" hangingPunct="1"/>
            <a:r>
              <a:rPr lang="en-US" altLang="en-US" dirty="0"/>
              <a:t>Certificates, Permits, Degrees, and Transfer</a:t>
            </a:r>
          </a:p>
          <a:p>
            <a:r>
              <a:rPr lang="en-US" altLang="en-US" dirty="0"/>
              <a:t>Mt. SAC Counseling</a:t>
            </a:r>
          </a:p>
          <a:p>
            <a:pPr eaLnBrk="1" hangingPunct="1"/>
            <a:r>
              <a:rPr lang="en-US" altLang="en-US" dirty="0"/>
              <a:t>Mt. SAC Teacher Preparation Institute</a:t>
            </a:r>
          </a:p>
          <a:p>
            <a:pPr eaLnBrk="1" hangingPunct="1"/>
            <a:r>
              <a:rPr lang="en-US" altLang="en-US" dirty="0"/>
              <a:t>Career Opportunities</a:t>
            </a:r>
          </a:p>
          <a:p>
            <a:pPr eaLnBrk="1" hangingPunct="1"/>
            <a:r>
              <a:rPr lang="en-US" altLang="en-US" dirty="0"/>
              <a:t>Questions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856" y="521048"/>
            <a:ext cx="7583487" cy="1044388"/>
          </a:xfrm>
        </p:spPr>
        <p:txBody>
          <a:bodyPr/>
          <a:lstStyle/>
          <a:p>
            <a:r>
              <a:rPr lang="en-US" sz="3600" b="1" dirty="0"/>
              <a:t>A few career opportunities with a degree in Child Development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652884"/>
              </p:ext>
            </p:extLst>
          </p:nvPr>
        </p:nvGraphicFramePr>
        <p:xfrm>
          <a:off x="576429" y="1944217"/>
          <a:ext cx="7883338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7907">
                  <a:extLst>
                    <a:ext uri="{9D8B030D-6E8A-4147-A177-3AD203B41FA5}">
                      <a16:colId xmlns:a16="http://schemas.microsoft.com/office/drawing/2014/main" val="4073488539"/>
                    </a:ext>
                  </a:extLst>
                </a:gridCol>
                <a:gridCol w="3945431">
                  <a:extLst>
                    <a:ext uri="{9D8B030D-6E8A-4147-A177-3AD203B41FA5}">
                      <a16:colId xmlns:a16="http://schemas.microsoft.com/office/drawing/2014/main" val="3460251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521630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b="0" i="0" u="none" strike="noStrike" noProof="0" dirty="0">
                          <a:latin typeface="Trebuchet MS"/>
                        </a:rPr>
                        <a:t>Child Development Specialist</a:t>
                      </a:r>
                      <a:r>
                        <a:rPr lang="en-US" dirty="0"/>
                        <a:t> 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Family Child Care Provider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93577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latin typeface="Trebuchet MS"/>
                        </a:rPr>
                        <a:t>Multiple Subjects Credential Teacher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Family Support Specialist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83489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dirty="0"/>
                        <a:t>Childcare Center Director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Parent Educator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924986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Child Life Specialist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dirty="0"/>
                        <a:t>Classroom Paraprofessional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37928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Counselor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Special Education Paraprofessional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604473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Early Childhood Education Consultant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Training and Development Managers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737331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Early Childhood Education Regulator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Social Worker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672522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499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8FDBD07F-AF38-4BA7-8DBB-752DDE4F0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12" y="513997"/>
            <a:ext cx="7886700" cy="994172"/>
          </a:xfrm>
        </p:spPr>
        <p:txBody>
          <a:bodyPr/>
          <a:lstStyle/>
          <a:p>
            <a:pPr algn="ctr" eaLnBrk="1" hangingPunct="1"/>
            <a:r>
              <a:rPr lang="en-US" altLang="en-US" b="1" dirty="0"/>
              <a:t>Questions? </a:t>
            </a:r>
          </a:p>
        </p:txBody>
      </p:sp>
      <p:pic>
        <p:nvPicPr>
          <p:cNvPr id="5" name="Picture 4" descr="Impressionist paint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189" y="1746358"/>
            <a:ext cx="4938583" cy="3938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3AEE5047-506E-47E2-AC19-1DA3BCE67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38" y="916290"/>
            <a:ext cx="3516192" cy="99417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Full-Time Faculty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30BEE0C8-0F46-4DB7-8DBC-DD6D5DF49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538" y="2380245"/>
            <a:ext cx="3285532" cy="272415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1800" dirty="0"/>
              <a:t>Tony Henry</a:t>
            </a:r>
          </a:p>
          <a:p>
            <a:r>
              <a:rPr lang="en-US" altLang="en-US" sz="1800" dirty="0"/>
              <a:t>Cecelia </a:t>
            </a:r>
            <a:r>
              <a:rPr lang="en-US" altLang="en-US" sz="1800" dirty="0" err="1"/>
              <a:t>Thay</a:t>
            </a:r>
            <a:endParaRPr lang="en-US" altLang="en-US" sz="1800" dirty="0"/>
          </a:p>
          <a:p>
            <a:pPr eaLnBrk="1" hangingPunct="1"/>
            <a:r>
              <a:rPr lang="en-US" altLang="en-US" sz="1800" dirty="0"/>
              <a:t>Doug Hughey</a:t>
            </a:r>
          </a:p>
          <a:p>
            <a:pPr eaLnBrk="1" hangingPunct="1"/>
            <a:r>
              <a:rPr lang="en-US" altLang="en-US" sz="1800" dirty="0"/>
              <a:t>Estela Mejia Gonzalez</a:t>
            </a:r>
          </a:p>
          <a:p>
            <a:pPr eaLnBrk="1" hangingPunct="1"/>
            <a:r>
              <a:rPr lang="en-US" altLang="en-US" sz="1800"/>
              <a:t>Lucie </a:t>
            </a:r>
            <a:r>
              <a:rPr lang="en-US" altLang="en-US" sz="1800" dirty="0"/>
              <a:t>Melendez</a:t>
            </a:r>
          </a:p>
          <a:p>
            <a:pPr eaLnBrk="1" hangingPunct="1"/>
            <a:r>
              <a:rPr lang="en-US" altLang="en-US" sz="1800" dirty="0"/>
              <a:t>Dr. </a:t>
            </a:r>
            <a:r>
              <a:rPr lang="en-US" altLang="en-US" sz="1800" dirty="0" err="1"/>
              <a:t>Shireetha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Gethers</a:t>
            </a:r>
            <a:endParaRPr lang="en-US" alt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4563763" y="700217"/>
            <a:ext cx="392121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Also Presenting Today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1427" y="2323070"/>
            <a:ext cx="3995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Patricia Maestro - Counseling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7B93F1F3-DA05-49A7-A056-D8E1402BF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63" y="718537"/>
            <a:ext cx="7886700" cy="994172"/>
          </a:xfrm>
        </p:spPr>
        <p:txBody>
          <a:bodyPr/>
          <a:lstStyle/>
          <a:p>
            <a:r>
              <a:rPr lang="en-US" altLang="en-US" b="1" dirty="0"/>
              <a:t>Organizational Structure of Academic Departments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A0680E7-98D7-49FB-A41B-CABA22CA3F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567490"/>
              </p:ext>
            </p:extLst>
          </p:nvPr>
        </p:nvGraphicFramePr>
        <p:xfrm>
          <a:off x="628650" y="1913021"/>
          <a:ext cx="7886700" cy="3031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8" name="Rectangle 4">
            <a:extLst>
              <a:ext uri="{FF2B5EF4-FFF2-40B4-BE49-F238E27FC236}">
                <a16:creationId xmlns:a16="http://schemas.microsoft.com/office/drawing/2014/main" id="{8957F2FC-F05F-4FB0-A37C-E68CA82AB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167" y="5487482"/>
            <a:ext cx="43604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/>
              <a:t>http://mtsac.edu/business/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6284041-3ABD-4B92-8BF9-367FD598C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489" y="1033056"/>
            <a:ext cx="7886700" cy="994172"/>
          </a:xfrm>
        </p:spPr>
        <p:txBody>
          <a:bodyPr/>
          <a:lstStyle/>
          <a:p>
            <a:pPr eaLnBrk="1" hangingPunct="1"/>
            <a:r>
              <a:rPr lang="en-US" altLang="en-US" b="1" dirty="0"/>
              <a:t>Our Mission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CF12EBFC-F0D3-4436-9820-8037F0318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699" y="2471996"/>
            <a:ext cx="7886700" cy="27241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altLang="en-US" sz="2400" dirty="0"/>
              <a:t>	The mission of the Child Development and Education Department is to </a:t>
            </a:r>
            <a:r>
              <a:rPr lang="en-US" altLang="en-US" sz="2400" i="1" dirty="0"/>
              <a:t>educate</a:t>
            </a:r>
            <a:r>
              <a:rPr lang="en-US" altLang="en-US" sz="2400" dirty="0"/>
              <a:t> students in Early Care and Education and to </a:t>
            </a:r>
            <a:r>
              <a:rPr lang="en-US" altLang="en-US" sz="2400" i="1" dirty="0"/>
              <a:t>support</a:t>
            </a:r>
            <a:r>
              <a:rPr lang="en-US" altLang="en-US" sz="2400" dirty="0"/>
              <a:t> them in achieving their </a:t>
            </a:r>
            <a:r>
              <a:rPr lang="en-US" altLang="en-US" sz="2400" i="1" dirty="0"/>
              <a:t>personal</a:t>
            </a:r>
            <a:r>
              <a:rPr lang="en-US" altLang="en-US" sz="2400" dirty="0"/>
              <a:t> and </a:t>
            </a:r>
            <a:r>
              <a:rPr lang="en-US" altLang="en-US" sz="2400" i="1" dirty="0"/>
              <a:t>professional</a:t>
            </a:r>
            <a:r>
              <a:rPr lang="en-US" altLang="en-US" sz="2400" dirty="0"/>
              <a:t> goals. </a:t>
            </a:r>
          </a:p>
          <a:p>
            <a:pPr>
              <a:buNone/>
            </a:pPr>
            <a:r>
              <a:rPr lang="en-US" altLang="en-US" sz="2400" dirty="0"/>
              <a:t>	Educate and Support -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A13A1E27-EEE9-4B6E-B8DA-9A2253875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19" y="758994"/>
            <a:ext cx="7886700" cy="683419"/>
          </a:xfrm>
        </p:spPr>
        <p:txBody>
          <a:bodyPr/>
          <a:lstStyle/>
          <a:p>
            <a:pPr eaLnBrk="1" hangingPunct="1"/>
            <a:r>
              <a:rPr lang="en-US" altLang="en-US" b="1" dirty="0"/>
              <a:t>Our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941C0-C78F-45E7-825C-A90B8E324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679" y="2020865"/>
            <a:ext cx="8421291" cy="381296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385445" indent="-385445">
              <a:buFont typeface="+mj-lt"/>
              <a:buAutoNum type="arabicPeriod"/>
              <a:defRPr/>
            </a:pPr>
            <a:r>
              <a:rPr lang="en-US" sz="2400" dirty="0"/>
              <a:t>Research and maintain paths and structures for program-to-program transfer.</a:t>
            </a:r>
            <a:endParaRPr lang="en-US" dirty="0"/>
          </a:p>
          <a:p>
            <a:pPr marL="385445" indent="-385445">
              <a:buFont typeface="+mj-lt"/>
              <a:buAutoNum type="arabicPeriod"/>
              <a:defRPr/>
            </a:pPr>
            <a:r>
              <a:rPr lang="en-US" sz="2400" dirty="0"/>
              <a:t>Increase student completion rates in our program's certificates and degrees.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en-US" sz="2400" dirty="0"/>
              <a:t>Increase student awareness of the CD permit requirements and the application process.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en-US" sz="2400" dirty="0"/>
              <a:t>Maintain a classroom and teaching environment that supports exemplary programs and services. </a:t>
            </a:r>
          </a:p>
          <a:p>
            <a:pPr marL="385445" indent="-385445">
              <a:buFont typeface="+mj-lt"/>
              <a:buAutoNum type="arabicPeriod"/>
              <a:defRPr/>
            </a:pPr>
            <a:r>
              <a:rPr lang="en-US" sz="2400" dirty="0"/>
              <a:t>Increase awareness of the Child Development and Education program to potential students and surrounding communities.</a:t>
            </a:r>
          </a:p>
          <a:p>
            <a:pPr marL="385445" indent="-385445">
              <a:buFont typeface="+mj-lt"/>
              <a:buAutoNum type="arabicPeriod"/>
              <a:defRPr/>
            </a:pPr>
            <a:r>
              <a:rPr lang="en-US" sz="2400" dirty="0"/>
              <a:t>Continue the integral relationship between the Child Development Department and the Child Development Center &amp; Laboratory School. 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6692" y="766119"/>
            <a:ext cx="7166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Mt SAC Child Development Center</a:t>
            </a:r>
          </a:p>
        </p:txBody>
      </p:sp>
      <p:pic>
        <p:nvPicPr>
          <p:cNvPr id="1026" name="Picture 2" descr="Mt. San Antonio College Child Development 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384315"/>
            <a:ext cx="6327604" cy="42142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282249" y="3295135"/>
            <a:ext cx="1359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missing?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5FBCB5F0-EC19-40C3-9BBB-53820AF16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58903"/>
            <a:ext cx="7886700" cy="994172"/>
          </a:xfrm>
        </p:spPr>
        <p:txBody>
          <a:bodyPr/>
          <a:lstStyle/>
          <a:p>
            <a:pPr eaLnBrk="1" hangingPunct="1"/>
            <a:r>
              <a:rPr lang="en-US" altLang="en-US" dirty="0"/>
              <a:t>Certificates, Permits, and Degrees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E8ABB0FD-A95D-40DD-9938-109BD9CC8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900363"/>
            <a:ext cx="7886700" cy="2724150"/>
          </a:xfrm>
        </p:spPr>
        <p:txBody>
          <a:bodyPr/>
          <a:lstStyle/>
          <a:p>
            <a:pPr eaLnBrk="1" hangingPunct="1"/>
            <a:r>
              <a:rPr lang="en-US" altLang="en-US" dirty="0"/>
              <a:t>Mt. SAC Child Development Certificates</a:t>
            </a:r>
          </a:p>
          <a:p>
            <a:pPr eaLnBrk="1" hangingPunct="1"/>
            <a:r>
              <a:rPr lang="en-US" altLang="en-US" dirty="0"/>
              <a:t>California Child Development Permits</a:t>
            </a:r>
          </a:p>
          <a:p>
            <a:pPr eaLnBrk="1" hangingPunct="1"/>
            <a:r>
              <a:rPr lang="en-US" altLang="en-US" dirty="0"/>
              <a:t>Degrees in Child Development and Education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Child Development Certificates </a:t>
            </a:r>
            <a:endParaRPr lang="en-US" sz="2800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72" y="1828801"/>
            <a:ext cx="7803811" cy="4208930"/>
          </a:xfrm>
        </p:spPr>
        <p:txBody>
          <a:bodyPr>
            <a:normAutofit/>
          </a:bodyPr>
          <a:lstStyle/>
          <a:p>
            <a:r>
              <a:rPr lang="en-US" sz="3600" dirty="0"/>
              <a:t>Child Development - Level I</a:t>
            </a:r>
          </a:p>
          <a:p>
            <a:pPr lvl="1"/>
            <a:r>
              <a:rPr lang="en-US" sz="32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Certificate M0663			12 units</a:t>
            </a:r>
            <a:endParaRPr lang="en-US" sz="3200" dirty="0"/>
          </a:p>
          <a:p>
            <a:r>
              <a:rPr lang="en-US" sz="3600" dirty="0"/>
              <a:t>Child Development - Level II</a:t>
            </a:r>
          </a:p>
          <a:p>
            <a:pPr lvl="1"/>
            <a:r>
              <a:rPr lang="en-US" sz="3300" dirty="0">
                <a:effectLst/>
                <a:latin typeface="Tw Cen MT" panose="020B0602020104020603" pitchFamily="34" charset="0"/>
                <a:cs typeface="Times New Roman" panose="02020603050405020304" pitchFamily="18" charset="0"/>
              </a:rPr>
              <a:t>Certificate N0656		19 units</a:t>
            </a:r>
          </a:p>
          <a:p>
            <a:r>
              <a:rPr lang="en-US" sz="3600" dirty="0"/>
              <a:t>Child Development - Level III</a:t>
            </a:r>
          </a:p>
          <a:p>
            <a:pPr lvl="1"/>
            <a:r>
              <a:rPr lang="en-US" sz="3300" dirty="0">
                <a:effectLst/>
                <a:latin typeface="Tw Cen MT" panose="020B0602020104020603" pitchFamily="34" charset="0"/>
                <a:cs typeface="Times New Roman" panose="02020603050405020304" pitchFamily="18" charset="0"/>
              </a:rPr>
              <a:t>Certificate N0655		28 units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327963"/>
      </p:ext>
    </p:extLst>
  </p:cSld>
  <p:clrMapOvr>
    <a:masterClrMapping/>
  </p:clrMapOvr>
</p:sld>
</file>

<file path=ppt/theme/theme1.xml><?xml version="1.0" encoding="utf-8"?>
<a:theme xmlns:a="http://schemas.openxmlformats.org/drawingml/2006/main" name="CollegeTheme-lightwbgnd">
  <a:themeElements>
    <a:clrScheme name="Mt SAC">
      <a:dk1>
        <a:srgbClr val="492F18"/>
      </a:dk1>
      <a:lt1>
        <a:srgbClr val="FFFFFF"/>
      </a:lt1>
      <a:dk2>
        <a:srgbClr val="3D3A48"/>
      </a:dk2>
      <a:lt2>
        <a:srgbClr val="ECE0C6"/>
      </a:lt2>
      <a:accent1>
        <a:srgbClr val="D9C495"/>
      </a:accent1>
      <a:accent2>
        <a:srgbClr val="A46645"/>
      </a:accent2>
      <a:accent3>
        <a:srgbClr val="D4A273"/>
      </a:accent3>
      <a:accent4>
        <a:srgbClr val="EBA939"/>
      </a:accent4>
      <a:accent5>
        <a:srgbClr val="E17B00"/>
      </a:accent5>
      <a:accent6>
        <a:srgbClr val="922410"/>
      </a:accent6>
      <a:hlink>
        <a:srgbClr val="91092D"/>
      </a:hlink>
      <a:folHlink>
        <a:srgbClr val="81031E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769</Words>
  <Application>Microsoft Macintosh PowerPoint</Application>
  <PresentationFormat>On-screen Show (4:3)</PresentationFormat>
  <Paragraphs>146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Trebuchet MS</vt:lpstr>
      <vt:lpstr>Tw Cen MT</vt:lpstr>
      <vt:lpstr>Verdana</vt:lpstr>
      <vt:lpstr>Wingdings 2</vt:lpstr>
      <vt:lpstr>CollegeTheme-lightwbgnd</vt:lpstr>
      <vt:lpstr>PowerPoint Presentation</vt:lpstr>
      <vt:lpstr>Agenda</vt:lpstr>
      <vt:lpstr>Full-Time Faculty</vt:lpstr>
      <vt:lpstr>Organizational Structure of Academic Departments</vt:lpstr>
      <vt:lpstr>Our Mission</vt:lpstr>
      <vt:lpstr>Our Goals</vt:lpstr>
      <vt:lpstr>PowerPoint Presentation</vt:lpstr>
      <vt:lpstr>Certificates, Permits, and Degrees</vt:lpstr>
      <vt:lpstr>Child Development Certificates </vt:lpstr>
      <vt:lpstr>Child Development Certificates </vt:lpstr>
      <vt:lpstr>PowerPoint Presentation</vt:lpstr>
      <vt:lpstr>Permits</vt:lpstr>
      <vt:lpstr>PowerPoint Presentation</vt:lpstr>
      <vt:lpstr>Degrees</vt:lpstr>
      <vt:lpstr>Academic Counselor Liaison</vt:lpstr>
      <vt:lpstr>PowerPoint Presentation</vt:lpstr>
      <vt:lpstr>PowerPoint Presentation</vt:lpstr>
      <vt:lpstr>PowerPoint Presentation</vt:lpstr>
      <vt:lpstr>PowerPoint Presentation</vt:lpstr>
      <vt:lpstr>A few career opportunities with a degree in Child Development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Development General Information Workshop</dc:title>
  <dc:creator>Cecelia</dc:creator>
  <cp:lastModifiedBy>Melendez, Luz</cp:lastModifiedBy>
  <cp:revision>69</cp:revision>
  <dcterms:created xsi:type="dcterms:W3CDTF">2020-09-03T18:27:47Z</dcterms:created>
  <dcterms:modified xsi:type="dcterms:W3CDTF">2021-03-17T23:33:19Z</dcterms:modified>
</cp:coreProperties>
</file>