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4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4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1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7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3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3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2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3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4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3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54322-E71B-478E-9FCE-18E1FA145B51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93136-EC47-43AB-9F17-1BFA412C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5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6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6478FC772FE46B72697A57F71CC16" ma:contentTypeVersion="13" ma:contentTypeDescription="Create a new document." ma:contentTypeScope="" ma:versionID="e255086e7ade9dfda4590014f0de0f02">
  <xsd:schema xmlns:xsd="http://www.w3.org/2001/XMLSchema" xmlns:xs="http://www.w3.org/2001/XMLSchema" xmlns:p="http://schemas.microsoft.com/office/2006/metadata/properties" xmlns:ns3="5a6f1930-e0da-46ac-823e-41fca9239a8f" xmlns:ns4="ad23db38-00cd-473e-98a0-96c32f288c93" targetNamespace="http://schemas.microsoft.com/office/2006/metadata/properties" ma:root="true" ma:fieldsID="6b5079a6bb91bccea86b7050ec42ecf3" ns3:_="" ns4:_="">
    <xsd:import namespace="5a6f1930-e0da-46ac-823e-41fca9239a8f"/>
    <xsd:import namespace="ad23db38-00cd-473e-98a0-96c32f288c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6f1930-e0da-46ac-823e-41fca9239a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3db38-00cd-473e-98a0-96c32f288c9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1ABFFF-406D-4657-A8EE-23553B2A31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6f1930-e0da-46ac-823e-41fca9239a8f"/>
    <ds:schemaRef ds:uri="ad23db38-00cd-473e-98a0-96c32f288c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A3A271-BD1F-44C9-B57E-E32E079776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FA4E83-0FE2-4AD7-9BBA-CD7E6939BF4A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d23db38-00cd-473e-98a0-96c32f288c93"/>
    <ds:schemaRef ds:uri="http://schemas.openxmlformats.org/package/2006/metadata/core-properties"/>
    <ds:schemaRef ds:uri="5a6f1930-e0da-46ac-823e-41fca9239a8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Cash, Robin</dc:creator>
  <cp:lastModifiedBy>Cash, Robin</cp:lastModifiedBy>
  <cp:revision>1</cp:revision>
  <dcterms:created xsi:type="dcterms:W3CDTF">2021-01-21T00:15:11Z</dcterms:created>
  <dcterms:modified xsi:type="dcterms:W3CDTF">2021-01-21T00:15:41Z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0x0101003F16478FC772FE46B72697A57F71CC16</vt:lpwstr>
  </property>
</Properties>
</file>