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4"/>
  </p:sldMasterIdLst>
  <p:notesMasterIdLst>
    <p:notesMasterId r:id="rId6"/>
  </p:notesMasterIdLst>
  <p:sldIdLst>
    <p:sldId id="1876" r:id="rId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80" userDrawn="1">
          <p15:clr>
            <a:srgbClr val="A4A3A4"/>
          </p15:clr>
        </p15:guide>
        <p15:guide id="3" pos="7200" userDrawn="1">
          <p15:clr>
            <a:srgbClr val="A4A3A4"/>
          </p15:clr>
        </p15:guide>
        <p15:guide id="4" pos="4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CBAD"/>
    <a:srgbClr val="BDD7EE"/>
    <a:srgbClr val="C5E0B4"/>
    <a:srgbClr val="86D965"/>
    <a:srgbClr val="FE4387"/>
    <a:srgbClr val="FF2625"/>
    <a:srgbClr val="007788"/>
    <a:srgbClr val="297C2A"/>
    <a:srgbClr val="F69000"/>
    <a:srgbClr val="01C2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D4A0CC-DFCD-4E26-9FBB-C6FCFF826C6E}" v="749" dt="2025-02-28T23:12:40.993"/>
  </p1510:revLst>
</p1510:revInfo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96357" autoAdjust="0"/>
  </p:normalViewPr>
  <p:slideViewPr>
    <p:cSldViewPr snapToGrid="0">
      <p:cViewPr varScale="1">
        <p:scale>
          <a:sx n="64" d="100"/>
          <a:sy n="64" d="100"/>
        </p:scale>
        <p:origin x="624" y="78"/>
      </p:cViewPr>
      <p:guideLst>
        <p:guide orient="horz" pos="2160"/>
        <p:guide pos="480"/>
        <p:guide pos="7200"/>
        <p:guide pos="4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4" d="100"/>
        <a:sy n="94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donado-Greenlee, Lianne" userId="525c7285-978f-4548-9cbc-4ce7672adacf" providerId="ADAL" clId="{1CD4A0CC-DFCD-4E26-9FBB-C6FCFF826C6E}"/>
    <pc:docChg chg="modSld">
      <pc:chgData name="Maldonado-Greenlee, Lianne" userId="525c7285-978f-4548-9cbc-4ce7672adacf" providerId="ADAL" clId="{1CD4A0CC-DFCD-4E26-9FBB-C6FCFF826C6E}" dt="2025-02-28T23:12:40.978" v="731" actId="20577"/>
      <pc:docMkLst>
        <pc:docMk/>
      </pc:docMkLst>
      <pc:sldChg chg="modSp mod">
        <pc:chgData name="Maldonado-Greenlee, Lianne" userId="525c7285-978f-4548-9cbc-4ce7672adacf" providerId="ADAL" clId="{1CD4A0CC-DFCD-4E26-9FBB-C6FCFF826C6E}" dt="2025-02-28T23:12:40.978" v="731" actId="20577"/>
        <pc:sldMkLst>
          <pc:docMk/>
          <pc:sldMk cId="97376281" sldId="1876"/>
        </pc:sldMkLst>
        <pc:spChg chg="mod">
          <ac:chgData name="Maldonado-Greenlee, Lianne" userId="525c7285-978f-4548-9cbc-4ce7672adacf" providerId="ADAL" clId="{1CD4A0CC-DFCD-4E26-9FBB-C6FCFF826C6E}" dt="2025-02-26T00:04:54.083" v="260" actId="1076"/>
          <ac:spMkLst>
            <pc:docMk/>
            <pc:sldMk cId="97376281" sldId="1876"/>
            <ac:spMk id="7" creationId="{B0DA4F0B-49E6-4579-A1EB-642E7C51A9B3}"/>
          </ac:spMkLst>
        </pc:spChg>
        <pc:graphicFrameChg chg="mod">
          <ac:chgData name="Maldonado-Greenlee, Lianne" userId="525c7285-978f-4548-9cbc-4ce7672adacf" providerId="ADAL" clId="{1CD4A0CC-DFCD-4E26-9FBB-C6FCFF826C6E}" dt="2025-02-28T23:12:40.978" v="731" actId="20577"/>
          <ac:graphicFrameMkLst>
            <pc:docMk/>
            <pc:sldMk cId="97376281" sldId="1876"/>
            <ac:graphicFrameMk id="8" creationId="{8735C191-6AA2-42A9-ADEE-00D7665A9B13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7CBC8A-31AB-4906-A214-9AA15F6D364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45001D-8D4F-41FC-9E2B-A4373EE04227}">
      <dgm:prSet/>
      <dgm:spPr/>
      <dgm:t>
        <a:bodyPr/>
        <a:lstStyle/>
        <a:p>
          <a:r>
            <a:rPr lang="en-US" b="1" dirty="0"/>
            <a:t>Spring 2025</a:t>
          </a:r>
        </a:p>
      </dgm:t>
    </dgm:pt>
    <dgm:pt modelId="{97CDFE59-CB09-47BA-A1EF-7DED4EC96358}" type="parTrans" cxnId="{6C47EE65-937F-4B63-932A-0146FECF4D99}">
      <dgm:prSet/>
      <dgm:spPr/>
      <dgm:t>
        <a:bodyPr/>
        <a:lstStyle/>
        <a:p>
          <a:endParaRPr lang="en-US"/>
        </a:p>
      </dgm:t>
    </dgm:pt>
    <dgm:pt modelId="{DE3D7584-3AA9-41F8-A20D-E11AA73A1CD0}" type="sibTrans" cxnId="{6C47EE65-937F-4B63-932A-0146FECF4D99}">
      <dgm:prSet/>
      <dgm:spPr/>
      <dgm:t>
        <a:bodyPr/>
        <a:lstStyle/>
        <a:p>
          <a:endParaRPr lang="en-US"/>
        </a:p>
      </dgm:t>
    </dgm:pt>
    <dgm:pt modelId="{5CA10B76-C373-4E60-876B-A41CF8A93491}">
      <dgm:prSet custT="1"/>
      <dgm:spPr/>
      <dgm:t>
        <a:bodyPr/>
        <a:lstStyle/>
        <a:p>
          <a:r>
            <a:rPr lang="en-US" sz="1800" dirty="0"/>
            <a:t>RSI Mentoring continues</a:t>
          </a:r>
        </a:p>
      </dgm:t>
    </dgm:pt>
    <dgm:pt modelId="{E43B419A-F665-492E-9355-957F419C95EC}" type="parTrans" cxnId="{23BCFFD7-61F5-4429-BDD9-31EB259B0482}">
      <dgm:prSet/>
      <dgm:spPr/>
      <dgm:t>
        <a:bodyPr/>
        <a:lstStyle/>
        <a:p>
          <a:endParaRPr lang="en-US"/>
        </a:p>
      </dgm:t>
    </dgm:pt>
    <dgm:pt modelId="{3A2195C8-5D1B-40E0-88B3-A602DD227645}" type="sibTrans" cxnId="{23BCFFD7-61F5-4429-BDD9-31EB259B0482}">
      <dgm:prSet/>
      <dgm:spPr/>
      <dgm:t>
        <a:bodyPr/>
        <a:lstStyle/>
        <a:p>
          <a:endParaRPr lang="en-US"/>
        </a:p>
      </dgm:t>
    </dgm:pt>
    <dgm:pt modelId="{502F897B-4669-45D4-8778-9D448311981E}">
      <dgm:prSet/>
      <dgm:spPr/>
      <dgm:t>
        <a:bodyPr/>
        <a:lstStyle/>
        <a:p>
          <a:r>
            <a:rPr lang="en-US" dirty="0"/>
            <a:t>October 2025</a:t>
          </a:r>
        </a:p>
      </dgm:t>
    </dgm:pt>
    <dgm:pt modelId="{E0689F28-2E20-4D18-8A3A-FFADFD19951A}" type="parTrans" cxnId="{BCE03BD6-89BA-4BC7-A005-E6E06D05B1FA}">
      <dgm:prSet/>
      <dgm:spPr/>
      <dgm:t>
        <a:bodyPr/>
        <a:lstStyle/>
        <a:p>
          <a:endParaRPr lang="en-US"/>
        </a:p>
      </dgm:t>
    </dgm:pt>
    <dgm:pt modelId="{5C164962-98A8-4071-B048-C452051A7513}" type="sibTrans" cxnId="{BCE03BD6-89BA-4BC7-A005-E6E06D05B1FA}">
      <dgm:prSet/>
      <dgm:spPr/>
      <dgm:t>
        <a:bodyPr/>
        <a:lstStyle/>
        <a:p>
          <a:endParaRPr lang="en-US"/>
        </a:p>
      </dgm:t>
    </dgm:pt>
    <dgm:pt modelId="{5BEE0181-CF9F-4805-B9E3-13F1C6F75AC7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800" dirty="0"/>
            <a:t>October 1st: Follow-Up Report due to ACCJC</a:t>
          </a:r>
        </a:p>
      </dgm:t>
    </dgm:pt>
    <dgm:pt modelId="{1B6F54E4-3CB0-4ADE-AC34-C6FB1C8A79B7}" type="parTrans" cxnId="{7ED1D049-E0A0-466B-847C-A550A67E922C}">
      <dgm:prSet/>
      <dgm:spPr/>
      <dgm:t>
        <a:bodyPr/>
        <a:lstStyle/>
        <a:p>
          <a:endParaRPr lang="en-US"/>
        </a:p>
      </dgm:t>
    </dgm:pt>
    <dgm:pt modelId="{D933D650-0572-4F0C-A0B2-B76F41950F0B}" type="sibTrans" cxnId="{7ED1D049-E0A0-466B-847C-A550A67E922C}">
      <dgm:prSet/>
      <dgm:spPr/>
      <dgm:t>
        <a:bodyPr/>
        <a:lstStyle/>
        <a:p>
          <a:endParaRPr lang="en-US"/>
        </a:p>
      </dgm:t>
    </dgm:pt>
    <dgm:pt modelId="{15251DF5-76CD-4B40-B82A-0B42C174737A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800" dirty="0"/>
            <a:t>ACCJC Team reviews 50 Spring 2025: 85% Must Demonstrate RSI</a:t>
          </a:r>
        </a:p>
      </dgm:t>
    </dgm:pt>
    <dgm:pt modelId="{A169CC0A-C827-45CD-AB12-3E0D274105D6}" type="parTrans" cxnId="{A82EDF30-B76E-44EE-83D4-959D78203F17}">
      <dgm:prSet/>
      <dgm:spPr/>
      <dgm:t>
        <a:bodyPr/>
        <a:lstStyle/>
        <a:p>
          <a:endParaRPr lang="en-US"/>
        </a:p>
      </dgm:t>
    </dgm:pt>
    <dgm:pt modelId="{76975140-5562-4C46-860A-288B2592ADE5}" type="sibTrans" cxnId="{A82EDF30-B76E-44EE-83D4-959D78203F17}">
      <dgm:prSet/>
      <dgm:spPr/>
      <dgm:t>
        <a:bodyPr/>
        <a:lstStyle/>
        <a:p>
          <a:endParaRPr lang="en-US"/>
        </a:p>
      </dgm:t>
    </dgm:pt>
    <dgm:pt modelId="{DE81DE99-4162-4743-9A7A-40E0E6C2125F}">
      <dgm:prSet/>
      <dgm:spPr/>
      <dgm:t>
        <a:bodyPr/>
        <a:lstStyle/>
        <a:p>
          <a:r>
            <a:rPr lang="en-US" dirty="0"/>
            <a:t>Fall 2025</a:t>
          </a:r>
        </a:p>
      </dgm:t>
    </dgm:pt>
    <dgm:pt modelId="{51477564-1B2D-486C-A360-E830CCF324C8}" type="parTrans" cxnId="{B7B0B2AA-4D3C-41A2-A95B-7F35E9EC5E10}">
      <dgm:prSet/>
      <dgm:spPr/>
      <dgm:t>
        <a:bodyPr/>
        <a:lstStyle/>
        <a:p>
          <a:endParaRPr lang="en-US"/>
        </a:p>
      </dgm:t>
    </dgm:pt>
    <dgm:pt modelId="{7A6199C9-DCF7-4816-B91F-597891D65913}" type="sibTrans" cxnId="{B7B0B2AA-4D3C-41A2-A95B-7F35E9EC5E10}">
      <dgm:prSet/>
      <dgm:spPr/>
      <dgm:t>
        <a:bodyPr/>
        <a:lstStyle/>
        <a:p>
          <a:endParaRPr lang="en-US"/>
        </a:p>
      </dgm:t>
    </dgm:pt>
    <dgm:pt modelId="{0C7253BD-FE53-4841-ACD0-0A4B281F8C17}">
      <dgm:prSet custT="1"/>
      <dgm:spPr/>
      <dgm:t>
        <a:bodyPr/>
        <a:lstStyle/>
        <a:p>
          <a:r>
            <a:rPr lang="en-US" sz="1800" dirty="0"/>
            <a:t>Follow-up Visit</a:t>
          </a:r>
        </a:p>
      </dgm:t>
    </dgm:pt>
    <dgm:pt modelId="{B83757CE-6F46-4469-BAEA-4C327E422E41}" type="parTrans" cxnId="{06207D9C-F3E4-4872-8721-B459E17BDDBB}">
      <dgm:prSet/>
      <dgm:spPr/>
      <dgm:t>
        <a:bodyPr/>
        <a:lstStyle/>
        <a:p>
          <a:endParaRPr lang="en-US"/>
        </a:p>
      </dgm:t>
    </dgm:pt>
    <dgm:pt modelId="{30B9D5EE-57A6-41B6-A5FA-959FA345B471}" type="sibTrans" cxnId="{06207D9C-F3E4-4872-8721-B459E17BDDBB}">
      <dgm:prSet/>
      <dgm:spPr/>
      <dgm:t>
        <a:bodyPr/>
        <a:lstStyle/>
        <a:p>
          <a:endParaRPr lang="en-US"/>
        </a:p>
      </dgm:t>
    </dgm:pt>
    <dgm:pt modelId="{458EB418-E785-440E-B4AE-8CDE5F45CC3F}">
      <dgm:prSet custT="1"/>
      <dgm:spPr/>
      <dgm:t>
        <a:bodyPr/>
        <a:lstStyle/>
        <a:p>
          <a:r>
            <a:rPr lang="en-US" sz="1800" dirty="0"/>
            <a:t>April 2025: Follow-up Report reviewed by ASC and shared with campus for input</a:t>
          </a:r>
        </a:p>
      </dgm:t>
    </dgm:pt>
    <dgm:pt modelId="{B28D7A40-7B07-4A5C-A4BC-C09A435052E7}" type="parTrans" cxnId="{6BD4246B-6117-4F85-AB3E-E4EFCC3A7BDB}">
      <dgm:prSet/>
      <dgm:spPr/>
      <dgm:t>
        <a:bodyPr/>
        <a:lstStyle/>
        <a:p>
          <a:endParaRPr lang="en-US"/>
        </a:p>
      </dgm:t>
    </dgm:pt>
    <dgm:pt modelId="{006936D3-28EF-4E66-B0D4-5D815A0FCD1B}" type="sibTrans" cxnId="{6BD4246B-6117-4F85-AB3E-E4EFCC3A7BDB}">
      <dgm:prSet/>
      <dgm:spPr/>
      <dgm:t>
        <a:bodyPr/>
        <a:lstStyle/>
        <a:p>
          <a:endParaRPr lang="en-US"/>
        </a:p>
      </dgm:t>
    </dgm:pt>
    <dgm:pt modelId="{AF57A8C4-816E-4C48-9525-A78F9E583045}">
      <dgm:prSet/>
      <dgm:spPr/>
      <dgm:t>
        <a:bodyPr/>
        <a:lstStyle/>
        <a:p>
          <a:r>
            <a:rPr lang="en-US" dirty="0"/>
            <a:t>Summer 2025</a:t>
          </a:r>
        </a:p>
      </dgm:t>
    </dgm:pt>
    <dgm:pt modelId="{351549AC-8246-4817-A407-7C5FC806768A}" type="parTrans" cxnId="{3CB642B7-A1D0-451A-8AB6-9F7AD19E14F5}">
      <dgm:prSet/>
      <dgm:spPr/>
      <dgm:t>
        <a:bodyPr/>
        <a:lstStyle/>
        <a:p>
          <a:endParaRPr lang="en-US"/>
        </a:p>
      </dgm:t>
    </dgm:pt>
    <dgm:pt modelId="{24CEC78F-3159-4230-9DB1-4DB5BB32C1C2}" type="sibTrans" cxnId="{3CB642B7-A1D0-451A-8AB6-9F7AD19E14F5}">
      <dgm:prSet/>
      <dgm:spPr/>
      <dgm:t>
        <a:bodyPr/>
        <a:lstStyle/>
        <a:p>
          <a:endParaRPr lang="en-US"/>
        </a:p>
      </dgm:t>
    </dgm:pt>
    <dgm:pt modelId="{FF547C66-68F8-42C6-8960-6881B0F5523F}">
      <dgm:prSet custT="1"/>
      <dgm:spPr/>
      <dgm:t>
        <a:bodyPr/>
        <a:lstStyle/>
        <a:p>
          <a:r>
            <a:rPr lang="en-US" sz="1800" dirty="0"/>
            <a:t>July-Aug 2025 Board of </a:t>
          </a:r>
          <a:r>
            <a:rPr lang="en-US" sz="1800"/>
            <a:t>Trustees reviews &amp; approves report </a:t>
          </a:r>
          <a:r>
            <a:rPr lang="en-US" sz="1800" dirty="0"/>
            <a:t>– Constituents Sign</a:t>
          </a:r>
        </a:p>
      </dgm:t>
    </dgm:pt>
    <dgm:pt modelId="{C3B2D775-5F02-431C-A27D-0B911834E63B}" type="parTrans" cxnId="{2737627E-77DA-4BD3-B044-D8AAA525D2AA}">
      <dgm:prSet/>
      <dgm:spPr/>
      <dgm:t>
        <a:bodyPr/>
        <a:lstStyle/>
        <a:p>
          <a:endParaRPr lang="en-US"/>
        </a:p>
      </dgm:t>
    </dgm:pt>
    <dgm:pt modelId="{D5487796-53E7-4658-9E01-A56073C5F608}" type="sibTrans" cxnId="{2737627E-77DA-4BD3-B044-D8AAA525D2AA}">
      <dgm:prSet/>
      <dgm:spPr/>
      <dgm:t>
        <a:bodyPr/>
        <a:lstStyle/>
        <a:p>
          <a:endParaRPr lang="en-US"/>
        </a:p>
      </dgm:t>
    </dgm:pt>
    <dgm:pt modelId="{12F39366-8AB0-4BDB-8155-6FB5BDA88F4F}">
      <dgm:prSet/>
      <dgm:spPr/>
      <dgm:t>
        <a:bodyPr/>
        <a:lstStyle/>
        <a:p>
          <a:r>
            <a:rPr lang="en-US" dirty="0"/>
            <a:t>Winter 2026</a:t>
          </a:r>
        </a:p>
      </dgm:t>
    </dgm:pt>
    <dgm:pt modelId="{46A0F273-3EDB-4910-A820-D8CE0B0B60AB}" type="parTrans" cxnId="{24ABA501-2B72-4BB2-9311-FFA5DC410B77}">
      <dgm:prSet/>
      <dgm:spPr/>
      <dgm:t>
        <a:bodyPr/>
        <a:lstStyle/>
        <a:p>
          <a:endParaRPr lang="en-US"/>
        </a:p>
      </dgm:t>
    </dgm:pt>
    <dgm:pt modelId="{154FFB3F-CFC5-4B58-BE4D-80C7E605C11B}" type="sibTrans" cxnId="{24ABA501-2B72-4BB2-9311-FFA5DC410B77}">
      <dgm:prSet/>
      <dgm:spPr/>
      <dgm:t>
        <a:bodyPr/>
        <a:lstStyle/>
        <a:p>
          <a:endParaRPr lang="en-US"/>
        </a:p>
      </dgm:t>
    </dgm:pt>
    <dgm:pt modelId="{57EDA87A-6844-46CB-BE99-4AE57F6BB754}">
      <dgm:prSet custT="1"/>
      <dgm:spPr/>
      <dgm:t>
        <a:bodyPr/>
        <a:lstStyle/>
        <a:p>
          <a:r>
            <a:rPr lang="en-US" sz="1800" dirty="0"/>
            <a:t>January 2026: ACCJC Commission Decision</a:t>
          </a:r>
        </a:p>
      </dgm:t>
    </dgm:pt>
    <dgm:pt modelId="{87ED1F57-DBCB-4501-9937-63D3363B8E98}" type="parTrans" cxnId="{5F4F1B62-B8A0-4518-B87F-92498C6A9F28}">
      <dgm:prSet/>
      <dgm:spPr/>
      <dgm:t>
        <a:bodyPr/>
        <a:lstStyle/>
        <a:p>
          <a:endParaRPr lang="en-US"/>
        </a:p>
      </dgm:t>
    </dgm:pt>
    <dgm:pt modelId="{BC734E95-BF63-49A8-83A5-9B8F3CE6E0D3}" type="sibTrans" cxnId="{5F4F1B62-B8A0-4518-B87F-92498C6A9F28}">
      <dgm:prSet/>
      <dgm:spPr/>
      <dgm:t>
        <a:bodyPr/>
        <a:lstStyle/>
        <a:p>
          <a:endParaRPr lang="en-US"/>
        </a:p>
      </dgm:t>
    </dgm:pt>
    <dgm:pt modelId="{60C2A254-90AF-4AEF-9BD4-54442C5458D8}">
      <dgm:prSet custT="1"/>
      <dgm:spPr/>
      <dgm:t>
        <a:bodyPr/>
        <a:lstStyle/>
        <a:p>
          <a:r>
            <a:rPr lang="en-US" sz="1800" dirty="0"/>
            <a:t>RSI Coordinators Review 100 Spring 2025 asynchronous courses</a:t>
          </a:r>
        </a:p>
      </dgm:t>
    </dgm:pt>
    <dgm:pt modelId="{C3A29794-132F-40AF-8154-58A80DB6375E}" type="parTrans" cxnId="{F24AE569-031F-4469-A975-9C727EEA472F}">
      <dgm:prSet/>
      <dgm:spPr/>
      <dgm:t>
        <a:bodyPr/>
        <a:lstStyle/>
        <a:p>
          <a:endParaRPr lang="en-US"/>
        </a:p>
      </dgm:t>
    </dgm:pt>
    <dgm:pt modelId="{F508D293-53B3-46DC-8C6D-9322406D1ED8}" type="sibTrans" cxnId="{F24AE569-031F-4469-A975-9C727EEA472F}">
      <dgm:prSet/>
      <dgm:spPr/>
      <dgm:t>
        <a:bodyPr/>
        <a:lstStyle/>
        <a:p>
          <a:endParaRPr lang="en-US"/>
        </a:p>
      </dgm:t>
    </dgm:pt>
    <dgm:pt modelId="{A1FDEE8C-0BE0-4121-9F3E-65BC40FD93A2}">
      <dgm:prSet custT="1"/>
      <dgm:spPr/>
      <dgm:t>
        <a:bodyPr/>
        <a:lstStyle/>
        <a:p>
          <a:r>
            <a:rPr lang="en-US" sz="1800" dirty="0"/>
            <a:t>May 2025: 5/2 Friday Forum, PAC input on Follow-up Report</a:t>
          </a:r>
        </a:p>
      </dgm:t>
    </dgm:pt>
    <dgm:pt modelId="{CF1F4ACD-F4DA-451B-96CA-FF46249B4378}" type="parTrans" cxnId="{594A2087-C290-4A9D-BCC5-4741666FB191}">
      <dgm:prSet/>
      <dgm:spPr/>
      <dgm:t>
        <a:bodyPr/>
        <a:lstStyle/>
        <a:p>
          <a:endParaRPr lang="en-US"/>
        </a:p>
      </dgm:t>
    </dgm:pt>
    <dgm:pt modelId="{520E3F58-0C05-4897-9E7E-59EFA8F2A723}" type="sibTrans" cxnId="{594A2087-C290-4A9D-BCC5-4741666FB191}">
      <dgm:prSet/>
      <dgm:spPr/>
      <dgm:t>
        <a:bodyPr/>
        <a:lstStyle/>
        <a:p>
          <a:endParaRPr lang="en-US"/>
        </a:p>
      </dgm:t>
    </dgm:pt>
    <dgm:pt modelId="{77CF11BA-BD54-493A-A139-DA8694DEE807}">
      <dgm:prSet custT="1"/>
      <dgm:spPr/>
      <dgm:t>
        <a:bodyPr/>
        <a:lstStyle/>
        <a:p>
          <a:r>
            <a:rPr lang="en-US" sz="1800" dirty="0"/>
            <a:t>June 2025: ASC approves Follow-up Report</a:t>
          </a:r>
        </a:p>
      </dgm:t>
    </dgm:pt>
    <dgm:pt modelId="{1F584674-871B-469F-8ACB-D6E514E6DE7D}" type="parTrans" cxnId="{C1D0C921-B189-484A-8C4A-01E6541EA49B}">
      <dgm:prSet/>
      <dgm:spPr/>
      <dgm:t>
        <a:bodyPr/>
        <a:lstStyle/>
        <a:p>
          <a:endParaRPr lang="en-US"/>
        </a:p>
      </dgm:t>
    </dgm:pt>
    <dgm:pt modelId="{49B5BD85-9119-4BC8-9A18-D8F5E0F46192}" type="sibTrans" cxnId="{C1D0C921-B189-484A-8C4A-01E6541EA49B}">
      <dgm:prSet/>
      <dgm:spPr/>
      <dgm:t>
        <a:bodyPr/>
        <a:lstStyle/>
        <a:p>
          <a:endParaRPr lang="en-US"/>
        </a:p>
      </dgm:t>
    </dgm:pt>
    <dgm:pt modelId="{54308113-F8D1-47CB-97DB-85FECC15DF4C}" type="pres">
      <dgm:prSet presAssocID="{5D7CBC8A-31AB-4906-A214-9AA15F6D3643}" presName="linearFlow" presStyleCnt="0">
        <dgm:presLayoutVars>
          <dgm:dir/>
          <dgm:animLvl val="lvl"/>
          <dgm:resizeHandles val="exact"/>
        </dgm:presLayoutVars>
      </dgm:prSet>
      <dgm:spPr/>
    </dgm:pt>
    <dgm:pt modelId="{0D7A740A-A1D1-4BEA-A84A-BA5F81123C6F}" type="pres">
      <dgm:prSet presAssocID="{3545001D-8D4F-41FC-9E2B-A4373EE04227}" presName="composite" presStyleCnt="0"/>
      <dgm:spPr/>
    </dgm:pt>
    <dgm:pt modelId="{E4D8693D-6DAF-4319-AE6F-C3C2AE1B9DCD}" type="pres">
      <dgm:prSet presAssocID="{3545001D-8D4F-41FC-9E2B-A4373EE04227}" presName="parentText" presStyleLbl="alignNode1" presStyleIdx="0" presStyleCnt="5" custScaleY="224112">
        <dgm:presLayoutVars>
          <dgm:chMax val="1"/>
          <dgm:bulletEnabled val="1"/>
        </dgm:presLayoutVars>
      </dgm:prSet>
      <dgm:spPr/>
    </dgm:pt>
    <dgm:pt modelId="{5A47210A-2671-4A57-9049-9105AA45FA8A}" type="pres">
      <dgm:prSet presAssocID="{3545001D-8D4F-41FC-9E2B-A4373EE04227}" presName="descendantText" presStyleLbl="alignAcc1" presStyleIdx="0" presStyleCnt="5" custScaleY="295993" custLinFactNeighborY="-8080">
        <dgm:presLayoutVars>
          <dgm:bulletEnabled val="1"/>
        </dgm:presLayoutVars>
      </dgm:prSet>
      <dgm:spPr/>
    </dgm:pt>
    <dgm:pt modelId="{F6C79209-273C-4152-9B2C-89EAD2CE2022}" type="pres">
      <dgm:prSet presAssocID="{DE3D7584-3AA9-41F8-A20D-E11AA73A1CD0}" presName="sp" presStyleCnt="0"/>
      <dgm:spPr/>
    </dgm:pt>
    <dgm:pt modelId="{71A39A3B-6987-4782-93E4-07E420BEB647}" type="pres">
      <dgm:prSet presAssocID="{AF57A8C4-816E-4C48-9525-A78F9E583045}" presName="composite" presStyleCnt="0"/>
      <dgm:spPr/>
    </dgm:pt>
    <dgm:pt modelId="{F664EB18-2AD2-468D-8C3A-D32E387EA5BC}" type="pres">
      <dgm:prSet presAssocID="{AF57A8C4-816E-4C48-9525-A78F9E583045}" presName="parentText" presStyleLbl="alignNode1" presStyleIdx="1" presStyleCnt="5" custLinFactNeighborY="-4082">
        <dgm:presLayoutVars>
          <dgm:chMax val="1"/>
          <dgm:bulletEnabled val="1"/>
        </dgm:presLayoutVars>
      </dgm:prSet>
      <dgm:spPr/>
    </dgm:pt>
    <dgm:pt modelId="{CD9EE5DD-9070-4A00-853C-3A8955301FF8}" type="pres">
      <dgm:prSet presAssocID="{AF57A8C4-816E-4C48-9525-A78F9E583045}" presName="descendantText" presStyleLbl="alignAcc1" presStyleIdx="1" presStyleCnt="5" custScaleY="101172" custLinFactNeighborX="-99" custLinFactNeighborY="-5808">
        <dgm:presLayoutVars>
          <dgm:bulletEnabled val="1"/>
        </dgm:presLayoutVars>
      </dgm:prSet>
      <dgm:spPr/>
    </dgm:pt>
    <dgm:pt modelId="{4FE57E60-2871-4EE4-A20B-A7ECEC447CF8}" type="pres">
      <dgm:prSet presAssocID="{24CEC78F-3159-4230-9DB1-4DB5BB32C1C2}" presName="sp" presStyleCnt="0"/>
      <dgm:spPr/>
    </dgm:pt>
    <dgm:pt modelId="{E6167631-1095-4E13-AB6D-5FE1F0120C36}" type="pres">
      <dgm:prSet presAssocID="{502F897B-4669-45D4-8778-9D448311981E}" presName="composite" presStyleCnt="0"/>
      <dgm:spPr/>
    </dgm:pt>
    <dgm:pt modelId="{9C920863-9004-43AA-A78F-003D93A39F15}" type="pres">
      <dgm:prSet presAssocID="{502F897B-4669-45D4-8778-9D448311981E}" presName="parentText" presStyleLbl="alignNode1" presStyleIdx="2" presStyleCnt="5" custLinFactNeighborY="-5429">
        <dgm:presLayoutVars>
          <dgm:chMax val="1"/>
          <dgm:bulletEnabled val="1"/>
        </dgm:presLayoutVars>
      </dgm:prSet>
      <dgm:spPr/>
    </dgm:pt>
    <dgm:pt modelId="{F93F8485-728C-4B84-8149-A4F506F39811}" type="pres">
      <dgm:prSet presAssocID="{502F897B-4669-45D4-8778-9D448311981E}" presName="descendantText" presStyleLbl="alignAcc1" presStyleIdx="2" presStyleCnt="5" custLinFactNeighborY="-9187">
        <dgm:presLayoutVars>
          <dgm:bulletEnabled val="1"/>
        </dgm:presLayoutVars>
      </dgm:prSet>
      <dgm:spPr/>
    </dgm:pt>
    <dgm:pt modelId="{BDA7393F-37F7-454D-9426-47C57EC52516}" type="pres">
      <dgm:prSet presAssocID="{5C164962-98A8-4071-B048-C452051A7513}" presName="sp" presStyleCnt="0"/>
      <dgm:spPr/>
    </dgm:pt>
    <dgm:pt modelId="{5DC21EF4-89B3-4117-9920-699F57759EDC}" type="pres">
      <dgm:prSet presAssocID="{DE81DE99-4162-4743-9A7A-40E0E6C2125F}" presName="composite" presStyleCnt="0"/>
      <dgm:spPr/>
    </dgm:pt>
    <dgm:pt modelId="{E946B683-A0F5-47D6-ADB2-ADEAB0990AB2}" type="pres">
      <dgm:prSet presAssocID="{DE81DE99-4162-4743-9A7A-40E0E6C2125F}" presName="parentText" presStyleLbl="alignNode1" presStyleIdx="3" presStyleCnt="5" custLinFactNeighborY="-10829">
        <dgm:presLayoutVars>
          <dgm:chMax val="1"/>
          <dgm:bulletEnabled val="1"/>
        </dgm:presLayoutVars>
      </dgm:prSet>
      <dgm:spPr/>
    </dgm:pt>
    <dgm:pt modelId="{42BE86BC-9F5A-4C08-9D9E-EF59292811A6}" type="pres">
      <dgm:prSet presAssocID="{DE81DE99-4162-4743-9A7A-40E0E6C2125F}" presName="descendantText" presStyleLbl="alignAcc1" presStyleIdx="3" presStyleCnt="5" custScaleY="94647" custLinFactNeighborY="-17913">
        <dgm:presLayoutVars>
          <dgm:bulletEnabled val="1"/>
        </dgm:presLayoutVars>
      </dgm:prSet>
      <dgm:spPr/>
    </dgm:pt>
    <dgm:pt modelId="{EC3E4B59-E393-4EFE-8100-958DDE54EED4}" type="pres">
      <dgm:prSet presAssocID="{7A6199C9-DCF7-4816-B91F-597891D65913}" presName="sp" presStyleCnt="0"/>
      <dgm:spPr/>
    </dgm:pt>
    <dgm:pt modelId="{74A3A384-3B69-4A88-9DF8-63E898A539C1}" type="pres">
      <dgm:prSet presAssocID="{12F39366-8AB0-4BDB-8155-6FB5BDA88F4F}" presName="composite" presStyleCnt="0"/>
      <dgm:spPr/>
    </dgm:pt>
    <dgm:pt modelId="{8B5024BA-6BD7-4345-A092-4877E5A04F50}" type="pres">
      <dgm:prSet presAssocID="{12F39366-8AB0-4BDB-8155-6FB5BDA88F4F}" presName="parentText" presStyleLbl="alignNode1" presStyleIdx="4" presStyleCnt="5" custLinFactNeighborY="-17833">
        <dgm:presLayoutVars>
          <dgm:chMax val="1"/>
          <dgm:bulletEnabled val="1"/>
        </dgm:presLayoutVars>
      </dgm:prSet>
      <dgm:spPr/>
    </dgm:pt>
    <dgm:pt modelId="{4A8876D4-B498-45E3-AF0E-89F910FB7DD1}" type="pres">
      <dgm:prSet presAssocID="{12F39366-8AB0-4BDB-8155-6FB5BDA88F4F}" presName="descendantText" presStyleLbl="alignAcc1" presStyleIdx="4" presStyleCnt="5" custScaleY="101178" custLinFactNeighborY="-27472">
        <dgm:presLayoutVars>
          <dgm:bulletEnabled val="1"/>
        </dgm:presLayoutVars>
      </dgm:prSet>
      <dgm:spPr/>
    </dgm:pt>
  </dgm:ptLst>
  <dgm:cxnLst>
    <dgm:cxn modelId="{24ABA501-2B72-4BB2-9311-FFA5DC410B77}" srcId="{5D7CBC8A-31AB-4906-A214-9AA15F6D3643}" destId="{12F39366-8AB0-4BDB-8155-6FB5BDA88F4F}" srcOrd="4" destOrd="0" parTransId="{46A0F273-3EDB-4910-A820-D8CE0B0B60AB}" sibTransId="{154FFB3F-CFC5-4B58-BE4D-80C7E605C11B}"/>
    <dgm:cxn modelId="{C15F8F09-1E75-4757-9F50-21EFA12D3960}" type="presOf" srcId="{502F897B-4669-45D4-8778-9D448311981E}" destId="{9C920863-9004-43AA-A78F-003D93A39F15}" srcOrd="0" destOrd="0" presId="urn:microsoft.com/office/officeart/2005/8/layout/chevron2"/>
    <dgm:cxn modelId="{D392420D-2BD5-4E2A-AF83-7F731F925B69}" type="presOf" srcId="{5D7CBC8A-31AB-4906-A214-9AA15F6D3643}" destId="{54308113-F8D1-47CB-97DB-85FECC15DF4C}" srcOrd="0" destOrd="0" presId="urn:microsoft.com/office/officeart/2005/8/layout/chevron2"/>
    <dgm:cxn modelId="{6C077C16-A874-4FEB-8231-60A83E2CC86F}" type="presOf" srcId="{5BEE0181-CF9F-4805-B9E3-13F1C6F75AC7}" destId="{F93F8485-728C-4B84-8149-A4F506F39811}" srcOrd="0" destOrd="0" presId="urn:microsoft.com/office/officeart/2005/8/layout/chevron2"/>
    <dgm:cxn modelId="{C1D0C921-B189-484A-8C4A-01E6541EA49B}" srcId="{3545001D-8D4F-41FC-9E2B-A4373EE04227}" destId="{77CF11BA-BD54-493A-A139-DA8694DEE807}" srcOrd="4" destOrd="0" parTransId="{1F584674-871B-469F-8ACB-D6E514E6DE7D}" sibTransId="{49B5BD85-9119-4BC8-9A18-D8F5E0F46192}"/>
    <dgm:cxn modelId="{7A2DE628-C854-4882-8EE2-2D73C6127627}" type="presOf" srcId="{12F39366-8AB0-4BDB-8155-6FB5BDA88F4F}" destId="{8B5024BA-6BD7-4345-A092-4877E5A04F50}" srcOrd="0" destOrd="0" presId="urn:microsoft.com/office/officeart/2005/8/layout/chevron2"/>
    <dgm:cxn modelId="{A82EDF30-B76E-44EE-83D4-959D78203F17}" srcId="{502F897B-4669-45D4-8778-9D448311981E}" destId="{15251DF5-76CD-4B40-B82A-0B42C174737A}" srcOrd="1" destOrd="0" parTransId="{A169CC0A-C827-45CD-AB12-3E0D274105D6}" sibTransId="{76975140-5562-4C46-860A-288B2592ADE5}"/>
    <dgm:cxn modelId="{5C8B9833-66F2-401A-96F9-0DEC2E9DCFB1}" type="presOf" srcId="{FF547C66-68F8-42C6-8960-6881B0F5523F}" destId="{CD9EE5DD-9070-4A00-853C-3A8955301FF8}" srcOrd="0" destOrd="0" presId="urn:microsoft.com/office/officeart/2005/8/layout/chevron2"/>
    <dgm:cxn modelId="{5F4F1B62-B8A0-4518-B87F-92498C6A9F28}" srcId="{12F39366-8AB0-4BDB-8155-6FB5BDA88F4F}" destId="{57EDA87A-6844-46CB-BE99-4AE57F6BB754}" srcOrd="0" destOrd="0" parTransId="{87ED1F57-DBCB-4501-9937-63D3363B8E98}" sibTransId="{BC734E95-BF63-49A8-83A5-9B8F3CE6E0D3}"/>
    <dgm:cxn modelId="{5CCCAB45-7488-4CBB-85C1-CA293A8C9B28}" type="presOf" srcId="{15251DF5-76CD-4B40-B82A-0B42C174737A}" destId="{F93F8485-728C-4B84-8149-A4F506F39811}" srcOrd="0" destOrd="1" presId="urn:microsoft.com/office/officeart/2005/8/layout/chevron2"/>
    <dgm:cxn modelId="{6C47EE65-937F-4B63-932A-0146FECF4D99}" srcId="{5D7CBC8A-31AB-4906-A214-9AA15F6D3643}" destId="{3545001D-8D4F-41FC-9E2B-A4373EE04227}" srcOrd="0" destOrd="0" parTransId="{97CDFE59-CB09-47BA-A1EF-7DED4EC96358}" sibTransId="{DE3D7584-3AA9-41F8-A20D-E11AA73A1CD0}"/>
    <dgm:cxn modelId="{0C7A7C46-0A96-4F4C-AE99-F8D2FA639AD5}" type="presOf" srcId="{DE81DE99-4162-4743-9A7A-40E0E6C2125F}" destId="{E946B683-A0F5-47D6-ADB2-ADEAB0990AB2}" srcOrd="0" destOrd="0" presId="urn:microsoft.com/office/officeart/2005/8/layout/chevron2"/>
    <dgm:cxn modelId="{7ED1D049-E0A0-466B-847C-A550A67E922C}" srcId="{502F897B-4669-45D4-8778-9D448311981E}" destId="{5BEE0181-CF9F-4805-B9E3-13F1C6F75AC7}" srcOrd="0" destOrd="0" parTransId="{1B6F54E4-3CB0-4ADE-AC34-C6FB1C8A79B7}" sibTransId="{D933D650-0572-4F0C-A0B2-B76F41950F0B}"/>
    <dgm:cxn modelId="{F24AE569-031F-4469-A975-9C727EEA472F}" srcId="{3545001D-8D4F-41FC-9E2B-A4373EE04227}" destId="{60C2A254-90AF-4AEF-9BD4-54442C5458D8}" srcOrd="1" destOrd="0" parTransId="{C3A29794-132F-40AF-8154-58A80DB6375E}" sibTransId="{F508D293-53B3-46DC-8C6D-9322406D1ED8}"/>
    <dgm:cxn modelId="{6BD4246B-6117-4F85-AB3E-E4EFCC3A7BDB}" srcId="{3545001D-8D4F-41FC-9E2B-A4373EE04227}" destId="{458EB418-E785-440E-B4AE-8CDE5F45CC3F}" srcOrd="2" destOrd="0" parTransId="{B28D7A40-7B07-4A5C-A4BC-C09A435052E7}" sibTransId="{006936D3-28EF-4E66-B0D4-5D815A0FCD1B}"/>
    <dgm:cxn modelId="{2737627E-77DA-4BD3-B044-D8AAA525D2AA}" srcId="{AF57A8C4-816E-4C48-9525-A78F9E583045}" destId="{FF547C66-68F8-42C6-8960-6881B0F5523F}" srcOrd="0" destOrd="0" parTransId="{C3B2D775-5F02-431C-A27D-0B911834E63B}" sibTransId="{D5487796-53E7-4658-9E01-A56073C5F608}"/>
    <dgm:cxn modelId="{3A8EA480-0B7D-404D-A61F-9944020FB38A}" type="presOf" srcId="{60C2A254-90AF-4AEF-9BD4-54442C5458D8}" destId="{5A47210A-2671-4A57-9049-9105AA45FA8A}" srcOrd="0" destOrd="1" presId="urn:microsoft.com/office/officeart/2005/8/layout/chevron2"/>
    <dgm:cxn modelId="{58DE7A83-A23B-490D-9895-2C43118594F5}" type="presOf" srcId="{77CF11BA-BD54-493A-A139-DA8694DEE807}" destId="{5A47210A-2671-4A57-9049-9105AA45FA8A}" srcOrd="0" destOrd="4" presId="urn:microsoft.com/office/officeart/2005/8/layout/chevron2"/>
    <dgm:cxn modelId="{594A2087-C290-4A9D-BCC5-4741666FB191}" srcId="{3545001D-8D4F-41FC-9E2B-A4373EE04227}" destId="{A1FDEE8C-0BE0-4121-9F3E-65BC40FD93A2}" srcOrd="3" destOrd="0" parTransId="{CF1F4ACD-F4DA-451B-96CA-FF46249B4378}" sibTransId="{520E3F58-0C05-4897-9E7E-59EFA8F2A723}"/>
    <dgm:cxn modelId="{CD809B91-0697-45CC-89DF-AFB35F5704F5}" type="presOf" srcId="{A1FDEE8C-0BE0-4121-9F3E-65BC40FD93A2}" destId="{5A47210A-2671-4A57-9049-9105AA45FA8A}" srcOrd="0" destOrd="3" presId="urn:microsoft.com/office/officeart/2005/8/layout/chevron2"/>
    <dgm:cxn modelId="{3B074696-03DF-4130-8E73-D5A23905877E}" type="presOf" srcId="{3545001D-8D4F-41FC-9E2B-A4373EE04227}" destId="{E4D8693D-6DAF-4319-AE6F-C3C2AE1B9DCD}" srcOrd="0" destOrd="0" presId="urn:microsoft.com/office/officeart/2005/8/layout/chevron2"/>
    <dgm:cxn modelId="{1EEAF59A-C882-4D3B-80C2-8493803790AB}" type="presOf" srcId="{0C7253BD-FE53-4841-ACD0-0A4B281F8C17}" destId="{42BE86BC-9F5A-4C08-9D9E-EF59292811A6}" srcOrd="0" destOrd="0" presId="urn:microsoft.com/office/officeart/2005/8/layout/chevron2"/>
    <dgm:cxn modelId="{06207D9C-F3E4-4872-8721-B459E17BDDBB}" srcId="{DE81DE99-4162-4743-9A7A-40E0E6C2125F}" destId="{0C7253BD-FE53-4841-ACD0-0A4B281F8C17}" srcOrd="0" destOrd="0" parTransId="{B83757CE-6F46-4469-BAEA-4C327E422E41}" sibTransId="{30B9D5EE-57A6-41B6-A5FA-959FA345B471}"/>
    <dgm:cxn modelId="{B7B0B2AA-4D3C-41A2-A95B-7F35E9EC5E10}" srcId="{5D7CBC8A-31AB-4906-A214-9AA15F6D3643}" destId="{DE81DE99-4162-4743-9A7A-40E0E6C2125F}" srcOrd="3" destOrd="0" parTransId="{51477564-1B2D-486C-A360-E830CCF324C8}" sibTransId="{7A6199C9-DCF7-4816-B91F-597891D65913}"/>
    <dgm:cxn modelId="{5C584EAF-9000-4BCC-9068-C4554EC84821}" type="presOf" srcId="{5CA10B76-C373-4E60-876B-A41CF8A93491}" destId="{5A47210A-2671-4A57-9049-9105AA45FA8A}" srcOrd="0" destOrd="0" presId="urn:microsoft.com/office/officeart/2005/8/layout/chevron2"/>
    <dgm:cxn modelId="{3CB642B7-A1D0-451A-8AB6-9F7AD19E14F5}" srcId="{5D7CBC8A-31AB-4906-A214-9AA15F6D3643}" destId="{AF57A8C4-816E-4C48-9525-A78F9E583045}" srcOrd="1" destOrd="0" parTransId="{351549AC-8246-4817-A407-7C5FC806768A}" sibTransId="{24CEC78F-3159-4230-9DB1-4DB5BB32C1C2}"/>
    <dgm:cxn modelId="{7CF137C0-6347-4B07-95CA-7606EE1314B7}" type="presOf" srcId="{458EB418-E785-440E-B4AE-8CDE5F45CC3F}" destId="{5A47210A-2671-4A57-9049-9105AA45FA8A}" srcOrd="0" destOrd="2" presId="urn:microsoft.com/office/officeart/2005/8/layout/chevron2"/>
    <dgm:cxn modelId="{BCE03BD6-89BA-4BC7-A005-E6E06D05B1FA}" srcId="{5D7CBC8A-31AB-4906-A214-9AA15F6D3643}" destId="{502F897B-4669-45D4-8778-9D448311981E}" srcOrd="2" destOrd="0" parTransId="{E0689F28-2E20-4D18-8A3A-FFADFD19951A}" sibTransId="{5C164962-98A8-4071-B048-C452051A7513}"/>
    <dgm:cxn modelId="{23BCFFD7-61F5-4429-BDD9-31EB259B0482}" srcId="{3545001D-8D4F-41FC-9E2B-A4373EE04227}" destId="{5CA10B76-C373-4E60-876B-A41CF8A93491}" srcOrd="0" destOrd="0" parTransId="{E43B419A-F665-492E-9355-957F419C95EC}" sibTransId="{3A2195C8-5D1B-40E0-88B3-A602DD227645}"/>
    <dgm:cxn modelId="{810EB4D9-13DE-46D4-BFA5-4737709956DC}" type="presOf" srcId="{57EDA87A-6844-46CB-BE99-4AE57F6BB754}" destId="{4A8876D4-B498-45E3-AF0E-89F910FB7DD1}" srcOrd="0" destOrd="0" presId="urn:microsoft.com/office/officeart/2005/8/layout/chevron2"/>
    <dgm:cxn modelId="{059A24DD-97A9-4576-A643-A9F9F1027044}" type="presOf" srcId="{AF57A8C4-816E-4C48-9525-A78F9E583045}" destId="{F664EB18-2AD2-468D-8C3A-D32E387EA5BC}" srcOrd="0" destOrd="0" presId="urn:microsoft.com/office/officeart/2005/8/layout/chevron2"/>
    <dgm:cxn modelId="{ECE4D6BA-F4CA-42AA-A9EA-ABC077C4767F}" type="presParOf" srcId="{54308113-F8D1-47CB-97DB-85FECC15DF4C}" destId="{0D7A740A-A1D1-4BEA-A84A-BA5F81123C6F}" srcOrd="0" destOrd="0" presId="urn:microsoft.com/office/officeart/2005/8/layout/chevron2"/>
    <dgm:cxn modelId="{3704BBAA-939B-4ABE-A8AF-806F2B97E435}" type="presParOf" srcId="{0D7A740A-A1D1-4BEA-A84A-BA5F81123C6F}" destId="{E4D8693D-6DAF-4319-AE6F-C3C2AE1B9DCD}" srcOrd="0" destOrd="0" presId="urn:microsoft.com/office/officeart/2005/8/layout/chevron2"/>
    <dgm:cxn modelId="{3E3ACF23-BC0D-4920-848A-DCBB5F5879D7}" type="presParOf" srcId="{0D7A740A-A1D1-4BEA-A84A-BA5F81123C6F}" destId="{5A47210A-2671-4A57-9049-9105AA45FA8A}" srcOrd="1" destOrd="0" presId="urn:microsoft.com/office/officeart/2005/8/layout/chevron2"/>
    <dgm:cxn modelId="{BA2643E9-D276-4C44-9B32-6F25352AA7CD}" type="presParOf" srcId="{54308113-F8D1-47CB-97DB-85FECC15DF4C}" destId="{F6C79209-273C-4152-9B2C-89EAD2CE2022}" srcOrd="1" destOrd="0" presId="urn:microsoft.com/office/officeart/2005/8/layout/chevron2"/>
    <dgm:cxn modelId="{3E0311EE-511D-439C-8015-39B7492666FC}" type="presParOf" srcId="{54308113-F8D1-47CB-97DB-85FECC15DF4C}" destId="{71A39A3B-6987-4782-93E4-07E420BEB647}" srcOrd="2" destOrd="0" presId="urn:microsoft.com/office/officeart/2005/8/layout/chevron2"/>
    <dgm:cxn modelId="{3FAEDDD5-D2EA-4A7E-8CF9-D98BDFCF2B45}" type="presParOf" srcId="{71A39A3B-6987-4782-93E4-07E420BEB647}" destId="{F664EB18-2AD2-468D-8C3A-D32E387EA5BC}" srcOrd="0" destOrd="0" presId="urn:microsoft.com/office/officeart/2005/8/layout/chevron2"/>
    <dgm:cxn modelId="{CEE8FA67-7101-4801-9F6E-0DE2FD380995}" type="presParOf" srcId="{71A39A3B-6987-4782-93E4-07E420BEB647}" destId="{CD9EE5DD-9070-4A00-853C-3A8955301FF8}" srcOrd="1" destOrd="0" presId="urn:microsoft.com/office/officeart/2005/8/layout/chevron2"/>
    <dgm:cxn modelId="{AC8A3084-0C56-432D-9E93-7F184DB70522}" type="presParOf" srcId="{54308113-F8D1-47CB-97DB-85FECC15DF4C}" destId="{4FE57E60-2871-4EE4-A20B-A7ECEC447CF8}" srcOrd="3" destOrd="0" presId="urn:microsoft.com/office/officeart/2005/8/layout/chevron2"/>
    <dgm:cxn modelId="{38EC9836-3386-47EC-B9A3-511B8BF8875D}" type="presParOf" srcId="{54308113-F8D1-47CB-97DB-85FECC15DF4C}" destId="{E6167631-1095-4E13-AB6D-5FE1F0120C36}" srcOrd="4" destOrd="0" presId="urn:microsoft.com/office/officeart/2005/8/layout/chevron2"/>
    <dgm:cxn modelId="{99583951-9E0D-423F-B675-A783DA3C042F}" type="presParOf" srcId="{E6167631-1095-4E13-AB6D-5FE1F0120C36}" destId="{9C920863-9004-43AA-A78F-003D93A39F15}" srcOrd="0" destOrd="0" presId="urn:microsoft.com/office/officeart/2005/8/layout/chevron2"/>
    <dgm:cxn modelId="{D48EB87D-38A4-4977-AA87-90F2EAF15AC1}" type="presParOf" srcId="{E6167631-1095-4E13-AB6D-5FE1F0120C36}" destId="{F93F8485-728C-4B84-8149-A4F506F39811}" srcOrd="1" destOrd="0" presId="urn:microsoft.com/office/officeart/2005/8/layout/chevron2"/>
    <dgm:cxn modelId="{16390EB1-E1DE-44B2-BA84-97AA20F1B137}" type="presParOf" srcId="{54308113-F8D1-47CB-97DB-85FECC15DF4C}" destId="{BDA7393F-37F7-454D-9426-47C57EC52516}" srcOrd="5" destOrd="0" presId="urn:microsoft.com/office/officeart/2005/8/layout/chevron2"/>
    <dgm:cxn modelId="{8828E2F9-5E80-4093-A788-ED4E7A0168DB}" type="presParOf" srcId="{54308113-F8D1-47CB-97DB-85FECC15DF4C}" destId="{5DC21EF4-89B3-4117-9920-699F57759EDC}" srcOrd="6" destOrd="0" presId="urn:microsoft.com/office/officeart/2005/8/layout/chevron2"/>
    <dgm:cxn modelId="{87BC2B0A-D5BC-4B8D-B0E4-273AAF39A406}" type="presParOf" srcId="{5DC21EF4-89B3-4117-9920-699F57759EDC}" destId="{E946B683-A0F5-47D6-ADB2-ADEAB0990AB2}" srcOrd="0" destOrd="0" presId="urn:microsoft.com/office/officeart/2005/8/layout/chevron2"/>
    <dgm:cxn modelId="{89D32F6D-A271-474E-9DE1-392731D5AB8F}" type="presParOf" srcId="{5DC21EF4-89B3-4117-9920-699F57759EDC}" destId="{42BE86BC-9F5A-4C08-9D9E-EF59292811A6}" srcOrd="1" destOrd="0" presId="urn:microsoft.com/office/officeart/2005/8/layout/chevron2"/>
    <dgm:cxn modelId="{F3346F86-5342-41A3-8C77-ADC1A1EA676D}" type="presParOf" srcId="{54308113-F8D1-47CB-97DB-85FECC15DF4C}" destId="{EC3E4B59-E393-4EFE-8100-958DDE54EED4}" srcOrd="7" destOrd="0" presId="urn:microsoft.com/office/officeart/2005/8/layout/chevron2"/>
    <dgm:cxn modelId="{AC585CCC-8327-4210-A7B2-395A2EC150A5}" type="presParOf" srcId="{54308113-F8D1-47CB-97DB-85FECC15DF4C}" destId="{74A3A384-3B69-4A88-9DF8-63E898A539C1}" srcOrd="8" destOrd="0" presId="urn:microsoft.com/office/officeart/2005/8/layout/chevron2"/>
    <dgm:cxn modelId="{057888F1-A8E0-409A-8D5C-D746C3F4D6ED}" type="presParOf" srcId="{74A3A384-3B69-4A88-9DF8-63E898A539C1}" destId="{8B5024BA-6BD7-4345-A092-4877E5A04F50}" srcOrd="0" destOrd="0" presId="urn:microsoft.com/office/officeart/2005/8/layout/chevron2"/>
    <dgm:cxn modelId="{F8D76DF0-5513-49CA-A8C0-BC48406A50F9}" type="presParOf" srcId="{74A3A384-3B69-4A88-9DF8-63E898A539C1}" destId="{4A8876D4-B498-45E3-AF0E-89F910FB7DD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D8693D-6DAF-4319-AE6F-C3C2AE1B9DCD}">
      <dsp:nvSpPr>
        <dsp:cNvPr id="0" name=""/>
        <dsp:cNvSpPr/>
      </dsp:nvSpPr>
      <dsp:spPr>
        <a:xfrm rot="5400000">
          <a:off x="-711118" y="735396"/>
          <a:ext cx="2068239" cy="6460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Spring 2025</a:t>
          </a:r>
        </a:p>
      </dsp:txBody>
      <dsp:txXfrm rot="-5400000">
        <a:off x="0" y="347279"/>
        <a:ext cx="646001" cy="1422238"/>
      </dsp:txXfrm>
    </dsp:sp>
    <dsp:sp modelId="{5A47210A-2671-4A57-9049-9105AA45FA8A}">
      <dsp:nvSpPr>
        <dsp:cNvPr id="0" name=""/>
        <dsp:cNvSpPr/>
      </dsp:nvSpPr>
      <dsp:spPr>
        <a:xfrm rot="5400000">
          <a:off x="4062004" y="-3416002"/>
          <a:ext cx="1775540" cy="86075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RSI Mentoring continues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RSI Coordinators Review 100 Spring 2025 asynchronous courses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April 2025: Follow-up Report reviewed by ASC and shared with campus for input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May 2025: 5/2 Friday Forum, PAC input on Follow-up Report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June 2025: ASC approves Follow-up Report</a:t>
          </a:r>
        </a:p>
      </dsp:txBody>
      <dsp:txXfrm rot="-5400000">
        <a:off x="646002" y="86675"/>
        <a:ext cx="8520870" cy="1602190"/>
      </dsp:txXfrm>
    </dsp:sp>
    <dsp:sp modelId="{F664EB18-2AD2-468D-8C3A-D32E387EA5BC}">
      <dsp:nvSpPr>
        <dsp:cNvPr id="0" name=""/>
        <dsp:cNvSpPr/>
      </dsp:nvSpPr>
      <dsp:spPr>
        <a:xfrm rot="5400000">
          <a:off x="-138428" y="2105855"/>
          <a:ext cx="922859" cy="6460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Summer 2025</a:t>
          </a:r>
        </a:p>
      </dsp:txBody>
      <dsp:txXfrm rot="-5400000">
        <a:off x="2" y="2290427"/>
        <a:ext cx="646001" cy="276858"/>
      </dsp:txXfrm>
    </dsp:sp>
    <dsp:sp modelId="{CD9EE5DD-9070-4A00-853C-3A8955301FF8}">
      <dsp:nvSpPr>
        <dsp:cNvPr id="0" name=""/>
        <dsp:cNvSpPr/>
      </dsp:nvSpPr>
      <dsp:spPr>
        <a:xfrm rot="5400000">
          <a:off x="4637808" y="-2033585"/>
          <a:ext cx="606889" cy="86075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July-Aug 2025 Board of </a:t>
          </a:r>
          <a:r>
            <a:rPr lang="en-US" sz="1800" kern="1200"/>
            <a:t>Trustees reviews &amp; approves report </a:t>
          </a:r>
          <a:r>
            <a:rPr lang="en-US" sz="1800" kern="1200" dirty="0"/>
            <a:t>– Constituents Sign</a:t>
          </a:r>
        </a:p>
      </dsp:txBody>
      <dsp:txXfrm rot="-5400000">
        <a:off x="637480" y="1996369"/>
        <a:ext cx="8577919" cy="547637"/>
      </dsp:txXfrm>
    </dsp:sp>
    <dsp:sp modelId="{9C920863-9004-43AA-A78F-003D93A39F15}">
      <dsp:nvSpPr>
        <dsp:cNvPr id="0" name=""/>
        <dsp:cNvSpPr/>
      </dsp:nvSpPr>
      <dsp:spPr>
        <a:xfrm rot="5400000">
          <a:off x="-138428" y="2925349"/>
          <a:ext cx="922859" cy="6460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October 2025</a:t>
          </a:r>
        </a:p>
      </dsp:txBody>
      <dsp:txXfrm rot="-5400000">
        <a:off x="2" y="3109921"/>
        <a:ext cx="646001" cy="276858"/>
      </dsp:txXfrm>
    </dsp:sp>
    <dsp:sp modelId="{F93F8485-728C-4B84-8149-A4F506F39811}">
      <dsp:nvSpPr>
        <dsp:cNvPr id="0" name=""/>
        <dsp:cNvSpPr/>
      </dsp:nvSpPr>
      <dsp:spPr>
        <a:xfrm rot="5400000">
          <a:off x="4649844" y="-1221929"/>
          <a:ext cx="599858" cy="8607545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October 1st: Follow-Up Report due to ACCJC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ACCJC Team reviews 50 Spring 2025: 85% Must Demonstrate RSI</a:t>
          </a:r>
        </a:p>
      </dsp:txBody>
      <dsp:txXfrm rot="-5400000">
        <a:off x="646001" y="2811197"/>
        <a:ext cx="8578262" cy="541292"/>
      </dsp:txXfrm>
    </dsp:sp>
    <dsp:sp modelId="{E946B683-A0F5-47D6-ADB2-ADEAB0990AB2}">
      <dsp:nvSpPr>
        <dsp:cNvPr id="0" name=""/>
        <dsp:cNvSpPr/>
      </dsp:nvSpPr>
      <dsp:spPr>
        <a:xfrm rot="5400000">
          <a:off x="-138428" y="3707439"/>
          <a:ext cx="922859" cy="6460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Fall 2025</a:t>
          </a:r>
        </a:p>
      </dsp:txBody>
      <dsp:txXfrm rot="-5400000">
        <a:off x="2" y="3892011"/>
        <a:ext cx="646001" cy="276858"/>
      </dsp:txXfrm>
    </dsp:sp>
    <dsp:sp modelId="{42BE86BC-9F5A-4C08-9D9E-EF59292811A6}">
      <dsp:nvSpPr>
        <dsp:cNvPr id="0" name=""/>
        <dsp:cNvSpPr/>
      </dsp:nvSpPr>
      <dsp:spPr>
        <a:xfrm rot="5400000">
          <a:off x="4665900" y="-442348"/>
          <a:ext cx="567748" cy="86075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Follow-up Visit</a:t>
          </a:r>
        </a:p>
      </dsp:txBody>
      <dsp:txXfrm rot="-5400000">
        <a:off x="646002" y="3605265"/>
        <a:ext cx="8579830" cy="512318"/>
      </dsp:txXfrm>
    </dsp:sp>
    <dsp:sp modelId="{8B5024BA-6BD7-4345-A092-4877E5A04F50}">
      <dsp:nvSpPr>
        <dsp:cNvPr id="0" name=""/>
        <dsp:cNvSpPr/>
      </dsp:nvSpPr>
      <dsp:spPr>
        <a:xfrm rot="5400000">
          <a:off x="-138428" y="4478260"/>
          <a:ext cx="922859" cy="6460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Winter 2026</a:t>
          </a:r>
        </a:p>
      </dsp:txBody>
      <dsp:txXfrm rot="-5400000">
        <a:off x="2" y="4662832"/>
        <a:ext cx="646001" cy="276858"/>
      </dsp:txXfrm>
    </dsp:sp>
    <dsp:sp modelId="{4A8876D4-B498-45E3-AF0E-89F910FB7DD1}">
      <dsp:nvSpPr>
        <dsp:cNvPr id="0" name=""/>
        <dsp:cNvSpPr/>
      </dsp:nvSpPr>
      <dsp:spPr>
        <a:xfrm rot="5400000">
          <a:off x="4646311" y="335769"/>
          <a:ext cx="606925" cy="86075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January 2026: ACCJC Commission Decision</a:t>
          </a:r>
        </a:p>
      </dsp:txBody>
      <dsp:txXfrm rot="-5400000">
        <a:off x="646001" y="4365707"/>
        <a:ext cx="8577917" cy="5476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9F622F8-1824-4338-8C3C-5529D3BDEF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18DDD53-BB38-4118-BC75-9CE27D49C55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6C03B6F7-B1AE-4118-ABA2-FFEC9B8F0E9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646F5356-BDE8-43C1-9587-85323D02B19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89912C35-11A9-4DA7-8476-F1823F658C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7180ED79-CEC3-4FB9-B511-8597B20A0C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EB7EE2-04A2-4FB2-9625-C9C73AC4D32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BB71ABB3-0E7B-477D-8329-12A9B36940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Lianne</a:t>
            </a:r>
          </a:p>
        </p:txBody>
      </p:sp>
    </p:spTree>
    <p:extLst>
      <p:ext uri="{BB962C8B-B14F-4D97-AF65-F5344CB8AC3E}">
        <p14:creationId xmlns:p14="http://schemas.microsoft.com/office/powerpoint/2010/main" val="4066751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E7964CB-E75A-4A03-88D3-6A48EF650A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42012" y="2766219"/>
            <a:ext cx="6220101" cy="13255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Insert title here</a:t>
            </a:r>
          </a:p>
        </p:txBody>
      </p:sp>
      <p:pic>
        <p:nvPicPr>
          <p:cNvPr id="6" name="Picture Placeholder 9" descr="Bright, colorful geometric pattern ">
            <a:extLst>
              <a:ext uri="{FF2B5EF4-FFF2-40B4-BE49-F238E27FC236}">
                <a16:creationId xmlns:a16="http://schemas.microsoft.com/office/drawing/2014/main" id="{47BA4775-9232-44C1-8851-04B6753110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4" r="24"/>
          <a:stretch/>
        </p:blipFill>
        <p:spPr>
          <a:xfrm>
            <a:off x="-9236" y="0"/>
            <a:ext cx="47492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792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0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attern Content Orang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668F4E-0433-49FD-9D92-3B60E9B0A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99742" y="715961"/>
            <a:ext cx="6477000" cy="1189037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 spc="-50"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99743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 indent="-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5" name="Picture Placeholder 13" descr="Bright, colorful geometric pattern ">
            <a:extLst>
              <a:ext uri="{FF2B5EF4-FFF2-40B4-BE49-F238E27FC236}">
                <a16:creationId xmlns:a16="http://schemas.microsoft.com/office/drawing/2014/main" id="{0E92939E-CAD0-4B0D-A39F-10B9B25E144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4" r="34"/>
          <a:stretch/>
        </p:blipFill>
        <p:spPr>
          <a:xfrm>
            <a:off x="0" y="0"/>
            <a:ext cx="47679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37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08" userDrawn="1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Patter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87E8F-5716-4A71-B64F-EC5A742B45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1"/>
            <a:ext cx="6477000" cy="1189038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6" name="Picture Placeholder 15" descr="Bright, colorful geometric pattern ">
            <a:extLst>
              <a:ext uri="{FF2B5EF4-FFF2-40B4-BE49-F238E27FC236}">
                <a16:creationId xmlns:a16="http://schemas.microsoft.com/office/drawing/2014/main" id="{D7C393D9-3916-4D61-9B6A-E1B16C079A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" r="3"/>
          <a:stretch/>
        </p:blipFill>
        <p:spPr>
          <a:xfrm>
            <a:off x="7427913" y="0"/>
            <a:ext cx="47640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7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9" descr="Bright, colorful geometric pattern ">
            <a:extLst>
              <a:ext uri="{FF2B5EF4-FFF2-40B4-BE49-F238E27FC236}">
                <a16:creationId xmlns:a16="http://schemas.microsoft.com/office/drawing/2014/main" id="{69F80BBC-9ED9-4167-818A-EB3FAEE372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D9303A2-B30A-054C-B809-053B909E1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5301" y="1995467"/>
            <a:ext cx="9141397" cy="615553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>
            <a:lvl1pPr algn="ctr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000" b="1" i="0" kern="1200" cap="none" spc="-50" baseline="0" dirty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10F58DD1-3970-D84D-8040-EF33B0971D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96307" y="3260705"/>
            <a:ext cx="7799387" cy="153475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</p:spTree>
    <p:extLst>
      <p:ext uri="{BB962C8B-B14F-4D97-AF65-F5344CB8AC3E}">
        <p14:creationId xmlns:p14="http://schemas.microsoft.com/office/powerpoint/2010/main" val="324088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3" userDrawn="1">
          <p15:clr>
            <a:srgbClr val="5ACBF0"/>
          </p15:clr>
        </p15:guide>
        <p15:guide id="4" orient="horz" pos="2488" userDrawn="1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13624-9AD4-4B61-B3D1-7B21213507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4"/>
            <a:ext cx="10591800" cy="646332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780F473D-F2DF-4163-AB6E-F7327F60EC4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432562"/>
            <a:ext cx="10667999" cy="11582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11" name="Table Placeholder 10">
            <a:extLst>
              <a:ext uri="{FF2B5EF4-FFF2-40B4-BE49-F238E27FC236}">
                <a16:creationId xmlns:a16="http://schemas.microsoft.com/office/drawing/2014/main" id="{7DC18506-6205-438F-AA5C-D337F9975FC3}"/>
              </a:ext>
            </a:extLst>
          </p:cNvPr>
          <p:cNvSpPr>
            <a:spLocks noGrp="1"/>
          </p:cNvSpPr>
          <p:nvPr>
            <p:ph type="tbl" sz="quarter" idx="12" hasCustomPrompt="1"/>
          </p:nvPr>
        </p:nvSpPr>
        <p:spPr>
          <a:xfrm>
            <a:off x="757381" y="2591662"/>
            <a:ext cx="10667999" cy="28337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/>
            </a:lvl1pPr>
          </a:lstStyle>
          <a:p>
            <a:r>
              <a:rPr lang="en-US" dirty="0"/>
              <a:t>Insert content here</a:t>
            </a:r>
          </a:p>
        </p:txBody>
      </p:sp>
      <p:pic>
        <p:nvPicPr>
          <p:cNvPr id="7" name="Picture Placeholder 20" descr="Bright, colorful geometric pattern ">
            <a:extLst>
              <a:ext uri="{FF2B5EF4-FFF2-40B4-BE49-F238E27FC236}">
                <a16:creationId xmlns:a16="http://schemas.microsoft.com/office/drawing/2014/main" id="{EB4660F5-5357-48E0-B5C6-3DECB6CB85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93" b="193"/>
          <a:stretch/>
        </p:blipFill>
        <p:spPr>
          <a:xfrm>
            <a:off x="0" y="5990252"/>
            <a:ext cx="12192000" cy="86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91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atter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668F4E-0433-49FD-9D92-3B60E9B0A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99742" y="715961"/>
            <a:ext cx="6477000" cy="1189037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 spc="-5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99743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 indent="-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6" name="Picture Placeholder 13" descr="Bright, colorful geometric pattern ">
            <a:extLst>
              <a:ext uri="{FF2B5EF4-FFF2-40B4-BE49-F238E27FC236}">
                <a16:creationId xmlns:a16="http://schemas.microsoft.com/office/drawing/2014/main" id="{2DB741D5-0593-4748-A4D3-EF1E436A11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4" r="34"/>
          <a:stretch/>
        </p:blipFill>
        <p:spPr>
          <a:xfrm>
            <a:off x="0" y="0"/>
            <a:ext cx="47679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87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08" userDrawn="1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13624-9AD4-4B61-B3D1-7B21213507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4"/>
            <a:ext cx="10591800" cy="646332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7" name="Text Placeholder 15">
            <a:extLst>
              <a:ext uri="{FF2B5EF4-FFF2-40B4-BE49-F238E27FC236}">
                <a16:creationId xmlns:a16="http://schemas.microsoft.com/office/drawing/2014/main" id="{DF03C311-DDF4-44A3-9D51-D5FDC4A8E7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432562"/>
            <a:ext cx="10667999" cy="9274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8" name="SmartArt Placeholder 7">
            <a:extLst>
              <a:ext uri="{FF2B5EF4-FFF2-40B4-BE49-F238E27FC236}">
                <a16:creationId xmlns:a16="http://schemas.microsoft.com/office/drawing/2014/main" id="{9FD563C5-3DFB-47DD-8A9E-30D8084590F6}"/>
              </a:ext>
            </a:extLst>
          </p:cNvPr>
          <p:cNvSpPr>
            <a:spLocks noGrp="1"/>
          </p:cNvSpPr>
          <p:nvPr>
            <p:ph type="dgm" sz="quarter" idx="14" hasCustomPrompt="1"/>
          </p:nvPr>
        </p:nvSpPr>
        <p:spPr>
          <a:xfrm>
            <a:off x="762001" y="2369129"/>
            <a:ext cx="10667998" cy="33436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/>
            </a:lvl1pPr>
          </a:lstStyle>
          <a:p>
            <a:r>
              <a:rPr lang="en-US" dirty="0"/>
              <a:t>Insert Content here</a:t>
            </a:r>
          </a:p>
        </p:txBody>
      </p:sp>
      <p:pic>
        <p:nvPicPr>
          <p:cNvPr id="9" name="Picture Placeholder 11" descr="Bright, colorful geometric pattern ">
            <a:extLst>
              <a:ext uri="{FF2B5EF4-FFF2-40B4-BE49-F238E27FC236}">
                <a16:creationId xmlns:a16="http://schemas.microsoft.com/office/drawing/2014/main" id="{1DB66C56-FBAE-47D3-9818-61368D74DA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390" b="390"/>
          <a:stretch>
            <a:fillRect/>
          </a:stretch>
        </p:blipFill>
        <p:spPr>
          <a:xfrm>
            <a:off x="0" y="5999582"/>
            <a:ext cx="12192000" cy="85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62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>
            <a:extLst>
              <a:ext uri="{FF2B5EF4-FFF2-40B4-BE49-F238E27FC236}">
                <a16:creationId xmlns:a16="http://schemas.microsoft.com/office/drawing/2014/main" id="{3F45076F-4240-4B40-8CE4-637DD751A6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3"/>
            <a:ext cx="5334000" cy="118903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498B63D-F60C-4A9D-8D3E-0C7CD748FED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905000"/>
            <a:ext cx="5334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/>
            </a:lvl1pPr>
            <a:lvl2pPr marL="228600">
              <a:lnSpc>
                <a:spcPct val="100000"/>
              </a:lnSpc>
              <a:spcBef>
                <a:spcPts val="1000"/>
              </a:spcBef>
              <a:defRPr sz="1800"/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9" name="Picture Placeholder 13">
            <a:extLst>
              <a:ext uri="{FF2B5EF4-FFF2-40B4-BE49-F238E27FC236}">
                <a16:creationId xmlns:a16="http://schemas.microsoft.com/office/drawing/2014/main" id="{827A95C0-AE8D-46E1-9EF9-64504CBEF9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58000" y="715963"/>
            <a:ext cx="4572000" cy="2362200"/>
          </a:xfrm>
          <a:prstGeom prst="rect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 algn="ctr">
              <a:buNone/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Picture Placeholder 13">
            <a:extLst>
              <a:ext uri="{FF2B5EF4-FFF2-40B4-BE49-F238E27FC236}">
                <a16:creationId xmlns:a16="http://schemas.microsoft.com/office/drawing/2014/main" id="{89E410BA-B0FE-4F0E-8BE5-D33CC016635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58000" y="3305541"/>
            <a:ext cx="4572000" cy="2362200"/>
          </a:xfrm>
          <a:prstGeom prst="rect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 algn="ctr">
              <a:buNone/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pic>
        <p:nvPicPr>
          <p:cNvPr id="12" name="Picture Placeholder 19" descr="Bright, colorful geometric pattern ">
            <a:extLst>
              <a:ext uri="{FF2B5EF4-FFF2-40B4-BE49-F238E27FC236}">
                <a16:creationId xmlns:a16="http://schemas.microsoft.com/office/drawing/2014/main" id="{C93F15CF-2105-4C28-85E9-BBA0383326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36" b="436"/>
          <a:stretch/>
        </p:blipFill>
        <p:spPr>
          <a:xfrm>
            <a:off x="0" y="5980922"/>
            <a:ext cx="12192000" cy="87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680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7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Pattern Content Blu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87E8F-5716-4A71-B64F-EC5A742B45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1"/>
            <a:ext cx="6477000" cy="1189038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5" name="Picture Placeholder 15" descr="Bright, colorful geometric pattern ">
            <a:extLst>
              <a:ext uri="{FF2B5EF4-FFF2-40B4-BE49-F238E27FC236}">
                <a16:creationId xmlns:a16="http://schemas.microsoft.com/office/drawing/2014/main" id="{9E2B3BF6-B5D6-4D6F-84C6-0EE24AC7C1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" r="3"/>
          <a:stretch/>
        </p:blipFill>
        <p:spPr>
          <a:xfrm>
            <a:off x="7427166" y="0"/>
            <a:ext cx="47648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42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7724906-4405-47F4-B533-7291B003B0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5301" y="1995467"/>
            <a:ext cx="9141397" cy="615553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>
            <a:lvl1pPr algn="ctr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000" b="1" i="0" kern="1200" cap="none" spc="-50" baseline="0" dirty="0">
                <a:ln w="3175">
                  <a:noFill/>
                </a:ln>
                <a:solidFill>
                  <a:schemeClr val="bg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1EEF53A4-35A6-4E43-B220-67DA381C591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96307" y="3260705"/>
            <a:ext cx="7799387" cy="153475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  <p:pic>
        <p:nvPicPr>
          <p:cNvPr id="6" name="Picture Placeholder 17" descr="Bright, colorful geometric pattern ">
            <a:extLst>
              <a:ext uri="{FF2B5EF4-FFF2-40B4-BE49-F238E27FC236}">
                <a16:creationId xmlns:a16="http://schemas.microsoft.com/office/drawing/2014/main" id="{9F278CC9-9968-40F5-B18F-B1D45BE36A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390" b="390"/>
          <a:stretch/>
        </p:blipFill>
        <p:spPr>
          <a:xfrm>
            <a:off x="0" y="5999582"/>
            <a:ext cx="12192000" cy="85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523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96904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9" r:id="rId1"/>
    <p:sldLayoutId id="2147483699" r:id="rId2"/>
    <p:sldLayoutId id="2147483700" r:id="rId3"/>
    <p:sldLayoutId id="2147483691" r:id="rId4"/>
    <p:sldLayoutId id="2147483701" r:id="rId5"/>
    <p:sldLayoutId id="2147483706" r:id="rId6"/>
    <p:sldLayoutId id="2147483702" r:id="rId7"/>
    <p:sldLayoutId id="2147483704" r:id="rId8"/>
    <p:sldLayoutId id="2147483690" r:id="rId9"/>
    <p:sldLayoutId id="214748370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DA4F0B-49E6-4579-A1EB-642E7C51A9B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77832" y="115399"/>
            <a:ext cx="10591800" cy="64633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ts val="1000"/>
              </a:spcBef>
              <a:buNone/>
              <a:defRPr sz="4000" b="1" kern="120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Timeline for ACCJC Follow-Up Report</a:t>
            </a:r>
          </a:p>
        </p:txBody>
      </p:sp>
      <p:graphicFrame>
        <p:nvGraphicFramePr>
          <p:cNvPr id="8" name="Text Placeholder 1" descr="Summer 2024- Mt. SAC faculty participated in development of ACCJC RSI Rubric&#10;Fall 2024- DL faculty engage in RSI Mentoring &amp; Course review using ACCJC RSI Rubric&#10;Spring 2025 - Local Quality check of 100 courses reviewed by RSI coordinators, using ACCJC RSI Rubric&#10;October 1st 2025 - Follow-Up Report due to ACCJC, 50 Spring 2025 courses reviewed by ACCJC Team using ACCJC Rubric must. 85% Must Demonstrate RSI&#10;Fall 2025 - Follow-up visit">
            <a:extLst>
              <a:ext uri="{FF2B5EF4-FFF2-40B4-BE49-F238E27FC236}">
                <a16:creationId xmlns:a16="http://schemas.microsoft.com/office/drawing/2014/main" id="{8735C191-6AA2-42A9-ADEE-00D7665A9B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6464671"/>
              </p:ext>
            </p:extLst>
          </p:nvPr>
        </p:nvGraphicFramePr>
        <p:xfrm>
          <a:off x="1181925" y="659877"/>
          <a:ext cx="9253547" cy="5436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73762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15">
      <a:dk1>
        <a:sysClr val="windowText" lastClr="000000"/>
      </a:dk1>
      <a:lt1>
        <a:sysClr val="window" lastClr="FFFFFF"/>
      </a:lt1>
      <a:dk2>
        <a:srgbClr val="F36E36"/>
      </a:dk2>
      <a:lt2>
        <a:srgbClr val="E7E6E6"/>
      </a:lt2>
      <a:accent1>
        <a:srgbClr val="A31312"/>
      </a:accent1>
      <a:accent2>
        <a:srgbClr val="E7E6E6"/>
      </a:accent2>
      <a:accent3>
        <a:srgbClr val="FDB913"/>
      </a:accent3>
      <a:accent4>
        <a:srgbClr val="1E753B"/>
      </a:accent4>
      <a:accent5>
        <a:srgbClr val="067CA2"/>
      </a:accent5>
      <a:accent6>
        <a:srgbClr val="493456"/>
      </a:accent6>
      <a:hlink>
        <a:srgbClr val="067CA2"/>
      </a:hlink>
      <a:folHlink>
        <a:srgbClr val="886D93"/>
      </a:folHlink>
    </a:clrScheme>
    <a:fontScheme name="Custom 8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44967531_win32_mlw v2" id="{D6E82B91-6E0A-4ADE-ABDF-7A3107FF5DC0}" vid="{FDF63795-6842-4874-86B5-D3F4150A0B0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794402-D476-4C0A-8953-D7E5D3D97C8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3D32A503-7E2B-48A7-A1A4-FEB996769C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A6AD0CE-C3A1-49ED-84DB-B51D7D3B27B3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72f988bf-86f1-41af-91ab-2d7cd011db47}" enabled="0" method="" siteId="{72f988bf-86f1-41af-91ab-2d7cd011db4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100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Timeline for ACCJC Follow-Up Report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ACCJC Commission Action  Reaffirmed Accreditation  for 18 Months Requiring a Follow-Up Report with Visit   Commendation  For our “student-centric approach to support services and engagement in co-curricular and athletic programs, which has resulted in significant increases in student success outcomes.”</dc:title>
  <dc:creator>Maldonado-Greenlee, Lianne</dc:creator>
  <cp:lastModifiedBy>Maldonado-Greenlee, Lianne</cp:lastModifiedBy>
  <cp:revision>6</cp:revision>
  <dcterms:created xsi:type="dcterms:W3CDTF">2024-08-14T23:07:54Z</dcterms:created>
  <dcterms:modified xsi:type="dcterms:W3CDTF">2025-02-28T23:12:45Z</dcterms:modified>
</cp:coreProperties>
</file>