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4"/>
  </p:notesMasterIdLst>
  <p:sldIdLst>
    <p:sldId id="293" r:id="rId6"/>
    <p:sldId id="276" r:id="rId7"/>
    <p:sldId id="296" r:id="rId8"/>
    <p:sldId id="342" r:id="rId9"/>
    <p:sldId id="295" r:id="rId10"/>
    <p:sldId id="340" r:id="rId11"/>
    <p:sldId id="324" r:id="rId12"/>
    <p:sldId id="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BFE6C0-2119-40A4-A6AE-AFC1D0BDE2E8}" v="90" dt="2022-11-03T21:20:59.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7" autoAdjust="0"/>
    <p:restoredTop sz="86385" autoAdjust="0"/>
  </p:normalViewPr>
  <p:slideViewPr>
    <p:cSldViewPr snapToGrid="0">
      <p:cViewPr varScale="1">
        <p:scale>
          <a:sx n="68" d="100"/>
          <a:sy n="68" d="100"/>
        </p:scale>
        <p:origin x="96" y="7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donado-Greenlee, Lianne" userId="525c7285-978f-4548-9cbc-4ce7672adacf" providerId="ADAL" clId="{7BCB70AA-796F-41CF-BF58-BDDABCFA13E7}"/>
    <pc:docChg chg="undo redo custSel mod addSld delSld modSld sldOrd delMainMaster">
      <pc:chgData name="Maldonado-Greenlee, Lianne" userId="525c7285-978f-4548-9cbc-4ce7672adacf" providerId="ADAL" clId="{7BCB70AA-796F-41CF-BF58-BDDABCFA13E7}" dt="2022-10-27T19:38:49.002" v="485" actId="1076"/>
      <pc:docMkLst>
        <pc:docMk/>
      </pc:docMkLst>
      <pc:sldChg chg="del">
        <pc:chgData name="Maldonado-Greenlee, Lianne" userId="525c7285-978f-4548-9cbc-4ce7672adacf" providerId="ADAL" clId="{7BCB70AA-796F-41CF-BF58-BDDABCFA13E7}" dt="2022-10-27T17:27:35.791" v="0" actId="47"/>
        <pc:sldMkLst>
          <pc:docMk/>
          <pc:sldMk cId="3802397439" sldId="260"/>
        </pc:sldMkLst>
      </pc:sldChg>
      <pc:sldChg chg="addSp delSp modSp del mod">
        <pc:chgData name="Maldonado-Greenlee, Lianne" userId="525c7285-978f-4548-9cbc-4ce7672adacf" providerId="ADAL" clId="{7BCB70AA-796F-41CF-BF58-BDDABCFA13E7}" dt="2022-10-27T19:30:19.373" v="420" actId="47"/>
        <pc:sldMkLst>
          <pc:docMk/>
          <pc:sldMk cId="3333294130" sldId="270"/>
        </pc:sldMkLst>
        <pc:spChg chg="add del">
          <ac:chgData name="Maldonado-Greenlee, Lianne" userId="525c7285-978f-4548-9cbc-4ce7672adacf" providerId="ADAL" clId="{7BCB70AA-796F-41CF-BF58-BDDABCFA13E7}" dt="2022-10-27T19:29:48.232" v="419" actId="26606"/>
          <ac:spMkLst>
            <pc:docMk/>
            <pc:sldMk cId="3333294130" sldId="270"/>
            <ac:spMk id="37" creationId="{0EB72A9B-FD82-4F09-BF1E-D39311D3A0E3}"/>
          </ac:spMkLst>
        </pc:spChg>
        <pc:spChg chg="add del">
          <ac:chgData name="Maldonado-Greenlee, Lianne" userId="525c7285-978f-4548-9cbc-4ce7672adacf" providerId="ADAL" clId="{7BCB70AA-796F-41CF-BF58-BDDABCFA13E7}" dt="2022-10-27T19:29:48.232" v="419" actId="26606"/>
          <ac:spMkLst>
            <pc:docMk/>
            <pc:sldMk cId="3333294130" sldId="270"/>
            <ac:spMk id="39" creationId="{DD39B371-6E4E-4070-AB4E-4D788405A5A6}"/>
          </ac:spMkLst>
        </pc:spChg>
        <pc:spChg chg="add del">
          <ac:chgData name="Maldonado-Greenlee, Lianne" userId="525c7285-978f-4548-9cbc-4ce7672adacf" providerId="ADAL" clId="{7BCB70AA-796F-41CF-BF58-BDDABCFA13E7}" dt="2022-10-27T19:29:48.232" v="419" actId="26606"/>
          <ac:spMkLst>
            <pc:docMk/>
            <pc:sldMk cId="3333294130" sldId="270"/>
            <ac:spMk id="41" creationId="{B937DAED-8BFE-4563-BB45-B5E554D70A84}"/>
          </ac:spMkLst>
        </pc:spChg>
        <pc:spChg chg="add del">
          <ac:chgData name="Maldonado-Greenlee, Lianne" userId="525c7285-978f-4548-9cbc-4ce7672adacf" providerId="ADAL" clId="{7BCB70AA-796F-41CF-BF58-BDDABCFA13E7}" dt="2022-10-27T19:29:38.948" v="417" actId="26606"/>
          <ac:spMkLst>
            <pc:docMk/>
            <pc:sldMk cId="3333294130" sldId="270"/>
            <ac:spMk id="46" creationId="{0EB72A9B-FD82-4F09-BF1E-D39311D3A0E3}"/>
          </ac:spMkLst>
        </pc:spChg>
        <pc:spChg chg="add del">
          <ac:chgData name="Maldonado-Greenlee, Lianne" userId="525c7285-978f-4548-9cbc-4ce7672adacf" providerId="ADAL" clId="{7BCB70AA-796F-41CF-BF58-BDDABCFA13E7}" dt="2022-10-27T19:29:38.948" v="417" actId="26606"/>
          <ac:spMkLst>
            <pc:docMk/>
            <pc:sldMk cId="3333294130" sldId="270"/>
            <ac:spMk id="48" creationId="{DD39B371-6E4E-4070-AB4E-4D788405A5A6}"/>
          </ac:spMkLst>
        </pc:spChg>
        <pc:spChg chg="add del">
          <ac:chgData name="Maldonado-Greenlee, Lianne" userId="525c7285-978f-4548-9cbc-4ce7672adacf" providerId="ADAL" clId="{7BCB70AA-796F-41CF-BF58-BDDABCFA13E7}" dt="2022-10-27T19:29:38.948" v="417" actId="26606"/>
          <ac:spMkLst>
            <pc:docMk/>
            <pc:sldMk cId="3333294130" sldId="270"/>
            <ac:spMk id="50" creationId="{B937DAED-8BFE-4563-BB45-B5E554D70A84}"/>
          </ac:spMkLst>
        </pc:spChg>
        <pc:spChg chg="add del">
          <ac:chgData name="Maldonado-Greenlee, Lianne" userId="525c7285-978f-4548-9cbc-4ce7672adacf" providerId="ADAL" clId="{7BCB70AA-796F-41CF-BF58-BDDABCFA13E7}" dt="2022-10-27T19:29:48.232" v="419" actId="26606"/>
          <ac:spMkLst>
            <pc:docMk/>
            <pc:sldMk cId="3333294130" sldId="270"/>
            <ac:spMk id="52" creationId="{0EB72A9B-FD82-4F09-BF1E-D39311D3A0E3}"/>
          </ac:spMkLst>
        </pc:spChg>
        <pc:spChg chg="add del">
          <ac:chgData name="Maldonado-Greenlee, Lianne" userId="525c7285-978f-4548-9cbc-4ce7672adacf" providerId="ADAL" clId="{7BCB70AA-796F-41CF-BF58-BDDABCFA13E7}" dt="2022-10-27T19:29:48.232" v="419" actId="26606"/>
          <ac:spMkLst>
            <pc:docMk/>
            <pc:sldMk cId="3333294130" sldId="270"/>
            <ac:spMk id="53" creationId="{DD39B371-6E4E-4070-AB4E-4D788405A5A6}"/>
          </ac:spMkLst>
        </pc:spChg>
        <pc:spChg chg="add del">
          <ac:chgData name="Maldonado-Greenlee, Lianne" userId="525c7285-978f-4548-9cbc-4ce7672adacf" providerId="ADAL" clId="{7BCB70AA-796F-41CF-BF58-BDDABCFA13E7}" dt="2022-10-27T19:29:48.232" v="419" actId="26606"/>
          <ac:spMkLst>
            <pc:docMk/>
            <pc:sldMk cId="3333294130" sldId="270"/>
            <ac:spMk id="54" creationId="{B937DAED-8BFE-4563-BB45-B5E554D70A84}"/>
          </ac:spMkLst>
        </pc:spChg>
        <pc:graphicFrameChg chg="mod modGraphic">
          <ac:chgData name="Maldonado-Greenlee, Lianne" userId="525c7285-978f-4548-9cbc-4ce7672adacf" providerId="ADAL" clId="{7BCB70AA-796F-41CF-BF58-BDDABCFA13E7}" dt="2022-10-27T19:29:48.232" v="419" actId="26606"/>
          <ac:graphicFrameMkLst>
            <pc:docMk/>
            <pc:sldMk cId="3333294130" sldId="270"/>
            <ac:graphicFrameMk id="32" creationId="{D3DF996F-6CAC-71B9-2B13-CF070F01C1F3}"/>
          </ac:graphicFrameMkLst>
        </pc:graphicFrameChg>
      </pc:sldChg>
      <pc:sldChg chg="addSp delSp modSp mod setBg setClrOvrMap">
        <pc:chgData name="Maldonado-Greenlee, Lianne" userId="525c7285-978f-4548-9cbc-4ce7672adacf" providerId="ADAL" clId="{7BCB70AA-796F-41CF-BF58-BDDABCFA13E7}" dt="2022-10-27T19:28:59.243" v="415" actId="14100"/>
        <pc:sldMkLst>
          <pc:docMk/>
          <pc:sldMk cId="4269681522" sldId="293"/>
        </pc:sldMkLst>
        <pc:spChg chg="mod">
          <ac:chgData name="Maldonado-Greenlee, Lianne" userId="525c7285-978f-4548-9cbc-4ce7672adacf" providerId="ADAL" clId="{7BCB70AA-796F-41CF-BF58-BDDABCFA13E7}" dt="2022-10-27T19:26:38.051" v="400" actId="26606"/>
          <ac:spMkLst>
            <pc:docMk/>
            <pc:sldMk cId="4269681522" sldId="293"/>
            <ac:spMk id="2" creationId="{18C3B467-088C-4F3D-A9A7-105C4E1E20CD}"/>
          </ac:spMkLst>
        </pc:spChg>
        <pc:spChg chg="mod">
          <ac:chgData name="Maldonado-Greenlee, Lianne" userId="525c7285-978f-4548-9cbc-4ce7672adacf" providerId="ADAL" clId="{7BCB70AA-796F-41CF-BF58-BDDABCFA13E7}" dt="2022-10-27T19:28:59.243" v="415" actId="14100"/>
          <ac:spMkLst>
            <pc:docMk/>
            <pc:sldMk cId="4269681522" sldId="293"/>
            <ac:spMk id="3" creationId="{C8722DDC-8EEE-4A06-8DFE-B44871EAA2CF}"/>
          </ac:spMkLst>
        </pc:spChg>
        <pc:spChg chg="del">
          <ac:chgData name="Maldonado-Greenlee, Lianne" userId="525c7285-978f-4548-9cbc-4ce7672adacf" providerId="ADAL" clId="{7BCB70AA-796F-41CF-BF58-BDDABCFA13E7}" dt="2022-10-27T19:26:38.051" v="400" actId="26606"/>
          <ac:spMkLst>
            <pc:docMk/>
            <pc:sldMk cId="4269681522" sldId="293"/>
            <ac:spMk id="89" creationId="{2644B391-9BFE-445C-A9EC-F544BB85FBC7}"/>
          </ac:spMkLst>
        </pc:spChg>
        <pc:spChg chg="del">
          <ac:chgData name="Maldonado-Greenlee, Lianne" userId="525c7285-978f-4548-9cbc-4ce7672adacf" providerId="ADAL" clId="{7BCB70AA-796F-41CF-BF58-BDDABCFA13E7}" dt="2022-10-27T19:26:38.051" v="400" actId="26606"/>
          <ac:spMkLst>
            <pc:docMk/>
            <pc:sldMk cId="4269681522" sldId="293"/>
            <ac:spMk id="91" creationId="{80F26E69-87D9-4655-AE7B-280A87AA3CAD}"/>
          </ac:spMkLst>
        </pc:spChg>
        <pc:spChg chg="add">
          <ac:chgData name="Maldonado-Greenlee, Lianne" userId="525c7285-978f-4548-9cbc-4ce7672adacf" providerId="ADAL" clId="{7BCB70AA-796F-41CF-BF58-BDDABCFA13E7}" dt="2022-10-27T19:26:38.051" v="400" actId="26606"/>
          <ac:spMkLst>
            <pc:docMk/>
            <pc:sldMk cId="4269681522" sldId="293"/>
            <ac:spMk id="96" creationId="{E346D14A-35B6-462B-940E-FB42AD8A38C1}"/>
          </ac:spMkLst>
        </pc:spChg>
        <pc:spChg chg="add">
          <ac:chgData name="Maldonado-Greenlee, Lianne" userId="525c7285-978f-4548-9cbc-4ce7672adacf" providerId="ADAL" clId="{7BCB70AA-796F-41CF-BF58-BDDABCFA13E7}" dt="2022-10-27T19:26:38.051" v="400" actId="26606"/>
          <ac:spMkLst>
            <pc:docMk/>
            <pc:sldMk cId="4269681522" sldId="293"/>
            <ac:spMk id="98" creationId="{FC727E0C-AA2A-4BF0-B0C6-94E059D85514}"/>
          </ac:spMkLst>
        </pc:spChg>
        <pc:spChg chg="add">
          <ac:chgData name="Maldonado-Greenlee, Lianne" userId="525c7285-978f-4548-9cbc-4ce7672adacf" providerId="ADAL" clId="{7BCB70AA-796F-41CF-BF58-BDDABCFA13E7}" dt="2022-10-27T19:26:38.051" v="400" actId="26606"/>
          <ac:spMkLst>
            <pc:docMk/>
            <pc:sldMk cId="4269681522" sldId="293"/>
            <ac:spMk id="100" creationId="{1F6B2E7B-50A4-474C-A0BF-55323ECDA182}"/>
          </ac:spMkLst>
        </pc:spChg>
        <pc:spChg chg="add">
          <ac:chgData name="Maldonado-Greenlee, Lianne" userId="525c7285-978f-4548-9cbc-4ce7672adacf" providerId="ADAL" clId="{7BCB70AA-796F-41CF-BF58-BDDABCFA13E7}" dt="2022-10-27T19:26:38.051" v="400" actId="26606"/>
          <ac:spMkLst>
            <pc:docMk/>
            <pc:sldMk cId="4269681522" sldId="293"/>
            <ac:spMk id="102" creationId="{DAB684CD-1CA6-44AD-B86E-07661B89BAF9}"/>
          </ac:spMkLst>
        </pc:spChg>
        <pc:spChg chg="add">
          <ac:chgData name="Maldonado-Greenlee, Lianne" userId="525c7285-978f-4548-9cbc-4ce7672adacf" providerId="ADAL" clId="{7BCB70AA-796F-41CF-BF58-BDDABCFA13E7}" dt="2022-10-27T19:26:38.051" v="400" actId="26606"/>
          <ac:spMkLst>
            <pc:docMk/>
            <pc:sldMk cId="4269681522" sldId="293"/>
            <ac:spMk id="110" creationId="{469C48A1-EB28-4011-BF37-208DCF07F4A6}"/>
          </ac:spMkLst>
        </pc:spChg>
        <pc:picChg chg="mod modCrop">
          <ac:chgData name="Maldonado-Greenlee, Lianne" userId="525c7285-978f-4548-9cbc-4ce7672adacf" providerId="ADAL" clId="{7BCB70AA-796F-41CF-BF58-BDDABCFA13E7}" dt="2022-10-27T19:28:18.018" v="412" actId="732"/>
          <ac:picMkLst>
            <pc:docMk/>
            <pc:sldMk cId="4269681522" sldId="293"/>
            <ac:picMk id="5" creationId="{5A28FEAD-40F4-45D9-86F1-F3DECD4FEFB4}"/>
          </ac:picMkLst>
        </pc:picChg>
        <pc:picChg chg="mod ord">
          <ac:chgData name="Maldonado-Greenlee, Lianne" userId="525c7285-978f-4548-9cbc-4ce7672adacf" providerId="ADAL" clId="{7BCB70AA-796F-41CF-BF58-BDDABCFA13E7}" dt="2022-10-27T19:28:22.323" v="413" actId="14100"/>
          <ac:picMkLst>
            <pc:docMk/>
            <pc:sldMk cId="4269681522" sldId="293"/>
            <ac:picMk id="6" creationId="{D9F73848-91FE-4D29-B0DC-BFC408416682}"/>
          </ac:picMkLst>
        </pc:picChg>
        <pc:cxnChg chg="add">
          <ac:chgData name="Maldonado-Greenlee, Lianne" userId="525c7285-978f-4548-9cbc-4ce7672adacf" providerId="ADAL" clId="{7BCB70AA-796F-41CF-BF58-BDDABCFA13E7}" dt="2022-10-27T19:26:38.051" v="400" actId="26606"/>
          <ac:cxnSpMkLst>
            <pc:docMk/>
            <pc:sldMk cId="4269681522" sldId="293"/>
            <ac:cxnSpMk id="104" creationId="{A207C111-4AF5-46E6-9072-33829E27EC17}"/>
          </ac:cxnSpMkLst>
        </pc:cxnChg>
        <pc:cxnChg chg="add">
          <ac:chgData name="Maldonado-Greenlee, Lianne" userId="525c7285-978f-4548-9cbc-4ce7672adacf" providerId="ADAL" clId="{7BCB70AA-796F-41CF-BF58-BDDABCFA13E7}" dt="2022-10-27T19:26:38.051" v="400" actId="26606"/>
          <ac:cxnSpMkLst>
            <pc:docMk/>
            <pc:sldMk cId="4269681522" sldId="293"/>
            <ac:cxnSpMk id="106" creationId="{51B42FE6-BEAF-413E-A213-73F20F11FDBF}"/>
          </ac:cxnSpMkLst>
        </pc:cxnChg>
        <pc:cxnChg chg="add">
          <ac:chgData name="Maldonado-Greenlee, Lianne" userId="525c7285-978f-4548-9cbc-4ce7672adacf" providerId="ADAL" clId="{7BCB70AA-796F-41CF-BF58-BDDABCFA13E7}" dt="2022-10-27T19:26:38.051" v="400" actId="26606"/>
          <ac:cxnSpMkLst>
            <pc:docMk/>
            <pc:sldMk cId="4269681522" sldId="293"/>
            <ac:cxnSpMk id="108" creationId="{F232A2AC-37C6-4CAC-BAAD-1606F4BB6FF7}"/>
          </ac:cxnSpMkLst>
        </pc:cxnChg>
      </pc:sldChg>
      <pc:sldChg chg="addSp delSp modSp mod setBg setClrOvrMap">
        <pc:chgData name="Maldonado-Greenlee, Lianne" userId="525c7285-978f-4548-9cbc-4ce7672adacf" providerId="ADAL" clId="{7BCB70AA-796F-41CF-BF58-BDDABCFA13E7}" dt="2022-10-27T19:25:31.212" v="399" actId="26606"/>
        <pc:sldMkLst>
          <pc:docMk/>
          <pc:sldMk cId="2103000893" sldId="295"/>
        </pc:sldMkLst>
        <pc:spChg chg="mod ord">
          <ac:chgData name="Maldonado-Greenlee, Lianne" userId="525c7285-978f-4548-9cbc-4ce7672adacf" providerId="ADAL" clId="{7BCB70AA-796F-41CF-BF58-BDDABCFA13E7}" dt="2022-10-27T19:25:31.212" v="399" actId="26606"/>
          <ac:spMkLst>
            <pc:docMk/>
            <pc:sldMk cId="2103000893" sldId="295"/>
            <ac:spMk id="2" creationId="{FEF45AC7-7FE5-40BC-8B61-4ED69486E423}"/>
          </ac:spMkLst>
        </pc:spChg>
        <pc:spChg chg="add del">
          <ac:chgData name="Maldonado-Greenlee, Lianne" userId="525c7285-978f-4548-9cbc-4ce7672adacf" providerId="ADAL" clId="{7BCB70AA-796F-41CF-BF58-BDDABCFA13E7}" dt="2022-10-27T19:25:10.689" v="394" actId="26606"/>
          <ac:spMkLst>
            <pc:docMk/>
            <pc:sldMk cId="2103000893" sldId="295"/>
            <ac:spMk id="8" creationId="{904DB13E-F722-4ED6-BB00-556651E95281}"/>
          </ac:spMkLst>
        </pc:spChg>
        <pc:spChg chg="add del">
          <ac:chgData name="Maldonado-Greenlee, Lianne" userId="525c7285-978f-4548-9cbc-4ce7672adacf" providerId="ADAL" clId="{7BCB70AA-796F-41CF-BF58-BDDABCFA13E7}" dt="2022-10-27T19:25:10.689" v="394" actId="26606"/>
          <ac:spMkLst>
            <pc:docMk/>
            <pc:sldMk cId="2103000893" sldId="295"/>
            <ac:spMk id="10" creationId="{1E8D93C5-28EB-42D0-86CE-D804955653CC}"/>
          </ac:spMkLst>
        </pc:spChg>
        <pc:spChg chg="add del">
          <ac:chgData name="Maldonado-Greenlee, Lianne" userId="525c7285-978f-4548-9cbc-4ce7672adacf" providerId="ADAL" clId="{7BCB70AA-796F-41CF-BF58-BDDABCFA13E7}" dt="2022-10-27T19:25:10.689" v="394" actId="26606"/>
          <ac:spMkLst>
            <pc:docMk/>
            <pc:sldMk cId="2103000893" sldId="295"/>
            <ac:spMk id="12" creationId="{AB1B1E7D-F76D-4744-AF85-239E6998A4C5}"/>
          </ac:spMkLst>
        </pc:spChg>
        <pc:spChg chg="add del">
          <ac:chgData name="Maldonado-Greenlee, Lianne" userId="525c7285-978f-4548-9cbc-4ce7672adacf" providerId="ADAL" clId="{7BCB70AA-796F-41CF-BF58-BDDABCFA13E7}" dt="2022-10-27T19:25:10.689" v="394" actId="26606"/>
          <ac:spMkLst>
            <pc:docMk/>
            <pc:sldMk cId="2103000893" sldId="295"/>
            <ac:spMk id="14" creationId="{3BB65211-00DB-45B6-A223-033B2D19CBE8}"/>
          </ac:spMkLst>
        </pc:spChg>
        <pc:spChg chg="add del">
          <ac:chgData name="Maldonado-Greenlee, Lianne" userId="525c7285-978f-4548-9cbc-4ce7672adacf" providerId="ADAL" clId="{7BCB70AA-796F-41CF-BF58-BDDABCFA13E7}" dt="2022-10-27T19:25:10.689" v="394" actId="26606"/>
          <ac:spMkLst>
            <pc:docMk/>
            <pc:sldMk cId="2103000893" sldId="295"/>
            <ac:spMk id="21" creationId="{9891C27D-8C9D-415C-A639-23D76B7B1C1D}"/>
          </ac:spMkLst>
        </pc:spChg>
        <pc:spChg chg="add del">
          <ac:chgData name="Maldonado-Greenlee, Lianne" userId="525c7285-978f-4548-9cbc-4ce7672adacf" providerId="ADAL" clId="{7BCB70AA-796F-41CF-BF58-BDDABCFA13E7}" dt="2022-10-27T19:25:10.689" v="394" actId="26606"/>
          <ac:spMkLst>
            <pc:docMk/>
            <pc:sldMk cId="2103000893" sldId="295"/>
            <ac:spMk id="23" creationId="{E8F4C0D6-B7E0-42D0-A57F-6781017A2164}"/>
          </ac:spMkLst>
        </pc:spChg>
        <pc:spChg chg="add del">
          <ac:chgData name="Maldonado-Greenlee, Lianne" userId="525c7285-978f-4548-9cbc-4ce7672adacf" providerId="ADAL" clId="{7BCB70AA-796F-41CF-BF58-BDDABCFA13E7}" dt="2022-10-27T19:25:10.689" v="394" actId="26606"/>
          <ac:spMkLst>
            <pc:docMk/>
            <pc:sldMk cId="2103000893" sldId="295"/>
            <ac:spMk id="25" creationId="{5B4D6D08-A7F1-4445-BA2E-E449562C04C1}"/>
          </ac:spMkLst>
        </pc:spChg>
        <pc:spChg chg="add del">
          <ac:chgData name="Maldonado-Greenlee, Lianne" userId="525c7285-978f-4548-9cbc-4ce7672adacf" providerId="ADAL" clId="{7BCB70AA-796F-41CF-BF58-BDDABCFA13E7}" dt="2022-10-27T19:25:10.689" v="394" actId="26606"/>
          <ac:spMkLst>
            <pc:docMk/>
            <pc:sldMk cId="2103000893" sldId="295"/>
            <ac:spMk id="27" creationId="{3A7C1A41-D915-4D26-8D5E-C01B27160A80}"/>
          </ac:spMkLst>
        </pc:spChg>
        <pc:spChg chg="add del">
          <ac:chgData name="Maldonado-Greenlee, Lianne" userId="525c7285-978f-4548-9cbc-4ce7672adacf" providerId="ADAL" clId="{7BCB70AA-796F-41CF-BF58-BDDABCFA13E7}" dt="2022-10-27T19:25:10.689" v="394" actId="26606"/>
          <ac:spMkLst>
            <pc:docMk/>
            <pc:sldMk cId="2103000893" sldId="295"/>
            <ac:spMk id="29" creationId="{A50B663E-F671-4504-99A8-4559554692B0}"/>
          </ac:spMkLst>
        </pc:spChg>
        <pc:spChg chg="add del">
          <ac:chgData name="Maldonado-Greenlee, Lianne" userId="525c7285-978f-4548-9cbc-4ce7672adacf" providerId="ADAL" clId="{7BCB70AA-796F-41CF-BF58-BDDABCFA13E7}" dt="2022-10-27T19:25:10.689" v="394" actId="26606"/>
          <ac:spMkLst>
            <pc:docMk/>
            <pc:sldMk cId="2103000893" sldId="295"/>
            <ac:spMk id="31" creationId="{2EF89585-ECD6-4B38-96B1-AD41A1BD4BE1}"/>
          </ac:spMkLst>
        </pc:spChg>
        <pc:spChg chg="add del">
          <ac:chgData name="Maldonado-Greenlee, Lianne" userId="525c7285-978f-4548-9cbc-4ce7672adacf" providerId="ADAL" clId="{7BCB70AA-796F-41CF-BF58-BDDABCFA13E7}" dt="2022-10-27T19:25:10.689" v="394" actId="26606"/>
          <ac:spMkLst>
            <pc:docMk/>
            <pc:sldMk cId="2103000893" sldId="295"/>
            <ac:spMk id="39" creationId="{3F4C63FE-9526-4F8E-BCFD-954D2EF9475B}"/>
          </ac:spMkLst>
        </pc:spChg>
        <pc:spChg chg="add del">
          <ac:chgData name="Maldonado-Greenlee, Lianne" userId="525c7285-978f-4548-9cbc-4ce7672adacf" providerId="ADAL" clId="{7BCB70AA-796F-41CF-BF58-BDDABCFA13E7}" dt="2022-10-27T19:25:31.212" v="399" actId="26606"/>
          <ac:spMkLst>
            <pc:docMk/>
            <pc:sldMk cId="2103000893" sldId="295"/>
            <ac:spMk id="44" creationId="{904DB13E-F722-4ED6-BB00-556651E95281}"/>
          </ac:spMkLst>
        </pc:spChg>
        <pc:spChg chg="add del">
          <ac:chgData name="Maldonado-Greenlee, Lianne" userId="525c7285-978f-4548-9cbc-4ce7672adacf" providerId="ADAL" clId="{7BCB70AA-796F-41CF-BF58-BDDABCFA13E7}" dt="2022-10-27T19:25:31.212" v="399" actId="26606"/>
          <ac:spMkLst>
            <pc:docMk/>
            <pc:sldMk cId="2103000893" sldId="295"/>
            <ac:spMk id="46" creationId="{1E8D93C5-28EB-42D0-86CE-D804955653CC}"/>
          </ac:spMkLst>
        </pc:spChg>
        <pc:spChg chg="add del">
          <ac:chgData name="Maldonado-Greenlee, Lianne" userId="525c7285-978f-4548-9cbc-4ce7672adacf" providerId="ADAL" clId="{7BCB70AA-796F-41CF-BF58-BDDABCFA13E7}" dt="2022-10-27T19:25:31.212" v="399" actId="26606"/>
          <ac:spMkLst>
            <pc:docMk/>
            <pc:sldMk cId="2103000893" sldId="295"/>
            <ac:spMk id="48" creationId="{AB1B1E7D-F76D-4744-AF85-239E6998A4C5}"/>
          </ac:spMkLst>
        </pc:spChg>
        <pc:spChg chg="add del">
          <ac:chgData name="Maldonado-Greenlee, Lianne" userId="525c7285-978f-4548-9cbc-4ce7672adacf" providerId="ADAL" clId="{7BCB70AA-796F-41CF-BF58-BDDABCFA13E7}" dt="2022-10-27T19:25:31.212" v="399" actId="26606"/>
          <ac:spMkLst>
            <pc:docMk/>
            <pc:sldMk cId="2103000893" sldId="295"/>
            <ac:spMk id="50" creationId="{3BB65211-00DB-45B6-A223-033B2D19CBE8}"/>
          </ac:spMkLst>
        </pc:spChg>
        <pc:spChg chg="add del">
          <ac:chgData name="Maldonado-Greenlee, Lianne" userId="525c7285-978f-4548-9cbc-4ce7672adacf" providerId="ADAL" clId="{7BCB70AA-796F-41CF-BF58-BDDABCFA13E7}" dt="2022-10-27T19:25:31.212" v="399" actId="26606"/>
          <ac:spMkLst>
            <pc:docMk/>
            <pc:sldMk cId="2103000893" sldId="295"/>
            <ac:spMk id="57" creationId="{EA4E4267-CAF0-4C38-8DC6-CD3B1A9F046E}"/>
          </ac:spMkLst>
        </pc:spChg>
        <pc:spChg chg="add del">
          <ac:chgData name="Maldonado-Greenlee, Lianne" userId="525c7285-978f-4548-9cbc-4ce7672adacf" providerId="ADAL" clId="{7BCB70AA-796F-41CF-BF58-BDDABCFA13E7}" dt="2022-10-27T19:25:31.212" v="399" actId="26606"/>
          <ac:spMkLst>
            <pc:docMk/>
            <pc:sldMk cId="2103000893" sldId="295"/>
            <ac:spMk id="59" creationId="{0EE3ACC5-126D-4BA4-8B45-7F0B5B839C51}"/>
          </ac:spMkLst>
        </pc:spChg>
        <pc:spChg chg="add del">
          <ac:chgData name="Maldonado-Greenlee, Lianne" userId="525c7285-978f-4548-9cbc-4ce7672adacf" providerId="ADAL" clId="{7BCB70AA-796F-41CF-BF58-BDDABCFA13E7}" dt="2022-10-27T19:25:31.212" v="399" actId="26606"/>
          <ac:spMkLst>
            <pc:docMk/>
            <pc:sldMk cId="2103000893" sldId="295"/>
            <ac:spMk id="61" creationId="{AB2868F7-FE10-4289-A5BD-90763C7A2F5A}"/>
          </ac:spMkLst>
        </pc:spChg>
        <pc:spChg chg="add del">
          <ac:chgData name="Maldonado-Greenlee, Lianne" userId="525c7285-978f-4548-9cbc-4ce7672adacf" providerId="ADAL" clId="{7BCB70AA-796F-41CF-BF58-BDDABCFA13E7}" dt="2022-10-27T19:25:31.212" v="399" actId="26606"/>
          <ac:spMkLst>
            <pc:docMk/>
            <pc:sldMk cId="2103000893" sldId="295"/>
            <ac:spMk id="63" creationId="{BD94142C-10EE-487C-A327-404FDF358F22}"/>
          </ac:spMkLst>
        </pc:spChg>
        <pc:spChg chg="add del">
          <ac:chgData name="Maldonado-Greenlee, Lianne" userId="525c7285-978f-4548-9cbc-4ce7672adacf" providerId="ADAL" clId="{7BCB70AA-796F-41CF-BF58-BDDABCFA13E7}" dt="2022-10-27T19:25:31.212" v="399" actId="26606"/>
          <ac:spMkLst>
            <pc:docMk/>
            <pc:sldMk cId="2103000893" sldId="295"/>
            <ac:spMk id="65" creationId="{5F7FAC2D-7A74-4939-A917-A1A5AF935685}"/>
          </ac:spMkLst>
        </pc:spChg>
        <pc:spChg chg="add del">
          <ac:chgData name="Maldonado-Greenlee, Lianne" userId="525c7285-978f-4548-9cbc-4ce7672adacf" providerId="ADAL" clId="{7BCB70AA-796F-41CF-BF58-BDDABCFA13E7}" dt="2022-10-27T19:25:31.212" v="399" actId="26606"/>
          <ac:spMkLst>
            <pc:docMk/>
            <pc:sldMk cId="2103000893" sldId="295"/>
            <ac:spMk id="67" creationId="{BA53A868-C420-4BAE-9244-EC162AF05CFC}"/>
          </ac:spMkLst>
        </pc:spChg>
        <pc:spChg chg="add del">
          <ac:chgData name="Maldonado-Greenlee, Lianne" userId="525c7285-978f-4548-9cbc-4ce7672adacf" providerId="ADAL" clId="{7BCB70AA-796F-41CF-BF58-BDDABCFA13E7}" dt="2022-10-27T19:25:31.212" v="399" actId="26606"/>
          <ac:spMkLst>
            <pc:docMk/>
            <pc:sldMk cId="2103000893" sldId="295"/>
            <ac:spMk id="78" creationId="{904DB13E-F722-4ED6-BB00-556651E95281}"/>
          </ac:spMkLst>
        </pc:spChg>
        <pc:spChg chg="add del">
          <ac:chgData name="Maldonado-Greenlee, Lianne" userId="525c7285-978f-4548-9cbc-4ce7672adacf" providerId="ADAL" clId="{7BCB70AA-796F-41CF-BF58-BDDABCFA13E7}" dt="2022-10-27T19:25:31.212" v="399" actId="26606"/>
          <ac:spMkLst>
            <pc:docMk/>
            <pc:sldMk cId="2103000893" sldId="295"/>
            <ac:spMk id="80" creationId="{1E8D93C5-28EB-42D0-86CE-D804955653CC}"/>
          </ac:spMkLst>
        </pc:spChg>
        <pc:spChg chg="add del">
          <ac:chgData name="Maldonado-Greenlee, Lianne" userId="525c7285-978f-4548-9cbc-4ce7672adacf" providerId="ADAL" clId="{7BCB70AA-796F-41CF-BF58-BDDABCFA13E7}" dt="2022-10-27T19:25:31.212" v="399" actId="26606"/>
          <ac:spMkLst>
            <pc:docMk/>
            <pc:sldMk cId="2103000893" sldId="295"/>
            <ac:spMk id="82" creationId="{AB1B1E7D-F76D-4744-AF85-239E6998A4C5}"/>
          </ac:spMkLst>
        </pc:spChg>
        <pc:spChg chg="add del">
          <ac:chgData name="Maldonado-Greenlee, Lianne" userId="525c7285-978f-4548-9cbc-4ce7672adacf" providerId="ADAL" clId="{7BCB70AA-796F-41CF-BF58-BDDABCFA13E7}" dt="2022-10-27T19:25:31.212" v="399" actId="26606"/>
          <ac:spMkLst>
            <pc:docMk/>
            <pc:sldMk cId="2103000893" sldId="295"/>
            <ac:spMk id="84" creationId="{3BB65211-00DB-45B6-A223-033B2D19CBE8}"/>
          </ac:spMkLst>
        </pc:spChg>
        <pc:spChg chg="add del">
          <ac:chgData name="Maldonado-Greenlee, Lianne" userId="525c7285-978f-4548-9cbc-4ce7672adacf" providerId="ADAL" clId="{7BCB70AA-796F-41CF-BF58-BDDABCFA13E7}" dt="2022-10-27T19:25:31.212" v="399" actId="26606"/>
          <ac:spMkLst>
            <pc:docMk/>
            <pc:sldMk cId="2103000893" sldId="295"/>
            <ac:spMk id="91" creationId="{9891C27D-8C9D-415C-A639-23D76B7B1C1D}"/>
          </ac:spMkLst>
        </pc:spChg>
        <pc:spChg chg="add del">
          <ac:chgData name="Maldonado-Greenlee, Lianne" userId="525c7285-978f-4548-9cbc-4ce7672adacf" providerId="ADAL" clId="{7BCB70AA-796F-41CF-BF58-BDDABCFA13E7}" dt="2022-10-27T19:25:31.212" v="399" actId="26606"/>
          <ac:spMkLst>
            <pc:docMk/>
            <pc:sldMk cId="2103000893" sldId="295"/>
            <ac:spMk id="93" creationId="{E8F4C0D6-B7E0-42D0-A57F-6781017A2164}"/>
          </ac:spMkLst>
        </pc:spChg>
        <pc:spChg chg="add del">
          <ac:chgData name="Maldonado-Greenlee, Lianne" userId="525c7285-978f-4548-9cbc-4ce7672adacf" providerId="ADAL" clId="{7BCB70AA-796F-41CF-BF58-BDDABCFA13E7}" dt="2022-10-27T19:25:31.212" v="399" actId="26606"/>
          <ac:spMkLst>
            <pc:docMk/>
            <pc:sldMk cId="2103000893" sldId="295"/>
            <ac:spMk id="95" creationId="{5B4D6D08-A7F1-4445-BA2E-E449562C04C1}"/>
          </ac:spMkLst>
        </pc:spChg>
        <pc:spChg chg="add del">
          <ac:chgData name="Maldonado-Greenlee, Lianne" userId="525c7285-978f-4548-9cbc-4ce7672adacf" providerId="ADAL" clId="{7BCB70AA-796F-41CF-BF58-BDDABCFA13E7}" dt="2022-10-27T19:25:31.212" v="399" actId="26606"/>
          <ac:spMkLst>
            <pc:docMk/>
            <pc:sldMk cId="2103000893" sldId="295"/>
            <ac:spMk id="97" creationId="{3A7C1A41-D915-4D26-8D5E-C01B27160A80}"/>
          </ac:spMkLst>
        </pc:spChg>
        <pc:spChg chg="add del">
          <ac:chgData name="Maldonado-Greenlee, Lianne" userId="525c7285-978f-4548-9cbc-4ce7672adacf" providerId="ADAL" clId="{7BCB70AA-796F-41CF-BF58-BDDABCFA13E7}" dt="2022-10-27T19:25:31.212" v="399" actId="26606"/>
          <ac:spMkLst>
            <pc:docMk/>
            <pc:sldMk cId="2103000893" sldId="295"/>
            <ac:spMk id="99" creationId="{A50B663E-F671-4504-99A8-4559554692B0}"/>
          </ac:spMkLst>
        </pc:spChg>
        <pc:spChg chg="add del">
          <ac:chgData name="Maldonado-Greenlee, Lianne" userId="525c7285-978f-4548-9cbc-4ce7672adacf" providerId="ADAL" clId="{7BCB70AA-796F-41CF-BF58-BDDABCFA13E7}" dt="2022-10-27T19:25:31.212" v="399" actId="26606"/>
          <ac:spMkLst>
            <pc:docMk/>
            <pc:sldMk cId="2103000893" sldId="295"/>
            <ac:spMk id="101" creationId="{2EF89585-ECD6-4B38-96B1-AD41A1BD4BE1}"/>
          </ac:spMkLst>
        </pc:spChg>
        <pc:spChg chg="add del">
          <ac:chgData name="Maldonado-Greenlee, Lianne" userId="525c7285-978f-4548-9cbc-4ce7672adacf" providerId="ADAL" clId="{7BCB70AA-796F-41CF-BF58-BDDABCFA13E7}" dt="2022-10-27T19:25:31.212" v="399" actId="26606"/>
          <ac:spMkLst>
            <pc:docMk/>
            <pc:sldMk cId="2103000893" sldId="295"/>
            <ac:spMk id="109" creationId="{3F4C63FE-9526-4F8E-BCFD-954D2EF9475B}"/>
          </ac:spMkLst>
        </pc:spChg>
        <pc:grpChg chg="add del">
          <ac:chgData name="Maldonado-Greenlee, Lianne" userId="525c7285-978f-4548-9cbc-4ce7672adacf" providerId="ADAL" clId="{7BCB70AA-796F-41CF-BF58-BDDABCFA13E7}" dt="2022-10-27T19:25:10.689" v="394" actId="26606"/>
          <ac:grpSpMkLst>
            <pc:docMk/>
            <pc:sldMk cId="2103000893" sldId="295"/>
            <ac:grpSpMk id="16" creationId="{E26428D7-C6F3-473D-A360-A3F5C3E8728C}"/>
          </ac:grpSpMkLst>
        </pc:grpChg>
        <pc:grpChg chg="add del">
          <ac:chgData name="Maldonado-Greenlee, Lianne" userId="525c7285-978f-4548-9cbc-4ce7672adacf" providerId="ADAL" clId="{7BCB70AA-796F-41CF-BF58-BDDABCFA13E7}" dt="2022-10-27T19:25:31.212" v="399" actId="26606"/>
          <ac:grpSpMkLst>
            <pc:docMk/>
            <pc:sldMk cId="2103000893" sldId="295"/>
            <ac:grpSpMk id="52" creationId="{E26428D7-C6F3-473D-A360-A3F5C3E8728C}"/>
          </ac:grpSpMkLst>
        </pc:grpChg>
        <pc:grpChg chg="add del">
          <ac:chgData name="Maldonado-Greenlee, Lianne" userId="525c7285-978f-4548-9cbc-4ce7672adacf" providerId="ADAL" clId="{7BCB70AA-796F-41CF-BF58-BDDABCFA13E7}" dt="2022-10-27T19:25:31.212" v="399" actId="26606"/>
          <ac:grpSpMkLst>
            <pc:docMk/>
            <pc:sldMk cId="2103000893" sldId="295"/>
            <ac:grpSpMk id="86" creationId="{E26428D7-C6F3-473D-A360-A3F5C3E8728C}"/>
          </ac:grpSpMkLst>
        </pc:grpChg>
        <pc:picChg chg="mod ord">
          <ac:chgData name="Maldonado-Greenlee, Lianne" userId="525c7285-978f-4548-9cbc-4ce7672adacf" providerId="ADAL" clId="{7BCB70AA-796F-41CF-BF58-BDDABCFA13E7}" dt="2022-10-27T19:25:31.212" v="399" actId="26606"/>
          <ac:picMkLst>
            <pc:docMk/>
            <pc:sldMk cId="2103000893" sldId="295"/>
            <ac:picMk id="3" creationId="{0E32BEB0-6FDD-4AFE-B45D-8406E09098F4}"/>
          </ac:picMkLst>
        </pc:picChg>
        <pc:cxnChg chg="add del">
          <ac:chgData name="Maldonado-Greenlee, Lianne" userId="525c7285-978f-4548-9cbc-4ce7672adacf" providerId="ADAL" clId="{7BCB70AA-796F-41CF-BF58-BDDABCFA13E7}" dt="2022-10-27T19:25:10.689" v="394" actId="26606"/>
          <ac:cxnSpMkLst>
            <pc:docMk/>
            <pc:sldMk cId="2103000893" sldId="295"/>
            <ac:cxnSpMk id="33" creationId="{1B6FCD50-3FE8-4AB2-B746-2CC0EA9D4074}"/>
          </ac:cxnSpMkLst>
        </pc:cxnChg>
        <pc:cxnChg chg="add del">
          <ac:chgData name="Maldonado-Greenlee, Lianne" userId="525c7285-978f-4548-9cbc-4ce7672adacf" providerId="ADAL" clId="{7BCB70AA-796F-41CF-BF58-BDDABCFA13E7}" dt="2022-10-27T19:25:10.689" v="394" actId="26606"/>
          <ac:cxnSpMkLst>
            <pc:docMk/>
            <pc:sldMk cId="2103000893" sldId="295"/>
            <ac:cxnSpMk id="35" creationId="{B3E90108-E441-4AF0-A059-613D076C7CDA}"/>
          </ac:cxnSpMkLst>
        </pc:cxnChg>
        <pc:cxnChg chg="add del">
          <ac:chgData name="Maldonado-Greenlee, Lianne" userId="525c7285-978f-4548-9cbc-4ce7672adacf" providerId="ADAL" clId="{7BCB70AA-796F-41CF-BF58-BDDABCFA13E7}" dt="2022-10-27T19:25:10.689" v="394" actId="26606"/>
          <ac:cxnSpMkLst>
            <pc:docMk/>
            <pc:sldMk cId="2103000893" sldId="295"/>
            <ac:cxnSpMk id="37" creationId="{0B422045-789A-442D-9E39-6FC4EC452C4C}"/>
          </ac:cxnSpMkLst>
        </pc:cxnChg>
        <pc:cxnChg chg="add del">
          <ac:chgData name="Maldonado-Greenlee, Lianne" userId="525c7285-978f-4548-9cbc-4ce7672adacf" providerId="ADAL" clId="{7BCB70AA-796F-41CF-BF58-BDDABCFA13E7}" dt="2022-10-27T19:25:31.212" v="399" actId="26606"/>
          <ac:cxnSpMkLst>
            <pc:docMk/>
            <pc:sldMk cId="2103000893" sldId="295"/>
            <ac:cxnSpMk id="69" creationId="{C2686EF3-81CC-419F-96C3-002A75880309}"/>
          </ac:cxnSpMkLst>
        </pc:cxnChg>
        <pc:cxnChg chg="add del">
          <ac:chgData name="Maldonado-Greenlee, Lianne" userId="525c7285-978f-4548-9cbc-4ce7672adacf" providerId="ADAL" clId="{7BCB70AA-796F-41CF-BF58-BDDABCFA13E7}" dt="2022-10-27T19:25:31.212" v="399" actId="26606"/>
          <ac:cxnSpMkLst>
            <pc:docMk/>
            <pc:sldMk cId="2103000893" sldId="295"/>
            <ac:cxnSpMk id="71" creationId="{F8D93CCA-A85E-4529-A6F0-8BB54D27BCD1}"/>
          </ac:cxnSpMkLst>
        </pc:cxnChg>
        <pc:cxnChg chg="add del">
          <ac:chgData name="Maldonado-Greenlee, Lianne" userId="525c7285-978f-4548-9cbc-4ce7672adacf" providerId="ADAL" clId="{7BCB70AA-796F-41CF-BF58-BDDABCFA13E7}" dt="2022-10-27T19:25:31.212" v="399" actId="26606"/>
          <ac:cxnSpMkLst>
            <pc:docMk/>
            <pc:sldMk cId="2103000893" sldId="295"/>
            <ac:cxnSpMk id="73" creationId="{1ECFA516-C18C-41AE-AFF2-A0D0A59C9E90}"/>
          </ac:cxnSpMkLst>
        </pc:cxnChg>
        <pc:cxnChg chg="add del">
          <ac:chgData name="Maldonado-Greenlee, Lianne" userId="525c7285-978f-4548-9cbc-4ce7672adacf" providerId="ADAL" clId="{7BCB70AA-796F-41CF-BF58-BDDABCFA13E7}" dt="2022-10-27T19:25:31.212" v="399" actId="26606"/>
          <ac:cxnSpMkLst>
            <pc:docMk/>
            <pc:sldMk cId="2103000893" sldId="295"/>
            <ac:cxnSpMk id="103" creationId="{1B6FCD50-3FE8-4AB2-B746-2CC0EA9D4074}"/>
          </ac:cxnSpMkLst>
        </pc:cxnChg>
        <pc:cxnChg chg="add del">
          <ac:chgData name="Maldonado-Greenlee, Lianne" userId="525c7285-978f-4548-9cbc-4ce7672adacf" providerId="ADAL" clId="{7BCB70AA-796F-41CF-BF58-BDDABCFA13E7}" dt="2022-10-27T19:25:31.212" v="399" actId="26606"/>
          <ac:cxnSpMkLst>
            <pc:docMk/>
            <pc:sldMk cId="2103000893" sldId="295"/>
            <ac:cxnSpMk id="105" creationId="{B3E90108-E441-4AF0-A059-613D076C7CDA}"/>
          </ac:cxnSpMkLst>
        </pc:cxnChg>
        <pc:cxnChg chg="add del">
          <ac:chgData name="Maldonado-Greenlee, Lianne" userId="525c7285-978f-4548-9cbc-4ce7672adacf" providerId="ADAL" clId="{7BCB70AA-796F-41CF-BF58-BDDABCFA13E7}" dt="2022-10-27T19:25:31.212" v="399" actId="26606"/>
          <ac:cxnSpMkLst>
            <pc:docMk/>
            <pc:sldMk cId="2103000893" sldId="295"/>
            <ac:cxnSpMk id="107" creationId="{0B422045-789A-442D-9E39-6FC4EC452C4C}"/>
          </ac:cxnSpMkLst>
        </pc:cxnChg>
      </pc:sldChg>
      <pc:sldChg chg="del">
        <pc:chgData name="Maldonado-Greenlee, Lianne" userId="525c7285-978f-4548-9cbc-4ce7672adacf" providerId="ADAL" clId="{7BCB70AA-796F-41CF-BF58-BDDABCFA13E7}" dt="2022-10-27T19:32:37.320" v="421" actId="47"/>
        <pc:sldMkLst>
          <pc:docMk/>
          <pc:sldMk cId="1876794876" sldId="310"/>
        </pc:sldMkLst>
      </pc:sldChg>
      <pc:sldChg chg="addSp delSp modSp del mod setBg">
        <pc:chgData name="Maldonado-Greenlee, Lianne" userId="525c7285-978f-4548-9cbc-4ce7672adacf" providerId="ADAL" clId="{7BCB70AA-796F-41CF-BF58-BDDABCFA13E7}" dt="2022-10-27T18:36:56.510" v="379" actId="47"/>
        <pc:sldMkLst>
          <pc:docMk/>
          <pc:sldMk cId="158212667" sldId="333"/>
        </pc:sldMkLst>
        <pc:spChg chg="add del mod">
          <ac:chgData name="Maldonado-Greenlee, Lianne" userId="525c7285-978f-4548-9cbc-4ce7672adacf" providerId="ADAL" clId="{7BCB70AA-796F-41CF-BF58-BDDABCFA13E7}" dt="2022-10-27T18:18:28.774" v="127" actId="478"/>
          <ac:spMkLst>
            <pc:docMk/>
            <pc:sldMk cId="158212667" sldId="333"/>
            <ac:spMk id="4" creationId="{48150337-8526-4CF3-8127-93A04AE73F01}"/>
          </ac:spMkLst>
        </pc:spChg>
        <pc:graphicFrameChg chg="add del mod">
          <ac:chgData name="Maldonado-Greenlee, Lianne" userId="525c7285-978f-4548-9cbc-4ce7672adacf" providerId="ADAL" clId="{7BCB70AA-796F-41CF-BF58-BDDABCFA13E7}" dt="2022-10-27T18:18:10.337" v="124"/>
          <ac:graphicFrameMkLst>
            <pc:docMk/>
            <pc:sldMk cId="158212667" sldId="333"/>
            <ac:graphicFrameMk id="8" creationId="{AA4A2012-6BE8-45A4-AD8C-35D8CE39C21D}"/>
          </ac:graphicFrameMkLst>
        </pc:graphicFrameChg>
        <pc:graphicFrameChg chg="add mod">
          <ac:chgData name="Maldonado-Greenlee, Lianne" userId="525c7285-978f-4548-9cbc-4ce7672adacf" providerId="ADAL" clId="{7BCB70AA-796F-41CF-BF58-BDDABCFA13E7}" dt="2022-10-27T18:18:57.699" v="132" actId="14100"/>
          <ac:graphicFrameMkLst>
            <pc:docMk/>
            <pc:sldMk cId="158212667" sldId="333"/>
            <ac:graphicFrameMk id="11" creationId="{272879B1-E1BB-40F7-83D9-E5D916BEC1AF}"/>
          </ac:graphicFrameMkLst>
        </pc:graphicFrameChg>
        <pc:graphicFrameChg chg="del mod">
          <ac:chgData name="Maldonado-Greenlee, Lianne" userId="525c7285-978f-4548-9cbc-4ce7672adacf" providerId="ADAL" clId="{7BCB70AA-796F-41CF-BF58-BDDABCFA13E7}" dt="2022-10-27T18:18:24.147" v="126" actId="478"/>
          <ac:graphicFrameMkLst>
            <pc:docMk/>
            <pc:sldMk cId="158212667" sldId="333"/>
            <ac:graphicFrameMk id="21" creationId="{729D4728-F823-8F6A-373F-24F9D7E54DB2}"/>
          </ac:graphicFrameMkLst>
        </pc:graphicFrameChg>
        <pc:picChg chg="add del mod ord">
          <ac:chgData name="Maldonado-Greenlee, Lianne" userId="525c7285-978f-4548-9cbc-4ce7672adacf" providerId="ADAL" clId="{7BCB70AA-796F-41CF-BF58-BDDABCFA13E7}" dt="2022-10-27T18:23:46.834" v="142" actId="478"/>
          <ac:picMkLst>
            <pc:docMk/>
            <pc:sldMk cId="158212667" sldId="333"/>
            <ac:picMk id="12" creationId="{CAC8331A-6920-4414-8E8C-161F9C060E42}"/>
          </ac:picMkLst>
        </pc:picChg>
      </pc:sldChg>
      <pc:sldChg chg="modSp del mod">
        <pc:chgData name="Maldonado-Greenlee, Lianne" userId="525c7285-978f-4548-9cbc-4ce7672adacf" providerId="ADAL" clId="{7BCB70AA-796F-41CF-BF58-BDDABCFA13E7}" dt="2022-10-27T18:12:52.904" v="120" actId="47"/>
        <pc:sldMkLst>
          <pc:docMk/>
          <pc:sldMk cId="1278977442" sldId="334"/>
        </pc:sldMkLst>
        <pc:spChg chg="mod">
          <ac:chgData name="Maldonado-Greenlee, Lianne" userId="525c7285-978f-4548-9cbc-4ce7672adacf" providerId="ADAL" clId="{7BCB70AA-796F-41CF-BF58-BDDABCFA13E7}" dt="2022-10-27T17:38:06.603" v="105" actId="20578"/>
          <ac:spMkLst>
            <pc:docMk/>
            <pc:sldMk cId="1278977442" sldId="334"/>
            <ac:spMk id="4" creationId="{38B15642-48AD-4F49-A1F0-CF340D0B7D3E}"/>
          </ac:spMkLst>
        </pc:spChg>
      </pc:sldChg>
      <pc:sldChg chg="addSp delSp modSp add mod setBg delDesignElem">
        <pc:chgData name="Maldonado-Greenlee, Lianne" userId="525c7285-978f-4548-9cbc-4ce7672adacf" providerId="ADAL" clId="{7BCB70AA-796F-41CF-BF58-BDDABCFA13E7}" dt="2022-10-27T18:30:39.862" v="339" actId="14100"/>
        <pc:sldMkLst>
          <pc:docMk/>
          <pc:sldMk cId="1564274398" sldId="335"/>
        </pc:sldMkLst>
        <pc:spChg chg="mod">
          <ac:chgData name="Maldonado-Greenlee, Lianne" userId="525c7285-978f-4548-9cbc-4ce7672adacf" providerId="ADAL" clId="{7BCB70AA-796F-41CF-BF58-BDDABCFA13E7}" dt="2022-10-27T18:18:11.055" v="125" actId="20577"/>
          <ac:spMkLst>
            <pc:docMk/>
            <pc:sldMk cId="1564274398" sldId="335"/>
            <ac:spMk id="2" creationId="{CC9E70AE-6057-1DE7-536B-0EFEA56C11CE}"/>
          </ac:spMkLst>
        </pc:spChg>
        <pc:spChg chg="mod">
          <ac:chgData name="Maldonado-Greenlee, Lianne" userId="525c7285-978f-4548-9cbc-4ce7672adacf" providerId="ADAL" clId="{7BCB70AA-796F-41CF-BF58-BDDABCFA13E7}" dt="2022-10-27T18:13:00.116" v="121" actId="255"/>
          <ac:spMkLst>
            <pc:docMk/>
            <pc:sldMk cId="1564274398" sldId="335"/>
            <ac:spMk id="7" creationId="{3B6F3D0D-72E0-40DA-8B93-DFC0F3DD8B5C}"/>
          </ac:spMkLst>
        </pc:spChg>
        <pc:spChg chg="add">
          <ac:chgData name="Maldonado-Greenlee, Lianne" userId="525c7285-978f-4548-9cbc-4ce7672adacf" providerId="ADAL" clId="{7BCB70AA-796F-41CF-BF58-BDDABCFA13E7}" dt="2022-10-27T18:12:44.166" v="119" actId="26606"/>
          <ac:spMkLst>
            <pc:docMk/>
            <pc:sldMk cId="1564274398" sldId="335"/>
            <ac:spMk id="12" creationId="{78632963-757B-40C2-BB84-FC6107A54DAD}"/>
          </ac:spMkLst>
        </pc:spChg>
        <pc:spChg chg="add">
          <ac:chgData name="Maldonado-Greenlee, Lianne" userId="525c7285-978f-4548-9cbc-4ce7672adacf" providerId="ADAL" clId="{7BCB70AA-796F-41CF-BF58-BDDABCFA13E7}" dt="2022-10-27T18:12:44.166" v="119" actId="26606"/>
          <ac:spMkLst>
            <pc:docMk/>
            <pc:sldMk cId="1564274398" sldId="335"/>
            <ac:spMk id="14" creationId="{2853AE55-7E35-44B0-89F1-3F52B262AF33}"/>
          </ac:spMkLst>
        </pc:spChg>
        <pc:spChg chg="add">
          <ac:chgData name="Maldonado-Greenlee, Lianne" userId="525c7285-978f-4548-9cbc-4ce7672adacf" providerId="ADAL" clId="{7BCB70AA-796F-41CF-BF58-BDDABCFA13E7}" dt="2022-10-27T18:12:44.166" v="119" actId="26606"/>
          <ac:spMkLst>
            <pc:docMk/>
            <pc:sldMk cId="1564274398" sldId="335"/>
            <ac:spMk id="16" creationId="{DBC4BE4D-4B50-4F51-9F85-4B5D60B02D81}"/>
          </ac:spMkLst>
        </pc:spChg>
        <pc:spChg chg="del">
          <ac:chgData name="Maldonado-Greenlee, Lianne" userId="525c7285-978f-4548-9cbc-4ce7672adacf" providerId="ADAL" clId="{7BCB70AA-796F-41CF-BF58-BDDABCFA13E7}" dt="2022-10-27T18:09:18.739" v="107"/>
          <ac:spMkLst>
            <pc:docMk/>
            <pc:sldMk cId="1564274398" sldId="335"/>
            <ac:spMk id="32" creationId="{4E9EDDFA-8F05-462B-8D3E-5B9C4FBC735B}"/>
          </ac:spMkLst>
        </pc:spChg>
        <pc:spChg chg="del">
          <ac:chgData name="Maldonado-Greenlee, Lianne" userId="525c7285-978f-4548-9cbc-4ce7672adacf" providerId="ADAL" clId="{7BCB70AA-796F-41CF-BF58-BDDABCFA13E7}" dt="2022-10-27T18:09:18.739" v="107"/>
          <ac:spMkLst>
            <pc:docMk/>
            <pc:sldMk cId="1564274398" sldId="335"/>
            <ac:spMk id="34" creationId="{143F9A23-3237-4ED6-A1E9-C0E6530E053B}"/>
          </ac:spMkLst>
        </pc:spChg>
        <pc:spChg chg="del">
          <ac:chgData name="Maldonado-Greenlee, Lianne" userId="525c7285-978f-4548-9cbc-4ce7672adacf" providerId="ADAL" clId="{7BCB70AA-796F-41CF-BF58-BDDABCFA13E7}" dt="2022-10-27T18:09:18.739" v="107"/>
          <ac:spMkLst>
            <pc:docMk/>
            <pc:sldMk cId="1564274398" sldId="335"/>
            <ac:spMk id="36" creationId="{C63CD46D-4335-4BA4-842A-BF835A99CB2C}"/>
          </ac:spMkLst>
        </pc:spChg>
        <pc:picChg chg="mod">
          <ac:chgData name="Maldonado-Greenlee, Lianne" userId="525c7285-978f-4548-9cbc-4ce7672adacf" providerId="ADAL" clId="{7BCB70AA-796F-41CF-BF58-BDDABCFA13E7}" dt="2022-10-27T18:30:39.862" v="339" actId="14100"/>
          <ac:picMkLst>
            <pc:docMk/>
            <pc:sldMk cId="1564274398" sldId="335"/>
            <ac:picMk id="4" creationId="{19EBF17A-9FC1-0214-BA2C-BBF42A1DE7F6}"/>
          </ac:picMkLst>
        </pc:picChg>
      </pc:sldChg>
      <pc:sldChg chg="delSp add del setBg delDesignElem">
        <pc:chgData name="Maldonado-Greenlee, Lianne" userId="525c7285-978f-4548-9cbc-4ce7672adacf" providerId="ADAL" clId="{7BCB70AA-796F-41CF-BF58-BDDABCFA13E7}" dt="2022-10-27T18:24:09.939" v="145" actId="47"/>
        <pc:sldMkLst>
          <pc:docMk/>
          <pc:sldMk cId="3008931199" sldId="336"/>
        </pc:sldMkLst>
        <pc:spChg chg="del">
          <ac:chgData name="Maldonado-Greenlee, Lianne" userId="525c7285-978f-4548-9cbc-4ce7672adacf" providerId="ADAL" clId="{7BCB70AA-796F-41CF-BF58-BDDABCFA13E7}" dt="2022-10-27T18:23:54.217" v="144"/>
          <ac:spMkLst>
            <pc:docMk/>
            <pc:sldMk cId="3008931199" sldId="336"/>
            <ac:spMk id="32" creationId="{0EB72A9B-FD82-4F09-BF1E-D39311D3A0E3}"/>
          </ac:spMkLst>
        </pc:spChg>
        <pc:spChg chg="del">
          <ac:chgData name="Maldonado-Greenlee, Lianne" userId="525c7285-978f-4548-9cbc-4ce7672adacf" providerId="ADAL" clId="{7BCB70AA-796F-41CF-BF58-BDDABCFA13E7}" dt="2022-10-27T18:23:54.217" v="144"/>
          <ac:spMkLst>
            <pc:docMk/>
            <pc:sldMk cId="3008931199" sldId="336"/>
            <ac:spMk id="33" creationId="{DD39B371-6E4E-4070-AB4E-4D788405A5A6}"/>
          </ac:spMkLst>
        </pc:spChg>
        <pc:spChg chg="del">
          <ac:chgData name="Maldonado-Greenlee, Lianne" userId="525c7285-978f-4548-9cbc-4ce7672adacf" providerId="ADAL" clId="{7BCB70AA-796F-41CF-BF58-BDDABCFA13E7}" dt="2022-10-27T18:23:54.217" v="144"/>
          <ac:spMkLst>
            <pc:docMk/>
            <pc:sldMk cId="3008931199" sldId="336"/>
            <ac:spMk id="34" creationId="{B937DAED-8BFE-4563-BB45-B5E554D70A84}"/>
          </ac:spMkLst>
        </pc:spChg>
      </pc:sldChg>
      <pc:sldChg chg="delSp del mod">
        <pc:chgData name="Maldonado-Greenlee, Lianne" userId="525c7285-978f-4548-9cbc-4ce7672adacf" providerId="ADAL" clId="{7BCB70AA-796F-41CF-BF58-BDDABCFA13E7}" dt="2022-10-27T18:37:01.772" v="381" actId="47"/>
        <pc:sldMkLst>
          <pc:docMk/>
          <pc:sldMk cId="2175666222" sldId="337"/>
        </pc:sldMkLst>
        <pc:picChg chg="del">
          <ac:chgData name="Maldonado-Greenlee, Lianne" userId="525c7285-978f-4548-9cbc-4ce7672adacf" providerId="ADAL" clId="{7BCB70AA-796F-41CF-BF58-BDDABCFA13E7}" dt="2022-10-27T18:24:19.290" v="146" actId="478"/>
          <ac:picMkLst>
            <pc:docMk/>
            <pc:sldMk cId="2175666222" sldId="337"/>
            <ac:picMk id="12" creationId="{CAC8331A-6920-4414-8E8C-161F9C060E42}"/>
          </ac:picMkLst>
        </pc:picChg>
      </pc:sldChg>
      <pc:sldChg chg="addSp delSp modSp new del mod setBg">
        <pc:chgData name="Maldonado-Greenlee, Lianne" userId="525c7285-978f-4548-9cbc-4ce7672adacf" providerId="ADAL" clId="{7BCB70AA-796F-41CF-BF58-BDDABCFA13E7}" dt="2022-10-27T18:36:59.003" v="380" actId="47"/>
        <pc:sldMkLst>
          <pc:docMk/>
          <pc:sldMk cId="3622607372" sldId="338"/>
        </pc:sldMkLst>
        <pc:spChg chg="mod">
          <ac:chgData name="Maldonado-Greenlee, Lianne" userId="525c7285-978f-4548-9cbc-4ce7672adacf" providerId="ADAL" clId="{7BCB70AA-796F-41CF-BF58-BDDABCFA13E7}" dt="2022-10-27T18:25:01.514" v="159" actId="20577"/>
          <ac:spMkLst>
            <pc:docMk/>
            <pc:sldMk cId="3622607372" sldId="338"/>
            <ac:spMk id="2" creationId="{7CB39188-1C5F-4C8E-95BB-231B483E121B}"/>
          </ac:spMkLst>
        </pc:spChg>
        <pc:spChg chg="del">
          <ac:chgData name="Maldonado-Greenlee, Lianne" userId="525c7285-978f-4548-9cbc-4ce7672adacf" providerId="ADAL" clId="{7BCB70AA-796F-41CF-BF58-BDDABCFA13E7}" dt="2022-10-27T18:24:46.826" v="148" actId="478"/>
          <ac:spMkLst>
            <pc:docMk/>
            <pc:sldMk cId="3622607372" sldId="338"/>
            <ac:spMk id="3" creationId="{B450A50D-F67A-45F9-BAF5-E01DE13F5919}"/>
          </ac:spMkLst>
        </pc:spChg>
        <pc:graphicFrameChg chg="add mod">
          <ac:chgData name="Maldonado-Greenlee, Lianne" userId="525c7285-978f-4548-9cbc-4ce7672adacf" providerId="ADAL" clId="{7BCB70AA-796F-41CF-BF58-BDDABCFA13E7}" dt="2022-10-27T18:24:53.644" v="149"/>
          <ac:graphicFrameMkLst>
            <pc:docMk/>
            <pc:sldMk cId="3622607372" sldId="338"/>
            <ac:graphicFrameMk id="4" creationId="{709B066E-E148-4D51-BE0F-433250071981}"/>
          </ac:graphicFrameMkLst>
        </pc:graphicFrameChg>
      </pc:sldChg>
      <pc:sldChg chg="addSp delSp modSp del mod">
        <pc:chgData name="Maldonado-Greenlee, Lianne" userId="525c7285-978f-4548-9cbc-4ce7672adacf" providerId="ADAL" clId="{7BCB70AA-796F-41CF-BF58-BDDABCFA13E7}" dt="2022-10-27T18:32:49.582" v="347"/>
        <pc:sldMkLst>
          <pc:docMk/>
          <pc:sldMk cId="441739678" sldId="339"/>
        </pc:sldMkLst>
        <pc:spChg chg="mod">
          <ac:chgData name="Maldonado-Greenlee, Lianne" userId="525c7285-978f-4548-9cbc-4ce7672adacf" providerId="ADAL" clId="{7BCB70AA-796F-41CF-BF58-BDDABCFA13E7}" dt="2022-10-27T18:32:46.840" v="345" actId="1076"/>
          <ac:spMkLst>
            <pc:docMk/>
            <pc:sldMk cId="441739678" sldId="339"/>
            <ac:spMk id="2" creationId="{CC9E70AE-6057-1DE7-536B-0EFEA56C11CE}"/>
          </ac:spMkLst>
        </pc:spChg>
        <pc:graphicFrameChg chg="add del mod">
          <ac:chgData name="Maldonado-Greenlee, Lianne" userId="525c7285-978f-4548-9cbc-4ce7672adacf" providerId="ADAL" clId="{7BCB70AA-796F-41CF-BF58-BDDABCFA13E7}" dt="2022-10-27T18:32:46.080" v="344"/>
          <ac:graphicFrameMkLst>
            <pc:docMk/>
            <pc:sldMk cId="441739678" sldId="339"/>
            <ac:graphicFrameMk id="8" creationId="{2590470D-95AC-48CF-A340-18378BA08C4F}"/>
          </ac:graphicFrameMkLst>
        </pc:graphicFrameChg>
        <pc:picChg chg="mod">
          <ac:chgData name="Maldonado-Greenlee, Lianne" userId="525c7285-978f-4548-9cbc-4ce7672adacf" providerId="ADAL" clId="{7BCB70AA-796F-41CF-BF58-BDDABCFA13E7}" dt="2022-10-27T18:32:47.641" v="346" actId="14826"/>
          <ac:picMkLst>
            <pc:docMk/>
            <pc:sldMk cId="441739678" sldId="339"/>
            <ac:picMk id="4" creationId="{19EBF17A-9FC1-0214-BA2C-BBF42A1DE7F6}"/>
          </ac:picMkLst>
        </pc:picChg>
      </pc:sldChg>
      <pc:sldChg chg="delSp add del setBg delDesignElem">
        <pc:chgData name="Maldonado-Greenlee, Lianne" userId="525c7285-978f-4548-9cbc-4ce7672adacf" providerId="ADAL" clId="{7BCB70AA-796F-41CF-BF58-BDDABCFA13E7}" dt="2022-10-27T18:29:09.545" v="331" actId="47"/>
        <pc:sldMkLst>
          <pc:docMk/>
          <pc:sldMk cId="807060151" sldId="339"/>
        </pc:sldMkLst>
        <pc:spChg chg="del">
          <ac:chgData name="Maldonado-Greenlee, Lianne" userId="525c7285-978f-4548-9cbc-4ce7672adacf" providerId="ADAL" clId="{7BCB70AA-796F-41CF-BF58-BDDABCFA13E7}" dt="2022-10-27T18:28:21.309" v="208"/>
          <ac:spMkLst>
            <pc:docMk/>
            <pc:sldMk cId="807060151" sldId="339"/>
            <ac:spMk id="33" creationId="{904DB13E-F722-4ED6-BB00-556651E95281}"/>
          </ac:spMkLst>
        </pc:spChg>
        <pc:spChg chg="del">
          <ac:chgData name="Maldonado-Greenlee, Lianne" userId="525c7285-978f-4548-9cbc-4ce7672adacf" providerId="ADAL" clId="{7BCB70AA-796F-41CF-BF58-BDDABCFA13E7}" dt="2022-10-27T18:28:21.309" v="208"/>
          <ac:spMkLst>
            <pc:docMk/>
            <pc:sldMk cId="807060151" sldId="339"/>
            <ac:spMk id="35" creationId="{1419E3D9-C5FB-41A9-B6D2-DFB210BB6211}"/>
          </ac:spMkLst>
        </pc:spChg>
        <pc:spChg chg="del">
          <ac:chgData name="Maldonado-Greenlee, Lianne" userId="525c7285-978f-4548-9cbc-4ce7672adacf" providerId="ADAL" clId="{7BCB70AA-796F-41CF-BF58-BDDABCFA13E7}" dt="2022-10-27T18:28:21.309" v="208"/>
          <ac:spMkLst>
            <pc:docMk/>
            <pc:sldMk cId="807060151" sldId="339"/>
            <ac:spMk id="37" creationId="{367909BF-1DF7-4ACE-8F58-6CF719BB27E5}"/>
          </ac:spMkLst>
        </pc:spChg>
        <pc:spChg chg="del">
          <ac:chgData name="Maldonado-Greenlee, Lianne" userId="525c7285-978f-4548-9cbc-4ce7672adacf" providerId="ADAL" clId="{7BCB70AA-796F-41CF-BF58-BDDABCFA13E7}" dt="2022-10-27T18:28:21.309" v="208"/>
          <ac:spMkLst>
            <pc:docMk/>
            <pc:sldMk cId="807060151" sldId="339"/>
            <ac:spMk id="39" creationId="{89E8BEDB-0BBC-4F21-9CFB-8530D664C343}"/>
          </ac:spMkLst>
        </pc:spChg>
        <pc:spChg chg="del">
          <ac:chgData name="Maldonado-Greenlee, Lianne" userId="525c7285-978f-4548-9cbc-4ce7672adacf" providerId="ADAL" clId="{7BCB70AA-796F-41CF-BF58-BDDABCFA13E7}" dt="2022-10-27T18:28:21.309" v="208"/>
          <ac:spMkLst>
            <pc:docMk/>
            <pc:sldMk cId="807060151" sldId="339"/>
            <ac:spMk id="46" creationId="{420551B3-B4DA-48EE-988C-4FAEAEB5CE98}"/>
          </ac:spMkLst>
        </pc:spChg>
        <pc:spChg chg="del">
          <ac:chgData name="Maldonado-Greenlee, Lianne" userId="525c7285-978f-4548-9cbc-4ce7672adacf" providerId="ADAL" clId="{7BCB70AA-796F-41CF-BF58-BDDABCFA13E7}" dt="2022-10-27T18:28:21.309" v="208"/>
          <ac:spMkLst>
            <pc:docMk/>
            <pc:sldMk cId="807060151" sldId="339"/>
            <ac:spMk id="48" creationId="{87FD26E4-041F-4EF2-B92D-6034C0F85CCF}"/>
          </ac:spMkLst>
        </pc:spChg>
        <pc:grpChg chg="del">
          <ac:chgData name="Maldonado-Greenlee, Lianne" userId="525c7285-978f-4548-9cbc-4ce7672adacf" providerId="ADAL" clId="{7BCB70AA-796F-41CF-BF58-BDDABCFA13E7}" dt="2022-10-27T18:28:21.309" v="208"/>
          <ac:grpSpMkLst>
            <pc:docMk/>
            <pc:sldMk cId="807060151" sldId="339"/>
            <ac:grpSpMk id="41" creationId="{E26428D7-C6F3-473D-A360-A3F5C3E8728C}"/>
          </ac:grpSpMkLst>
        </pc:grpChg>
      </pc:sldChg>
      <pc:sldChg chg="addSp delSp modSp add del mod setBg setClrOvrMap delDesignElem">
        <pc:chgData name="Maldonado-Greenlee, Lianne" userId="525c7285-978f-4548-9cbc-4ce7672adacf" providerId="ADAL" clId="{7BCB70AA-796F-41CF-BF58-BDDABCFA13E7}" dt="2022-10-27T19:22:04.664" v="391" actId="47"/>
        <pc:sldMkLst>
          <pc:docMk/>
          <pc:sldMk cId="1163753322" sldId="339"/>
        </pc:sldMkLst>
        <pc:spChg chg="mod">
          <ac:chgData name="Maldonado-Greenlee, Lianne" userId="525c7285-978f-4548-9cbc-4ce7672adacf" providerId="ADAL" clId="{7BCB70AA-796F-41CF-BF58-BDDABCFA13E7}" dt="2022-10-27T18:37:18.610" v="383" actId="1076"/>
          <ac:spMkLst>
            <pc:docMk/>
            <pc:sldMk cId="1163753322" sldId="339"/>
            <ac:spMk id="2" creationId="{9E786CC3-E447-4878-AD76-AC8AFBC44BB5}"/>
          </ac:spMkLst>
        </pc:spChg>
        <pc:spChg chg="add del">
          <ac:chgData name="Maldonado-Greenlee, Lianne" userId="525c7285-978f-4548-9cbc-4ce7672adacf" providerId="ADAL" clId="{7BCB70AA-796F-41CF-BF58-BDDABCFA13E7}" dt="2022-10-27T18:35:39.665" v="367" actId="26606"/>
          <ac:spMkLst>
            <pc:docMk/>
            <pc:sldMk cId="1163753322" sldId="339"/>
            <ac:spMk id="20" creationId="{1E94681D-2A4C-4A8D-B9B5-31D440D0328D}"/>
          </ac:spMkLst>
        </pc:spChg>
        <pc:spChg chg="add del">
          <ac:chgData name="Maldonado-Greenlee, Lianne" userId="525c7285-978f-4548-9cbc-4ce7672adacf" providerId="ADAL" clId="{7BCB70AA-796F-41CF-BF58-BDDABCFA13E7}" dt="2022-10-27T18:35:39.665" v="367" actId="26606"/>
          <ac:spMkLst>
            <pc:docMk/>
            <pc:sldMk cId="1163753322" sldId="339"/>
            <ac:spMk id="22" creationId="{FB65ABA3-820C-4D75-9437-9EFA1ADFE134}"/>
          </ac:spMkLst>
        </pc:spChg>
        <pc:spChg chg="add del">
          <ac:chgData name="Maldonado-Greenlee, Lianne" userId="525c7285-978f-4548-9cbc-4ce7672adacf" providerId="ADAL" clId="{7BCB70AA-796F-41CF-BF58-BDDABCFA13E7}" dt="2022-10-27T18:35:39.665" v="367" actId="26606"/>
          <ac:spMkLst>
            <pc:docMk/>
            <pc:sldMk cId="1163753322" sldId="339"/>
            <ac:spMk id="24" creationId="{036BF2FB-90D8-48DB-BD34-D040CDCFF208}"/>
          </ac:spMkLst>
        </pc:spChg>
        <pc:spChg chg="add del">
          <ac:chgData name="Maldonado-Greenlee, Lianne" userId="525c7285-978f-4548-9cbc-4ce7672adacf" providerId="ADAL" clId="{7BCB70AA-796F-41CF-BF58-BDDABCFA13E7}" dt="2022-10-27T18:35:39.665" v="367" actId="26606"/>
          <ac:spMkLst>
            <pc:docMk/>
            <pc:sldMk cId="1163753322" sldId="339"/>
            <ac:spMk id="26" creationId="{CD64F326-929E-45E2-B54D-DC7E17207734}"/>
          </ac:spMkLst>
        </pc:spChg>
        <pc:spChg chg="add del">
          <ac:chgData name="Maldonado-Greenlee, Lianne" userId="525c7285-978f-4548-9cbc-4ce7672adacf" providerId="ADAL" clId="{7BCB70AA-796F-41CF-BF58-BDDABCFA13E7}" dt="2022-10-27T18:35:39.665" v="367" actId="26606"/>
          <ac:spMkLst>
            <pc:docMk/>
            <pc:sldMk cId="1163753322" sldId="339"/>
            <ac:spMk id="28" creationId="{7BFCDFD7-7B3B-4ED9-B533-34D0B37244F1}"/>
          </ac:spMkLst>
        </pc:spChg>
        <pc:spChg chg="add del">
          <ac:chgData name="Maldonado-Greenlee, Lianne" userId="525c7285-978f-4548-9cbc-4ce7672adacf" providerId="ADAL" clId="{7BCB70AA-796F-41CF-BF58-BDDABCFA13E7}" dt="2022-10-27T18:35:43.259" v="369" actId="26606"/>
          <ac:spMkLst>
            <pc:docMk/>
            <pc:sldMk cId="1163753322" sldId="339"/>
            <ac:spMk id="30" creationId="{1E94681D-2A4C-4A8D-B9B5-31D440D0328D}"/>
          </ac:spMkLst>
        </pc:spChg>
        <pc:spChg chg="add del">
          <ac:chgData name="Maldonado-Greenlee, Lianne" userId="525c7285-978f-4548-9cbc-4ce7672adacf" providerId="ADAL" clId="{7BCB70AA-796F-41CF-BF58-BDDABCFA13E7}" dt="2022-10-27T18:35:43.259" v="369" actId="26606"/>
          <ac:spMkLst>
            <pc:docMk/>
            <pc:sldMk cId="1163753322" sldId="339"/>
            <ac:spMk id="31" creationId="{FB65ABA3-820C-4D75-9437-9EFA1ADFE134}"/>
          </ac:spMkLst>
        </pc:spChg>
        <pc:spChg chg="add del">
          <ac:chgData name="Maldonado-Greenlee, Lianne" userId="525c7285-978f-4548-9cbc-4ce7672adacf" providerId="ADAL" clId="{7BCB70AA-796F-41CF-BF58-BDDABCFA13E7}" dt="2022-10-27T18:35:43.259" v="369" actId="26606"/>
          <ac:spMkLst>
            <pc:docMk/>
            <pc:sldMk cId="1163753322" sldId="339"/>
            <ac:spMk id="32" creationId="{036BF2FB-90D8-48DB-BD34-D040CDCFF208}"/>
          </ac:spMkLst>
        </pc:spChg>
        <pc:spChg chg="del">
          <ac:chgData name="Maldonado-Greenlee, Lianne" userId="525c7285-978f-4548-9cbc-4ce7672adacf" providerId="ADAL" clId="{7BCB70AA-796F-41CF-BF58-BDDABCFA13E7}" dt="2022-10-27T18:32:57.406" v="349"/>
          <ac:spMkLst>
            <pc:docMk/>
            <pc:sldMk cId="1163753322" sldId="339"/>
            <ac:spMk id="33" creationId="{904DB13E-F722-4ED6-BB00-556651E95281}"/>
          </ac:spMkLst>
        </pc:spChg>
        <pc:spChg chg="add del">
          <ac:chgData name="Maldonado-Greenlee, Lianne" userId="525c7285-978f-4548-9cbc-4ce7672adacf" providerId="ADAL" clId="{7BCB70AA-796F-41CF-BF58-BDDABCFA13E7}" dt="2022-10-27T18:35:43.259" v="369" actId="26606"/>
          <ac:spMkLst>
            <pc:docMk/>
            <pc:sldMk cId="1163753322" sldId="339"/>
            <ac:spMk id="34" creationId="{CD64F326-929E-45E2-B54D-DC7E17207734}"/>
          </ac:spMkLst>
        </pc:spChg>
        <pc:spChg chg="del">
          <ac:chgData name="Maldonado-Greenlee, Lianne" userId="525c7285-978f-4548-9cbc-4ce7672adacf" providerId="ADAL" clId="{7BCB70AA-796F-41CF-BF58-BDDABCFA13E7}" dt="2022-10-27T18:32:57.406" v="349"/>
          <ac:spMkLst>
            <pc:docMk/>
            <pc:sldMk cId="1163753322" sldId="339"/>
            <ac:spMk id="35" creationId="{1419E3D9-C5FB-41A9-B6D2-DFB210BB6211}"/>
          </ac:spMkLst>
        </pc:spChg>
        <pc:spChg chg="add del">
          <ac:chgData name="Maldonado-Greenlee, Lianne" userId="525c7285-978f-4548-9cbc-4ce7672adacf" providerId="ADAL" clId="{7BCB70AA-796F-41CF-BF58-BDDABCFA13E7}" dt="2022-10-27T18:35:43.259" v="369" actId="26606"/>
          <ac:spMkLst>
            <pc:docMk/>
            <pc:sldMk cId="1163753322" sldId="339"/>
            <ac:spMk id="36" creationId="{7BFCDFD7-7B3B-4ED9-B533-34D0B37244F1}"/>
          </ac:spMkLst>
        </pc:spChg>
        <pc:spChg chg="del">
          <ac:chgData name="Maldonado-Greenlee, Lianne" userId="525c7285-978f-4548-9cbc-4ce7672adacf" providerId="ADAL" clId="{7BCB70AA-796F-41CF-BF58-BDDABCFA13E7}" dt="2022-10-27T18:32:57.406" v="349"/>
          <ac:spMkLst>
            <pc:docMk/>
            <pc:sldMk cId="1163753322" sldId="339"/>
            <ac:spMk id="37" creationId="{367909BF-1DF7-4ACE-8F58-6CF719BB27E5}"/>
          </ac:spMkLst>
        </pc:spChg>
        <pc:spChg chg="del">
          <ac:chgData name="Maldonado-Greenlee, Lianne" userId="525c7285-978f-4548-9cbc-4ce7672adacf" providerId="ADAL" clId="{7BCB70AA-796F-41CF-BF58-BDDABCFA13E7}" dt="2022-10-27T18:32:57.406" v="349"/>
          <ac:spMkLst>
            <pc:docMk/>
            <pc:sldMk cId="1163753322" sldId="339"/>
            <ac:spMk id="39" creationId="{89E8BEDB-0BBC-4F21-9CFB-8530D664C343}"/>
          </ac:spMkLst>
        </pc:spChg>
        <pc:spChg chg="add del">
          <ac:chgData name="Maldonado-Greenlee, Lianne" userId="525c7285-978f-4548-9cbc-4ce7672adacf" providerId="ADAL" clId="{7BCB70AA-796F-41CF-BF58-BDDABCFA13E7}" dt="2022-10-27T18:35:50.673" v="371" actId="26606"/>
          <ac:spMkLst>
            <pc:docMk/>
            <pc:sldMk cId="1163753322" sldId="339"/>
            <ac:spMk id="40" creationId="{1E94681D-2A4C-4A8D-B9B5-31D440D0328D}"/>
          </ac:spMkLst>
        </pc:spChg>
        <pc:spChg chg="add del">
          <ac:chgData name="Maldonado-Greenlee, Lianne" userId="525c7285-978f-4548-9cbc-4ce7672adacf" providerId="ADAL" clId="{7BCB70AA-796F-41CF-BF58-BDDABCFA13E7}" dt="2022-10-27T18:35:50.673" v="371" actId="26606"/>
          <ac:spMkLst>
            <pc:docMk/>
            <pc:sldMk cId="1163753322" sldId="339"/>
            <ac:spMk id="42" creationId="{FB65ABA3-820C-4D75-9437-9EFA1ADFE134}"/>
          </ac:spMkLst>
        </pc:spChg>
        <pc:spChg chg="add del">
          <ac:chgData name="Maldonado-Greenlee, Lianne" userId="525c7285-978f-4548-9cbc-4ce7672adacf" providerId="ADAL" clId="{7BCB70AA-796F-41CF-BF58-BDDABCFA13E7}" dt="2022-10-27T18:35:50.673" v="371" actId="26606"/>
          <ac:spMkLst>
            <pc:docMk/>
            <pc:sldMk cId="1163753322" sldId="339"/>
            <ac:spMk id="43" creationId="{036BF2FB-90D8-48DB-BD34-D040CDCFF208}"/>
          </ac:spMkLst>
        </pc:spChg>
        <pc:spChg chg="del">
          <ac:chgData name="Maldonado-Greenlee, Lianne" userId="525c7285-978f-4548-9cbc-4ce7672adacf" providerId="ADAL" clId="{7BCB70AA-796F-41CF-BF58-BDDABCFA13E7}" dt="2022-10-27T18:32:57.406" v="349"/>
          <ac:spMkLst>
            <pc:docMk/>
            <pc:sldMk cId="1163753322" sldId="339"/>
            <ac:spMk id="46" creationId="{420551B3-B4DA-48EE-988C-4FAEAEB5CE98}"/>
          </ac:spMkLst>
        </pc:spChg>
        <pc:spChg chg="del">
          <ac:chgData name="Maldonado-Greenlee, Lianne" userId="525c7285-978f-4548-9cbc-4ce7672adacf" providerId="ADAL" clId="{7BCB70AA-796F-41CF-BF58-BDDABCFA13E7}" dt="2022-10-27T18:32:57.406" v="349"/>
          <ac:spMkLst>
            <pc:docMk/>
            <pc:sldMk cId="1163753322" sldId="339"/>
            <ac:spMk id="48" creationId="{87FD26E4-041F-4EF2-B92D-6034C0F85CCF}"/>
          </ac:spMkLst>
        </pc:spChg>
        <pc:grpChg chg="del">
          <ac:chgData name="Maldonado-Greenlee, Lianne" userId="525c7285-978f-4548-9cbc-4ce7672adacf" providerId="ADAL" clId="{7BCB70AA-796F-41CF-BF58-BDDABCFA13E7}" dt="2022-10-27T18:32:57.406" v="349"/>
          <ac:grpSpMkLst>
            <pc:docMk/>
            <pc:sldMk cId="1163753322" sldId="339"/>
            <ac:grpSpMk id="41" creationId="{E26428D7-C6F3-473D-A360-A3F5C3E8728C}"/>
          </ac:grpSpMkLst>
        </pc:grpChg>
        <pc:graphicFrameChg chg="add del mod">
          <ac:chgData name="Maldonado-Greenlee, Lianne" userId="525c7285-978f-4548-9cbc-4ce7672adacf" providerId="ADAL" clId="{7BCB70AA-796F-41CF-BF58-BDDABCFA13E7}" dt="2022-10-27T18:37:27.811" v="384" actId="1076"/>
          <ac:graphicFrameMkLst>
            <pc:docMk/>
            <pc:sldMk cId="1163753322" sldId="339"/>
            <ac:graphicFrameMk id="14" creationId="{BA9C04A9-0E75-45A2-89FC-D27738E9A3EC}"/>
          </ac:graphicFrameMkLst>
        </pc:graphicFrameChg>
        <pc:graphicFrameChg chg="add del">
          <ac:chgData name="Maldonado-Greenlee, Lianne" userId="525c7285-978f-4548-9cbc-4ce7672adacf" providerId="ADAL" clId="{7BCB70AA-796F-41CF-BF58-BDDABCFA13E7}" dt="2022-10-27T18:35:39.665" v="367" actId="26606"/>
          <ac:graphicFrameMkLst>
            <pc:docMk/>
            <pc:sldMk cId="1163753322" sldId="339"/>
            <ac:graphicFrameMk id="16" creationId="{1624D1EA-7419-AFAD-A77F-1E824E693F5D}"/>
          </ac:graphicFrameMkLst>
        </pc:graphicFrameChg>
        <pc:graphicFrameChg chg="add del">
          <ac:chgData name="Maldonado-Greenlee, Lianne" userId="525c7285-978f-4548-9cbc-4ce7672adacf" providerId="ADAL" clId="{7BCB70AA-796F-41CF-BF58-BDDABCFA13E7}" dt="2022-10-27T18:35:43.259" v="369" actId="26606"/>
          <ac:graphicFrameMkLst>
            <pc:docMk/>
            <pc:sldMk cId="1163753322" sldId="339"/>
            <ac:graphicFrameMk id="38" creationId="{580C77FC-9607-3B5B-EFEC-F0514B24BF02}"/>
          </ac:graphicFrameMkLst>
        </pc:graphicFrameChg>
        <pc:graphicFrameChg chg="add del">
          <ac:chgData name="Maldonado-Greenlee, Lianne" userId="525c7285-978f-4548-9cbc-4ce7672adacf" providerId="ADAL" clId="{7BCB70AA-796F-41CF-BF58-BDDABCFA13E7}" dt="2022-10-27T18:35:50.673" v="371" actId="26606"/>
          <ac:graphicFrameMkLst>
            <pc:docMk/>
            <pc:sldMk cId="1163753322" sldId="339"/>
            <ac:graphicFrameMk id="44" creationId="{E93603E1-809D-05AA-5B1C-472767C6E377}"/>
          </ac:graphicFrameMkLst>
        </pc:graphicFrameChg>
        <pc:graphicFrameChg chg="add del">
          <ac:chgData name="Maldonado-Greenlee, Lianne" userId="525c7285-978f-4548-9cbc-4ce7672adacf" providerId="ADAL" clId="{7BCB70AA-796F-41CF-BF58-BDDABCFA13E7}" dt="2022-10-27T18:35:52.908" v="373" actId="26606"/>
          <ac:graphicFrameMkLst>
            <pc:docMk/>
            <pc:sldMk cId="1163753322" sldId="339"/>
            <ac:graphicFrameMk id="47" creationId="{BA9C04A9-0E75-45A2-89FC-D27738E9A3EC}"/>
          </ac:graphicFrameMkLst>
        </pc:graphicFrameChg>
        <pc:picChg chg="mod">
          <ac:chgData name="Maldonado-Greenlee, Lianne" userId="525c7285-978f-4548-9cbc-4ce7672adacf" providerId="ADAL" clId="{7BCB70AA-796F-41CF-BF58-BDDABCFA13E7}" dt="2022-10-27T18:36:28.361" v="376" actId="14826"/>
          <ac:picMkLst>
            <pc:docMk/>
            <pc:sldMk cId="1163753322" sldId="339"/>
            <ac:picMk id="4" creationId="{84C1AECD-EE28-4F57-992E-614AD654E12D}"/>
          </ac:picMkLst>
        </pc:picChg>
      </pc:sldChg>
      <pc:sldChg chg="del">
        <pc:chgData name="Maldonado-Greenlee, Lianne" userId="525c7285-978f-4548-9cbc-4ce7672adacf" providerId="ADAL" clId="{7BCB70AA-796F-41CF-BF58-BDDABCFA13E7}" dt="2022-10-27T18:31:02.588" v="340" actId="47"/>
        <pc:sldMkLst>
          <pc:docMk/>
          <pc:sldMk cId="3005935374" sldId="339"/>
        </pc:sldMkLst>
      </pc:sldChg>
      <pc:sldChg chg="delSp add del setBg delDesignElem">
        <pc:chgData name="Maldonado-Greenlee, Lianne" userId="525c7285-978f-4548-9cbc-4ce7672adacf" providerId="ADAL" clId="{7BCB70AA-796F-41CF-BF58-BDDABCFA13E7}" dt="2022-10-27T18:30:23.456" v="337" actId="47"/>
        <pc:sldMkLst>
          <pc:docMk/>
          <pc:sldMk cId="3481373979" sldId="339"/>
        </pc:sldMkLst>
        <pc:spChg chg="del">
          <ac:chgData name="Maldonado-Greenlee, Lianne" userId="525c7285-978f-4548-9cbc-4ce7672adacf" providerId="ADAL" clId="{7BCB70AA-796F-41CF-BF58-BDDABCFA13E7}" dt="2022-10-27T18:29:14.019" v="333"/>
          <ac:spMkLst>
            <pc:docMk/>
            <pc:sldMk cId="3481373979" sldId="339"/>
            <ac:spMk id="33" creationId="{904DB13E-F722-4ED6-BB00-556651E95281}"/>
          </ac:spMkLst>
        </pc:spChg>
        <pc:spChg chg="del">
          <ac:chgData name="Maldonado-Greenlee, Lianne" userId="525c7285-978f-4548-9cbc-4ce7672adacf" providerId="ADAL" clId="{7BCB70AA-796F-41CF-BF58-BDDABCFA13E7}" dt="2022-10-27T18:29:14.019" v="333"/>
          <ac:spMkLst>
            <pc:docMk/>
            <pc:sldMk cId="3481373979" sldId="339"/>
            <ac:spMk id="35" creationId="{1419E3D9-C5FB-41A9-B6D2-DFB210BB6211}"/>
          </ac:spMkLst>
        </pc:spChg>
        <pc:spChg chg="del">
          <ac:chgData name="Maldonado-Greenlee, Lianne" userId="525c7285-978f-4548-9cbc-4ce7672adacf" providerId="ADAL" clId="{7BCB70AA-796F-41CF-BF58-BDDABCFA13E7}" dt="2022-10-27T18:29:14.019" v="333"/>
          <ac:spMkLst>
            <pc:docMk/>
            <pc:sldMk cId="3481373979" sldId="339"/>
            <ac:spMk id="37" creationId="{367909BF-1DF7-4ACE-8F58-6CF719BB27E5}"/>
          </ac:spMkLst>
        </pc:spChg>
        <pc:spChg chg="del">
          <ac:chgData name="Maldonado-Greenlee, Lianne" userId="525c7285-978f-4548-9cbc-4ce7672adacf" providerId="ADAL" clId="{7BCB70AA-796F-41CF-BF58-BDDABCFA13E7}" dt="2022-10-27T18:29:14.019" v="333"/>
          <ac:spMkLst>
            <pc:docMk/>
            <pc:sldMk cId="3481373979" sldId="339"/>
            <ac:spMk id="39" creationId="{89E8BEDB-0BBC-4F21-9CFB-8530D664C343}"/>
          </ac:spMkLst>
        </pc:spChg>
        <pc:spChg chg="del">
          <ac:chgData name="Maldonado-Greenlee, Lianne" userId="525c7285-978f-4548-9cbc-4ce7672adacf" providerId="ADAL" clId="{7BCB70AA-796F-41CF-BF58-BDDABCFA13E7}" dt="2022-10-27T18:29:14.019" v="333"/>
          <ac:spMkLst>
            <pc:docMk/>
            <pc:sldMk cId="3481373979" sldId="339"/>
            <ac:spMk id="46" creationId="{420551B3-B4DA-48EE-988C-4FAEAEB5CE98}"/>
          </ac:spMkLst>
        </pc:spChg>
        <pc:spChg chg="del">
          <ac:chgData name="Maldonado-Greenlee, Lianne" userId="525c7285-978f-4548-9cbc-4ce7672adacf" providerId="ADAL" clId="{7BCB70AA-796F-41CF-BF58-BDDABCFA13E7}" dt="2022-10-27T18:29:14.019" v="333"/>
          <ac:spMkLst>
            <pc:docMk/>
            <pc:sldMk cId="3481373979" sldId="339"/>
            <ac:spMk id="48" creationId="{87FD26E4-041F-4EF2-B92D-6034C0F85CCF}"/>
          </ac:spMkLst>
        </pc:spChg>
        <pc:grpChg chg="del">
          <ac:chgData name="Maldonado-Greenlee, Lianne" userId="525c7285-978f-4548-9cbc-4ce7672adacf" providerId="ADAL" clId="{7BCB70AA-796F-41CF-BF58-BDDABCFA13E7}" dt="2022-10-27T18:29:14.019" v="333"/>
          <ac:grpSpMkLst>
            <pc:docMk/>
            <pc:sldMk cId="3481373979" sldId="339"/>
            <ac:grpSpMk id="41" creationId="{E26428D7-C6F3-473D-A360-A3F5C3E8728C}"/>
          </ac:grpSpMkLst>
        </pc:grpChg>
      </pc:sldChg>
      <pc:sldChg chg="addSp delSp modSp add mod">
        <pc:chgData name="Maldonado-Greenlee, Lianne" userId="525c7285-978f-4548-9cbc-4ce7672adacf" providerId="ADAL" clId="{7BCB70AA-796F-41CF-BF58-BDDABCFA13E7}" dt="2022-10-27T19:21:43.536" v="390"/>
        <pc:sldMkLst>
          <pc:docMk/>
          <pc:sldMk cId="4077089683" sldId="340"/>
        </pc:sldMkLst>
        <pc:graphicFrameChg chg="add mod">
          <ac:chgData name="Maldonado-Greenlee, Lianne" userId="525c7285-978f-4548-9cbc-4ce7672adacf" providerId="ADAL" clId="{7BCB70AA-796F-41CF-BF58-BDDABCFA13E7}" dt="2022-10-27T19:21:43.536" v="390"/>
          <ac:graphicFrameMkLst>
            <pc:docMk/>
            <pc:sldMk cId="4077089683" sldId="340"/>
            <ac:graphicFrameMk id="5" creationId="{BE097462-6E18-4780-AED0-09E0244F8B0D}"/>
          </ac:graphicFrameMkLst>
        </pc:graphicFrameChg>
        <pc:graphicFrameChg chg="del">
          <ac:chgData name="Maldonado-Greenlee, Lianne" userId="525c7285-978f-4548-9cbc-4ce7672adacf" providerId="ADAL" clId="{7BCB70AA-796F-41CF-BF58-BDDABCFA13E7}" dt="2022-10-27T19:19:36.409" v="386" actId="478"/>
          <ac:graphicFrameMkLst>
            <pc:docMk/>
            <pc:sldMk cId="4077089683" sldId="340"/>
            <ac:graphicFrameMk id="14" creationId="{BA9C04A9-0E75-45A2-89FC-D27738E9A3EC}"/>
          </ac:graphicFrameMkLst>
        </pc:graphicFrameChg>
      </pc:sldChg>
      <pc:sldChg chg="del">
        <pc:chgData name="Maldonado-Greenlee, Lianne" userId="525c7285-978f-4548-9cbc-4ce7672adacf" providerId="ADAL" clId="{7BCB70AA-796F-41CF-BF58-BDDABCFA13E7}" dt="2022-10-27T19:38:45.623" v="484" actId="47"/>
        <pc:sldMkLst>
          <pc:docMk/>
          <pc:sldMk cId="2689126099" sldId="341"/>
        </pc:sldMkLst>
      </pc:sldChg>
      <pc:sldChg chg="addSp delSp modSp mod ord">
        <pc:chgData name="Maldonado-Greenlee, Lianne" userId="525c7285-978f-4548-9cbc-4ce7672adacf" providerId="ADAL" clId="{7BCB70AA-796F-41CF-BF58-BDDABCFA13E7}" dt="2022-10-27T19:38:49.002" v="485" actId="1076"/>
        <pc:sldMkLst>
          <pc:docMk/>
          <pc:sldMk cId="4175772277" sldId="342"/>
        </pc:sldMkLst>
        <pc:spChg chg="del">
          <ac:chgData name="Maldonado-Greenlee, Lianne" userId="525c7285-978f-4548-9cbc-4ce7672adacf" providerId="ADAL" clId="{7BCB70AA-796F-41CF-BF58-BDDABCFA13E7}" dt="2022-10-27T19:36:46.856" v="424" actId="478"/>
          <ac:spMkLst>
            <pc:docMk/>
            <pc:sldMk cId="4175772277" sldId="342"/>
            <ac:spMk id="2" creationId="{9E786CC3-E447-4878-AD76-AC8AFBC44BB5}"/>
          </ac:spMkLst>
        </pc:spChg>
        <pc:spChg chg="add del mod">
          <ac:chgData name="Maldonado-Greenlee, Lianne" userId="525c7285-978f-4548-9cbc-4ce7672adacf" providerId="ADAL" clId="{7BCB70AA-796F-41CF-BF58-BDDABCFA13E7}" dt="2022-10-27T19:36:54.752" v="425" actId="478"/>
          <ac:spMkLst>
            <pc:docMk/>
            <pc:sldMk cId="4175772277" sldId="342"/>
            <ac:spMk id="6" creationId="{F9C42AB2-26B1-45B7-AE3C-7B94F7422134}"/>
          </ac:spMkLst>
        </pc:spChg>
        <pc:spChg chg="add mod">
          <ac:chgData name="Maldonado-Greenlee, Lianne" userId="525c7285-978f-4548-9cbc-4ce7672adacf" providerId="ADAL" clId="{7BCB70AA-796F-41CF-BF58-BDDABCFA13E7}" dt="2022-10-27T19:38:08.856" v="477" actId="1076"/>
          <ac:spMkLst>
            <pc:docMk/>
            <pc:sldMk cId="4175772277" sldId="342"/>
            <ac:spMk id="9" creationId="{BD758CF6-534A-488A-B0E9-713B08050FFA}"/>
          </ac:spMkLst>
        </pc:spChg>
        <pc:graphicFrameChg chg="del">
          <ac:chgData name="Maldonado-Greenlee, Lianne" userId="525c7285-978f-4548-9cbc-4ce7672adacf" providerId="ADAL" clId="{7BCB70AA-796F-41CF-BF58-BDDABCFA13E7}" dt="2022-10-27T19:36:59.494" v="426" actId="478"/>
          <ac:graphicFrameMkLst>
            <pc:docMk/>
            <pc:sldMk cId="4175772277" sldId="342"/>
            <ac:graphicFrameMk id="5" creationId="{BE097462-6E18-4780-AED0-09E0244F8B0D}"/>
          </ac:graphicFrameMkLst>
        </pc:graphicFrameChg>
        <pc:picChg chg="mod">
          <ac:chgData name="Maldonado-Greenlee, Lianne" userId="525c7285-978f-4548-9cbc-4ce7672adacf" providerId="ADAL" clId="{7BCB70AA-796F-41CF-BF58-BDDABCFA13E7}" dt="2022-10-27T19:36:10.477" v="423" actId="14826"/>
          <ac:picMkLst>
            <pc:docMk/>
            <pc:sldMk cId="4175772277" sldId="342"/>
            <ac:picMk id="4" creationId="{84C1AECD-EE28-4F57-992E-614AD654E12D}"/>
          </ac:picMkLst>
        </pc:picChg>
        <pc:picChg chg="add mod modCrop">
          <ac:chgData name="Maldonado-Greenlee, Lianne" userId="525c7285-978f-4548-9cbc-4ce7672adacf" providerId="ADAL" clId="{7BCB70AA-796F-41CF-BF58-BDDABCFA13E7}" dt="2022-10-27T19:38:49.002" v="485" actId="1076"/>
          <ac:picMkLst>
            <pc:docMk/>
            <pc:sldMk cId="4175772277" sldId="342"/>
            <ac:picMk id="8" creationId="{31B311AA-0C1F-4E7E-8176-D5E0B60E6604}"/>
          </ac:picMkLst>
        </pc:picChg>
      </pc:sldChg>
      <pc:sldMasterChg chg="delSldLayout">
        <pc:chgData name="Maldonado-Greenlee, Lianne" userId="525c7285-978f-4548-9cbc-4ce7672adacf" providerId="ADAL" clId="{7BCB70AA-796F-41CF-BF58-BDDABCFA13E7}" dt="2022-10-27T17:27:35.791" v="0" actId="47"/>
        <pc:sldMasterMkLst>
          <pc:docMk/>
          <pc:sldMasterMk cId="3113215699" sldId="2147483660"/>
        </pc:sldMasterMkLst>
        <pc:sldLayoutChg chg="del">
          <pc:chgData name="Maldonado-Greenlee, Lianne" userId="525c7285-978f-4548-9cbc-4ce7672adacf" providerId="ADAL" clId="{7BCB70AA-796F-41CF-BF58-BDDABCFA13E7}" dt="2022-10-27T17:27:35.791" v="0" actId="47"/>
          <pc:sldLayoutMkLst>
            <pc:docMk/>
            <pc:sldMasterMk cId="3113215699" sldId="2147483660"/>
            <pc:sldLayoutMk cId="4113186882" sldId="2147483672"/>
          </pc:sldLayoutMkLst>
        </pc:sldLayoutChg>
      </pc:sldMasterChg>
      <pc:sldMasterChg chg="del delSldLayout">
        <pc:chgData name="Maldonado-Greenlee, Lianne" userId="525c7285-978f-4548-9cbc-4ce7672adacf" providerId="ADAL" clId="{7BCB70AA-796F-41CF-BF58-BDDABCFA13E7}" dt="2022-10-27T19:38:45.623" v="484" actId="47"/>
        <pc:sldMasterMkLst>
          <pc:docMk/>
          <pc:sldMasterMk cId="830137629" sldId="2147483684"/>
        </pc:sldMasterMkLst>
        <pc:sldLayoutChg chg="del">
          <pc:chgData name="Maldonado-Greenlee, Lianne" userId="525c7285-978f-4548-9cbc-4ce7672adacf" providerId="ADAL" clId="{7BCB70AA-796F-41CF-BF58-BDDABCFA13E7}" dt="2022-10-27T19:38:45.623" v="484" actId="47"/>
          <pc:sldLayoutMkLst>
            <pc:docMk/>
            <pc:sldMasterMk cId="830137629" sldId="2147483684"/>
            <pc:sldLayoutMk cId="1755446770" sldId="2147483685"/>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434179402" sldId="2147483686"/>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2254545699" sldId="2147483687"/>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692540301" sldId="2147483688"/>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3603819966" sldId="2147483689"/>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3955425251" sldId="2147483690"/>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222136590" sldId="2147483691"/>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2517389075" sldId="2147483692"/>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1006971407" sldId="2147483693"/>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932628813" sldId="2147483694"/>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2030887400" sldId="2147483695"/>
          </pc:sldLayoutMkLst>
        </pc:sldLayoutChg>
        <pc:sldLayoutChg chg="del">
          <pc:chgData name="Maldonado-Greenlee, Lianne" userId="525c7285-978f-4548-9cbc-4ce7672adacf" providerId="ADAL" clId="{7BCB70AA-796F-41CF-BF58-BDDABCFA13E7}" dt="2022-10-27T19:38:45.623" v="484" actId="47"/>
          <pc:sldLayoutMkLst>
            <pc:docMk/>
            <pc:sldMasterMk cId="830137629" sldId="2147483684"/>
            <pc:sldLayoutMk cId="2142658487" sldId="2147483696"/>
          </pc:sldLayoutMkLst>
        </pc:sldLayoutChg>
      </pc:sldMasterChg>
    </pc:docChg>
  </pc:docChgLst>
  <pc:docChgLst>
    <pc:chgData name="Lianne" userId="525c7285-978f-4548-9cbc-4ce7672adacf" providerId="ADAL" clId="{ECBFE6C0-2119-40A4-A6AE-AFC1D0BDE2E8}"/>
    <pc:docChg chg="modSld">
      <pc:chgData name="Lianne" userId="525c7285-978f-4548-9cbc-4ce7672adacf" providerId="ADAL" clId="{ECBFE6C0-2119-40A4-A6AE-AFC1D0BDE2E8}" dt="2022-11-03T21:20:59.204" v="726" actId="962"/>
      <pc:docMkLst>
        <pc:docMk/>
      </pc:docMkLst>
      <pc:sldChg chg="modSp mod">
        <pc:chgData name="Lianne" userId="525c7285-978f-4548-9cbc-4ce7672adacf" providerId="ADAL" clId="{ECBFE6C0-2119-40A4-A6AE-AFC1D0BDE2E8}" dt="2022-11-03T21:19:19.452" v="647" actId="27636"/>
        <pc:sldMkLst>
          <pc:docMk/>
          <pc:sldMk cId="2893545480" sldId="276"/>
        </pc:sldMkLst>
        <pc:spChg chg="mod">
          <ac:chgData name="Lianne" userId="525c7285-978f-4548-9cbc-4ce7672adacf" providerId="ADAL" clId="{ECBFE6C0-2119-40A4-A6AE-AFC1D0BDE2E8}" dt="2022-11-03T21:19:19.452" v="647" actId="27636"/>
          <ac:spMkLst>
            <pc:docMk/>
            <pc:sldMk cId="2893545480" sldId="276"/>
            <ac:spMk id="6" creationId="{4D3EE753-9BE2-4278-939F-914A734BC31E}"/>
          </ac:spMkLst>
        </pc:spChg>
        <pc:graphicFrameChg chg="mod modGraphic">
          <ac:chgData name="Lianne" userId="525c7285-978f-4548-9cbc-4ce7672adacf" providerId="ADAL" clId="{ECBFE6C0-2119-40A4-A6AE-AFC1D0BDE2E8}" dt="2022-11-03T21:16:17.294" v="4" actId="20577"/>
          <ac:graphicFrameMkLst>
            <pc:docMk/>
            <pc:sldMk cId="2893545480" sldId="276"/>
            <ac:graphicFrameMk id="8" creationId="{6C976959-E85F-471E-8289-4D89D0B87CB7}"/>
          </ac:graphicFrameMkLst>
        </pc:graphicFrameChg>
      </pc:sldChg>
      <pc:sldChg chg="modSp">
        <pc:chgData name="Lianne" userId="525c7285-978f-4548-9cbc-4ce7672adacf" providerId="ADAL" clId="{ECBFE6C0-2119-40A4-A6AE-AFC1D0BDE2E8}" dt="2022-11-03T21:20:59.204" v="726" actId="962"/>
        <pc:sldMkLst>
          <pc:docMk/>
          <pc:sldMk cId="4269681522" sldId="293"/>
        </pc:sldMkLst>
        <pc:picChg chg="mod">
          <ac:chgData name="Lianne" userId="525c7285-978f-4548-9cbc-4ce7672adacf" providerId="ADAL" clId="{ECBFE6C0-2119-40A4-A6AE-AFC1D0BDE2E8}" dt="2022-11-03T21:20:59.204" v="726" actId="962"/>
          <ac:picMkLst>
            <pc:docMk/>
            <pc:sldMk cId="4269681522" sldId="293"/>
            <ac:picMk id="5" creationId="{5A28FEAD-40F4-45D9-86F1-F3DECD4FEFB4}"/>
          </ac:picMkLst>
        </pc:picChg>
      </pc:sldChg>
      <pc:sldChg chg="modSp">
        <pc:chgData name="Lianne" userId="525c7285-978f-4548-9cbc-4ce7672adacf" providerId="ADAL" clId="{ECBFE6C0-2119-40A4-A6AE-AFC1D0BDE2E8}" dt="2022-11-03T21:20:35.477" v="654" actId="962"/>
        <pc:sldMkLst>
          <pc:docMk/>
          <pc:sldMk cId="2050737578" sldId="324"/>
        </pc:sldMkLst>
        <pc:spChg chg="mod">
          <ac:chgData name="Lianne" userId="525c7285-978f-4548-9cbc-4ce7672adacf" providerId="ADAL" clId="{ECBFE6C0-2119-40A4-A6AE-AFC1D0BDE2E8}" dt="2022-11-03T21:20:35.477" v="654" actId="962"/>
          <ac:spMkLst>
            <pc:docMk/>
            <pc:sldMk cId="2050737578" sldId="324"/>
            <ac:spMk id="36" creationId="{C63CD46D-4335-4BA4-842A-BF835A99CB2C}"/>
          </ac:spMkLst>
        </pc:spChg>
        <pc:picChg chg="mod">
          <ac:chgData name="Lianne" userId="525c7285-978f-4548-9cbc-4ce7672adacf" providerId="ADAL" clId="{ECBFE6C0-2119-40A4-A6AE-AFC1D0BDE2E8}" dt="2022-11-03T21:20:24.986" v="651" actId="13244"/>
          <ac:picMkLst>
            <pc:docMk/>
            <pc:sldMk cId="2050737578" sldId="324"/>
            <ac:picMk id="4" creationId="{19EBF17A-9FC1-0214-BA2C-BBF42A1DE7F6}"/>
          </ac:picMkLst>
        </pc:picChg>
      </pc:sldChg>
      <pc:sldChg chg="modSp">
        <pc:chgData name="Lianne" userId="525c7285-978f-4548-9cbc-4ce7672adacf" providerId="ADAL" clId="{ECBFE6C0-2119-40A4-A6AE-AFC1D0BDE2E8}" dt="2022-11-03T21:19:39.842" v="649" actId="962"/>
        <pc:sldMkLst>
          <pc:docMk/>
          <pc:sldMk cId="4077089683" sldId="340"/>
        </pc:sldMkLst>
        <pc:graphicFrameChg chg="mod">
          <ac:chgData name="Lianne" userId="525c7285-978f-4548-9cbc-4ce7672adacf" providerId="ADAL" clId="{ECBFE6C0-2119-40A4-A6AE-AFC1D0BDE2E8}" dt="2022-11-03T21:19:39.842" v="649" actId="962"/>
          <ac:graphicFrameMkLst>
            <pc:docMk/>
            <pc:sldMk cId="4077089683" sldId="340"/>
            <ac:graphicFrameMk id="5" creationId="{BE097462-6E18-4780-AED0-09E0244F8B0D}"/>
          </ac:graphicFrameMkLst>
        </pc:graphicFrameChg>
      </pc:sldChg>
      <pc:sldChg chg="modSp mod">
        <pc:chgData name="Lianne" userId="525c7285-978f-4548-9cbc-4ce7672adacf" providerId="ADAL" clId="{ECBFE6C0-2119-40A4-A6AE-AFC1D0BDE2E8}" dt="2022-11-03T21:20:00.545" v="650" actId="13244"/>
        <pc:sldMkLst>
          <pc:docMk/>
          <pc:sldMk cId="4175772277" sldId="342"/>
        </pc:sldMkLst>
        <pc:spChg chg="mod">
          <ac:chgData name="Lianne" userId="525c7285-978f-4548-9cbc-4ce7672adacf" providerId="ADAL" clId="{ECBFE6C0-2119-40A4-A6AE-AFC1D0BDE2E8}" dt="2022-11-03T21:20:00.545" v="650" actId="13244"/>
          <ac:spMkLst>
            <pc:docMk/>
            <pc:sldMk cId="4175772277" sldId="342"/>
            <ac:spMk id="9" creationId="{BD758CF6-534A-488A-B0E9-713B08050FFA}"/>
          </ac:spMkLst>
        </pc:spChg>
        <pc:picChg chg="mod">
          <ac:chgData name="Lianne" userId="525c7285-978f-4548-9cbc-4ce7672adacf" providerId="ADAL" clId="{ECBFE6C0-2119-40A4-A6AE-AFC1D0BDE2E8}" dt="2022-11-03T21:17:01.786" v="57" actId="962"/>
          <ac:picMkLst>
            <pc:docMk/>
            <pc:sldMk cId="4175772277" sldId="342"/>
            <ac:picMk id="4" creationId="{84C1AECD-EE28-4F57-992E-614AD654E12D}"/>
          </ac:picMkLst>
        </pc:picChg>
        <pc:picChg chg="mod">
          <ac:chgData name="Lianne" userId="525c7285-978f-4548-9cbc-4ce7672adacf" providerId="ADAL" clId="{ECBFE6C0-2119-40A4-A6AE-AFC1D0BDE2E8}" dt="2022-11-03T21:18:13.622" v="639" actId="962"/>
          <ac:picMkLst>
            <pc:docMk/>
            <pc:sldMk cId="4175772277" sldId="342"/>
            <ac:picMk id="8" creationId="{31B311AA-0C1F-4E7E-8176-D5E0B60E660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FF58C-77E4-461B-BD7E-9CA14DE32C4B}" type="doc">
      <dgm:prSet loTypeId="urn:microsoft.com/office/officeart/2016/7/layout/RoundedRectangleTimeline" loCatId="process" qsTypeId="urn:microsoft.com/office/officeart/2005/8/quickstyle/simple2" qsCatId="simple" csTypeId="urn:microsoft.com/office/officeart/2005/8/colors/accent0_3" csCatId="mainScheme" phldr="1"/>
      <dgm:spPr/>
      <dgm:t>
        <a:bodyPr/>
        <a:lstStyle/>
        <a:p>
          <a:endParaRPr lang="en-US"/>
        </a:p>
      </dgm:t>
    </dgm:pt>
    <dgm:pt modelId="{1EC0C9F2-21F3-4B55-B152-8140CA688D63}">
      <dgm:prSet custT="1"/>
      <dgm:spPr>
        <a:solidFill>
          <a:schemeClr val="accent2"/>
        </a:solidFill>
      </dgm:spPr>
      <dgm:t>
        <a:bodyPr/>
        <a:lstStyle/>
        <a:p>
          <a:r>
            <a:rPr lang="en-US" sz="1400" b="1" dirty="0"/>
            <a:t>Fall 2022</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C2392DD0-4138-4ABA-8D95-74CE003507FB}" type="parTrans" cxnId="{B77F31B2-36D9-4F73-9E3D-1EE75C04B302}">
      <dgm:prSet/>
      <dgm:spPr/>
      <dgm:t>
        <a:bodyPr/>
        <a:lstStyle/>
        <a:p>
          <a:endParaRPr lang="en-US" b="1"/>
        </a:p>
      </dgm:t>
    </dgm:pt>
    <dgm:pt modelId="{2991FD32-63BE-47B3-8E1D-3450E4B5E9CC}" type="sibTrans" cxnId="{B77F31B2-36D9-4F73-9E3D-1EE75C04B302}">
      <dgm:prSet/>
      <dgm:spPr/>
      <dgm:t>
        <a:bodyPr/>
        <a:lstStyle/>
        <a:p>
          <a:endParaRPr lang="en-US" b="1"/>
        </a:p>
      </dgm:t>
    </dgm:pt>
    <dgm:pt modelId="{A0DC9052-FE5B-40C9-95D0-8132EF0D3AF6}">
      <dgm:prSet custT="1"/>
      <dgm:spPr/>
      <dgm:t>
        <a:bodyPr/>
        <a:lstStyle/>
        <a:p>
          <a:r>
            <a:rPr lang="en-US" sz="1600" b="1" dirty="0"/>
            <a:t>Resource/Review Teams </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32A4451F-3186-4DD8-8B7C-F1DA4205D98E}" type="parTrans" cxnId="{E1A7D08C-3295-4FB3-A60A-430EB8FF0A48}">
      <dgm:prSet/>
      <dgm:spPr/>
      <dgm:t>
        <a:bodyPr/>
        <a:lstStyle/>
        <a:p>
          <a:endParaRPr lang="en-US" b="1"/>
        </a:p>
      </dgm:t>
    </dgm:pt>
    <dgm:pt modelId="{9C20F2C8-4EC5-4ACB-9162-D3F005C609AD}" type="sibTrans" cxnId="{E1A7D08C-3295-4FB3-A60A-430EB8FF0A48}">
      <dgm:prSet/>
      <dgm:spPr/>
      <dgm:t>
        <a:bodyPr/>
        <a:lstStyle/>
        <a:p>
          <a:endParaRPr lang="en-US" b="1"/>
        </a:p>
      </dgm:t>
    </dgm:pt>
    <dgm:pt modelId="{06BBE817-5A8C-4460-9415-3279B576191E}">
      <dgm:prSet custT="1"/>
      <dgm:spPr/>
      <dgm:t>
        <a:bodyPr/>
        <a:lstStyle/>
        <a:p>
          <a:r>
            <a:rPr lang="en-US" sz="1600" b="1" dirty="0"/>
            <a:t>Finishing Teams</a:t>
          </a:r>
        </a:p>
      </dgm:t>
    </dgm:pt>
    <dgm:pt modelId="{4C7B6CE0-6633-4985-B90A-D4D7DE9FC5D1}" type="parTrans" cxnId="{D1A51DB7-C613-4BEE-8D05-82FBBE423B71}">
      <dgm:prSet/>
      <dgm:spPr/>
      <dgm:t>
        <a:bodyPr/>
        <a:lstStyle/>
        <a:p>
          <a:endParaRPr lang="en-US" b="1"/>
        </a:p>
      </dgm:t>
    </dgm:pt>
    <dgm:pt modelId="{4CAF9AC1-EEB4-44E5-97CF-32B17D2E8731}" type="sibTrans" cxnId="{D1A51DB7-C613-4BEE-8D05-82FBBE423B71}">
      <dgm:prSet/>
      <dgm:spPr/>
      <dgm:t>
        <a:bodyPr/>
        <a:lstStyle/>
        <a:p>
          <a:endParaRPr lang="en-US" b="1"/>
        </a:p>
      </dgm:t>
    </dgm:pt>
    <dgm:pt modelId="{34D161FE-CFFD-4568-BC9E-000E2738E7E1}">
      <dgm:prSet custT="1"/>
      <dgm:spPr/>
      <dgm:t>
        <a:bodyPr/>
        <a:lstStyle/>
        <a:p>
          <a:r>
            <a:rPr lang="en-US" sz="1600" b="1" dirty="0"/>
            <a:t>Friday Fall Forums 11/18</a:t>
          </a:r>
        </a:p>
      </dgm:t>
    </dgm:pt>
    <dgm:pt modelId="{DD335E27-92EA-44DB-8FF7-DA08D6C6C3FD}" type="parTrans" cxnId="{B8537B51-3E94-4681-82FB-B6C9490F9F44}">
      <dgm:prSet/>
      <dgm:spPr/>
      <dgm:t>
        <a:bodyPr/>
        <a:lstStyle/>
        <a:p>
          <a:endParaRPr lang="en-US" b="1"/>
        </a:p>
      </dgm:t>
    </dgm:pt>
    <dgm:pt modelId="{ACC4AB03-09E0-4F89-91A2-9B4B2E9486DC}" type="sibTrans" cxnId="{B8537B51-3E94-4681-82FB-B6C9490F9F44}">
      <dgm:prSet/>
      <dgm:spPr/>
      <dgm:t>
        <a:bodyPr/>
        <a:lstStyle/>
        <a:p>
          <a:endParaRPr lang="en-US" b="1"/>
        </a:p>
      </dgm:t>
    </dgm:pt>
    <dgm:pt modelId="{0D1DA749-19D6-4E3B-A9B3-D2E2BA77B7AA}">
      <dgm:prSet custT="1"/>
      <dgm:spPr/>
      <dgm:t>
        <a:bodyPr/>
        <a:lstStyle/>
        <a:p>
          <a:r>
            <a:rPr lang="en-US" sz="1400" b="1" dirty="0"/>
            <a:t>Winter 2023</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93C9E0A2-BCCC-4348-AC44-0F99AFEADDDA}" type="parTrans" cxnId="{D098DF91-AAD2-4034-BBD5-88F8CC5AEA28}">
      <dgm:prSet/>
      <dgm:spPr/>
      <dgm:t>
        <a:bodyPr/>
        <a:lstStyle/>
        <a:p>
          <a:endParaRPr lang="en-US" b="1"/>
        </a:p>
      </dgm:t>
    </dgm:pt>
    <dgm:pt modelId="{CC49D8FF-88C0-4334-846D-2289CF5CEFD6}" type="sibTrans" cxnId="{D098DF91-AAD2-4034-BBD5-88F8CC5AEA28}">
      <dgm:prSet/>
      <dgm:spPr/>
      <dgm:t>
        <a:bodyPr/>
        <a:lstStyle/>
        <a:p>
          <a:endParaRPr lang="en-US" b="1"/>
        </a:p>
      </dgm:t>
    </dgm:pt>
    <dgm:pt modelId="{FF4545A6-5CBB-4680-B530-0A68624BAB69}">
      <dgm:prSet custT="1"/>
      <dgm:spPr/>
      <dgm:t>
        <a:bodyPr/>
        <a:lstStyle/>
        <a:p>
          <a:r>
            <a:rPr lang="en-US" sz="1600" b="1" dirty="0"/>
            <a:t>Campus Review of ISER</a:t>
          </a:r>
        </a:p>
        <a:p>
          <a:r>
            <a:rPr lang="en-US" sz="1600" b="1" dirty="0"/>
            <a:t>Board of Trustees Review &amp; Approval</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C87E5A48-FCE3-4422-AF7C-B615B7DA5A90}" type="parTrans" cxnId="{6866C024-3939-41FD-8399-20366E9FF382}">
      <dgm:prSet/>
      <dgm:spPr/>
      <dgm:t>
        <a:bodyPr/>
        <a:lstStyle/>
        <a:p>
          <a:endParaRPr lang="en-US" b="1"/>
        </a:p>
      </dgm:t>
    </dgm:pt>
    <dgm:pt modelId="{5B74FEC6-4BE8-4BF4-930C-93212156359D}" type="sibTrans" cxnId="{6866C024-3939-41FD-8399-20366E9FF382}">
      <dgm:prSet/>
      <dgm:spPr/>
      <dgm:t>
        <a:bodyPr/>
        <a:lstStyle/>
        <a:p>
          <a:endParaRPr lang="en-US" b="1"/>
        </a:p>
      </dgm:t>
    </dgm:pt>
    <dgm:pt modelId="{1701D003-AC4C-4F10-ADA1-124C98E280C8}">
      <dgm:prSet custT="1"/>
      <dgm:spPr>
        <a:solidFill>
          <a:schemeClr val="accent4"/>
        </a:solidFill>
      </dgm:spPr>
      <dgm:t>
        <a:bodyPr/>
        <a:lstStyle/>
        <a:p>
          <a:r>
            <a:rPr lang="en-US" sz="1400" b="1" dirty="0"/>
            <a:t>Summer 2023</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8F9B5519-A1DE-4250-8462-3EF4D011270E}" type="parTrans" cxnId="{A9281B91-084A-401C-B082-7CC8378A57CF}">
      <dgm:prSet/>
      <dgm:spPr/>
      <dgm:t>
        <a:bodyPr/>
        <a:lstStyle/>
        <a:p>
          <a:endParaRPr lang="en-US" b="1"/>
        </a:p>
      </dgm:t>
    </dgm:pt>
    <dgm:pt modelId="{00BED6E7-480F-4713-A2D3-FFD9B0F6D4CC}" type="sibTrans" cxnId="{A9281B91-084A-401C-B082-7CC8378A57CF}">
      <dgm:prSet/>
      <dgm:spPr/>
      <dgm:t>
        <a:bodyPr/>
        <a:lstStyle/>
        <a:p>
          <a:endParaRPr lang="en-US" b="1"/>
        </a:p>
      </dgm:t>
    </dgm:pt>
    <dgm:pt modelId="{E84FB236-3764-4B9E-8BF5-336F44494E97}">
      <dgm:prSet custT="1"/>
      <dgm:spPr/>
      <dgm:t>
        <a:bodyPr/>
        <a:lstStyle/>
        <a:p>
          <a:r>
            <a:rPr lang="en-US" sz="1600" b="1" dirty="0"/>
            <a:t>Submit the ISER</a:t>
          </a:r>
        </a:p>
        <a:p>
          <a:r>
            <a:rPr lang="en-US" sz="1600" b="1" dirty="0"/>
            <a:t>(August 1</a:t>
          </a:r>
          <a:r>
            <a:rPr lang="en-US" sz="1600" b="1" baseline="30000" dirty="0"/>
            <a:t>st</a:t>
          </a:r>
          <a:r>
            <a:rPr lang="en-US" sz="1600" b="1" dirty="0"/>
            <a:t>)</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C38D6D20-4962-4989-9BA8-AED81C2A67BE}" type="parTrans" cxnId="{188D1A27-AA24-4E3C-AE16-0CFD9F1D9B4C}">
      <dgm:prSet/>
      <dgm:spPr/>
      <dgm:t>
        <a:bodyPr/>
        <a:lstStyle/>
        <a:p>
          <a:endParaRPr lang="en-US" b="1"/>
        </a:p>
      </dgm:t>
    </dgm:pt>
    <dgm:pt modelId="{707133CE-926E-4838-AAB7-F68A1480A2B6}" type="sibTrans" cxnId="{188D1A27-AA24-4E3C-AE16-0CFD9F1D9B4C}">
      <dgm:prSet/>
      <dgm:spPr/>
      <dgm:t>
        <a:bodyPr/>
        <a:lstStyle/>
        <a:p>
          <a:endParaRPr lang="en-US" b="1"/>
        </a:p>
      </dgm:t>
    </dgm:pt>
    <dgm:pt modelId="{4FE4FB43-53CE-4EF6-80DB-C27E1F20619F}">
      <dgm:prSet custT="1"/>
      <dgm:spPr>
        <a:solidFill>
          <a:schemeClr val="accent2"/>
        </a:solidFill>
      </dgm:spPr>
      <dgm:t>
        <a:bodyPr/>
        <a:lstStyle/>
        <a:p>
          <a:r>
            <a:rPr lang="en-US" sz="1400" b="1" dirty="0"/>
            <a:t>Fall 2023</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81243D73-2EE5-4B60-926F-1F6FA5CC8CFE}" type="parTrans" cxnId="{A472452D-6ECB-4154-BFCE-6D57FF751D62}">
      <dgm:prSet/>
      <dgm:spPr/>
      <dgm:t>
        <a:bodyPr/>
        <a:lstStyle/>
        <a:p>
          <a:endParaRPr lang="en-US" b="1"/>
        </a:p>
      </dgm:t>
    </dgm:pt>
    <dgm:pt modelId="{7038D9E7-4EB5-4632-A656-573F39D33A44}" type="sibTrans" cxnId="{A472452D-6ECB-4154-BFCE-6D57FF751D62}">
      <dgm:prSet/>
      <dgm:spPr/>
      <dgm:t>
        <a:bodyPr/>
        <a:lstStyle/>
        <a:p>
          <a:endParaRPr lang="en-US" b="1"/>
        </a:p>
      </dgm:t>
    </dgm:pt>
    <dgm:pt modelId="{69246A22-4B93-4334-B97C-10960153967D}">
      <dgm:prSet custT="1"/>
      <dgm:spPr/>
      <dgm:t>
        <a:bodyPr/>
        <a:lstStyle/>
        <a:p>
          <a:r>
            <a:rPr lang="en-US" sz="1600" b="1" dirty="0"/>
            <a:t>Formative review </a:t>
          </a:r>
        </a:p>
        <a:p>
          <a:r>
            <a:rPr lang="en-US" sz="1600" b="1" dirty="0"/>
            <a:t>by ACCJC Peer Team</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A89877E0-10CB-409C-968D-6532831422FB}" type="parTrans" cxnId="{1147CF3E-DB72-465D-A7C0-567B098D88CA}">
      <dgm:prSet/>
      <dgm:spPr/>
      <dgm:t>
        <a:bodyPr/>
        <a:lstStyle/>
        <a:p>
          <a:endParaRPr lang="en-US" b="1"/>
        </a:p>
      </dgm:t>
    </dgm:pt>
    <dgm:pt modelId="{B28DA6DA-E213-4D46-AA4B-B8B28DF6F47F}" type="sibTrans" cxnId="{1147CF3E-DB72-465D-A7C0-567B098D88CA}">
      <dgm:prSet/>
      <dgm:spPr/>
      <dgm:t>
        <a:bodyPr/>
        <a:lstStyle/>
        <a:p>
          <a:endParaRPr lang="en-US" b="1"/>
        </a:p>
      </dgm:t>
    </dgm:pt>
    <dgm:pt modelId="{948B60AE-9B6B-4EB1-8131-B83F83AC4436}">
      <dgm:prSet custT="1"/>
      <dgm:spPr>
        <a:solidFill>
          <a:schemeClr val="accent6">
            <a:lumMod val="75000"/>
          </a:schemeClr>
        </a:solidFill>
      </dgm:spPr>
      <dgm:t>
        <a:bodyPr/>
        <a:lstStyle/>
        <a:p>
          <a:r>
            <a:rPr lang="en-US" sz="1400" b="1" dirty="0"/>
            <a:t>Spring 2024</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DB4CE287-E1FC-4E5A-9A67-1F54657B877C}" type="parTrans" cxnId="{AB29D607-2D7D-4AE4-AD2B-5348A8E5D11E}">
      <dgm:prSet/>
      <dgm:spPr/>
      <dgm:t>
        <a:bodyPr/>
        <a:lstStyle/>
        <a:p>
          <a:endParaRPr lang="en-US" b="1"/>
        </a:p>
      </dgm:t>
    </dgm:pt>
    <dgm:pt modelId="{D5A73BC9-F23F-48F0-8CF9-0B86E0AD0C2C}" type="sibTrans" cxnId="{AB29D607-2D7D-4AE4-AD2B-5348A8E5D11E}">
      <dgm:prSet/>
      <dgm:spPr/>
      <dgm:t>
        <a:bodyPr/>
        <a:lstStyle/>
        <a:p>
          <a:endParaRPr lang="en-US" b="1"/>
        </a:p>
      </dgm:t>
    </dgm:pt>
    <dgm:pt modelId="{E95B4717-0228-4EC1-A47D-17DF3C7F8737}">
      <dgm:prSet custT="1"/>
      <dgm:spPr/>
      <dgm:t>
        <a:bodyPr/>
        <a:lstStyle/>
        <a:p>
          <a:r>
            <a:rPr lang="en-US" sz="1600" b="1" dirty="0"/>
            <a:t>ACCJC Focused Site Visit</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2390EC14-55CF-48FB-A2DC-3E52FB7408A7}" type="parTrans" cxnId="{A3242724-F2A5-4B58-99F4-1EA455C51AF8}">
      <dgm:prSet/>
      <dgm:spPr/>
      <dgm:t>
        <a:bodyPr/>
        <a:lstStyle/>
        <a:p>
          <a:endParaRPr lang="en-US" b="1"/>
        </a:p>
      </dgm:t>
    </dgm:pt>
    <dgm:pt modelId="{B8F399AD-1719-4E5B-BA11-8AAED37F0508}" type="sibTrans" cxnId="{A3242724-F2A5-4B58-99F4-1EA455C51AF8}">
      <dgm:prSet/>
      <dgm:spPr/>
      <dgm:t>
        <a:bodyPr/>
        <a:lstStyle/>
        <a:p>
          <a:endParaRPr lang="en-US" b="1"/>
        </a:p>
      </dgm:t>
    </dgm:pt>
    <dgm:pt modelId="{EF239F8B-9709-4B31-902E-C0E3B2B121F2}">
      <dgm:prSet custT="1"/>
      <dgm:spPr>
        <a:solidFill>
          <a:schemeClr val="accent4"/>
        </a:solidFill>
      </dgm:spPr>
      <dgm:t>
        <a:bodyPr/>
        <a:lstStyle/>
        <a:p>
          <a:r>
            <a:rPr lang="en-US" sz="1400" b="1" dirty="0"/>
            <a:t>Summer 2024</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8F453DD5-2306-4DE9-81BB-3A9B7ACC6E8F}" type="parTrans" cxnId="{EA433327-9F73-4223-B729-041063D951BA}">
      <dgm:prSet/>
      <dgm:spPr/>
      <dgm:t>
        <a:bodyPr/>
        <a:lstStyle/>
        <a:p>
          <a:endParaRPr lang="en-US" b="1"/>
        </a:p>
      </dgm:t>
    </dgm:pt>
    <dgm:pt modelId="{808C9324-21EB-42B0-B684-D1DA38BA7D5E}" type="sibTrans" cxnId="{EA433327-9F73-4223-B729-041063D951BA}">
      <dgm:prSet/>
      <dgm:spPr/>
      <dgm:t>
        <a:bodyPr/>
        <a:lstStyle/>
        <a:p>
          <a:endParaRPr lang="en-US" b="1"/>
        </a:p>
      </dgm:t>
    </dgm:pt>
    <dgm:pt modelId="{01240B95-4045-4DE8-A4AF-3E56412B179B}">
      <dgm:prSet custT="1"/>
      <dgm:spPr/>
      <dgm:t>
        <a:bodyPr/>
        <a:lstStyle/>
        <a:p>
          <a:r>
            <a:rPr lang="en-US" sz="1600" b="1" dirty="0"/>
            <a:t>Commission </a:t>
          </a:r>
        </a:p>
        <a:p>
          <a:r>
            <a:rPr lang="en-US" sz="1600" b="1" dirty="0"/>
            <a:t>Determination</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11BFB43E-741D-4E3D-9D88-51A97424E28F}" type="parTrans" cxnId="{289C8EB4-30D8-4ED5-964E-AE433AC39B91}">
      <dgm:prSet/>
      <dgm:spPr/>
      <dgm:t>
        <a:bodyPr/>
        <a:lstStyle/>
        <a:p>
          <a:endParaRPr lang="en-US" b="1"/>
        </a:p>
      </dgm:t>
    </dgm:pt>
    <dgm:pt modelId="{257EA5F3-F3B9-4E34-A8E2-E9C857B0C845}" type="sibTrans" cxnId="{289C8EB4-30D8-4ED5-964E-AE433AC39B91}">
      <dgm:prSet/>
      <dgm:spPr/>
      <dgm:t>
        <a:bodyPr/>
        <a:lstStyle/>
        <a:p>
          <a:endParaRPr lang="en-US" b="1"/>
        </a:p>
      </dgm:t>
    </dgm:pt>
    <dgm:pt modelId="{3C4A2EAB-69A7-480E-ABE2-3B10375BE9CF}">
      <dgm:prSet custT="1"/>
      <dgm:spPr/>
      <dgm:t>
        <a:bodyPr/>
        <a:lstStyle/>
        <a:p>
          <a:r>
            <a:rPr lang="en-US" sz="1600" b="1" dirty="0"/>
            <a:t>ISER Edits</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6D1A42F3-C3B5-4F93-976D-220D7720D397}" type="parTrans" cxnId="{D2113CCC-4CE7-43C3-BAA3-8CF799E1D666}">
      <dgm:prSet/>
      <dgm:spPr/>
      <dgm:t>
        <a:bodyPr/>
        <a:lstStyle/>
        <a:p>
          <a:endParaRPr lang="en-US" b="1"/>
        </a:p>
      </dgm:t>
    </dgm:pt>
    <dgm:pt modelId="{2CCE3104-4D7D-4754-836F-8172BD60A499}" type="sibTrans" cxnId="{D2113CCC-4CE7-43C3-BAA3-8CF799E1D666}">
      <dgm:prSet/>
      <dgm:spPr/>
      <dgm:t>
        <a:bodyPr/>
        <a:lstStyle/>
        <a:p>
          <a:endParaRPr lang="en-US" b="1"/>
        </a:p>
      </dgm:t>
    </dgm:pt>
    <dgm:pt modelId="{F54FE4B2-131C-4AE4-814F-7BF1452DC676}">
      <dgm:prSet custT="1"/>
      <dgm:spPr/>
      <dgm:t>
        <a:bodyPr/>
        <a:lstStyle/>
        <a:p>
          <a:r>
            <a:rPr lang="en-US" sz="1600" b="1" dirty="0"/>
            <a:t>Final Evidence Collection</a:t>
          </a:r>
        </a:p>
      </dgm:t>
    </dgm:pt>
    <dgm:pt modelId="{21992595-418F-4F85-B7C0-9E51DDB4CEEA}" type="parTrans" cxnId="{70974AB6-E2C3-45DE-B880-3A78940EB8CB}">
      <dgm:prSet/>
      <dgm:spPr/>
      <dgm:t>
        <a:bodyPr/>
        <a:lstStyle/>
        <a:p>
          <a:endParaRPr lang="en-US" b="1"/>
        </a:p>
      </dgm:t>
    </dgm:pt>
    <dgm:pt modelId="{3A0E2543-B3B6-4071-9AD6-60D7560837ED}" type="sibTrans" cxnId="{70974AB6-E2C3-45DE-B880-3A78940EB8CB}">
      <dgm:prSet/>
      <dgm:spPr/>
      <dgm:t>
        <a:bodyPr/>
        <a:lstStyle/>
        <a:p>
          <a:endParaRPr lang="en-US" b="1"/>
        </a:p>
      </dgm:t>
    </dgm:pt>
    <dgm:pt modelId="{BCECDFE5-960E-424E-A100-CD7C8C9975FC}">
      <dgm:prSet custT="1"/>
      <dgm:spPr>
        <a:solidFill>
          <a:schemeClr val="accent6">
            <a:lumMod val="75000"/>
          </a:schemeClr>
        </a:solidFill>
      </dgm:spPr>
      <dgm:t>
        <a:bodyPr/>
        <a:lstStyle/>
        <a:p>
          <a:r>
            <a:rPr lang="en-US" sz="1400" b="1" dirty="0"/>
            <a:t>Spring 2023</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5318D884-539B-48C8-90CA-6276ED2FCC34}" type="sibTrans" cxnId="{DB29959C-BC07-4CC1-B2B2-BEAECFABB4D2}">
      <dgm:prSet/>
      <dgm:spPr/>
      <dgm:t>
        <a:bodyPr/>
        <a:lstStyle/>
        <a:p>
          <a:endParaRPr lang="en-US" b="1"/>
        </a:p>
      </dgm:t>
    </dgm:pt>
    <dgm:pt modelId="{E9DCA3B1-D5A9-48BC-8AF0-B07EA7752772}" type="parTrans" cxnId="{DB29959C-BC07-4CC1-B2B2-BEAECFABB4D2}">
      <dgm:prSet/>
      <dgm:spPr/>
      <dgm:t>
        <a:bodyPr/>
        <a:lstStyle/>
        <a:p>
          <a:endParaRPr lang="en-US" b="1"/>
        </a:p>
      </dgm:t>
    </dgm:pt>
    <dgm:pt modelId="{D2B419BA-BD39-456D-A726-BEFD8C51142E}">
      <dgm:prSet custT="1"/>
      <dgm:spPr>
        <a:solidFill>
          <a:schemeClr val="accent5">
            <a:lumMod val="50000"/>
          </a:schemeClr>
        </a:solidFill>
      </dgm:spPr>
      <dgm:t>
        <a:bodyPr/>
        <a:lstStyle/>
        <a:p>
          <a:r>
            <a:rPr lang="en-US" sz="1400" b="1" dirty="0"/>
            <a:t>Winter 2024</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D7E17D31-1F29-4576-B257-A164960C3CD3}" type="parTrans" cxnId="{7839B532-A8BF-4325-9364-2BCAC5A972EB}">
      <dgm:prSet/>
      <dgm:spPr/>
      <dgm:t>
        <a:bodyPr/>
        <a:lstStyle/>
        <a:p>
          <a:endParaRPr lang="en-US"/>
        </a:p>
      </dgm:t>
    </dgm:pt>
    <dgm:pt modelId="{6924E987-B6A2-4DFD-A850-4C367BDAFC30}" type="sibTrans" cxnId="{7839B532-A8BF-4325-9364-2BCAC5A972EB}">
      <dgm:prSet/>
      <dgm:spPr/>
      <dgm:t>
        <a:bodyPr/>
        <a:lstStyle/>
        <a:p>
          <a:endParaRPr lang="en-US"/>
        </a:p>
      </dgm:t>
    </dgm:pt>
    <dgm:pt modelId="{BDA63E5A-49FD-459B-8A45-36C662025235}">
      <dgm:prSet custT="1"/>
      <dgm:spPr>
        <a:solidFill>
          <a:schemeClr val="bg1"/>
        </a:solidFill>
      </dgm:spPr>
      <dgm:t>
        <a:bodyPr/>
        <a:lstStyle/>
        <a:p>
          <a:r>
            <a:rPr lang="en-US" sz="1500" b="1" dirty="0">
              <a:solidFill>
                <a:schemeClr val="tx1"/>
              </a:solidFill>
            </a:rPr>
            <a:t>Respond to </a:t>
          </a:r>
        </a:p>
        <a:p>
          <a:r>
            <a:rPr lang="en-US" sz="1500" b="1" dirty="0">
              <a:solidFill>
                <a:schemeClr val="tx1"/>
              </a:solidFill>
            </a:rPr>
            <a:t>Core Inquiries</a:t>
          </a:r>
        </a:p>
      </dgm:t>
      <dgm:extLst>
        <a:ext uri="{E40237B7-FDA0-4F09-8148-C483321AD2D9}">
          <dgm14:cNvPr xmlns:dgm14="http://schemas.microsoft.com/office/drawing/2010/diagram" id="0" name=""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
      </dgm:extLst>
    </dgm:pt>
    <dgm:pt modelId="{BEE8D7FD-7B92-470D-9DE2-C78DF5B6FCB2}" type="parTrans" cxnId="{EFEE8531-8F54-46E4-9E44-75E4182BD8C1}">
      <dgm:prSet/>
      <dgm:spPr/>
      <dgm:t>
        <a:bodyPr/>
        <a:lstStyle/>
        <a:p>
          <a:endParaRPr lang="en-US"/>
        </a:p>
      </dgm:t>
    </dgm:pt>
    <dgm:pt modelId="{C235BBF4-82DA-40F3-991C-D00FD668D200}" type="sibTrans" cxnId="{EFEE8531-8F54-46E4-9E44-75E4182BD8C1}">
      <dgm:prSet/>
      <dgm:spPr/>
      <dgm:t>
        <a:bodyPr/>
        <a:lstStyle/>
        <a:p>
          <a:endParaRPr lang="en-US"/>
        </a:p>
      </dgm:t>
    </dgm:pt>
    <dgm:pt modelId="{CFCFDBD1-F6F1-4CC9-80A8-DCDECC689D20}" type="pres">
      <dgm:prSet presAssocID="{01EFF58C-77E4-461B-BD7E-9CA14DE32C4B}" presName="Name0" presStyleCnt="0">
        <dgm:presLayoutVars>
          <dgm:chMax/>
          <dgm:chPref/>
          <dgm:animLvl val="lvl"/>
        </dgm:presLayoutVars>
      </dgm:prSet>
      <dgm:spPr/>
    </dgm:pt>
    <dgm:pt modelId="{A662C0A8-5CA3-4326-854B-3FEEA80B5354}" type="pres">
      <dgm:prSet presAssocID="{1EC0C9F2-21F3-4B55-B152-8140CA688D63}" presName="composite1" presStyleCnt="0"/>
      <dgm:spPr/>
    </dgm:pt>
    <dgm:pt modelId="{54B81E55-1C9E-4D5F-BCD6-C8EDD6E11DA9}" type="pres">
      <dgm:prSet presAssocID="{1EC0C9F2-21F3-4B55-B152-8140CA688D63}" presName="parent1" presStyleLbl="alignNode1" presStyleIdx="0" presStyleCnt="8">
        <dgm:presLayoutVars>
          <dgm:chMax val="1"/>
          <dgm:chPref val="1"/>
          <dgm:bulletEnabled val="1"/>
        </dgm:presLayoutVars>
      </dgm:prSet>
      <dgm:spPr/>
    </dgm:pt>
    <dgm:pt modelId="{D6D492A7-1783-4640-8D3D-ABE4A8B658A9}" type="pres">
      <dgm:prSet presAssocID="{1EC0C9F2-21F3-4B55-B152-8140CA688D63}" presName="Childtext1" presStyleLbl="revTx" presStyleIdx="0" presStyleCnt="8">
        <dgm:presLayoutVars>
          <dgm:bulletEnabled val="1"/>
        </dgm:presLayoutVars>
      </dgm:prSet>
      <dgm:spPr/>
    </dgm:pt>
    <dgm:pt modelId="{474B0460-7A03-40AF-B732-081DE98BBD12}" type="pres">
      <dgm:prSet presAssocID="{1EC0C9F2-21F3-4B55-B152-8140CA688D63}" presName="ConnectLine1" presStyleLbl="sibTrans1D1" presStyleIdx="0" presStyleCnt="8"/>
      <dgm:spPr>
        <a:noFill/>
        <a:ln w="6350" cap="flat" cmpd="sng" algn="ctr">
          <a:solidFill>
            <a:schemeClr val="dk2">
              <a:hueOff val="0"/>
              <a:satOff val="0"/>
              <a:lumOff val="0"/>
              <a:alphaOff val="0"/>
            </a:schemeClr>
          </a:solidFill>
          <a:prstDash val="dash"/>
        </a:ln>
        <a:effectLst/>
      </dgm:spPr>
    </dgm:pt>
    <dgm:pt modelId="{C330F232-1595-4FDA-8F52-764F8770A494}" type="pres">
      <dgm:prSet presAssocID="{1EC0C9F2-21F3-4B55-B152-8140CA688D63}" presName="ConnectLineEnd1" presStyleLbl="lnNode1" presStyleIdx="0" presStyleCnt="8"/>
      <dgm:spPr/>
    </dgm:pt>
    <dgm:pt modelId="{90595B78-B217-46D5-92AA-6A9E2D1AAA7F}" type="pres">
      <dgm:prSet presAssocID="{1EC0C9F2-21F3-4B55-B152-8140CA688D63}" presName="EmptyPane1" presStyleCnt="0"/>
      <dgm:spPr/>
    </dgm:pt>
    <dgm:pt modelId="{7670FFAB-B861-4593-933E-FDE09D07FAB6}" type="pres">
      <dgm:prSet presAssocID="{2991FD32-63BE-47B3-8E1D-3450E4B5E9CC}" presName="spaceBetweenRectangles1" presStyleCnt="0"/>
      <dgm:spPr/>
    </dgm:pt>
    <dgm:pt modelId="{35DF28D7-8E93-4D03-81A3-55DBFC521A37}" type="pres">
      <dgm:prSet presAssocID="{0D1DA749-19D6-4E3B-A9B3-D2E2BA77B7AA}" presName="composite1" presStyleCnt="0"/>
      <dgm:spPr/>
    </dgm:pt>
    <dgm:pt modelId="{07D2181F-3AEF-4F36-B907-99DC33B09F86}" type="pres">
      <dgm:prSet presAssocID="{0D1DA749-19D6-4E3B-A9B3-D2E2BA77B7AA}" presName="parent1" presStyleLbl="alignNode1" presStyleIdx="1" presStyleCnt="8">
        <dgm:presLayoutVars>
          <dgm:chMax val="1"/>
          <dgm:chPref val="1"/>
          <dgm:bulletEnabled val="1"/>
        </dgm:presLayoutVars>
      </dgm:prSet>
      <dgm:spPr/>
    </dgm:pt>
    <dgm:pt modelId="{F989AE3B-9847-4E16-A180-633A091743C8}" type="pres">
      <dgm:prSet presAssocID="{0D1DA749-19D6-4E3B-A9B3-D2E2BA77B7AA}" presName="Childtext1" presStyleLbl="revTx" presStyleIdx="1" presStyleCnt="8">
        <dgm:presLayoutVars>
          <dgm:bulletEnabled val="1"/>
        </dgm:presLayoutVars>
      </dgm:prSet>
      <dgm:spPr/>
    </dgm:pt>
    <dgm:pt modelId="{A747CEA3-6213-419A-A41C-117D25EFF969}" type="pres">
      <dgm:prSet presAssocID="{0D1DA749-19D6-4E3B-A9B3-D2E2BA77B7AA}" presName="ConnectLine1" presStyleLbl="sibTrans1D1" presStyleIdx="1" presStyleCnt="8"/>
      <dgm:spPr>
        <a:noFill/>
        <a:ln w="6350" cap="flat" cmpd="sng" algn="ctr">
          <a:solidFill>
            <a:schemeClr val="dk2">
              <a:hueOff val="0"/>
              <a:satOff val="0"/>
              <a:lumOff val="0"/>
              <a:alphaOff val="0"/>
            </a:schemeClr>
          </a:solidFill>
          <a:prstDash val="dash"/>
        </a:ln>
        <a:effectLst/>
      </dgm:spPr>
    </dgm:pt>
    <dgm:pt modelId="{9A9F9FDD-25D4-4CA1-B928-8A38B5F670AB}" type="pres">
      <dgm:prSet presAssocID="{0D1DA749-19D6-4E3B-A9B3-D2E2BA77B7AA}" presName="ConnectLineEnd1" presStyleLbl="lnNode1" presStyleIdx="1" presStyleCnt="8"/>
      <dgm:spPr/>
    </dgm:pt>
    <dgm:pt modelId="{05CAF5B5-20F4-4E03-8193-BA62EDF2C4F9}" type="pres">
      <dgm:prSet presAssocID="{0D1DA749-19D6-4E3B-A9B3-D2E2BA77B7AA}" presName="EmptyPane1" presStyleCnt="0"/>
      <dgm:spPr/>
    </dgm:pt>
    <dgm:pt modelId="{AD3F9C45-A458-43C0-B6D1-7539C0885D87}" type="pres">
      <dgm:prSet presAssocID="{CC49D8FF-88C0-4334-846D-2289CF5CEFD6}" presName="spaceBetweenRectangles1" presStyleCnt="0"/>
      <dgm:spPr/>
    </dgm:pt>
    <dgm:pt modelId="{F9E09E8B-72E6-42D3-A2B9-9995F12E8671}" type="pres">
      <dgm:prSet presAssocID="{BCECDFE5-960E-424E-A100-CD7C8C9975FC}" presName="composite1" presStyleCnt="0"/>
      <dgm:spPr/>
    </dgm:pt>
    <dgm:pt modelId="{EAB14FE9-523B-4662-BA91-C7CBFE770129}" type="pres">
      <dgm:prSet presAssocID="{BCECDFE5-960E-424E-A100-CD7C8C9975FC}" presName="parent1" presStyleLbl="alignNode1" presStyleIdx="2" presStyleCnt="8">
        <dgm:presLayoutVars>
          <dgm:chMax val="1"/>
          <dgm:chPref val="1"/>
          <dgm:bulletEnabled val="1"/>
        </dgm:presLayoutVars>
      </dgm:prSet>
      <dgm:spPr/>
    </dgm:pt>
    <dgm:pt modelId="{6309D562-882F-4E82-9B48-83F5827AD1AC}" type="pres">
      <dgm:prSet presAssocID="{BCECDFE5-960E-424E-A100-CD7C8C9975FC}" presName="Childtext1" presStyleLbl="revTx" presStyleIdx="2" presStyleCnt="8">
        <dgm:presLayoutVars>
          <dgm:bulletEnabled val="1"/>
        </dgm:presLayoutVars>
      </dgm:prSet>
      <dgm:spPr/>
    </dgm:pt>
    <dgm:pt modelId="{D51900F5-7FE6-40C7-8C6B-12D462B505E0}" type="pres">
      <dgm:prSet presAssocID="{BCECDFE5-960E-424E-A100-CD7C8C9975FC}" presName="ConnectLine1" presStyleLbl="sibTrans1D1" presStyleIdx="2" presStyleCnt="8"/>
      <dgm:spPr>
        <a:noFill/>
        <a:ln w="6350" cap="flat" cmpd="sng" algn="ctr">
          <a:solidFill>
            <a:schemeClr val="dk2">
              <a:hueOff val="0"/>
              <a:satOff val="0"/>
              <a:lumOff val="0"/>
              <a:alphaOff val="0"/>
            </a:schemeClr>
          </a:solidFill>
          <a:prstDash val="dash"/>
        </a:ln>
        <a:effectLst/>
      </dgm:spPr>
    </dgm:pt>
    <dgm:pt modelId="{F467E53C-DCA5-4C98-911A-F853A97EFAE4}" type="pres">
      <dgm:prSet presAssocID="{BCECDFE5-960E-424E-A100-CD7C8C9975FC}" presName="ConnectLineEnd1" presStyleLbl="lnNode1" presStyleIdx="2" presStyleCnt="8"/>
      <dgm:spPr/>
    </dgm:pt>
    <dgm:pt modelId="{2E76C5A0-C6A2-456D-9C82-B0A05ED7E208}" type="pres">
      <dgm:prSet presAssocID="{BCECDFE5-960E-424E-A100-CD7C8C9975FC}" presName="EmptyPane1" presStyleCnt="0"/>
      <dgm:spPr/>
    </dgm:pt>
    <dgm:pt modelId="{B8BFF206-A635-4704-98F6-4370946251F7}" type="pres">
      <dgm:prSet presAssocID="{5318D884-539B-48C8-90CA-6276ED2FCC34}" presName="spaceBetweenRectangles1" presStyleCnt="0"/>
      <dgm:spPr/>
    </dgm:pt>
    <dgm:pt modelId="{E108AC5F-E567-485C-B641-CDB67971F802}" type="pres">
      <dgm:prSet presAssocID="{1701D003-AC4C-4F10-ADA1-124C98E280C8}" presName="composite1" presStyleCnt="0"/>
      <dgm:spPr/>
    </dgm:pt>
    <dgm:pt modelId="{95136E49-24F4-4ECC-8097-3EB8556AFA16}" type="pres">
      <dgm:prSet presAssocID="{1701D003-AC4C-4F10-ADA1-124C98E280C8}" presName="parent1" presStyleLbl="alignNode1" presStyleIdx="3" presStyleCnt="8">
        <dgm:presLayoutVars>
          <dgm:chMax val="1"/>
          <dgm:chPref val="1"/>
          <dgm:bulletEnabled val="1"/>
        </dgm:presLayoutVars>
      </dgm:prSet>
      <dgm:spPr/>
    </dgm:pt>
    <dgm:pt modelId="{08024D87-73B9-4D2F-8361-D2F77334FF93}" type="pres">
      <dgm:prSet presAssocID="{1701D003-AC4C-4F10-ADA1-124C98E280C8}" presName="Childtext1" presStyleLbl="revTx" presStyleIdx="3" presStyleCnt="8">
        <dgm:presLayoutVars>
          <dgm:bulletEnabled val="1"/>
        </dgm:presLayoutVars>
      </dgm:prSet>
      <dgm:spPr/>
    </dgm:pt>
    <dgm:pt modelId="{477A99FD-B8D1-4078-ADDF-0A2E0E6BFFB0}" type="pres">
      <dgm:prSet presAssocID="{1701D003-AC4C-4F10-ADA1-124C98E280C8}" presName="ConnectLine1" presStyleLbl="sibTrans1D1" presStyleIdx="3" presStyleCnt="8"/>
      <dgm:spPr>
        <a:noFill/>
        <a:ln w="6350" cap="flat" cmpd="sng" algn="ctr">
          <a:solidFill>
            <a:schemeClr val="dk2">
              <a:hueOff val="0"/>
              <a:satOff val="0"/>
              <a:lumOff val="0"/>
              <a:alphaOff val="0"/>
            </a:schemeClr>
          </a:solidFill>
          <a:prstDash val="dash"/>
        </a:ln>
        <a:effectLst/>
      </dgm:spPr>
    </dgm:pt>
    <dgm:pt modelId="{8216406F-4488-4840-9CF7-0113E012CF46}" type="pres">
      <dgm:prSet presAssocID="{1701D003-AC4C-4F10-ADA1-124C98E280C8}" presName="ConnectLineEnd1" presStyleLbl="lnNode1" presStyleIdx="3" presStyleCnt="8"/>
      <dgm:spPr/>
    </dgm:pt>
    <dgm:pt modelId="{05432377-9B07-4C79-A166-8BF13720026D}" type="pres">
      <dgm:prSet presAssocID="{1701D003-AC4C-4F10-ADA1-124C98E280C8}" presName="EmptyPane1" presStyleCnt="0"/>
      <dgm:spPr/>
    </dgm:pt>
    <dgm:pt modelId="{56FC0A08-55E3-47DA-BA76-D1B147C62D37}" type="pres">
      <dgm:prSet presAssocID="{00BED6E7-480F-4713-A2D3-FFD9B0F6D4CC}" presName="spaceBetweenRectangles1" presStyleCnt="0"/>
      <dgm:spPr/>
    </dgm:pt>
    <dgm:pt modelId="{025CCFDA-A5D3-43D7-9D41-7CD2010092D5}" type="pres">
      <dgm:prSet presAssocID="{4FE4FB43-53CE-4EF6-80DB-C27E1F20619F}" presName="composite1" presStyleCnt="0"/>
      <dgm:spPr/>
    </dgm:pt>
    <dgm:pt modelId="{6037C166-4533-46FA-AD29-09914437B668}" type="pres">
      <dgm:prSet presAssocID="{4FE4FB43-53CE-4EF6-80DB-C27E1F20619F}" presName="parent1" presStyleLbl="alignNode1" presStyleIdx="4" presStyleCnt="8">
        <dgm:presLayoutVars>
          <dgm:chMax val="1"/>
          <dgm:chPref val="1"/>
          <dgm:bulletEnabled val="1"/>
        </dgm:presLayoutVars>
      </dgm:prSet>
      <dgm:spPr/>
    </dgm:pt>
    <dgm:pt modelId="{A9C236A2-55C0-42C9-BBE4-E5D274EF07E1}" type="pres">
      <dgm:prSet presAssocID="{4FE4FB43-53CE-4EF6-80DB-C27E1F20619F}" presName="Childtext1" presStyleLbl="revTx" presStyleIdx="4" presStyleCnt="8">
        <dgm:presLayoutVars>
          <dgm:bulletEnabled val="1"/>
        </dgm:presLayoutVars>
      </dgm:prSet>
      <dgm:spPr/>
    </dgm:pt>
    <dgm:pt modelId="{28B836B5-6F16-4146-9CC7-081D3D5A2912}" type="pres">
      <dgm:prSet presAssocID="{4FE4FB43-53CE-4EF6-80DB-C27E1F20619F}" presName="ConnectLine1" presStyleLbl="sibTrans1D1" presStyleIdx="4" presStyleCnt="8"/>
      <dgm:spPr>
        <a:noFill/>
        <a:ln w="6350" cap="flat" cmpd="sng" algn="ctr">
          <a:solidFill>
            <a:schemeClr val="dk2">
              <a:hueOff val="0"/>
              <a:satOff val="0"/>
              <a:lumOff val="0"/>
              <a:alphaOff val="0"/>
            </a:schemeClr>
          </a:solidFill>
          <a:prstDash val="dash"/>
        </a:ln>
        <a:effectLst/>
      </dgm:spPr>
    </dgm:pt>
    <dgm:pt modelId="{CC4F00D5-5944-4B19-9A2B-3F4099850CB7}" type="pres">
      <dgm:prSet presAssocID="{4FE4FB43-53CE-4EF6-80DB-C27E1F20619F}" presName="ConnectLineEnd1" presStyleLbl="lnNode1" presStyleIdx="4" presStyleCnt="8"/>
      <dgm:spPr/>
    </dgm:pt>
    <dgm:pt modelId="{F4186BD1-0192-4680-981A-70CA7179144C}" type="pres">
      <dgm:prSet presAssocID="{4FE4FB43-53CE-4EF6-80DB-C27E1F20619F}" presName="EmptyPane1" presStyleCnt="0"/>
      <dgm:spPr/>
    </dgm:pt>
    <dgm:pt modelId="{EAA06930-4E80-4D7D-9883-B4941FEA4DB4}" type="pres">
      <dgm:prSet presAssocID="{7038D9E7-4EB5-4632-A656-573F39D33A44}" presName="spaceBetweenRectangles1" presStyleCnt="0"/>
      <dgm:spPr/>
    </dgm:pt>
    <dgm:pt modelId="{12B5D17D-36E2-4FAC-8D00-8E30213D8692}" type="pres">
      <dgm:prSet presAssocID="{D2B419BA-BD39-456D-A726-BEFD8C51142E}" presName="composite1" presStyleCnt="0"/>
      <dgm:spPr/>
    </dgm:pt>
    <dgm:pt modelId="{89F34126-8A21-4C62-865A-B54B552CF09A}" type="pres">
      <dgm:prSet presAssocID="{D2B419BA-BD39-456D-A726-BEFD8C51142E}" presName="parent1" presStyleLbl="alignNode1" presStyleIdx="5" presStyleCnt="8">
        <dgm:presLayoutVars>
          <dgm:chMax val="1"/>
          <dgm:chPref val="1"/>
          <dgm:bulletEnabled val="1"/>
        </dgm:presLayoutVars>
      </dgm:prSet>
      <dgm:spPr/>
    </dgm:pt>
    <dgm:pt modelId="{00A2DDFE-917A-41C0-9B21-037DC32973F2}" type="pres">
      <dgm:prSet presAssocID="{D2B419BA-BD39-456D-A726-BEFD8C51142E}" presName="Childtext1" presStyleLbl="revTx" presStyleIdx="5" presStyleCnt="8">
        <dgm:presLayoutVars>
          <dgm:bulletEnabled val="1"/>
        </dgm:presLayoutVars>
      </dgm:prSet>
      <dgm:spPr/>
    </dgm:pt>
    <dgm:pt modelId="{E99B8311-85B1-4F94-AB10-0755D88ED6E5}" type="pres">
      <dgm:prSet presAssocID="{D2B419BA-BD39-456D-A726-BEFD8C51142E}" presName="ConnectLine1" presStyleLbl="sibTrans1D1" presStyleIdx="5" presStyleCnt="8"/>
      <dgm:spPr>
        <a:noFill/>
        <a:ln w="6350" cap="flat" cmpd="sng" algn="ctr">
          <a:solidFill>
            <a:schemeClr val="dk2">
              <a:hueOff val="0"/>
              <a:satOff val="0"/>
              <a:lumOff val="0"/>
              <a:alphaOff val="0"/>
            </a:schemeClr>
          </a:solidFill>
          <a:prstDash val="dash"/>
          <a:miter lim="800000"/>
        </a:ln>
        <a:effectLst/>
      </dgm:spPr>
    </dgm:pt>
    <dgm:pt modelId="{256905D2-F00B-40FD-A5A8-70BD6D983798}" type="pres">
      <dgm:prSet presAssocID="{D2B419BA-BD39-456D-A726-BEFD8C51142E}" presName="ConnectLineEnd1" presStyleLbl="lnNode1" presStyleIdx="5" presStyleCnt="8"/>
      <dgm:spPr/>
    </dgm:pt>
    <dgm:pt modelId="{9D07658E-A853-4FF8-B0A9-55626791CC62}" type="pres">
      <dgm:prSet presAssocID="{D2B419BA-BD39-456D-A726-BEFD8C51142E}" presName="EmptyPane1" presStyleCnt="0"/>
      <dgm:spPr/>
    </dgm:pt>
    <dgm:pt modelId="{2FF6F9E1-D4E3-4219-91B7-63937DE00850}" type="pres">
      <dgm:prSet presAssocID="{6924E987-B6A2-4DFD-A850-4C367BDAFC30}" presName="spaceBetweenRectangles1" presStyleCnt="0"/>
      <dgm:spPr/>
    </dgm:pt>
    <dgm:pt modelId="{A6CF0B42-499A-4BF9-A4B6-DC30AC3E91A6}" type="pres">
      <dgm:prSet presAssocID="{948B60AE-9B6B-4EB1-8131-B83F83AC4436}" presName="composite1" presStyleCnt="0"/>
      <dgm:spPr/>
    </dgm:pt>
    <dgm:pt modelId="{1E2078EE-9795-4DFB-AF68-00CD17E4C655}" type="pres">
      <dgm:prSet presAssocID="{948B60AE-9B6B-4EB1-8131-B83F83AC4436}" presName="parent1" presStyleLbl="alignNode1" presStyleIdx="6" presStyleCnt="8">
        <dgm:presLayoutVars>
          <dgm:chMax val="1"/>
          <dgm:chPref val="1"/>
          <dgm:bulletEnabled val="1"/>
        </dgm:presLayoutVars>
      </dgm:prSet>
      <dgm:spPr/>
    </dgm:pt>
    <dgm:pt modelId="{C6A5A860-A478-47DF-8E6C-BEF551D10643}" type="pres">
      <dgm:prSet presAssocID="{948B60AE-9B6B-4EB1-8131-B83F83AC4436}" presName="Childtext1" presStyleLbl="revTx" presStyleIdx="6" presStyleCnt="8">
        <dgm:presLayoutVars>
          <dgm:bulletEnabled val="1"/>
        </dgm:presLayoutVars>
      </dgm:prSet>
      <dgm:spPr/>
    </dgm:pt>
    <dgm:pt modelId="{E9981275-3A23-4ECF-A304-EE2839690738}" type="pres">
      <dgm:prSet presAssocID="{948B60AE-9B6B-4EB1-8131-B83F83AC4436}" presName="ConnectLine1" presStyleLbl="sibTrans1D1" presStyleIdx="6" presStyleCnt="8"/>
      <dgm:spPr>
        <a:noFill/>
        <a:ln w="6350" cap="flat" cmpd="sng" algn="ctr">
          <a:solidFill>
            <a:schemeClr val="dk2">
              <a:hueOff val="0"/>
              <a:satOff val="0"/>
              <a:lumOff val="0"/>
              <a:alphaOff val="0"/>
            </a:schemeClr>
          </a:solidFill>
          <a:prstDash val="dash"/>
        </a:ln>
        <a:effectLst/>
      </dgm:spPr>
    </dgm:pt>
    <dgm:pt modelId="{F60555DF-9BA6-46DD-823F-394013D58750}" type="pres">
      <dgm:prSet presAssocID="{948B60AE-9B6B-4EB1-8131-B83F83AC4436}" presName="ConnectLineEnd1" presStyleLbl="lnNode1" presStyleIdx="6" presStyleCnt="8"/>
      <dgm:spPr/>
    </dgm:pt>
    <dgm:pt modelId="{ADF65629-C7D5-44C4-8F23-4320D152B5B2}" type="pres">
      <dgm:prSet presAssocID="{948B60AE-9B6B-4EB1-8131-B83F83AC4436}" presName="EmptyPane1" presStyleCnt="0"/>
      <dgm:spPr/>
    </dgm:pt>
    <dgm:pt modelId="{1A2DF9C9-A9F0-460A-AFDA-FEEFEE1F199B}" type="pres">
      <dgm:prSet presAssocID="{D5A73BC9-F23F-48F0-8CF9-0B86E0AD0C2C}" presName="spaceBetweenRectangles1" presStyleCnt="0"/>
      <dgm:spPr/>
    </dgm:pt>
    <dgm:pt modelId="{FB613C1B-8666-4ADD-93D3-C06929AA94E0}" type="pres">
      <dgm:prSet presAssocID="{EF239F8B-9709-4B31-902E-C0E3B2B121F2}" presName="composite1" presStyleCnt="0"/>
      <dgm:spPr/>
    </dgm:pt>
    <dgm:pt modelId="{AD5926D3-CF11-409B-9E91-6D034F1CEB73}" type="pres">
      <dgm:prSet presAssocID="{EF239F8B-9709-4B31-902E-C0E3B2B121F2}" presName="parent1" presStyleLbl="alignNode1" presStyleIdx="7" presStyleCnt="8">
        <dgm:presLayoutVars>
          <dgm:chMax val="1"/>
          <dgm:chPref val="1"/>
          <dgm:bulletEnabled val="1"/>
        </dgm:presLayoutVars>
      </dgm:prSet>
      <dgm:spPr/>
    </dgm:pt>
    <dgm:pt modelId="{A5A49042-34B6-4727-B887-D80BA45E2236}" type="pres">
      <dgm:prSet presAssocID="{EF239F8B-9709-4B31-902E-C0E3B2B121F2}" presName="Childtext1" presStyleLbl="revTx" presStyleIdx="7" presStyleCnt="8">
        <dgm:presLayoutVars>
          <dgm:bulletEnabled val="1"/>
        </dgm:presLayoutVars>
      </dgm:prSet>
      <dgm:spPr/>
    </dgm:pt>
    <dgm:pt modelId="{544B753C-3219-4578-83F0-ED8C1EC5928B}" type="pres">
      <dgm:prSet presAssocID="{EF239F8B-9709-4B31-902E-C0E3B2B121F2}" presName="ConnectLine1" presStyleLbl="sibTrans1D1" presStyleIdx="7" presStyleCnt="8"/>
      <dgm:spPr>
        <a:noFill/>
        <a:ln w="6350" cap="flat" cmpd="sng" algn="ctr">
          <a:solidFill>
            <a:schemeClr val="dk2">
              <a:hueOff val="0"/>
              <a:satOff val="0"/>
              <a:lumOff val="0"/>
              <a:alphaOff val="0"/>
            </a:schemeClr>
          </a:solidFill>
          <a:prstDash val="dash"/>
        </a:ln>
        <a:effectLst/>
      </dgm:spPr>
    </dgm:pt>
    <dgm:pt modelId="{22807689-7137-4831-B0D7-E41B60ADB61C}" type="pres">
      <dgm:prSet presAssocID="{EF239F8B-9709-4B31-902E-C0E3B2B121F2}" presName="ConnectLineEnd1" presStyleLbl="lnNode1" presStyleIdx="7" presStyleCnt="8"/>
      <dgm:spPr/>
    </dgm:pt>
    <dgm:pt modelId="{8A70275B-71DC-4087-A32A-DA97B066D294}" type="pres">
      <dgm:prSet presAssocID="{EF239F8B-9709-4B31-902E-C0E3B2B121F2}" presName="EmptyPane1" presStyleCnt="0"/>
      <dgm:spPr/>
    </dgm:pt>
  </dgm:ptLst>
  <dgm:cxnLst>
    <dgm:cxn modelId="{CA4A6203-A301-4D5E-8ADE-BF44A812767C}" type="presOf" srcId="{E95B4717-0228-4EC1-A47D-17DF3C7F8737}" destId="{C6A5A860-A478-47DF-8E6C-BEF551D10643}" srcOrd="0" destOrd="0" presId="urn:microsoft.com/office/officeart/2016/7/layout/RoundedRectangleTimeline"/>
    <dgm:cxn modelId="{AB29D607-2D7D-4AE4-AD2B-5348A8E5D11E}" srcId="{01EFF58C-77E4-461B-BD7E-9CA14DE32C4B}" destId="{948B60AE-9B6B-4EB1-8131-B83F83AC4436}" srcOrd="6" destOrd="0" parTransId="{DB4CE287-E1FC-4E5A-9A67-1F54657B877C}" sibTransId="{D5A73BC9-F23F-48F0-8CF9-0B86E0AD0C2C}"/>
    <dgm:cxn modelId="{0E59A41B-C242-4A06-BF34-1B8A9E4FE235}" type="presOf" srcId="{4FE4FB43-53CE-4EF6-80DB-C27E1F20619F}" destId="{6037C166-4533-46FA-AD29-09914437B668}" srcOrd="0" destOrd="0" presId="urn:microsoft.com/office/officeart/2016/7/layout/RoundedRectangleTimeline"/>
    <dgm:cxn modelId="{A3242724-F2A5-4B58-99F4-1EA455C51AF8}" srcId="{948B60AE-9B6B-4EB1-8131-B83F83AC4436}" destId="{E95B4717-0228-4EC1-A47D-17DF3C7F8737}" srcOrd="0" destOrd="0" parTransId="{2390EC14-55CF-48FB-A2DC-3E52FB7408A7}" sibTransId="{B8F399AD-1719-4E5B-BA11-8AAED37F0508}"/>
    <dgm:cxn modelId="{6866C024-3939-41FD-8399-20366E9FF382}" srcId="{BCECDFE5-960E-424E-A100-CD7C8C9975FC}" destId="{FF4545A6-5CBB-4680-B530-0A68624BAB69}" srcOrd="0" destOrd="0" parTransId="{C87E5A48-FCE3-4422-AF7C-B615B7DA5A90}" sibTransId="{5B74FEC6-4BE8-4BF4-930C-93212156359D}"/>
    <dgm:cxn modelId="{188D1A27-AA24-4E3C-AE16-0CFD9F1D9B4C}" srcId="{1701D003-AC4C-4F10-ADA1-124C98E280C8}" destId="{E84FB236-3764-4B9E-8BF5-336F44494E97}" srcOrd="0" destOrd="0" parTransId="{C38D6D20-4962-4989-9BA8-AED81C2A67BE}" sibTransId="{707133CE-926E-4838-AAB7-F68A1480A2B6}"/>
    <dgm:cxn modelId="{EA433327-9F73-4223-B729-041063D951BA}" srcId="{01EFF58C-77E4-461B-BD7E-9CA14DE32C4B}" destId="{EF239F8B-9709-4B31-902E-C0E3B2B121F2}" srcOrd="7" destOrd="0" parTransId="{8F453DD5-2306-4DE9-81BB-3A9B7ACC6E8F}" sibTransId="{808C9324-21EB-42B0-B684-D1DA38BA7D5E}"/>
    <dgm:cxn modelId="{978A3927-8688-47F4-8688-F8CEA55D6375}" type="presOf" srcId="{F54FE4B2-131C-4AE4-814F-7BF1452DC676}" destId="{F989AE3B-9847-4E16-A180-633A091743C8}" srcOrd="0" destOrd="1" presId="urn:microsoft.com/office/officeart/2016/7/layout/RoundedRectangleTimeline"/>
    <dgm:cxn modelId="{FD6EB327-6A1A-4162-8D3B-FE748D4A0C0C}" type="presOf" srcId="{1EC0C9F2-21F3-4B55-B152-8140CA688D63}" destId="{54B81E55-1C9E-4D5F-BCD6-C8EDD6E11DA9}" srcOrd="0" destOrd="0" presId="urn:microsoft.com/office/officeart/2016/7/layout/RoundedRectangleTimeline"/>
    <dgm:cxn modelId="{A472452D-6ECB-4154-BFCE-6D57FF751D62}" srcId="{01EFF58C-77E4-461B-BD7E-9CA14DE32C4B}" destId="{4FE4FB43-53CE-4EF6-80DB-C27E1F20619F}" srcOrd="4" destOrd="0" parTransId="{81243D73-2EE5-4B60-926F-1F6FA5CC8CFE}" sibTransId="{7038D9E7-4EB5-4632-A656-573F39D33A44}"/>
    <dgm:cxn modelId="{EFEE8531-8F54-46E4-9E44-75E4182BD8C1}" srcId="{D2B419BA-BD39-456D-A726-BEFD8C51142E}" destId="{BDA63E5A-49FD-459B-8A45-36C662025235}" srcOrd="0" destOrd="0" parTransId="{BEE8D7FD-7B92-470D-9DE2-C78DF5B6FCB2}" sibTransId="{C235BBF4-82DA-40F3-991C-D00FD668D200}"/>
    <dgm:cxn modelId="{92190632-F8A6-4C25-B8CA-99CBE65D2414}" type="presOf" srcId="{3C4A2EAB-69A7-480E-ABE2-3B10375BE9CF}" destId="{F989AE3B-9847-4E16-A180-633A091743C8}" srcOrd="0" destOrd="0" presId="urn:microsoft.com/office/officeart/2016/7/layout/RoundedRectangleTimeline"/>
    <dgm:cxn modelId="{7839B532-A8BF-4325-9364-2BCAC5A972EB}" srcId="{01EFF58C-77E4-461B-BD7E-9CA14DE32C4B}" destId="{D2B419BA-BD39-456D-A726-BEFD8C51142E}" srcOrd="5" destOrd="0" parTransId="{D7E17D31-1F29-4576-B257-A164960C3CD3}" sibTransId="{6924E987-B6A2-4DFD-A850-4C367BDAFC30}"/>
    <dgm:cxn modelId="{CDB78636-317F-4EEF-867B-55D4CF94A180}" type="presOf" srcId="{EF239F8B-9709-4B31-902E-C0E3B2B121F2}" destId="{AD5926D3-CF11-409B-9E91-6D034F1CEB73}" srcOrd="0" destOrd="0" presId="urn:microsoft.com/office/officeart/2016/7/layout/RoundedRectangleTimeline"/>
    <dgm:cxn modelId="{1147CF3E-DB72-465D-A7C0-567B098D88CA}" srcId="{4FE4FB43-53CE-4EF6-80DB-C27E1F20619F}" destId="{69246A22-4B93-4334-B97C-10960153967D}" srcOrd="0" destOrd="0" parTransId="{A89877E0-10CB-409C-968D-6532831422FB}" sibTransId="{B28DA6DA-E213-4D46-AA4B-B8B28DF6F47F}"/>
    <dgm:cxn modelId="{3313FC66-06F7-458B-BBD6-CA064247DEB5}" type="presOf" srcId="{69246A22-4B93-4334-B97C-10960153967D}" destId="{A9C236A2-55C0-42C9-BBE4-E5D274EF07E1}" srcOrd="0" destOrd="0" presId="urn:microsoft.com/office/officeart/2016/7/layout/RoundedRectangleTimeline"/>
    <dgm:cxn modelId="{9A24114A-5AB5-4903-8E65-19519669EF1D}" type="presOf" srcId="{A0DC9052-FE5B-40C9-95D0-8132EF0D3AF6}" destId="{D6D492A7-1783-4640-8D3D-ABE4A8B658A9}" srcOrd="0" destOrd="0" presId="urn:microsoft.com/office/officeart/2016/7/layout/RoundedRectangleTimeline"/>
    <dgm:cxn modelId="{B8537B51-3E94-4681-82FB-B6C9490F9F44}" srcId="{1EC0C9F2-21F3-4B55-B152-8140CA688D63}" destId="{34D161FE-CFFD-4568-BC9E-000E2738E7E1}" srcOrd="2" destOrd="0" parTransId="{DD335E27-92EA-44DB-8FF7-DA08D6C6C3FD}" sibTransId="{ACC4AB03-09E0-4F89-91A2-9B4B2E9486DC}"/>
    <dgm:cxn modelId="{F3CC0255-C2F2-46E0-99D5-2345FEA2FF59}" type="presOf" srcId="{01240B95-4045-4DE8-A4AF-3E56412B179B}" destId="{A5A49042-34B6-4727-B887-D80BA45E2236}" srcOrd="0" destOrd="0" presId="urn:microsoft.com/office/officeart/2016/7/layout/RoundedRectangleTimeline"/>
    <dgm:cxn modelId="{CE817C88-CF8B-4AD0-B442-B251C2EF3F92}" type="presOf" srcId="{0D1DA749-19D6-4E3B-A9B3-D2E2BA77B7AA}" destId="{07D2181F-3AEF-4F36-B907-99DC33B09F86}" srcOrd="0" destOrd="0" presId="urn:microsoft.com/office/officeart/2016/7/layout/RoundedRectangleTimeline"/>
    <dgm:cxn modelId="{E1A7D08C-3295-4FB3-A60A-430EB8FF0A48}" srcId="{1EC0C9F2-21F3-4B55-B152-8140CA688D63}" destId="{A0DC9052-FE5B-40C9-95D0-8132EF0D3AF6}" srcOrd="0" destOrd="0" parTransId="{32A4451F-3186-4DD8-8B7C-F1DA4205D98E}" sibTransId="{9C20F2C8-4EC5-4ACB-9162-D3F005C609AD}"/>
    <dgm:cxn modelId="{A566AD8E-6F2B-428C-B63B-CE664D3B87E5}" type="presOf" srcId="{34D161FE-CFFD-4568-BC9E-000E2738E7E1}" destId="{D6D492A7-1783-4640-8D3D-ABE4A8B658A9}" srcOrd="0" destOrd="2" presId="urn:microsoft.com/office/officeart/2016/7/layout/RoundedRectangleTimeline"/>
    <dgm:cxn modelId="{A9281B91-084A-401C-B082-7CC8378A57CF}" srcId="{01EFF58C-77E4-461B-BD7E-9CA14DE32C4B}" destId="{1701D003-AC4C-4F10-ADA1-124C98E280C8}" srcOrd="3" destOrd="0" parTransId="{8F9B5519-A1DE-4250-8462-3EF4D011270E}" sibTransId="{00BED6E7-480F-4713-A2D3-FFD9B0F6D4CC}"/>
    <dgm:cxn modelId="{D098DF91-AAD2-4034-BBD5-88F8CC5AEA28}" srcId="{01EFF58C-77E4-461B-BD7E-9CA14DE32C4B}" destId="{0D1DA749-19D6-4E3B-A9B3-D2E2BA77B7AA}" srcOrd="1" destOrd="0" parTransId="{93C9E0A2-BCCC-4348-AC44-0F99AFEADDDA}" sibTransId="{CC49D8FF-88C0-4334-846D-2289CF5CEFD6}"/>
    <dgm:cxn modelId="{EA70569A-68A9-490B-A1C3-BF1B1F7C65F6}" type="presOf" srcId="{01EFF58C-77E4-461B-BD7E-9CA14DE32C4B}" destId="{CFCFDBD1-F6F1-4CC9-80A8-DCDECC689D20}" srcOrd="0" destOrd="0" presId="urn:microsoft.com/office/officeart/2016/7/layout/RoundedRectangleTimeline"/>
    <dgm:cxn modelId="{DB29959C-BC07-4CC1-B2B2-BEAECFABB4D2}" srcId="{01EFF58C-77E4-461B-BD7E-9CA14DE32C4B}" destId="{BCECDFE5-960E-424E-A100-CD7C8C9975FC}" srcOrd="2" destOrd="0" parTransId="{E9DCA3B1-D5A9-48BC-8AF0-B07EA7752772}" sibTransId="{5318D884-539B-48C8-90CA-6276ED2FCC34}"/>
    <dgm:cxn modelId="{E7819AA4-B244-4D8D-A22F-522D5B55A09E}" type="presOf" srcId="{BDA63E5A-49FD-459B-8A45-36C662025235}" destId="{00A2DDFE-917A-41C0-9B21-037DC32973F2}" srcOrd="0" destOrd="0" presId="urn:microsoft.com/office/officeart/2016/7/layout/RoundedRectangleTimeline"/>
    <dgm:cxn modelId="{B77F31B2-36D9-4F73-9E3D-1EE75C04B302}" srcId="{01EFF58C-77E4-461B-BD7E-9CA14DE32C4B}" destId="{1EC0C9F2-21F3-4B55-B152-8140CA688D63}" srcOrd="0" destOrd="0" parTransId="{C2392DD0-4138-4ABA-8D95-74CE003507FB}" sibTransId="{2991FD32-63BE-47B3-8E1D-3450E4B5E9CC}"/>
    <dgm:cxn modelId="{289C8EB4-30D8-4ED5-964E-AE433AC39B91}" srcId="{EF239F8B-9709-4B31-902E-C0E3B2B121F2}" destId="{01240B95-4045-4DE8-A4AF-3E56412B179B}" srcOrd="0" destOrd="0" parTransId="{11BFB43E-741D-4E3D-9D88-51A97424E28F}" sibTransId="{257EA5F3-F3B9-4E34-A8E2-E9C857B0C845}"/>
    <dgm:cxn modelId="{70974AB6-E2C3-45DE-B880-3A78940EB8CB}" srcId="{0D1DA749-19D6-4E3B-A9B3-D2E2BA77B7AA}" destId="{F54FE4B2-131C-4AE4-814F-7BF1452DC676}" srcOrd="1" destOrd="0" parTransId="{21992595-418F-4F85-B7C0-9E51DDB4CEEA}" sibTransId="{3A0E2543-B3B6-4071-9AD6-60D7560837ED}"/>
    <dgm:cxn modelId="{D1A51DB7-C613-4BEE-8D05-82FBBE423B71}" srcId="{1EC0C9F2-21F3-4B55-B152-8140CA688D63}" destId="{06BBE817-5A8C-4460-9415-3279B576191E}" srcOrd="1" destOrd="0" parTransId="{4C7B6CE0-6633-4985-B90A-D4D7DE9FC5D1}" sibTransId="{4CAF9AC1-EEB4-44E5-97CF-32B17D2E8731}"/>
    <dgm:cxn modelId="{EC66B5BC-7F38-466C-B007-D2899FC7EC58}" type="presOf" srcId="{06BBE817-5A8C-4460-9415-3279B576191E}" destId="{D6D492A7-1783-4640-8D3D-ABE4A8B658A9}" srcOrd="0" destOrd="1" presId="urn:microsoft.com/office/officeart/2016/7/layout/RoundedRectangleTimeline"/>
    <dgm:cxn modelId="{88E51CC5-8C3D-4E90-B7A1-20BDBB274F5F}" type="presOf" srcId="{FF4545A6-5CBB-4680-B530-0A68624BAB69}" destId="{6309D562-882F-4E82-9B48-83F5827AD1AC}" srcOrd="0" destOrd="0" presId="urn:microsoft.com/office/officeart/2016/7/layout/RoundedRectangleTimeline"/>
    <dgm:cxn modelId="{D2113CCC-4CE7-43C3-BAA3-8CF799E1D666}" srcId="{0D1DA749-19D6-4E3B-A9B3-D2E2BA77B7AA}" destId="{3C4A2EAB-69A7-480E-ABE2-3B10375BE9CF}" srcOrd="0" destOrd="0" parTransId="{6D1A42F3-C3B5-4F93-976D-220D7720D397}" sibTransId="{2CCE3104-4D7D-4754-836F-8172BD60A499}"/>
    <dgm:cxn modelId="{941081CD-2E76-42DD-AD18-A4AE52B37228}" type="presOf" srcId="{1701D003-AC4C-4F10-ADA1-124C98E280C8}" destId="{95136E49-24F4-4ECC-8097-3EB8556AFA16}" srcOrd="0" destOrd="0" presId="urn:microsoft.com/office/officeart/2016/7/layout/RoundedRectangleTimeline"/>
    <dgm:cxn modelId="{18AD8AD8-DDEC-44EE-A474-588294433595}" type="presOf" srcId="{948B60AE-9B6B-4EB1-8131-B83F83AC4436}" destId="{1E2078EE-9795-4DFB-AF68-00CD17E4C655}" srcOrd="0" destOrd="0" presId="urn:microsoft.com/office/officeart/2016/7/layout/RoundedRectangleTimeline"/>
    <dgm:cxn modelId="{7D1217E4-81AC-49C7-80DE-F00C06AB183F}" type="presOf" srcId="{E84FB236-3764-4B9E-8BF5-336F44494E97}" destId="{08024D87-73B9-4D2F-8361-D2F77334FF93}" srcOrd="0" destOrd="0" presId="urn:microsoft.com/office/officeart/2016/7/layout/RoundedRectangleTimeline"/>
    <dgm:cxn modelId="{EAF2E5EB-FB6A-425D-B211-4DE949258605}" type="presOf" srcId="{BCECDFE5-960E-424E-A100-CD7C8C9975FC}" destId="{EAB14FE9-523B-4662-BA91-C7CBFE770129}" srcOrd="0" destOrd="0" presId="urn:microsoft.com/office/officeart/2016/7/layout/RoundedRectangleTimeline"/>
    <dgm:cxn modelId="{08001DF3-3EEA-4F59-8887-12E78ED2E512}" type="presOf" srcId="{D2B419BA-BD39-456D-A726-BEFD8C51142E}" destId="{89F34126-8A21-4C62-865A-B54B552CF09A}" srcOrd="0" destOrd="0" presId="urn:microsoft.com/office/officeart/2016/7/layout/RoundedRectangleTimeline"/>
    <dgm:cxn modelId="{943651CE-A704-40C2-83B7-337296D1D830}" type="presParOf" srcId="{CFCFDBD1-F6F1-4CC9-80A8-DCDECC689D20}" destId="{A662C0A8-5CA3-4326-854B-3FEEA80B5354}" srcOrd="0" destOrd="0" presId="urn:microsoft.com/office/officeart/2016/7/layout/RoundedRectangleTimeline"/>
    <dgm:cxn modelId="{79EA2C10-A2B9-4FBD-B015-74924B58A0F5}" type="presParOf" srcId="{A662C0A8-5CA3-4326-854B-3FEEA80B5354}" destId="{54B81E55-1C9E-4D5F-BCD6-C8EDD6E11DA9}" srcOrd="0" destOrd="0" presId="urn:microsoft.com/office/officeart/2016/7/layout/RoundedRectangleTimeline"/>
    <dgm:cxn modelId="{7469B72A-3FAA-4E0D-B75F-427137DABFC3}" type="presParOf" srcId="{A662C0A8-5CA3-4326-854B-3FEEA80B5354}" destId="{D6D492A7-1783-4640-8D3D-ABE4A8B658A9}" srcOrd="1" destOrd="0" presId="urn:microsoft.com/office/officeart/2016/7/layout/RoundedRectangleTimeline"/>
    <dgm:cxn modelId="{B6E92F8F-5AFE-4216-B920-75CF89799952}" type="presParOf" srcId="{A662C0A8-5CA3-4326-854B-3FEEA80B5354}" destId="{474B0460-7A03-40AF-B732-081DE98BBD12}" srcOrd="2" destOrd="0" presId="urn:microsoft.com/office/officeart/2016/7/layout/RoundedRectangleTimeline"/>
    <dgm:cxn modelId="{5E8C09E2-DF35-415E-A0EA-FE61BA4ACBDE}" type="presParOf" srcId="{A662C0A8-5CA3-4326-854B-3FEEA80B5354}" destId="{C330F232-1595-4FDA-8F52-764F8770A494}" srcOrd="3" destOrd="0" presId="urn:microsoft.com/office/officeart/2016/7/layout/RoundedRectangleTimeline"/>
    <dgm:cxn modelId="{86C88AB3-59A7-4138-A132-2CF66A53A129}" type="presParOf" srcId="{A662C0A8-5CA3-4326-854B-3FEEA80B5354}" destId="{90595B78-B217-46D5-92AA-6A9E2D1AAA7F}" srcOrd="4" destOrd="0" presId="urn:microsoft.com/office/officeart/2016/7/layout/RoundedRectangleTimeline"/>
    <dgm:cxn modelId="{23BF7F8C-FE34-466A-9E4E-A5CDCCFFAD35}" type="presParOf" srcId="{CFCFDBD1-F6F1-4CC9-80A8-DCDECC689D20}" destId="{7670FFAB-B861-4593-933E-FDE09D07FAB6}" srcOrd="1" destOrd="0" presId="urn:microsoft.com/office/officeart/2016/7/layout/RoundedRectangleTimeline"/>
    <dgm:cxn modelId="{F03F9500-4735-4CE6-B983-79B143330826}" type="presParOf" srcId="{CFCFDBD1-F6F1-4CC9-80A8-DCDECC689D20}" destId="{35DF28D7-8E93-4D03-81A3-55DBFC521A37}" srcOrd="2" destOrd="0" presId="urn:microsoft.com/office/officeart/2016/7/layout/RoundedRectangleTimeline"/>
    <dgm:cxn modelId="{707A15BB-511D-45DE-BEF4-FC95C1D5CD46}" type="presParOf" srcId="{35DF28D7-8E93-4D03-81A3-55DBFC521A37}" destId="{07D2181F-3AEF-4F36-B907-99DC33B09F86}" srcOrd="0" destOrd="0" presId="urn:microsoft.com/office/officeart/2016/7/layout/RoundedRectangleTimeline"/>
    <dgm:cxn modelId="{95F5C0E3-19BC-4EED-837E-C72E1C91F132}" type="presParOf" srcId="{35DF28D7-8E93-4D03-81A3-55DBFC521A37}" destId="{F989AE3B-9847-4E16-A180-633A091743C8}" srcOrd="1" destOrd="0" presId="urn:microsoft.com/office/officeart/2016/7/layout/RoundedRectangleTimeline"/>
    <dgm:cxn modelId="{48BAD95A-7EB5-45EF-92C3-73BD22E2863A}" type="presParOf" srcId="{35DF28D7-8E93-4D03-81A3-55DBFC521A37}" destId="{A747CEA3-6213-419A-A41C-117D25EFF969}" srcOrd="2" destOrd="0" presId="urn:microsoft.com/office/officeart/2016/7/layout/RoundedRectangleTimeline"/>
    <dgm:cxn modelId="{86ED176E-6FD5-4F22-9595-5C3F8D3BB18C}" type="presParOf" srcId="{35DF28D7-8E93-4D03-81A3-55DBFC521A37}" destId="{9A9F9FDD-25D4-4CA1-B928-8A38B5F670AB}" srcOrd="3" destOrd="0" presId="urn:microsoft.com/office/officeart/2016/7/layout/RoundedRectangleTimeline"/>
    <dgm:cxn modelId="{DB20AEF7-09B4-49E1-B656-12C55C6E245D}" type="presParOf" srcId="{35DF28D7-8E93-4D03-81A3-55DBFC521A37}" destId="{05CAF5B5-20F4-4E03-8193-BA62EDF2C4F9}" srcOrd="4" destOrd="0" presId="urn:microsoft.com/office/officeart/2016/7/layout/RoundedRectangleTimeline"/>
    <dgm:cxn modelId="{FBE332BE-6713-4A1B-8048-19D0A0F1CD07}" type="presParOf" srcId="{CFCFDBD1-F6F1-4CC9-80A8-DCDECC689D20}" destId="{AD3F9C45-A458-43C0-B6D1-7539C0885D87}" srcOrd="3" destOrd="0" presId="urn:microsoft.com/office/officeart/2016/7/layout/RoundedRectangleTimeline"/>
    <dgm:cxn modelId="{8C893788-C28A-4E00-83F8-9B4B7FB64B2D}" type="presParOf" srcId="{CFCFDBD1-F6F1-4CC9-80A8-DCDECC689D20}" destId="{F9E09E8B-72E6-42D3-A2B9-9995F12E8671}" srcOrd="4" destOrd="0" presId="urn:microsoft.com/office/officeart/2016/7/layout/RoundedRectangleTimeline"/>
    <dgm:cxn modelId="{AC9B9848-BB83-47A3-BBD6-A2AAE8F31407}" type="presParOf" srcId="{F9E09E8B-72E6-42D3-A2B9-9995F12E8671}" destId="{EAB14FE9-523B-4662-BA91-C7CBFE770129}" srcOrd="0" destOrd="0" presId="urn:microsoft.com/office/officeart/2016/7/layout/RoundedRectangleTimeline"/>
    <dgm:cxn modelId="{F5051E5A-B218-4818-A1E2-A0EB1F7882E2}" type="presParOf" srcId="{F9E09E8B-72E6-42D3-A2B9-9995F12E8671}" destId="{6309D562-882F-4E82-9B48-83F5827AD1AC}" srcOrd="1" destOrd="0" presId="urn:microsoft.com/office/officeart/2016/7/layout/RoundedRectangleTimeline"/>
    <dgm:cxn modelId="{E77B5AF5-6E0A-4C72-8EA5-18A61A212D85}" type="presParOf" srcId="{F9E09E8B-72E6-42D3-A2B9-9995F12E8671}" destId="{D51900F5-7FE6-40C7-8C6B-12D462B505E0}" srcOrd="2" destOrd="0" presId="urn:microsoft.com/office/officeart/2016/7/layout/RoundedRectangleTimeline"/>
    <dgm:cxn modelId="{4E6A0ADB-FC4A-4A7C-BBF3-C0EA823D6134}" type="presParOf" srcId="{F9E09E8B-72E6-42D3-A2B9-9995F12E8671}" destId="{F467E53C-DCA5-4C98-911A-F853A97EFAE4}" srcOrd="3" destOrd="0" presId="urn:microsoft.com/office/officeart/2016/7/layout/RoundedRectangleTimeline"/>
    <dgm:cxn modelId="{6A72A05E-8D04-423C-8D0D-0207C441B5F2}" type="presParOf" srcId="{F9E09E8B-72E6-42D3-A2B9-9995F12E8671}" destId="{2E76C5A0-C6A2-456D-9C82-B0A05ED7E208}" srcOrd="4" destOrd="0" presId="urn:microsoft.com/office/officeart/2016/7/layout/RoundedRectangleTimeline"/>
    <dgm:cxn modelId="{E8793892-5C7B-45C9-AC3A-1CDEDF9BC2CF}" type="presParOf" srcId="{CFCFDBD1-F6F1-4CC9-80A8-DCDECC689D20}" destId="{B8BFF206-A635-4704-98F6-4370946251F7}" srcOrd="5" destOrd="0" presId="urn:microsoft.com/office/officeart/2016/7/layout/RoundedRectangleTimeline"/>
    <dgm:cxn modelId="{FD48C3BC-FCA7-4634-90E5-3AF56526387A}" type="presParOf" srcId="{CFCFDBD1-F6F1-4CC9-80A8-DCDECC689D20}" destId="{E108AC5F-E567-485C-B641-CDB67971F802}" srcOrd="6" destOrd="0" presId="urn:microsoft.com/office/officeart/2016/7/layout/RoundedRectangleTimeline"/>
    <dgm:cxn modelId="{FACC2B60-8191-4B6E-BF31-76384EF97D01}" type="presParOf" srcId="{E108AC5F-E567-485C-B641-CDB67971F802}" destId="{95136E49-24F4-4ECC-8097-3EB8556AFA16}" srcOrd="0" destOrd="0" presId="urn:microsoft.com/office/officeart/2016/7/layout/RoundedRectangleTimeline"/>
    <dgm:cxn modelId="{E6202B86-692D-42E2-8F3B-1E0A45C9FD31}" type="presParOf" srcId="{E108AC5F-E567-485C-B641-CDB67971F802}" destId="{08024D87-73B9-4D2F-8361-D2F77334FF93}" srcOrd="1" destOrd="0" presId="urn:microsoft.com/office/officeart/2016/7/layout/RoundedRectangleTimeline"/>
    <dgm:cxn modelId="{223FE6AD-6E1F-48DA-9598-D36B5D67EF3A}" type="presParOf" srcId="{E108AC5F-E567-485C-B641-CDB67971F802}" destId="{477A99FD-B8D1-4078-ADDF-0A2E0E6BFFB0}" srcOrd="2" destOrd="0" presId="urn:microsoft.com/office/officeart/2016/7/layout/RoundedRectangleTimeline"/>
    <dgm:cxn modelId="{3368F180-8905-4B72-A79B-8A0FBCD3D2B5}" type="presParOf" srcId="{E108AC5F-E567-485C-B641-CDB67971F802}" destId="{8216406F-4488-4840-9CF7-0113E012CF46}" srcOrd="3" destOrd="0" presId="urn:microsoft.com/office/officeart/2016/7/layout/RoundedRectangleTimeline"/>
    <dgm:cxn modelId="{9D46B334-C4AD-4AD7-94AA-417B9AD6C76D}" type="presParOf" srcId="{E108AC5F-E567-485C-B641-CDB67971F802}" destId="{05432377-9B07-4C79-A166-8BF13720026D}" srcOrd="4" destOrd="0" presId="urn:microsoft.com/office/officeart/2016/7/layout/RoundedRectangleTimeline"/>
    <dgm:cxn modelId="{3EF23ACE-A48F-47E7-9E10-9B075B32774F}" type="presParOf" srcId="{CFCFDBD1-F6F1-4CC9-80A8-DCDECC689D20}" destId="{56FC0A08-55E3-47DA-BA76-D1B147C62D37}" srcOrd="7" destOrd="0" presId="urn:microsoft.com/office/officeart/2016/7/layout/RoundedRectangleTimeline"/>
    <dgm:cxn modelId="{3646CFDE-B502-4C04-82A0-25CE75F50A0A}" type="presParOf" srcId="{CFCFDBD1-F6F1-4CC9-80A8-DCDECC689D20}" destId="{025CCFDA-A5D3-43D7-9D41-7CD2010092D5}" srcOrd="8" destOrd="0" presId="urn:microsoft.com/office/officeart/2016/7/layout/RoundedRectangleTimeline"/>
    <dgm:cxn modelId="{AB04966D-85FE-481B-9F6A-2FC91005FF25}" type="presParOf" srcId="{025CCFDA-A5D3-43D7-9D41-7CD2010092D5}" destId="{6037C166-4533-46FA-AD29-09914437B668}" srcOrd="0" destOrd="0" presId="urn:microsoft.com/office/officeart/2016/7/layout/RoundedRectangleTimeline"/>
    <dgm:cxn modelId="{CE7C31DF-1046-4CF5-984C-53BA0B76614E}" type="presParOf" srcId="{025CCFDA-A5D3-43D7-9D41-7CD2010092D5}" destId="{A9C236A2-55C0-42C9-BBE4-E5D274EF07E1}" srcOrd="1" destOrd="0" presId="urn:microsoft.com/office/officeart/2016/7/layout/RoundedRectangleTimeline"/>
    <dgm:cxn modelId="{DE882FB2-8ADE-449E-981E-ED0BB7FA0504}" type="presParOf" srcId="{025CCFDA-A5D3-43D7-9D41-7CD2010092D5}" destId="{28B836B5-6F16-4146-9CC7-081D3D5A2912}" srcOrd="2" destOrd="0" presId="urn:microsoft.com/office/officeart/2016/7/layout/RoundedRectangleTimeline"/>
    <dgm:cxn modelId="{3A480627-290F-4BDC-A7A2-D5747220D658}" type="presParOf" srcId="{025CCFDA-A5D3-43D7-9D41-7CD2010092D5}" destId="{CC4F00D5-5944-4B19-9A2B-3F4099850CB7}" srcOrd="3" destOrd="0" presId="urn:microsoft.com/office/officeart/2016/7/layout/RoundedRectangleTimeline"/>
    <dgm:cxn modelId="{187B689A-480D-4492-BB9E-3470A0B77B76}" type="presParOf" srcId="{025CCFDA-A5D3-43D7-9D41-7CD2010092D5}" destId="{F4186BD1-0192-4680-981A-70CA7179144C}" srcOrd="4" destOrd="0" presId="urn:microsoft.com/office/officeart/2016/7/layout/RoundedRectangleTimeline"/>
    <dgm:cxn modelId="{D4BDA5D4-E160-43D8-BB12-7C540372F53F}" type="presParOf" srcId="{CFCFDBD1-F6F1-4CC9-80A8-DCDECC689D20}" destId="{EAA06930-4E80-4D7D-9883-B4941FEA4DB4}" srcOrd="9" destOrd="0" presId="urn:microsoft.com/office/officeart/2016/7/layout/RoundedRectangleTimeline"/>
    <dgm:cxn modelId="{FAC3B200-57F5-4FBF-B6D6-C4D72D666C73}" type="presParOf" srcId="{CFCFDBD1-F6F1-4CC9-80A8-DCDECC689D20}" destId="{12B5D17D-36E2-4FAC-8D00-8E30213D8692}" srcOrd="10" destOrd="0" presId="urn:microsoft.com/office/officeart/2016/7/layout/RoundedRectangleTimeline"/>
    <dgm:cxn modelId="{A1AF73F8-E855-45CC-BBD7-917FF179CBC4}" type="presParOf" srcId="{12B5D17D-36E2-4FAC-8D00-8E30213D8692}" destId="{89F34126-8A21-4C62-865A-B54B552CF09A}" srcOrd="0" destOrd="0" presId="urn:microsoft.com/office/officeart/2016/7/layout/RoundedRectangleTimeline"/>
    <dgm:cxn modelId="{A8F91418-4EFB-4E3A-BE1E-B9CBC705782E}" type="presParOf" srcId="{12B5D17D-36E2-4FAC-8D00-8E30213D8692}" destId="{00A2DDFE-917A-41C0-9B21-037DC32973F2}" srcOrd="1" destOrd="0" presId="urn:microsoft.com/office/officeart/2016/7/layout/RoundedRectangleTimeline"/>
    <dgm:cxn modelId="{18CFFA1A-C071-4034-8FBA-C8D773197B3D}" type="presParOf" srcId="{12B5D17D-36E2-4FAC-8D00-8E30213D8692}" destId="{E99B8311-85B1-4F94-AB10-0755D88ED6E5}" srcOrd="2" destOrd="0" presId="urn:microsoft.com/office/officeart/2016/7/layout/RoundedRectangleTimeline"/>
    <dgm:cxn modelId="{601C6554-F4C5-4748-BAD4-6C98A10CCA95}" type="presParOf" srcId="{12B5D17D-36E2-4FAC-8D00-8E30213D8692}" destId="{256905D2-F00B-40FD-A5A8-70BD6D983798}" srcOrd="3" destOrd="0" presId="urn:microsoft.com/office/officeart/2016/7/layout/RoundedRectangleTimeline"/>
    <dgm:cxn modelId="{6CE156A9-8382-4262-AFD6-EF0EDA291BC0}" type="presParOf" srcId="{12B5D17D-36E2-4FAC-8D00-8E30213D8692}" destId="{9D07658E-A853-4FF8-B0A9-55626791CC62}" srcOrd="4" destOrd="0" presId="urn:microsoft.com/office/officeart/2016/7/layout/RoundedRectangleTimeline"/>
    <dgm:cxn modelId="{990EFB47-CB20-43F1-8C88-DAB2A2FB60D3}" type="presParOf" srcId="{CFCFDBD1-F6F1-4CC9-80A8-DCDECC689D20}" destId="{2FF6F9E1-D4E3-4219-91B7-63937DE00850}" srcOrd="11" destOrd="0" presId="urn:microsoft.com/office/officeart/2016/7/layout/RoundedRectangleTimeline"/>
    <dgm:cxn modelId="{362D263E-6CCD-4609-871E-D2138AA323D2}" type="presParOf" srcId="{CFCFDBD1-F6F1-4CC9-80A8-DCDECC689D20}" destId="{A6CF0B42-499A-4BF9-A4B6-DC30AC3E91A6}" srcOrd="12" destOrd="0" presId="urn:microsoft.com/office/officeart/2016/7/layout/RoundedRectangleTimeline"/>
    <dgm:cxn modelId="{F9499230-640C-4058-A087-A4AAF9E7327E}" type="presParOf" srcId="{A6CF0B42-499A-4BF9-A4B6-DC30AC3E91A6}" destId="{1E2078EE-9795-4DFB-AF68-00CD17E4C655}" srcOrd="0" destOrd="0" presId="urn:microsoft.com/office/officeart/2016/7/layout/RoundedRectangleTimeline"/>
    <dgm:cxn modelId="{1356A90D-3899-4218-9C2D-2BD87C0688B1}" type="presParOf" srcId="{A6CF0B42-499A-4BF9-A4B6-DC30AC3E91A6}" destId="{C6A5A860-A478-47DF-8E6C-BEF551D10643}" srcOrd="1" destOrd="0" presId="urn:microsoft.com/office/officeart/2016/7/layout/RoundedRectangleTimeline"/>
    <dgm:cxn modelId="{FE58281E-E81C-4A5C-A77C-FDE1F6191E3D}" type="presParOf" srcId="{A6CF0B42-499A-4BF9-A4B6-DC30AC3E91A6}" destId="{E9981275-3A23-4ECF-A304-EE2839690738}" srcOrd="2" destOrd="0" presId="urn:microsoft.com/office/officeart/2016/7/layout/RoundedRectangleTimeline"/>
    <dgm:cxn modelId="{2D11C85F-C290-4F1D-A922-33D668898760}" type="presParOf" srcId="{A6CF0B42-499A-4BF9-A4B6-DC30AC3E91A6}" destId="{F60555DF-9BA6-46DD-823F-394013D58750}" srcOrd="3" destOrd="0" presId="urn:microsoft.com/office/officeart/2016/7/layout/RoundedRectangleTimeline"/>
    <dgm:cxn modelId="{27BD2F64-7E3B-4A49-9702-B4BD6E00F7EF}" type="presParOf" srcId="{A6CF0B42-499A-4BF9-A4B6-DC30AC3E91A6}" destId="{ADF65629-C7D5-44C4-8F23-4320D152B5B2}" srcOrd="4" destOrd="0" presId="urn:microsoft.com/office/officeart/2016/7/layout/RoundedRectangleTimeline"/>
    <dgm:cxn modelId="{46660B05-09AE-4359-9695-F6ECF3B888B4}" type="presParOf" srcId="{CFCFDBD1-F6F1-4CC9-80A8-DCDECC689D20}" destId="{1A2DF9C9-A9F0-460A-AFDA-FEEFEE1F199B}" srcOrd="13" destOrd="0" presId="urn:microsoft.com/office/officeart/2016/7/layout/RoundedRectangleTimeline"/>
    <dgm:cxn modelId="{C476B5CF-1B56-4833-8074-E48CD4533F20}" type="presParOf" srcId="{CFCFDBD1-F6F1-4CC9-80A8-DCDECC689D20}" destId="{FB613C1B-8666-4ADD-93D3-C06929AA94E0}" srcOrd="14" destOrd="0" presId="urn:microsoft.com/office/officeart/2016/7/layout/RoundedRectangleTimeline"/>
    <dgm:cxn modelId="{E422A1AC-98D2-4AE7-B337-F1D386628DF5}" type="presParOf" srcId="{FB613C1B-8666-4ADD-93D3-C06929AA94E0}" destId="{AD5926D3-CF11-409B-9E91-6D034F1CEB73}" srcOrd="0" destOrd="0" presId="urn:microsoft.com/office/officeart/2016/7/layout/RoundedRectangleTimeline"/>
    <dgm:cxn modelId="{FCBDF945-4CF7-4535-B30E-23A77FD1C01C}" type="presParOf" srcId="{FB613C1B-8666-4ADD-93D3-C06929AA94E0}" destId="{A5A49042-34B6-4727-B887-D80BA45E2236}" srcOrd="1" destOrd="0" presId="urn:microsoft.com/office/officeart/2016/7/layout/RoundedRectangleTimeline"/>
    <dgm:cxn modelId="{DC6DC31D-93EC-44EF-83C9-C9FE3C77C850}" type="presParOf" srcId="{FB613C1B-8666-4ADD-93D3-C06929AA94E0}" destId="{544B753C-3219-4578-83F0-ED8C1EC5928B}" srcOrd="2" destOrd="0" presId="urn:microsoft.com/office/officeart/2016/7/layout/RoundedRectangleTimeline"/>
    <dgm:cxn modelId="{CFE76C19-B3CA-4C2E-A244-AC1D0338ADC6}" type="presParOf" srcId="{FB613C1B-8666-4ADD-93D3-C06929AA94E0}" destId="{22807689-7137-4831-B0D7-E41B60ADB61C}" srcOrd="3" destOrd="0" presId="urn:microsoft.com/office/officeart/2016/7/layout/RoundedRectangleTimeline"/>
    <dgm:cxn modelId="{F303DA69-91D5-4186-9BE9-902C5D4F6001}" type="presParOf" srcId="{FB613C1B-8666-4ADD-93D3-C06929AA94E0}" destId="{8A70275B-71DC-4087-A32A-DA97B066D294}" srcOrd="4" destOrd="0" presId="urn:microsoft.com/office/officeart/2016/7/layout/RoundedRectangleTimeline"/>
  </dgm:cxnLst>
  <dgm:bg>
    <a:solidFill>
      <a:schemeClr val="bg1"/>
    </a:solidFill>
    <a:effectLst>
      <a:glow rad="228600">
        <a:schemeClr val="accent3">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81E55-1C9E-4D5F-BCD6-C8EDD6E11DA9}">
      <dsp:nvSpPr>
        <dsp:cNvPr id="0" name=""/>
        <dsp:cNvSpPr/>
      </dsp:nvSpPr>
      <dsp:spPr>
        <a:xfrm rot="16200000">
          <a:off x="853842" y="1356045"/>
          <a:ext cx="396909" cy="1257007"/>
        </a:xfrm>
        <a:prstGeom prst="round2SameRect">
          <a:avLst/>
        </a:prstGeom>
        <a:solidFill>
          <a:schemeClr val="accent2"/>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Fall 2022</a:t>
          </a:r>
        </a:p>
      </dsp:txBody>
      <dsp:txXfrm rot="5400000">
        <a:off x="443169" y="1805470"/>
        <a:ext cx="1237631" cy="358157"/>
      </dsp:txXfrm>
    </dsp:sp>
    <dsp:sp modelId="{D6D492A7-1783-4640-8D3D-ABE4A8B658A9}">
      <dsp:nvSpPr>
        <dsp:cNvPr id="0" name=""/>
        <dsp:cNvSpPr/>
      </dsp:nvSpPr>
      <dsp:spPr>
        <a:xfrm>
          <a:off x="4791" y="0"/>
          <a:ext cx="2095012" cy="138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b="1" kern="1200" dirty="0"/>
            <a:t>Resource/Review Teams </a:t>
          </a:r>
        </a:p>
        <a:p>
          <a:pPr marL="0" lvl="0" indent="0" algn="ctr" defTabSz="711200">
            <a:lnSpc>
              <a:spcPct val="90000"/>
            </a:lnSpc>
            <a:spcBef>
              <a:spcPct val="0"/>
            </a:spcBef>
            <a:spcAft>
              <a:spcPct val="35000"/>
            </a:spcAft>
            <a:buNone/>
          </a:pPr>
          <a:r>
            <a:rPr lang="en-US" sz="1600" b="1" kern="1200" dirty="0"/>
            <a:t>Finishing Teams</a:t>
          </a:r>
        </a:p>
        <a:p>
          <a:pPr marL="0" lvl="0" indent="0" algn="ctr" defTabSz="711200">
            <a:lnSpc>
              <a:spcPct val="90000"/>
            </a:lnSpc>
            <a:spcBef>
              <a:spcPct val="0"/>
            </a:spcBef>
            <a:spcAft>
              <a:spcPct val="35000"/>
            </a:spcAft>
            <a:buNone/>
          </a:pPr>
          <a:r>
            <a:rPr lang="en-US" sz="1600" b="1" kern="1200" dirty="0"/>
            <a:t>Friday Fall Forums 11/18</a:t>
          </a:r>
        </a:p>
      </dsp:txBody>
      <dsp:txXfrm>
        <a:off x="4791" y="0"/>
        <a:ext cx="2095012" cy="1389184"/>
      </dsp:txXfrm>
    </dsp:sp>
    <dsp:sp modelId="{474B0460-7A03-40AF-B732-081DE98BBD12}">
      <dsp:nvSpPr>
        <dsp:cNvPr id="0" name=""/>
        <dsp:cNvSpPr/>
      </dsp:nvSpPr>
      <dsp:spPr>
        <a:xfrm>
          <a:off x="1052297" y="1468566"/>
          <a:ext cx="0" cy="317527"/>
        </a:xfrm>
        <a:prstGeom prst="line">
          <a:avLst/>
        </a:prstGeom>
        <a:noFill/>
        <a:ln w="6350"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330F232-1595-4FDA-8F52-764F8770A494}">
      <dsp:nvSpPr>
        <dsp:cNvPr id="0" name=""/>
        <dsp:cNvSpPr/>
      </dsp:nvSpPr>
      <dsp:spPr>
        <a:xfrm>
          <a:off x="1012606" y="1389184"/>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7D2181F-3AEF-4F36-B907-99DC33B09F86}">
      <dsp:nvSpPr>
        <dsp:cNvPr id="0" name=""/>
        <dsp:cNvSpPr/>
      </dsp:nvSpPr>
      <dsp:spPr>
        <a:xfrm>
          <a:off x="1680801" y="1786094"/>
          <a:ext cx="1257007" cy="39690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Winter 2023</a:t>
          </a:r>
        </a:p>
      </dsp:txBody>
      <dsp:txXfrm>
        <a:off x="1680801" y="1786094"/>
        <a:ext cx="1257007" cy="396909"/>
      </dsp:txXfrm>
    </dsp:sp>
    <dsp:sp modelId="{F989AE3B-9847-4E16-A180-633A091743C8}">
      <dsp:nvSpPr>
        <dsp:cNvPr id="0" name=""/>
        <dsp:cNvSpPr/>
      </dsp:nvSpPr>
      <dsp:spPr>
        <a:xfrm>
          <a:off x="1261799" y="2579913"/>
          <a:ext cx="2095012" cy="138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b="1" kern="1200" dirty="0"/>
            <a:t>ISER Edits</a:t>
          </a:r>
        </a:p>
        <a:p>
          <a:pPr marL="0" lvl="0" indent="0" algn="ctr" defTabSz="711200">
            <a:lnSpc>
              <a:spcPct val="90000"/>
            </a:lnSpc>
            <a:spcBef>
              <a:spcPct val="0"/>
            </a:spcBef>
            <a:spcAft>
              <a:spcPct val="35000"/>
            </a:spcAft>
            <a:buNone/>
          </a:pPr>
          <a:r>
            <a:rPr lang="en-US" sz="1600" b="1" kern="1200" dirty="0"/>
            <a:t>Final Evidence Collection</a:t>
          </a:r>
        </a:p>
      </dsp:txBody>
      <dsp:txXfrm>
        <a:off x="1261799" y="2579913"/>
        <a:ext cx="2095012" cy="1389184"/>
      </dsp:txXfrm>
    </dsp:sp>
    <dsp:sp modelId="{A747CEA3-6213-419A-A41C-117D25EFF969}">
      <dsp:nvSpPr>
        <dsp:cNvPr id="0" name=""/>
        <dsp:cNvSpPr/>
      </dsp:nvSpPr>
      <dsp:spPr>
        <a:xfrm>
          <a:off x="2309305" y="2183003"/>
          <a:ext cx="0" cy="317527"/>
        </a:xfrm>
        <a:prstGeom prst="line">
          <a:avLst/>
        </a:prstGeom>
        <a:noFill/>
        <a:ln w="6350"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A9F9FDD-25D4-4CA1-B928-8A38B5F670AB}">
      <dsp:nvSpPr>
        <dsp:cNvPr id="0" name=""/>
        <dsp:cNvSpPr/>
      </dsp:nvSpPr>
      <dsp:spPr>
        <a:xfrm>
          <a:off x="2269614" y="2500531"/>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AB14FE9-523B-4662-BA91-C7CBFE770129}">
      <dsp:nvSpPr>
        <dsp:cNvPr id="0" name=""/>
        <dsp:cNvSpPr/>
      </dsp:nvSpPr>
      <dsp:spPr>
        <a:xfrm>
          <a:off x="2937809" y="1786094"/>
          <a:ext cx="1257007" cy="396909"/>
        </a:xfrm>
        <a:prstGeom prst="rect">
          <a:avLst/>
        </a:prstGeom>
        <a:solidFill>
          <a:schemeClr val="accent6">
            <a:lumMod val="7500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Spring 2023</a:t>
          </a:r>
        </a:p>
      </dsp:txBody>
      <dsp:txXfrm>
        <a:off x="2937809" y="1786094"/>
        <a:ext cx="1257007" cy="396909"/>
      </dsp:txXfrm>
    </dsp:sp>
    <dsp:sp modelId="{6309D562-882F-4E82-9B48-83F5827AD1AC}">
      <dsp:nvSpPr>
        <dsp:cNvPr id="0" name=""/>
        <dsp:cNvSpPr/>
      </dsp:nvSpPr>
      <dsp:spPr>
        <a:xfrm>
          <a:off x="2518806" y="0"/>
          <a:ext cx="2095012" cy="138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b="1" kern="1200" dirty="0"/>
            <a:t>Campus Review of ISER</a:t>
          </a:r>
        </a:p>
        <a:p>
          <a:pPr marL="0" lvl="0" indent="0" algn="ctr" defTabSz="711200">
            <a:lnSpc>
              <a:spcPct val="90000"/>
            </a:lnSpc>
            <a:spcBef>
              <a:spcPct val="0"/>
            </a:spcBef>
            <a:spcAft>
              <a:spcPct val="35000"/>
            </a:spcAft>
            <a:buNone/>
          </a:pPr>
          <a:r>
            <a:rPr lang="en-US" sz="1600" b="1" kern="1200" dirty="0"/>
            <a:t>Board of Trustees Review &amp; Approval</a:t>
          </a:r>
        </a:p>
      </dsp:txBody>
      <dsp:txXfrm>
        <a:off x="2518806" y="0"/>
        <a:ext cx="2095012" cy="1389184"/>
      </dsp:txXfrm>
    </dsp:sp>
    <dsp:sp modelId="{D51900F5-7FE6-40C7-8C6B-12D462B505E0}">
      <dsp:nvSpPr>
        <dsp:cNvPr id="0" name=""/>
        <dsp:cNvSpPr/>
      </dsp:nvSpPr>
      <dsp:spPr>
        <a:xfrm>
          <a:off x="3566312" y="1468566"/>
          <a:ext cx="0" cy="317527"/>
        </a:xfrm>
        <a:prstGeom prst="line">
          <a:avLst/>
        </a:prstGeom>
        <a:noFill/>
        <a:ln w="6350"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467E53C-DCA5-4C98-911A-F853A97EFAE4}">
      <dsp:nvSpPr>
        <dsp:cNvPr id="0" name=""/>
        <dsp:cNvSpPr/>
      </dsp:nvSpPr>
      <dsp:spPr>
        <a:xfrm>
          <a:off x="3526621" y="1389184"/>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5136E49-24F4-4ECC-8097-3EB8556AFA16}">
      <dsp:nvSpPr>
        <dsp:cNvPr id="0" name=""/>
        <dsp:cNvSpPr/>
      </dsp:nvSpPr>
      <dsp:spPr>
        <a:xfrm>
          <a:off x="4194816" y="1786094"/>
          <a:ext cx="1257007" cy="396909"/>
        </a:xfrm>
        <a:prstGeom prst="rect">
          <a:avLst/>
        </a:prstGeom>
        <a:solidFill>
          <a:schemeClr val="accent4"/>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Summer 2023</a:t>
          </a:r>
        </a:p>
      </dsp:txBody>
      <dsp:txXfrm>
        <a:off x="4194816" y="1786094"/>
        <a:ext cx="1257007" cy="396909"/>
      </dsp:txXfrm>
    </dsp:sp>
    <dsp:sp modelId="{08024D87-73B9-4D2F-8361-D2F77334FF93}">
      <dsp:nvSpPr>
        <dsp:cNvPr id="0" name=""/>
        <dsp:cNvSpPr/>
      </dsp:nvSpPr>
      <dsp:spPr>
        <a:xfrm>
          <a:off x="3775814" y="2579913"/>
          <a:ext cx="2095012" cy="138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b="1" kern="1200" dirty="0"/>
            <a:t>Submit the ISER</a:t>
          </a:r>
        </a:p>
        <a:p>
          <a:pPr marL="0" lvl="0" indent="0" algn="ctr" defTabSz="711200">
            <a:lnSpc>
              <a:spcPct val="90000"/>
            </a:lnSpc>
            <a:spcBef>
              <a:spcPct val="0"/>
            </a:spcBef>
            <a:spcAft>
              <a:spcPct val="35000"/>
            </a:spcAft>
            <a:buNone/>
          </a:pPr>
          <a:r>
            <a:rPr lang="en-US" sz="1600" b="1" kern="1200" dirty="0"/>
            <a:t>(August 1</a:t>
          </a:r>
          <a:r>
            <a:rPr lang="en-US" sz="1600" b="1" kern="1200" baseline="30000" dirty="0"/>
            <a:t>st</a:t>
          </a:r>
          <a:r>
            <a:rPr lang="en-US" sz="1600" b="1" kern="1200" dirty="0"/>
            <a:t>)</a:t>
          </a:r>
        </a:p>
      </dsp:txBody>
      <dsp:txXfrm>
        <a:off x="3775814" y="2579913"/>
        <a:ext cx="2095012" cy="1389184"/>
      </dsp:txXfrm>
    </dsp:sp>
    <dsp:sp modelId="{477A99FD-B8D1-4078-ADDF-0A2E0E6BFFB0}">
      <dsp:nvSpPr>
        <dsp:cNvPr id="0" name=""/>
        <dsp:cNvSpPr/>
      </dsp:nvSpPr>
      <dsp:spPr>
        <a:xfrm>
          <a:off x="4823320" y="2183003"/>
          <a:ext cx="0" cy="317527"/>
        </a:xfrm>
        <a:prstGeom prst="line">
          <a:avLst/>
        </a:prstGeom>
        <a:noFill/>
        <a:ln w="6350"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216406F-4488-4840-9CF7-0113E012CF46}">
      <dsp:nvSpPr>
        <dsp:cNvPr id="0" name=""/>
        <dsp:cNvSpPr/>
      </dsp:nvSpPr>
      <dsp:spPr>
        <a:xfrm>
          <a:off x="4783629" y="2500531"/>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037C166-4533-46FA-AD29-09914437B668}">
      <dsp:nvSpPr>
        <dsp:cNvPr id="0" name=""/>
        <dsp:cNvSpPr/>
      </dsp:nvSpPr>
      <dsp:spPr>
        <a:xfrm>
          <a:off x="5451824" y="1786094"/>
          <a:ext cx="1257007" cy="396909"/>
        </a:xfrm>
        <a:prstGeom prst="rect">
          <a:avLst/>
        </a:prstGeom>
        <a:solidFill>
          <a:schemeClr val="accent2"/>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Fall 2023</a:t>
          </a:r>
        </a:p>
      </dsp:txBody>
      <dsp:txXfrm>
        <a:off x="5451824" y="1786094"/>
        <a:ext cx="1257007" cy="396909"/>
      </dsp:txXfrm>
    </dsp:sp>
    <dsp:sp modelId="{A9C236A2-55C0-42C9-BBE4-E5D274EF07E1}">
      <dsp:nvSpPr>
        <dsp:cNvPr id="0" name=""/>
        <dsp:cNvSpPr/>
      </dsp:nvSpPr>
      <dsp:spPr>
        <a:xfrm>
          <a:off x="5032821" y="0"/>
          <a:ext cx="2095012" cy="138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b="1" kern="1200" dirty="0"/>
            <a:t>Formative review </a:t>
          </a:r>
        </a:p>
        <a:p>
          <a:pPr marL="0" lvl="0" indent="0" algn="ctr" defTabSz="711200">
            <a:lnSpc>
              <a:spcPct val="90000"/>
            </a:lnSpc>
            <a:spcBef>
              <a:spcPct val="0"/>
            </a:spcBef>
            <a:spcAft>
              <a:spcPct val="35000"/>
            </a:spcAft>
            <a:buNone/>
          </a:pPr>
          <a:r>
            <a:rPr lang="en-US" sz="1600" b="1" kern="1200" dirty="0"/>
            <a:t>by ACCJC Peer Team</a:t>
          </a:r>
        </a:p>
      </dsp:txBody>
      <dsp:txXfrm>
        <a:off x="5032821" y="0"/>
        <a:ext cx="2095012" cy="1389184"/>
      </dsp:txXfrm>
    </dsp:sp>
    <dsp:sp modelId="{28B836B5-6F16-4146-9CC7-081D3D5A2912}">
      <dsp:nvSpPr>
        <dsp:cNvPr id="0" name=""/>
        <dsp:cNvSpPr/>
      </dsp:nvSpPr>
      <dsp:spPr>
        <a:xfrm>
          <a:off x="6080327" y="1468566"/>
          <a:ext cx="0" cy="317527"/>
        </a:xfrm>
        <a:prstGeom prst="line">
          <a:avLst/>
        </a:prstGeom>
        <a:noFill/>
        <a:ln w="6350"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C4F00D5-5944-4B19-9A2B-3F4099850CB7}">
      <dsp:nvSpPr>
        <dsp:cNvPr id="0" name=""/>
        <dsp:cNvSpPr/>
      </dsp:nvSpPr>
      <dsp:spPr>
        <a:xfrm>
          <a:off x="6040636" y="1389184"/>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9F34126-8A21-4C62-865A-B54B552CF09A}">
      <dsp:nvSpPr>
        <dsp:cNvPr id="0" name=""/>
        <dsp:cNvSpPr/>
      </dsp:nvSpPr>
      <dsp:spPr>
        <a:xfrm>
          <a:off x="6708831" y="1786094"/>
          <a:ext cx="1257007" cy="396909"/>
        </a:xfrm>
        <a:prstGeom prst="rect">
          <a:avLst/>
        </a:prstGeom>
        <a:solidFill>
          <a:schemeClr val="accent5">
            <a:lumMod val="5000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Winter 2024</a:t>
          </a:r>
        </a:p>
      </dsp:txBody>
      <dsp:txXfrm>
        <a:off x="6708831" y="1786094"/>
        <a:ext cx="1257007" cy="396909"/>
      </dsp:txXfrm>
    </dsp:sp>
    <dsp:sp modelId="{00A2DDFE-917A-41C0-9B21-037DC32973F2}">
      <dsp:nvSpPr>
        <dsp:cNvPr id="0" name=""/>
        <dsp:cNvSpPr/>
      </dsp:nvSpPr>
      <dsp:spPr>
        <a:xfrm>
          <a:off x="6289828" y="2579913"/>
          <a:ext cx="2095012" cy="1389184"/>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ctr" defTabSz="666750">
            <a:lnSpc>
              <a:spcPct val="90000"/>
            </a:lnSpc>
            <a:spcBef>
              <a:spcPct val="0"/>
            </a:spcBef>
            <a:spcAft>
              <a:spcPct val="35000"/>
            </a:spcAft>
            <a:buNone/>
          </a:pPr>
          <a:r>
            <a:rPr lang="en-US" sz="1500" b="1" kern="1200" dirty="0">
              <a:solidFill>
                <a:schemeClr val="tx1"/>
              </a:solidFill>
            </a:rPr>
            <a:t>Respond to </a:t>
          </a:r>
        </a:p>
        <a:p>
          <a:pPr marL="0" lvl="0" indent="0" algn="ctr" defTabSz="666750">
            <a:lnSpc>
              <a:spcPct val="90000"/>
            </a:lnSpc>
            <a:spcBef>
              <a:spcPct val="0"/>
            </a:spcBef>
            <a:spcAft>
              <a:spcPct val="35000"/>
            </a:spcAft>
            <a:buNone/>
          </a:pPr>
          <a:r>
            <a:rPr lang="en-US" sz="1500" b="1" kern="1200" dirty="0">
              <a:solidFill>
                <a:schemeClr val="tx1"/>
              </a:solidFill>
            </a:rPr>
            <a:t>Core Inquiries</a:t>
          </a:r>
        </a:p>
      </dsp:txBody>
      <dsp:txXfrm>
        <a:off x="6289828" y="2579913"/>
        <a:ext cx="2095012" cy="1389184"/>
      </dsp:txXfrm>
    </dsp:sp>
    <dsp:sp modelId="{E99B8311-85B1-4F94-AB10-0755D88ED6E5}">
      <dsp:nvSpPr>
        <dsp:cNvPr id="0" name=""/>
        <dsp:cNvSpPr/>
      </dsp:nvSpPr>
      <dsp:spPr>
        <a:xfrm>
          <a:off x="7337335" y="2183003"/>
          <a:ext cx="0" cy="317527"/>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56905D2-F00B-40FD-A5A8-70BD6D983798}">
      <dsp:nvSpPr>
        <dsp:cNvPr id="0" name=""/>
        <dsp:cNvSpPr/>
      </dsp:nvSpPr>
      <dsp:spPr>
        <a:xfrm>
          <a:off x="7297644" y="2500531"/>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E2078EE-9795-4DFB-AF68-00CD17E4C655}">
      <dsp:nvSpPr>
        <dsp:cNvPr id="0" name=""/>
        <dsp:cNvSpPr/>
      </dsp:nvSpPr>
      <dsp:spPr>
        <a:xfrm>
          <a:off x="7965838" y="1786094"/>
          <a:ext cx="1257007" cy="396909"/>
        </a:xfrm>
        <a:prstGeom prst="rect">
          <a:avLst/>
        </a:prstGeom>
        <a:solidFill>
          <a:schemeClr val="accent6">
            <a:lumMod val="7500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Spring 2024</a:t>
          </a:r>
        </a:p>
      </dsp:txBody>
      <dsp:txXfrm>
        <a:off x="7965838" y="1786094"/>
        <a:ext cx="1257007" cy="396909"/>
      </dsp:txXfrm>
    </dsp:sp>
    <dsp:sp modelId="{C6A5A860-A478-47DF-8E6C-BEF551D10643}">
      <dsp:nvSpPr>
        <dsp:cNvPr id="0" name=""/>
        <dsp:cNvSpPr/>
      </dsp:nvSpPr>
      <dsp:spPr>
        <a:xfrm>
          <a:off x="7546836" y="0"/>
          <a:ext cx="2095012" cy="138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b="1" kern="1200" dirty="0"/>
            <a:t>ACCJC Focused Site Visit</a:t>
          </a:r>
        </a:p>
      </dsp:txBody>
      <dsp:txXfrm>
        <a:off x="7546836" y="0"/>
        <a:ext cx="2095012" cy="1389184"/>
      </dsp:txXfrm>
    </dsp:sp>
    <dsp:sp modelId="{E9981275-3A23-4ECF-A304-EE2839690738}">
      <dsp:nvSpPr>
        <dsp:cNvPr id="0" name=""/>
        <dsp:cNvSpPr/>
      </dsp:nvSpPr>
      <dsp:spPr>
        <a:xfrm>
          <a:off x="8594342" y="1468566"/>
          <a:ext cx="0" cy="317527"/>
        </a:xfrm>
        <a:prstGeom prst="line">
          <a:avLst/>
        </a:prstGeom>
        <a:noFill/>
        <a:ln w="6350"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60555DF-9BA6-46DD-823F-394013D58750}">
      <dsp:nvSpPr>
        <dsp:cNvPr id="0" name=""/>
        <dsp:cNvSpPr/>
      </dsp:nvSpPr>
      <dsp:spPr>
        <a:xfrm>
          <a:off x="8554651" y="1389184"/>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D5926D3-CF11-409B-9E91-6D034F1CEB73}">
      <dsp:nvSpPr>
        <dsp:cNvPr id="0" name=""/>
        <dsp:cNvSpPr/>
      </dsp:nvSpPr>
      <dsp:spPr>
        <a:xfrm rot="5400000">
          <a:off x="9652895" y="1356045"/>
          <a:ext cx="396909" cy="1257007"/>
        </a:xfrm>
        <a:prstGeom prst="round2SameRect">
          <a:avLst/>
        </a:prstGeom>
        <a:solidFill>
          <a:schemeClr val="accent4"/>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b="1" kern="1200" dirty="0"/>
            <a:t>Summer 2024</a:t>
          </a:r>
        </a:p>
      </dsp:txBody>
      <dsp:txXfrm rot="-5400000">
        <a:off x="9222846" y="1805470"/>
        <a:ext cx="1237631" cy="358157"/>
      </dsp:txXfrm>
    </dsp:sp>
    <dsp:sp modelId="{A5A49042-34B6-4727-B887-D80BA45E2236}">
      <dsp:nvSpPr>
        <dsp:cNvPr id="0" name=""/>
        <dsp:cNvSpPr/>
      </dsp:nvSpPr>
      <dsp:spPr>
        <a:xfrm>
          <a:off x="8803843" y="2579913"/>
          <a:ext cx="2095012" cy="138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b="1" kern="1200" dirty="0"/>
            <a:t>Commission </a:t>
          </a:r>
        </a:p>
        <a:p>
          <a:pPr marL="0" lvl="0" indent="0" algn="ctr" defTabSz="711200">
            <a:lnSpc>
              <a:spcPct val="90000"/>
            </a:lnSpc>
            <a:spcBef>
              <a:spcPct val="0"/>
            </a:spcBef>
            <a:spcAft>
              <a:spcPct val="35000"/>
            </a:spcAft>
            <a:buNone/>
          </a:pPr>
          <a:r>
            <a:rPr lang="en-US" sz="1600" b="1" kern="1200" dirty="0"/>
            <a:t>Determination</a:t>
          </a:r>
        </a:p>
      </dsp:txBody>
      <dsp:txXfrm>
        <a:off x="8803843" y="2579913"/>
        <a:ext cx="2095012" cy="1389184"/>
      </dsp:txXfrm>
    </dsp:sp>
    <dsp:sp modelId="{544B753C-3219-4578-83F0-ED8C1EC5928B}">
      <dsp:nvSpPr>
        <dsp:cNvPr id="0" name=""/>
        <dsp:cNvSpPr/>
      </dsp:nvSpPr>
      <dsp:spPr>
        <a:xfrm>
          <a:off x="9851350" y="2183003"/>
          <a:ext cx="0" cy="317527"/>
        </a:xfrm>
        <a:prstGeom prst="line">
          <a:avLst/>
        </a:prstGeom>
        <a:noFill/>
        <a:ln w="6350"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2807689-7137-4831-B0D7-E41B60ADB61C}">
      <dsp:nvSpPr>
        <dsp:cNvPr id="0" name=""/>
        <dsp:cNvSpPr/>
      </dsp:nvSpPr>
      <dsp:spPr>
        <a:xfrm>
          <a:off x="9811659" y="2500531"/>
          <a:ext cx="79381" cy="7938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EB43C-F2E4-4F75-A376-FFEA24C05623}"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CB677-CCBD-4647-9C04-38DC1EB27061}" type="slidenum">
              <a:rPr lang="en-US" smtClean="0"/>
              <a:t>‹#›</a:t>
            </a:fld>
            <a:endParaRPr lang="en-US"/>
          </a:p>
        </p:txBody>
      </p:sp>
    </p:spTree>
    <p:extLst>
      <p:ext uri="{BB962C8B-B14F-4D97-AF65-F5344CB8AC3E}">
        <p14:creationId xmlns:p14="http://schemas.microsoft.com/office/powerpoint/2010/main" val="285449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1836A-E352-4857-BC48-701BDF335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6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1836A-E352-4857-BC48-701BDF335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77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11/3/2022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E47B-6C2C-4F40-ADB2-D8AD534660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E6583-C9A3-3F49-A23A-2FEA4573A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D3BF37-E426-1942-A428-F5F99E154FFE}"/>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5" name="Footer Placeholder 4">
            <a:extLst>
              <a:ext uri="{FF2B5EF4-FFF2-40B4-BE49-F238E27FC236}">
                <a16:creationId xmlns:a16="http://schemas.microsoft.com/office/drawing/2014/main" id="{06686DD8-E561-D346-BEAC-3BA7A9EE5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F5131-1849-0C43-98C2-5FF64E51B621}"/>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3842830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21B4-5761-2046-9BBA-C36A44E72D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12634-AD52-DC4F-911F-791DFD499A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47C96-35B7-4743-8139-BCAF5CE4649B}"/>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5" name="Footer Placeholder 4">
            <a:extLst>
              <a:ext uri="{FF2B5EF4-FFF2-40B4-BE49-F238E27FC236}">
                <a16:creationId xmlns:a16="http://schemas.microsoft.com/office/drawing/2014/main" id="{9EA6FBF6-1E0A-ED44-82B8-6DE9ABC7E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DC7D8-6544-2D49-B8BA-6249398E8FDB}"/>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226672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D035-4D41-BA43-8C45-74D81DB3A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5686EF-8275-5545-8FC1-C0E280661B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64ABF-B678-9B45-B3F9-14376FB22016}"/>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5" name="Footer Placeholder 4">
            <a:extLst>
              <a:ext uri="{FF2B5EF4-FFF2-40B4-BE49-F238E27FC236}">
                <a16:creationId xmlns:a16="http://schemas.microsoft.com/office/drawing/2014/main" id="{EEF60EE0-9C4A-7748-9BEF-A9E469CD6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40F32-2CD0-DC4C-97EE-9E0E991269F6}"/>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1025344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E84B-52C9-CE41-BDE7-B0EE323610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AEFC4-1157-C24D-BD66-08957C536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92CE98-0867-CE4B-9620-7684C8DEF9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4134C-F1F7-A149-BBCA-E793843B16E7}"/>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6" name="Footer Placeholder 5">
            <a:extLst>
              <a:ext uri="{FF2B5EF4-FFF2-40B4-BE49-F238E27FC236}">
                <a16:creationId xmlns:a16="http://schemas.microsoft.com/office/drawing/2014/main" id="{BAA2D656-F55A-AA42-8C14-65CCE1705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4CD7B-E237-C643-A844-2022CB742126}"/>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1416082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DD4D-4FC2-8D4B-9A68-C1BB090B2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CC1832-5496-6145-BD7A-39321F02E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858589-B011-9941-82B5-B79C94DE0C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194F0-7D55-464D-A80C-B8A96C8C74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21EEC-727F-AA4D-B096-5F611E6337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F3A46-8EE6-CB46-B3A7-702F17BAB75A}"/>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8" name="Footer Placeholder 7">
            <a:extLst>
              <a:ext uri="{FF2B5EF4-FFF2-40B4-BE49-F238E27FC236}">
                <a16:creationId xmlns:a16="http://schemas.microsoft.com/office/drawing/2014/main" id="{70273BE8-458E-3B47-8E63-B78E48D264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5BAB5-D8B6-DB41-8A1F-A107613D282F}"/>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120291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BED2-F3DF-8745-A6BE-E8B788618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460B77-1179-8F4C-BA76-93559AADF946}"/>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4" name="Footer Placeholder 3">
            <a:extLst>
              <a:ext uri="{FF2B5EF4-FFF2-40B4-BE49-F238E27FC236}">
                <a16:creationId xmlns:a16="http://schemas.microsoft.com/office/drawing/2014/main" id="{4CEFB9C9-299B-894F-845D-17F79E861E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B11083-2CC2-DC40-9C89-090AC4E5DE98}"/>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1970150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18BA-93AD-5741-A8E3-B3187B6438B8}"/>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3" name="Footer Placeholder 2">
            <a:extLst>
              <a:ext uri="{FF2B5EF4-FFF2-40B4-BE49-F238E27FC236}">
                <a16:creationId xmlns:a16="http://schemas.microsoft.com/office/drawing/2014/main" id="{E8789C34-8FCC-1A44-8363-74E63EBED3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5D3CD8-3D5E-8E47-816E-B9482094DEC9}"/>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3839338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E212-2D57-6241-8092-2C590E248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D8E82-44A3-7B4D-8C92-299E35CE6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5633A-F936-A648-896B-9EF77DAB8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B3368-AB14-0E45-8392-693094F9897E}"/>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6" name="Footer Placeholder 5">
            <a:extLst>
              <a:ext uri="{FF2B5EF4-FFF2-40B4-BE49-F238E27FC236}">
                <a16:creationId xmlns:a16="http://schemas.microsoft.com/office/drawing/2014/main" id="{987E6D0D-37A5-8349-AFDA-860BF7002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5A377-B87A-AB48-81D3-6ED2581F496D}"/>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354438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F549-8654-1248-900D-148C10143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D65146-7A44-7C43-A003-5A52A8D1F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EF930A-E426-744D-B0BB-6F295871B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75E4A-0A5D-B54D-A0A0-743C0BED4995}"/>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6" name="Footer Placeholder 5">
            <a:extLst>
              <a:ext uri="{FF2B5EF4-FFF2-40B4-BE49-F238E27FC236}">
                <a16:creationId xmlns:a16="http://schemas.microsoft.com/office/drawing/2014/main" id="{497D554B-8AF3-FA4F-9EFA-FA3F6C964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3716E-FE16-8042-AC7D-25424FCAE7AF}"/>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3747353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0E4DD-D7EA-3C47-948F-B33BEE161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F3318-07D9-6747-B30D-DD0908359D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466BC-C582-4D46-B561-CAAE660CD4F0}"/>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5" name="Footer Placeholder 4">
            <a:extLst>
              <a:ext uri="{FF2B5EF4-FFF2-40B4-BE49-F238E27FC236}">
                <a16:creationId xmlns:a16="http://schemas.microsoft.com/office/drawing/2014/main" id="{55D13005-D512-B545-B053-635CD9F61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C2801-EB2D-4647-8014-76CCFE9AA491}"/>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3045626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42154-52A9-854C-8982-AE3D3F0451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750BD-FD7B-B94F-95D2-DAC09E73E6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22CBC-2D15-154B-80E4-ED7F6E5DC4B8}"/>
              </a:ext>
            </a:extLst>
          </p:cNvPr>
          <p:cNvSpPr>
            <a:spLocks noGrp="1"/>
          </p:cNvSpPr>
          <p:nvPr>
            <p:ph type="dt" sz="half" idx="10"/>
          </p:nvPr>
        </p:nvSpPr>
        <p:spPr/>
        <p:txBody>
          <a:bodyPr/>
          <a:lstStyle/>
          <a:p>
            <a:fld id="{DA17227B-E555-8440-B6F1-8FBD41DCE4FA}" type="datetimeFigureOut">
              <a:rPr lang="en-US" smtClean="0"/>
              <a:t>11/3/2022</a:t>
            </a:fld>
            <a:endParaRPr lang="en-US"/>
          </a:p>
        </p:txBody>
      </p:sp>
      <p:sp>
        <p:nvSpPr>
          <p:cNvPr id="5" name="Footer Placeholder 4">
            <a:extLst>
              <a:ext uri="{FF2B5EF4-FFF2-40B4-BE49-F238E27FC236}">
                <a16:creationId xmlns:a16="http://schemas.microsoft.com/office/drawing/2014/main" id="{4EB058E2-262D-8743-90CA-825D52A8A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3E36C-79BB-AC43-BC0F-2A076D1F6F40}"/>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324738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11/3/2022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11/3/2022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11/3/2022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11/3/2022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8E5833-67D0-A445-AE21-C43F9A00B0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50EEBB-33EA-0D47-8AB9-0BC092C43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9C6D3-AB80-9449-9B94-D723839CE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7227B-E555-8440-B6F1-8FBD41DCE4FA}" type="datetimeFigureOut">
              <a:rPr lang="en-US" smtClean="0"/>
              <a:t>11/3/2022</a:t>
            </a:fld>
            <a:endParaRPr lang="en-US"/>
          </a:p>
        </p:txBody>
      </p:sp>
      <p:sp>
        <p:nvSpPr>
          <p:cNvPr id="5" name="Footer Placeholder 4">
            <a:extLst>
              <a:ext uri="{FF2B5EF4-FFF2-40B4-BE49-F238E27FC236}">
                <a16:creationId xmlns:a16="http://schemas.microsoft.com/office/drawing/2014/main" id="{326FE8BF-C0BD-0546-8241-6D624BF13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A435FC-8A35-C342-894B-5DA5972B4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42A0E-AD26-BF42-9314-11C7DDB995F9}" type="slidenum">
              <a:rPr lang="en-US" smtClean="0"/>
              <a:t>‹#›</a:t>
            </a:fld>
            <a:endParaRPr lang="en-US"/>
          </a:p>
        </p:txBody>
      </p:sp>
    </p:spTree>
    <p:extLst>
      <p:ext uri="{BB962C8B-B14F-4D97-AF65-F5344CB8AC3E}">
        <p14:creationId xmlns:p14="http://schemas.microsoft.com/office/powerpoint/2010/main" val="2776187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E346D14A-35B6-462B-940E-FB42AD8A3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A4068"/>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C727E0C-AA2A-4BF0-B0C6-94E059D85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0" name="Rectangle 99">
            <a:extLst>
              <a:ext uri="{FF2B5EF4-FFF2-40B4-BE49-F238E27FC236}">
                <a16:creationId xmlns:a16="http://schemas.microsoft.com/office/drawing/2014/main" id="{1F6B2E7B-50A4-474C-A0BF-55323ECDA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43632" y="1559768"/>
            <a:ext cx="5068568" cy="3135379"/>
          </a:xfrm>
        </p:spPr>
        <p:txBody>
          <a:bodyPr>
            <a:normAutofit/>
          </a:bodyPr>
          <a:lstStyle/>
          <a:p>
            <a:r>
              <a:rPr lang="en-US" sz="4700" dirty="0"/>
              <a:t>Accreditation Update</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43633" y="4708186"/>
            <a:ext cx="5068567" cy="1037006"/>
          </a:xfrm>
        </p:spPr>
        <p:txBody>
          <a:bodyPr>
            <a:noAutofit/>
          </a:bodyPr>
          <a:lstStyle/>
          <a:p>
            <a:pPr>
              <a:spcAft>
                <a:spcPts val="600"/>
              </a:spcAft>
            </a:pPr>
            <a:r>
              <a:rPr lang="en-US" sz="2400" dirty="0">
                <a:solidFill>
                  <a:srgbClr val="004EA2"/>
                </a:solidFill>
              </a:rPr>
              <a:t>Management Meeting</a:t>
            </a:r>
          </a:p>
          <a:p>
            <a:pPr>
              <a:spcAft>
                <a:spcPts val="600"/>
              </a:spcAft>
            </a:pPr>
            <a:r>
              <a:rPr lang="en-US" sz="2400" dirty="0">
                <a:solidFill>
                  <a:srgbClr val="004EA2"/>
                </a:solidFill>
              </a:rPr>
              <a:t>November 3, 2022</a:t>
            </a:r>
          </a:p>
        </p:txBody>
      </p:sp>
      <p:sp>
        <p:nvSpPr>
          <p:cNvPr id="102" name="Rectangle 101">
            <a:extLst>
              <a:ext uri="{FF2B5EF4-FFF2-40B4-BE49-F238E27FC236}">
                <a16:creationId xmlns:a16="http://schemas.microsoft.com/office/drawing/2014/main" id="{DAB684CD-1CA6-44AD-B86E-07661B89B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4" name="Straight Connector 103">
            <a:extLst>
              <a:ext uri="{FF2B5EF4-FFF2-40B4-BE49-F238E27FC236}">
                <a16:creationId xmlns:a16="http://schemas.microsoft.com/office/drawing/2014/main" id="{A207C111-4AF5-46E6-9072-33829E27EC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1B42FE6-BEAF-413E-A213-73F20F11F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232A2AC-37C6-4CAC-BAAD-1606F4BB6F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469C48A1-EB28-4011-BF37-208DCF07F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eaving Our Story Accreditation Logo">
            <a:extLst>
              <a:ext uri="{FF2B5EF4-FFF2-40B4-BE49-F238E27FC236}">
                <a16:creationId xmlns:a16="http://schemas.microsoft.com/office/drawing/2014/main" id="{5A28FEAD-40F4-45D9-86F1-F3DECD4FEFB4}"/>
              </a:ext>
            </a:extLst>
          </p:cNvPr>
          <p:cNvPicPr>
            <a:picLocks noChangeAspect="1"/>
          </p:cNvPicPr>
          <p:nvPr/>
        </p:nvPicPr>
        <p:blipFill rotWithShape="1">
          <a:blip r:embed="rId3"/>
          <a:srcRect l="-1233" t="7075" r="1233" b="18796"/>
          <a:stretch/>
        </p:blipFill>
        <p:spPr>
          <a:xfrm>
            <a:off x="7555766" y="-1"/>
            <a:ext cx="4534367" cy="4295955"/>
          </a:xfrm>
          <a:prstGeom prst="rect">
            <a:avLst/>
          </a:prstGeom>
        </p:spPr>
      </p:pic>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04" r="13188" b="-2"/>
          <a:stretch/>
        </p:blipFill>
        <p:spPr>
          <a:xfrm>
            <a:off x="7555830" y="4295953"/>
            <a:ext cx="4636169" cy="2562043"/>
          </a:xfrm>
          <a:prstGeom prst="rect">
            <a:avLst/>
          </a:prstGeom>
        </p:spPr>
      </p:pic>
    </p:spTree>
    <p:extLst>
      <p:ext uri="{BB962C8B-B14F-4D97-AF65-F5344CB8AC3E}">
        <p14:creationId xmlns:p14="http://schemas.microsoft.com/office/powerpoint/2010/main" val="4269681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0" y="276017"/>
            <a:ext cx="12192000" cy="6705600"/>
          </a:xfrm>
          <a:prstGeom prst="rect">
            <a:avLst/>
          </a:prstGeom>
        </p:spPr>
      </p:pic>
      <p:sp>
        <p:nvSpPr>
          <p:cNvPr id="6"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038758" y="276017"/>
            <a:ext cx="8579469" cy="1197996"/>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prstClr val="white"/>
                </a:solidFill>
                <a:effectLst/>
                <a:uLnTx/>
                <a:uFillTx/>
                <a:latin typeface="Calibri Light" panose="020F0302020204030204"/>
                <a:ea typeface="+mj-lt"/>
                <a:cs typeface="Calibri Light" panose="020F0302020204030204"/>
              </a:rPr>
            </a:br>
            <a:r>
              <a:rPr kumimoji="0" lang="en-US" sz="6400" b="1" i="0" u="none" strike="noStrike" kern="1200" cap="none" spc="0" normalizeH="0" baseline="0" noProof="0" dirty="0">
                <a:ln>
                  <a:noFill/>
                </a:ln>
                <a:solidFill>
                  <a:prstClr val="white"/>
                </a:solidFill>
                <a:effectLst/>
                <a:uLnTx/>
                <a:uFillTx/>
                <a:latin typeface="Calibri Light" panose="020F0302020204030204"/>
                <a:ea typeface="+mj-lt"/>
                <a:cs typeface="Calibri Light" panose="020F0302020204030204"/>
              </a:rPr>
              <a:t>Accreditation Core Team</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Calibri Light"/>
            </a:endParaRPr>
          </a:p>
        </p:txBody>
      </p:sp>
      <p:graphicFrame>
        <p:nvGraphicFramePr>
          <p:cNvPr id="8" name="Content Placeholder 4">
            <a:extLst>
              <a:ext uri="{FF2B5EF4-FFF2-40B4-BE49-F238E27FC236}">
                <a16:creationId xmlns:a16="http://schemas.microsoft.com/office/drawing/2014/main" id="{6C976959-E85F-471E-8289-4D89D0B87CB7}"/>
              </a:ext>
            </a:extLst>
          </p:cNvPr>
          <p:cNvGraphicFramePr>
            <a:graphicFrameLocks/>
          </p:cNvGraphicFramePr>
          <p:nvPr>
            <p:extLst>
              <p:ext uri="{D42A27DB-BD31-4B8C-83A1-F6EECF244321}">
                <p14:modId xmlns:p14="http://schemas.microsoft.com/office/powerpoint/2010/main" val="1504293358"/>
              </p:ext>
            </p:extLst>
          </p:nvPr>
        </p:nvGraphicFramePr>
        <p:xfrm>
          <a:off x="1185197" y="2199097"/>
          <a:ext cx="8965481" cy="3200400"/>
        </p:xfrm>
        <a:graphic>
          <a:graphicData uri="http://schemas.openxmlformats.org/drawingml/2006/table">
            <a:tbl>
              <a:tblPr firstRow="1" bandRow="1">
                <a:tableStyleId>{0E3FDE45-AF77-4B5C-9715-49D594BDF05E}</a:tableStyleId>
              </a:tblPr>
              <a:tblGrid>
                <a:gridCol w="2731471">
                  <a:extLst>
                    <a:ext uri="{9D8B030D-6E8A-4147-A177-3AD203B41FA5}">
                      <a16:colId xmlns:a16="http://schemas.microsoft.com/office/drawing/2014/main" val="2746162901"/>
                    </a:ext>
                  </a:extLst>
                </a:gridCol>
                <a:gridCol w="6234010">
                  <a:extLst>
                    <a:ext uri="{9D8B030D-6E8A-4147-A177-3AD203B41FA5}">
                      <a16:colId xmlns:a16="http://schemas.microsoft.com/office/drawing/2014/main" val="3519560592"/>
                    </a:ext>
                  </a:extLst>
                </a:gridCol>
              </a:tblGrid>
              <a:tr h="191424">
                <a:tc>
                  <a:txBody>
                    <a:bodyPr/>
                    <a:lstStyle/>
                    <a:p>
                      <a:pPr algn="l" rtl="0" fontAlgn="base"/>
                      <a:r>
                        <a:rPr lang="en-US" sz="2400" b="0" dirty="0">
                          <a:effectLst/>
                        </a:rPr>
                        <a:t>Kelly Fowler</a:t>
                      </a:r>
                      <a:endParaRPr lang="en-US" sz="2400" b="0" i="0" dirty="0">
                        <a:solidFill>
                          <a:srgbClr val="000000"/>
                        </a:solidFill>
                        <a:effectLst/>
                      </a:endParaRPr>
                    </a:p>
                  </a:txBody>
                  <a:tcPr/>
                </a:tc>
                <a:tc>
                  <a:txBody>
                    <a:bodyPr/>
                    <a:lstStyle/>
                    <a:p>
                      <a:pPr algn="l" rtl="0" fontAlgn="base"/>
                      <a:r>
                        <a:rPr lang="en-US" sz="2400" b="0" dirty="0">
                          <a:effectLst/>
                        </a:rPr>
                        <a:t>Accreditation Liaison Officer/ VP Instruction </a:t>
                      </a:r>
                      <a:endParaRPr lang="en-US" sz="2400" b="0" i="0" dirty="0">
                        <a:solidFill>
                          <a:srgbClr val="000000"/>
                        </a:solidFill>
                        <a:effectLst/>
                      </a:endParaRPr>
                    </a:p>
                  </a:txBody>
                  <a:tcPr/>
                </a:tc>
                <a:extLst>
                  <a:ext uri="{0D108BD9-81ED-4DB2-BD59-A6C34878D82A}">
                    <a16:rowId xmlns:a16="http://schemas.microsoft.com/office/drawing/2014/main" val="3132836448"/>
                  </a:ext>
                </a:extLst>
              </a:tr>
              <a:tr h="191424">
                <a:tc>
                  <a:txBody>
                    <a:bodyPr/>
                    <a:lstStyle/>
                    <a:p>
                      <a:pPr algn="l" rtl="0" fontAlgn="base"/>
                      <a:r>
                        <a:rPr lang="en-US" sz="2400" dirty="0">
                          <a:effectLst/>
                        </a:rPr>
                        <a:t>Barbara Mezaki</a:t>
                      </a:r>
                      <a:endParaRPr lang="en-US" sz="2400" b="0" i="0" dirty="0">
                        <a:solidFill>
                          <a:srgbClr val="000000"/>
                        </a:solidFill>
                        <a:effectLst/>
                      </a:endParaRPr>
                    </a:p>
                  </a:txBody>
                  <a:tcPr>
                    <a:solidFill>
                      <a:srgbClr val="FABCBD">
                        <a:alpha val="20000"/>
                      </a:srgbClr>
                    </a:solidFill>
                  </a:tcPr>
                </a:tc>
                <a:tc>
                  <a:txBody>
                    <a:bodyPr/>
                    <a:lstStyle/>
                    <a:p>
                      <a:pPr algn="l" rtl="0" fontAlgn="base"/>
                      <a:r>
                        <a:rPr lang="en-US" sz="2400" dirty="0">
                          <a:effectLst/>
                        </a:rPr>
                        <a:t>Faculty Accreditation Coordinator </a:t>
                      </a:r>
                    </a:p>
                  </a:txBody>
                  <a:tcPr>
                    <a:solidFill>
                      <a:srgbClr val="FABCBD">
                        <a:alpha val="20000"/>
                      </a:srgbClr>
                    </a:solidFill>
                  </a:tcPr>
                </a:tc>
                <a:extLst>
                  <a:ext uri="{0D108BD9-81ED-4DB2-BD59-A6C34878D82A}">
                    <a16:rowId xmlns:a16="http://schemas.microsoft.com/office/drawing/2014/main" val="855106215"/>
                  </a:ext>
                </a:extLst>
              </a:tr>
              <a:tr h="167497">
                <a:tc>
                  <a:txBody>
                    <a:bodyPr/>
                    <a:lstStyle/>
                    <a:p>
                      <a:pPr algn="l" rtl="0" fontAlgn="base"/>
                      <a:r>
                        <a:rPr lang="en-US" sz="2400" dirty="0">
                          <a:effectLst/>
                        </a:rPr>
                        <a:t>Allie Frickert</a:t>
                      </a:r>
                      <a:endParaRPr lang="en-US" sz="2400" b="0" i="0" dirty="0">
                        <a:solidFill>
                          <a:srgbClr val="000000"/>
                        </a:solidFill>
                        <a:effectLst/>
                      </a:endParaRPr>
                    </a:p>
                  </a:txBody>
                  <a:tcPr/>
                </a:tc>
                <a:tc>
                  <a:txBody>
                    <a:bodyPr/>
                    <a:lstStyle/>
                    <a:p>
                      <a:pPr algn="l" rtl="0" fontAlgn="base"/>
                      <a:r>
                        <a:rPr lang="en-US" sz="2400">
                          <a:effectLst/>
                        </a:rPr>
                        <a:t>Faculty Accreditation Co-Coordinator </a:t>
                      </a:r>
                    </a:p>
                  </a:txBody>
                  <a:tcPr/>
                </a:tc>
                <a:extLst>
                  <a:ext uri="{0D108BD9-81ED-4DB2-BD59-A6C34878D82A}">
                    <a16:rowId xmlns:a16="http://schemas.microsoft.com/office/drawing/2014/main" val="1013005415"/>
                  </a:ext>
                </a:extLst>
              </a:tr>
              <a:tr h="149552">
                <a:tc>
                  <a:txBody>
                    <a:bodyPr/>
                    <a:lstStyle/>
                    <a:p>
                      <a:pPr algn="l" rtl="0" fontAlgn="base"/>
                      <a:r>
                        <a:rPr lang="en-US" sz="2400" dirty="0">
                          <a:effectLst/>
                        </a:rPr>
                        <a:t>Lianne Greenlee</a:t>
                      </a:r>
                      <a:endParaRPr lang="en-US" sz="2400" b="0" i="0" dirty="0">
                        <a:solidFill>
                          <a:srgbClr val="000000"/>
                        </a:solidFill>
                        <a:effectLst/>
                      </a:endParaRPr>
                    </a:p>
                  </a:txBody>
                  <a:tcPr>
                    <a:solidFill>
                      <a:srgbClr val="FABCBD">
                        <a:alpha val="20000"/>
                      </a:srgbClr>
                    </a:solidFill>
                  </a:tcPr>
                </a:tc>
                <a:tc>
                  <a:txBody>
                    <a:bodyPr/>
                    <a:lstStyle/>
                    <a:p>
                      <a:pPr algn="l" rtl="0" fontAlgn="base"/>
                      <a:r>
                        <a:rPr lang="en-US" sz="2400" dirty="0">
                          <a:effectLst/>
                        </a:rPr>
                        <a:t>Assistant Dean, Accreditation and Planning</a:t>
                      </a:r>
                      <a:endParaRPr lang="en-US" sz="2400" b="0" i="0" dirty="0">
                        <a:solidFill>
                          <a:srgbClr val="000000"/>
                        </a:solidFill>
                        <a:effectLst/>
                      </a:endParaRPr>
                    </a:p>
                  </a:txBody>
                  <a:tcPr>
                    <a:solidFill>
                      <a:srgbClr val="FABCBD">
                        <a:alpha val="20000"/>
                      </a:srgbClr>
                    </a:solidFill>
                  </a:tcPr>
                </a:tc>
                <a:extLst>
                  <a:ext uri="{0D108BD9-81ED-4DB2-BD59-A6C34878D82A}">
                    <a16:rowId xmlns:a16="http://schemas.microsoft.com/office/drawing/2014/main" val="4090783362"/>
                  </a:ext>
                </a:extLst>
              </a:tr>
              <a:tr h="149552">
                <a:tc>
                  <a:txBody>
                    <a:bodyPr/>
                    <a:lstStyle/>
                    <a:p>
                      <a:pPr algn="l" rtl="0" fontAlgn="base"/>
                      <a:r>
                        <a:rPr lang="en-US" sz="2400" dirty="0">
                          <a:effectLst/>
                        </a:rPr>
                        <a:t>Patty Quinones</a:t>
                      </a:r>
                      <a:endParaRPr lang="en-US" sz="2400" b="0" i="0" dirty="0">
                        <a:solidFill>
                          <a:srgbClr val="000000"/>
                        </a:solidFill>
                        <a:effectLst/>
                      </a:endParaRPr>
                    </a:p>
                  </a:txBody>
                  <a:tcPr>
                    <a:solidFill>
                      <a:schemeClr val="bg1">
                        <a:alpha val="20000"/>
                      </a:schemeClr>
                    </a:solidFill>
                  </a:tcPr>
                </a:tc>
                <a:tc>
                  <a:txBody>
                    <a:bodyPr/>
                    <a:lstStyle/>
                    <a:p>
                      <a:pPr algn="l" rtl="0" fontAlgn="base"/>
                      <a:r>
                        <a:rPr lang="en-US" sz="2400" dirty="0">
                          <a:effectLst/>
                        </a:rPr>
                        <a:t>Director, Research and Institutional Effectiveness​</a:t>
                      </a:r>
                      <a:endParaRPr lang="en-US" sz="2400" b="0" i="0" dirty="0">
                        <a:solidFill>
                          <a:srgbClr val="000000"/>
                        </a:solidFill>
                        <a:effectLst/>
                      </a:endParaRPr>
                    </a:p>
                  </a:txBody>
                  <a:tcPr>
                    <a:solidFill>
                      <a:schemeClr val="bg1">
                        <a:alpha val="20000"/>
                      </a:schemeClr>
                    </a:solidFill>
                  </a:tcPr>
                </a:tc>
                <a:extLst>
                  <a:ext uri="{0D108BD9-81ED-4DB2-BD59-A6C34878D82A}">
                    <a16:rowId xmlns:a16="http://schemas.microsoft.com/office/drawing/2014/main" val="3415721276"/>
                  </a:ext>
                </a:extLst>
              </a:tr>
              <a:tr h="167497">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400" dirty="0">
                          <a:effectLst/>
                        </a:rPr>
                        <a:t>Michelle Sampat</a:t>
                      </a:r>
                      <a:endParaRPr lang="en-US" sz="2400" b="0" i="0" dirty="0">
                        <a:solidFill>
                          <a:srgbClr val="000000"/>
                        </a:solidFill>
                        <a:effectLst/>
                      </a:endParaRPr>
                    </a:p>
                  </a:txBody>
                  <a:tcPr>
                    <a:solidFill>
                      <a:srgbClr val="FABCBD">
                        <a:alpha val="20000"/>
                      </a:srgb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400" dirty="0">
                          <a:effectLst/>
                        </a:rPr>
                        <a:t>Acting Dean, Arts Division</a:t>
                      </a:r>
                      <a:endParaRPr lang="en-US" sz="2400" b="0" i="0" dirty="0">
                        <a:solidFill>
                          <a:srgbClr val="000000"/>
                        </a:solidFill>
                        <a:effectLst/>
                      </a:endParaRPr>
                    </a:p>
                  </a:txBody>
                  <a:tcPr>
                    <a:solidFill>
                      <a:srgbClr val="FABCBD">
                        <a:alpha val="20000"/>
                      </a:srgbClr>
                    </a:solidFill>
                  </a:tcPr>
                </a:tc>
                <a:extLst>
                  <a:ext uri="{0D108BD9-81ED-4DB2-BD59-A6C34878D82A}">
                    <a16:rowId xmlns:a16="http://schemas.microsoft.com/office/drawing/2014/main" val="1365107419"/>
                  </a:ext>
                </a:extLst>
              </a:tr>
              <a:tr h="167497">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400" dirty="0">
                          <a:effectLst/>
                        </a:rPr>
                        <a:t>Laura Martinez</a:t>
                      </a:r>
                      <a:endParaRPr lang="en-US" sz="2400" b="0" i="0" dirty="0">
                        <a:solidFill>
                          <a:srgbClr val="000000"/>
                        </a:solidFill>
                        <a:effectLst/>
                      </a:endParaRPr>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400" dirty="0">
                          <a:effectLst/>
                        </a:rPr>
                        <a:t>Executive Assistant to the VP Instruction</a:t>
                      </a:r>
                    </a:p>
                  </a:txBody>
                  <a:tcPr/>
                </a:tc>
                <a:extLst>
                  <a:ext uri="{0D108BD9-81ED-4DB2-BD59-A6C34878D82A}">
                    <a16:rowId xmlns:a16="http://schemas.microsoft.com/office/drawing/2014/main" val="275336281"/>
                  </a:ext>
                </a:extLst>
              </a:tr>
            </a:tbl>
          </a:graphicData>
        </a:graphic>
      </p:graphicFrame>
    </p:spTree>
    <p:extLst>
      <p:ext uri="{BB962C8B-B14F-4D97-AF65-F5344CB8AC3E}">
        <p14:creationId xmlns:p14="http://schemas.microsoft.com/office/powerpoint/2010/main" val="2893545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7" name="Rectangle 36">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9" name="Rectangle 38">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1" name="Group 4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2" name="Straight Connector 41">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e ribbon rosette on dark gray graduated background">
            <a:extLst>
              <a:ext uri="{FF2B5EF4-FFF2-40B4-BE49-F238E27FC236}">
                <a16:creationId xmlns:a16="http://schemas.microsoft.com/office/drawing/2014/main" id="{84C1AECD-EE28-4F57-992E-614AD654E12D}"/>
              </a:ext>
            </a:extLst>
          </p:cNvPr>
          <p:cNvPicPr>
            <a:picLocks noChangeAspect="1"/>
          </p:cNvPicPr>
          <p:nvPr/>
        </p:nvPicPr>
        <p:blipFill rotWithShape="1">
          <a:blip r:embed="rId2">
            <a:alphaModFix/>
          </a:blip>
          <a:srcRect t="5810" b="10234"/>
          <a:stretch/>
        </p:blipFill>
        <p:spPr>
          <a:xfrm>
            <a:off x="20" y="10"/>
            <a:ext cx="12191980" cy="6857990"/>
          </a:xfrm>
          <a:prstGeom prst="rect">
            <a:avLst/>
          </a:prstGeom>
        </p:spPr>
      </p:pic>
      <p:sp>
        <p:nvSpPr>
          <p:cNvPr id="48" name="Rectangle 4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86CC3-E447-4878-AD76-AC8AFBC44BB5}"/>
              </a:ext>
            </a:extLst>
          </p:cNvPr>
          <p:cNvSpPr>
            <a:spLocks noGrp="1"/>
          </p:cNvSpPr>
          <p:nvPr>
            <p:ph type="title"/>
          </p:nvPr>
        </p:nvSpPr>
        <p:spPr>
          <a:xfrm>
            <a:off x="694097" y="2143135"/>
            <a:ext cx="9443357" cy="1723060"/>
          </a:xfrm>
        </p:spPr>
        <p:txBody>
          <a:bodyPr vert="horz" lIns="91440" tIns="45720" rIns="91440" bIns="45720" rtlCol="0" anchor="b">
            <a:normAutofit/>
          </a:bodyPr>
          <a:lstStyle/>
          <a:p>
            <a:pPr algn="ctr">
              <a:lnSpc>
                <a:spcPct val="83000"/>
              </a:lnSpc>
            </a:pPr>
            <a:r>
              <a:rPr lang="en-US" sz="8800" b="1" cap="all" spc="-100" dirty="0"/>
              <a:t>THANK YOU!</a:t>
            </a:r>
          </a:p>
        </p:txBody>
      </p:sp>
    </p:spTree>
    <p:extLst>
      <p:ext uri="{BB962C8B-B14F-4D97-AF65-F5344CB8AC3E}">
        <p14:creationId xmlns:p14="http://schemas.microsoft.com/office/powerpoint/2010/main" val="304340797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C1AECD-EE28-4F57-992E-614AD654E12D}"/>
              </a:ext>
              <a:ext uri="{C183D7F6-B498-43B3-948B-1728B52AA6E4}">
                <adec:decorative xmlns:adec="http://schemas.microsoft.com/office/drawing/2017/decorative" val="1"/>
              </a:ext>
            </a:extLst>
          </p:cNvPr>
          <p:cNvPicPr>
            <a:picLocks noChangeAspect="1"/>
          </p:cNvPicPr>
          <p:nvPr/>
        </p:nvPicPr>
        <p:blipFill>
          <a:blip r:embed="rId2"/>
          <a:srcRect l="942" r="942"/>
          <a:stretch/>
        </p:blipFill>
        <p:spPr>
          <a:xfrm>
            <a:off x="20" y="10"/>
            <a:ext cx="12191980" cy="6857990"/>
          </a:xfrm>
          <a:prstGeom prst="rect">
            <a:avLst/>
          </a:prstGeom>
        </p:spPr>
      </p:pic>
      <p:sp>
        <p:nvSpPr>
          <p:cNvPr id="9" name="Title 8">
            <a:extLst>
              <a:ext uri="{FF2B5EF4-FFF2-40B4-BE49-F238E27FC236}">
                <a16:creationId xmlns:a16="http://schemas.microsoft.com/office/drawing/2014/main" id="{BD758CF6-534A-488A-B0E9-713B08050FFA}"/>
              </a:ext>
            </a:extLst>
          </p:cNvPr>
          <p:cNvSpPr>
            <a:spLocks noGrp="1"/>
          </p:cNvSpPr>
          <p:nvPr>
            <p:ph type="title"/>
          </p:nvPr>
        </p:nvSpPr>
        <p:spPr>
          <a:xfrm>
            <a:off x="623257" y="227012"/>
            <a:ext cx="10945483" cy="1325563"/>
          </a:xfrm>
          <a:solidFill>
            <a:schemeClr val="bg1"/>
          </a:solidFill>
        </p:spPr>
        <p:txBody>
          <a:bodyPr/>
          <a:lstStyle/>
          <a:p>
            <a:r>
              <a:rPr lang="en-US" dirty="0"/>
              <a:t>Overview: The Accreditation Evaluation Process</a:t>
            </a:r>
          </a:p>
        </p:txBody>
      </p:sp>
      <p:pic>
        <p:nvPicPr>
          <p:cNvPr id="8" name="Picture 7" descr="Self-Reflection (ISER) is current stage of the accreditation process.  Next is Peer Review (Team ISER REview &amp; Focused Site Visit).  Following that is Affirmation (ACCJC Action) and then we are in the Ongoing Commitment to Improvement &amp; Educational Excellence">
            <a:extLst>
              <a:ext uri="{FF2B5EF4-FFF2-40B4-BE49-F238E27FC236}">
                <a16:creationId xmlns:a16="http://schemas.microsoft.com/office/drawing/2014/main" id="{31B311AA-0C1F-4E7E-8176-D5E0B60E6604}"/>
              </a:ext>
            </a:extLst>
          </p:cNvPr>
          <p:cNvPicPr>
            <a:picLocks noChangeAspect="1"/>
          </p:cNvPicPr>
          <p:nvPr/>
        </p:nvPicPr>
        <p:blipFill rotWithShape="1">
          <a:blip r:embed="rId3"/>
          <a:srcRect t="14848"/>
          <a:stretch/>
        </p:blipFill>
        <p:spPr>
          <a:xfrm>
            <a:off x="899329" y="2448724"/>
            <a:ext cx="10021081" cy="3513126"/>
          </a:xfrm>
          <a:prstGeom prst="rect">
            <a:avLst/>
          </a:prstGeom>
        </p:spPr>
      </p:pic>
    </p:spTree>
    <p:extLst>
      <p:ext uri="{BB962C8B-B14F-4D97-AF65-F5344CB8AC3E}">
        <p14:creationId xmlns:p14="http://schemas.microsoft.com/office/powerpoint/2010/main" val="417577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8" name="Rectangle 4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0" name="Rectangle 4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5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3" name="Straight Connector 5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65" name="Rectangle 64">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FEF45AC7-7FE5-40BC-8B61-4ED69486E423}"/>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3700" cap="all" spc="-100">
                <a:solidFill>
                  <a:schemeClr val="bg1"/>
                </a:solidFill>
              </a:rPr>
              <a:t>ACCJC Formative-Summative Process</a:t>
            </a:r>
          </a:p>
        </p:txBody>
      </p:sp>
      <p:sp>
        <p:nvSpPr>
          <p:cNvPr id="67" name="Rectangle 66">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9" name="Straight Connector 68">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3" name="Content Placeholder 4" descr="Timeline of ACCJC Formative-Summative Accreditation Process Changes:&#10;Colleges use the template provided by ACCJC, The ISER is much shorter and more succinct; writing to the evidence, The review team will send core inquiries, site visit will be small.">
            <a:extLst>
              <a:ext uri="{FF2B5EF4-FFF2-40B4-BE49-F238E27FC236}">
                <a16:creationId xmlns:a16="http://schemas.microsoft.com/office/drawing/2014/main" id="{0E32BEB0-6FDD-4AFE-B45D-8406E09098F4}"/>
              </a:ext>
            </a:extLst>
          </p:cNvPr>
          <p:cNvPicPr>
            <a:picLocks noChangeAspect="1"/>
          </p:cNvPicPr>
          <p:nvPr/>
        </p:nvPicPr>
        <p:blipFill rotWithShape="1">
          <a:blip r:embed="rId3">
            <a:extLst>
              <a:ext uri="{28A0092B-C50C-407E-A947-70E740481C1C}">
                <a14:useLocalDpi xmlns:a14="http://schemas.microsoft.com/office/drawing/2010/main" val="0"/>
              </a:ext>
            </a:extLst>
          </a:blip>
          <a:srcRect t="26763"/>
          <a:stretch/>
        </p:blipFill>
        <p:spPr>
          <a:xfrm>
            <a:off x="4965417" y="1258887"/>
            <a:ext cx="7008983" cy="3849877"/>
          </a:xfrm>
          <a:prstGeom prst="rect">
            <a:avLst/>
          </a:prstGeom>
        </p:spPr>
      </p:pic>
    </p:spTree>
    <p:extLst>
      <p:ext uri="{BB962C8B-B14F-4D97-AF65-F5344CB8AC3E}">
        <p14:creationId xmlns:p14="http://schemas.microsoft.com/office/powerpoint/2010/main" val="210300089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urglass">
            <a:extLst>
              <a:ext uri="{FF2B5EF4-FFF2-40B4-BE49-F238E27FC236}">
                <a16:creationId xmlns:a16="http://schemas.microsoft.com/office/drawing/2014/main" id="{84C1AECD-EE28-4F57-992E-614AD654E12D}"/>
              </a:ext>
            </a:extLst>
          </p:cNvPr>
          <p:cNvPicPr>
            <a:picLocks noChangeAspect="1"/>
          </p:cNvPicPr>
          <p:nvPr/>
        </p:nvPicPr>
        <p:blipFill>
          <a:blip r:embed="rId2"/>
          <a:srcRect t="10575" b="10575"/>
          <a:stretch/>
        </p:blipFill>
        <p:spPr>
          <a:xfrm>
            <a:off x="20" y="10"/>
            <a:ext cx="12191980" cy="6857990"/>
          </a:xfrm>
          <a:prstGeom prst="rect">
            <a:avLst/>
          </a:prstGeom>
        </p:spPr>
      </p:pic>
      <p:sp>
        <p:nvSpPr>
          <p:cNvPr id="2" name="Title 1">
            <a:extLst>
              <a:ext uri="{FF2B5EF4-FFF2-40B4-BE49-F238E27FC236}">
                <a16:creationId xmlns:a16="http://schemas.microsoft.com/office/drawing/2014/main" id="{9E786CC3-E447-4878-AD76-AC8AFBC44BB5}"/>
              </a:ext>
            </a:extLst>
          </p:cNvPr>
          <p:cNvSpPr>
            <a:spLocks noGrp="1"/>
          </p:cNvSpPr>
          <p:nvPr>
            <p:ph type="title"/>
          </p:nvPr>
        </p:nvSpPr>
        <p:spPr>
          <a:xfrm>
            <a:off x="-2363638" y="-378451"/>
            <a:ext cx="9443357" cy="1723060"/>
          </a:xfrm>
        </p:spPr>
        <p:txBody>
          <a:bodyPr vert="horz" lIns="91440" tIns="45720" rIns="91440" bIns="45720" rtlCol="0" anchor="b">
            <a:normAutofit/>
          </a:bodyPr>
          <a:lstStyle/>
          <a:p>
            <a:pPr algn="ctr">
              <a:lnSpc>
                <a:spcPct val="83000"/>
              </a:lnSpc>
            </a:pPr>
            <a:r>
              <a:rPr lang="en-US" sz="6000" b="1" cap="all" spc="-100" dirty="0"/>
              <a:t>Timeline</a:t>
            </a:r>
          </a:p>
        </p:txBody>
      </p:sp>
      <p:graphicFrame>
        <p:nvGraphicFramePr>
          <p:cNvPr id="5" name="Content Placeholder 2" descr="Fall 2022&#10; Resource/Review Teams &#10; Finishing Teams&#10; Friday Fall Forums 11/18&#10;Winter 2023&#10; ISER Edits&#10; Final Evidence Collection&#10;Spring 2023&#10; Campus Review of ISER&#10;Board of Trustees Review &amp; Approval&#10;Summer 2023&#10; Submit the ISER&#10;(August 1st)&#10;Fall 2023&#10; Formative review &#10;by ACCJC Peer Team&#10;Winter 2024&#10; Respond to &#10;Core Inquiries&#10;Spring 2024&#10; ACCJC Focused Site Visit&#10;Summer 2024&#10; Commission &#10;Determination&#10;">
            <a:extLst>
              <a:ext uri="{FF2B5EF4-FFF2-40B4-BE49-F238E27FC236}">
                <a16:creationId xmlns:a16="http://schemas.microsoft.com/office/drawing/2014/main" id="{BE097462-6E18-4780-AED0-09E0244F8B0D}"/>
              </a:ext>
            </a:extLst>
          </p:cNvPr>
          <p:cNvGraphicFramePr>
            <a:graphicFrameLocks/>
          </p:cNvGraphicFramePr>
          <p:nvPr>
            <p:extLst>
              <p:ext uri="{D42A27DB-BD31-4B8C-83A1-F6EECF244321}">
                <p14:modId xmlns:p14="http://schemas.microsoft.com/office/powerpoint/2010/main" val="3961945198"/>
              </p:ext>
            </p:extLst>
          </p:nvPr>
        </p:nvGraphicFramePr>
        <p:xfrm>
          <a:off x="709574" y="2039135"/>
          <a:ext cx="10903648" cy="3969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7089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olleagues huddle">
            <a:extLst>
              <a:ext uri="{FF2B5EF4-FFF2-40B4-BE49-F238E27FC236}">
                <a16:creationId xmlns:a16="http://schemas.microsoft.com/office/drawing/2014/main" id="{19EBF17A-9FC1-0214-BA2C-BBF42A1DE7F6}"/>
              </a:ext>
            </a:extLst>
          </p:cNvPr>
          <p:cNvPicPr>
            <a:picLocks noGrp="1" noChangeAspect="1"/>
          </p:cNvPicPr>
          <p:nvPr>
            <p:ph idx="1"/>
          </p:nvPr>
        </p:nvPicPr>
        <p:blipFill>
          <a:blip r:embed="rId3"/>
          <a:srcRect l="16566" r="16566"/>
          <a:stretch/>
        </p:blipFill>
        <p:spPr>
          <a:xfrm>
            <a:off x="727654" y="759926"/>
            <a:ext cx="5367165" cy="5350955"/>
          </a:xfrm>
          <a:prstGeom prst="rect">
            <a:avLst/>
          </a:prstGeom>
        </p:spPr>
      </p:pic>
      <p:sp>
        <p:nvSpPr>
          <p:cNvPr id="2" name="Title 1">
            <a:extLst>
              <a:ext uri="{FF2B5EF4-FFF2-40B4-BE49-F238E27FC236}">
                <a16:creationId xmlns:a16="http://schemas.microsoft.com/office/drawing/2014/main" id="{CC9E70AE-6057-1DE7-536B-0EFEA56C11CE}"/>
              </a:ext>
            </a:extLst>
          </p:cNvPr>
          <p:cNvSpPr>
            <a:spLocks noGrp="1"/>
          </p:cNvSpPr>
          <p:nvPr>
            <p:ph type="title"/>
          </p:nvPr>
        </p:nvSpPr>
        <p:spPr>
          <a:xfrm>
            <a:off x="7064082" y="642594"/>
            <a:ext cx="4472921" cy="1371600"/>
          </a:xfrm>
        </p:spPr>
        <p:txBody>
          <a:bodyPr vert="horz" lIns="91440" tIns="45720" rIns="91440" bIns="45720" rtlCol="0" anchor="ctr">
            <a:normAutofit/>
          </a:bodyPr>
          <a:lstStyle/>
          <a:p>
            <a:r>
              <a:rPr lang="en-US" sz="4800" dirty="0"/>
              <a:t>We Need You!</a:t>
            </a:r>
          </a:p>
        </p:txBody>
      </p:sp>
      <p:sp>
        <p:nvSpPr>
          <p:cNvPr id="7" name="Content Placeholder 2">
            <a:extLst>
              <a:ext uri="{FF2B5EF4-FFF2-40B4-BE49-F238E27FC236}">
                <a16:creationId xmlns:a16="http://schemas.microsoft.com/office/drawing/2014/main" id="{3B6F3D0D-72E0-40DA-8B93-DFC0F3DD8B5C}"/>
              </a:ext>
            </a:extLst>
          </p:cNvPr>
          <p:cNvSpPr txBox="1">
            <a:spLocks/>
          </p:cNvSpPr>
          <p:nvPr/>
        </p:nvSpPr>
        <p:spPr>
          <a:xfrm>
            <a:off x="7064082" y="2103120"/>
            <a:ext cx="4472922" cy="3931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marR="0" lvl="0" indent="0" algn="ctr" fontAlgn="auto">
              <a:lnSpc>
                <a:spcPct val="100000"/>
              </a:lnSpc>
              <a:spcBef>
                <a:spcPts val="1000"/>
              </a:spcBef>
              <a:spcAft>
                <a:spcPts val="0"/>
              </a:spcAft>
              <a:buClr>
                <a:schemeClr val="tx1">
                  <a:lumMod val="85000"/>
                  <a:lumOff val="15000"/>
                </a:schemeClr>
              </a:buClr>
              <a:buSzTx/>
              <a:buNone/>
              <a:tabLst/>
              <a:defRPr/>
            </a:pPr>
            <a:r>
              <a:rPr kumimoji="0" lang="en-US" sz="4400" b="0" i="0" u="none" strike="noStrike" cap="none" spc="0" normalizeH="0" baseline="0" noProof="0" dirty="0">
                <a:ln>
                  <a:noFill/>
                </a:ln>
                <a:effectLst/>
                <a:uLnTx/>
                <a:uFillTx/>
              </a:rPr>
              <a:t>Company is Coming! </a:t>
            </a:r>
          </a:p>
          <a:p>
            <a:pPr marL="45720" marR="0" lvl="0" indent="0" algn="ctr" fontAlgn="auto">
              <a:lnSpc>
                <a:spcPct val="100000"/>
              </a:lnSpc>
              <a:spcBef>
                <a:spcPts val="1000"/>
              </a:spcBef>
              <a:spcAft>
                <a:spcPts val="0"/>
              </a:spcAft>
              <a:buClr>
                <a:schemeClr val="tx1">
                  <a:lumMod val="85000"/>
                  <a:lumOff val="15000"/>
                </a:schemeClr>
              </a:buClr>
              <a:buSzTx/>
              <a:buNone/>
              <a:tabLst/>
              <a:defRPr/>
            </a:pPr>
            <a:endParaRPr lang="en-US" sz="2000" dirty="0"/>
          </a:p>
          <a:p>
            <a:pPr marL="45720" marR="0" lvl="0" indent="0" algn="ctr" fontAlgn="auto">
              <a:lnSpc>
                <a:spcPct val="100000"/>
              </a:lnSpc>
              <a:spcBef>
                <a:spcPts val="1000"/>
              </a:spcBef>
              <a:spcAft>
                <a:spcPts val="0"/>
              </a:spcAft>
              <a:buClr>
                <a:schemeClr val="tx1">
                  <a:lumMod val="85000"/>
                  <a:lumOff val="15000"/>
                </a:schemeClr>
              </a:buClr>
              <a:buSzTx/>
              <a:buNone/>
              <a:tabLst/>
              <a:defRPr/>
            </a:pPr>
            <a:r>
              <a:rPr kumimoji="0" lang="en-US" sz="4400" b="0" i="0" u="none" strike="noStrike" cap="none" spc="0" normalizeH="0" baseline="0" noProof="0" dirty="0">
                <a:ln>
                  <a:noFill/>
                </a:ln>
                <a:effectLst/>
                <a:uLnTx/>
                <a:uFillTx/>
              </a:rPr>
              <a:t>Website Updates</a:t>
            </a:r>
          </a:p>
        </p:txBody>
      </p:sp>
    </p:spTree>
    <p:extLst>
      <p:ext uri="{BB962C8B-B14F-4D97-AF65-F5344CB8AC3E}">
        <p14:creationId xmlns:p14="http://schemas.microsoft.com/office/powerpoint/2010/main" val="205073757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anilla, mint, and chocolate flavor scoops of ice cream in cones">
            <a:extLst>
              <a:ext uri="{FF2B5EF4-FFF2-40B4-BE49-F238E27FC236}">
                <a16:creationId xmlns:a16="http://schemas.microsoft.com/office/drawing/2014/main" id="{19EBF17A-9FC1-0214-BA2C-BBF42A1DE7F6}"/>
              </a:ext>
            </a:extLst>
          </p:cNvPr>
          <p:cNvPicPr>
            <a:picLocks noGrp="1" noChangeAspect="1"/>
          </p:cNvPicPr>
          <p:nvPr>
            <p:ph idx="1"/>
          </p:nvPr>
        </p:nvPicPr>
        <p:blipFill rotWithShape="1">
          <a:blip r:embed="rId3"/>
          <a:srcRect t="23391" r="9091"/>
          <a:stretch/>
        </p:blipFill>
        <p:spPr>
          <a:xfrm>
            <a:off x="20" y="-1"/>
            <a:ext cx="12191980" cy="6857999"/>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9E70AE-6057-1DE7-536B-0EFEA56C11CE}"/>
              </a:ext>
            </a:extLst>
          </p:cNvPr>
          <p:cNvSpPr>
            <a:spLocks noGrp="1"/>
          </p:cNvSpPr>
          <p:nvPr>
            <p:ph type="title"/>
          </p:nvPr>
        </p:nvSpPr>
        <p:spPr>
          <a:xfrm>
            <a:off x="774043" y="727626"/>
            <a:ext cx="4602152" cy="1718225"/>
          </a:xfrm>
        </p:spPr>
        <p:txBody>
          <a:bodyPr vert="horz" lIns="91440" tIns="45720" rIns="91440" bIns="45720" rtlCol="0" anchor="ctr">
            <a:normAutofit/>
          </a:bodyPr>
          <a:lstStyle/>
          <a:p>
            <a:r>
              <a:rPr lang="en-US" sz="4400" b="1" dirty="0"/>
              <a:t>ISER Ice Cream Social</a:t>
            </a:r>
            <a:endParaRPr lang="en-US" sz="4400" dirty="0"/>
          </a:p>
        </p:txBody>
      </p:sp>
      <p:sp>
        <p:nvSpPr>
          <p:cNvPr id="7" name="Content Placeholder 2">
            <a:extLst>
              <a:ext uri="{FF2B5EF4-FFF2-40B4-BE49-F238E27FC236}">
                <a16:creationId xmlns:a16="http://schemas.microsoft.com/office/drawing/2014/main" id="{3B6F3D0D-72E0-40DA-8B93-DFC0F3DD8B5C}"/>
              </a:ext>
            </a:extLst>
          </p:cNvPr>
          <p:cNvSpPr txBox="1">
            <a:spLocks/>
          </p:cNvSpPr>
          <p:nvPr/>
        </p:nvSpPr>
        <p:spPr>
          <a:xfrm>
            <a:off x="774043" y="2538920"/>
            <a:ext cx="4602152" cy="3480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182880">
              <a:lnSpc>
                <a:spcPct val="100000"/>
              </a:lnSpc>
              <a:spcBef>
                <a:spcPts val="1000"/>
              </a:spcBef>
              <a:buClr>
                <a:schemeClr val="tx1">
                  <a:lumMod val="85000"/>
                  <a:lumOff val="15000"/>
                </a:schemeClr>
              </a:buClr>
              <a:buFont typeface="Garamond" pitchFamily="18" charset="0"/>
              <a:buChar char="◦"/>
              <a:defRPr/>
            </a:pPr>
            <a:r>
              <a:rPr lang="en-US" sz="3200" dirty="0"/>
              <a:t>Read ISER in Spring 2023</a:t>
            </a:r>
          </a:p>
          <a:p>
            <a:pPr lvl="1" indent="-182880">
              <a:lnSpc>
                <a:spcPct val="100000"/>
              </a:lnSpc>
              <a:spcBef>
                <a:spcPts val="1000"/>
              </a:spcBef>
              <a:buClr>
                <a:schemeClr val="tx1">
                  <a:lumMod val="85000"/>
                  <a:lumOff val="15000"/>
                </a:schemeClr>
              </a:buClr>
              <a:buFont typeface="Garamond" pitchFamily="18" charset="0"/>
              <a:buChar char="◦"/>
              <a:defRPr/>
            </a:pPr>
            <a:r>
              <a:rPr kumimoji="0" lang="en-US" sz="3200" i="0" u="none" strike="noStrike" cap="none" spc="0" normalizeH="0" baseline="0" noProof="0" dirty="0">
                <a:ln>
                  <a:noFill/>
                </a:ln>
                <a:effectLst/>
                <a:uLnTx/>
                <a:uFillTx/>
              </a:rPr>
              <a:t>Look for content related to your work</a:t>
            </a:r>
          </a:p>
          <a:p>
            <a:pPr lvl="1" indent="-182880">
              <a:lnSpc>
                <a:spcPct val="100000"/>
              </a:lnSpc>
              <a:spcBef>
                <a:spcPts val="1000"/>
              </a:spcBef>
              <a:buClr>
                <a:schemeClr val="tx1">
                  <a:lumMod val="85000"/>
                  <a:lumOff val="15000"/>
                </a:schemeClr>
              </a:buClr>
              <a:buFont typeface="Garamond" pitchFamily="18" charset="0"/>
              <a:buChar char="◦"/>
              <a:defRPr/>
            </a:pPr>
            <a:r>
              <a:rPr lang="en-US" sz="3200" dirty="0"/>
              <a:t>Validate and give input</a:t>
            </a:r>
            <a:endParaRPr kumimoji="0" lang="en-US" sz="3200" i="0" u="none" strike="noStrike" cap="none" spc="0" normalizeH="0" baseline="0" noProof="0" dirty="0">
              <a:ln>
                <a:noFill/>
              </a:ln>
              <a:effectLst/>
              <a:uLnTx/>
              <a:uFillTx/>
            </a:endParaRPr>
          </a:p>
        </p:txBody>
      </p:sp>
    </p:spTree>
    <p:extLst>
      <p:ext uri="{BB962C8B-B14F-4D97-AF65-F5344CB8AC3E}">
        <p14:creationId xmlns:p14="http://schemas.microsoft.com/office/powerpoint/2010/main" val="1564274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173</Words>
  <Application>Microsoft Office PowerPoint</Application>
  <PresentationFormat>Widescreen</PresentationFormat>
  <Paragraphs>58</Paragraphs>
  <Slides>8</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Avenir Next LT Pro</vt:lpstr>
      <vt:lpstr>Avenir Next LT Pro Light</vt:lpstr>
      <vt:lpstr>Calibri</vt:lpstr>
      <vt:lpstr>Calibri Light</vt:lpstr>
      <vt:lpstr>Garamond</vt:lpstr>
      <vt:lpstr>SavonVTI</vt:lpstr>
      <vt:lpstr>Office Theme</vt:lpstr>
      <vt:lpstr>Accreditation Update</vt:lpstr>
      <vt:lpstr> Accreditation Core Team </vt:lpstr>
      <vt:lpstr>THANK YOU!</vt:lpstr>
      <vt:lpstr>Overview: The Accreditation Evaluation Process</vt:lpstr>
      <vt:lpstr>ACCJC Formative-Summative Process</vt:lpstr>
      <vt:lpstr>Timeline</vt:lpstr>
      <vt:lpstr>We Need You!</vt:lpstr>
      <vt:lpstr>ISER Ice Cream Social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Update</dc:title>
  <dc:creator>Maldonado-Greenlee, Lianne</dc:creator>
  <cp:lastModifiedBy>Lianne</cp:lastModifiedBy>
  <cp:revision>1</cp:revision>
  <dcterms:created xsi:type="dcterms:W3CDTF">2022-10-27T19:26:38Z</dcterms:created>
  <dcterms:modified xsi:type="dcterms:W3CDTF">2022-11-03T21:21:04Z</dcterms:modified>
</cp:coreProperties>
</file>