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5" d="100"/>
          <a:sy n="105" d="100"/>
        </p:scale>
        <p:origin x="1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59FB5-EF57-4B7E-AEBB-E5208A29223E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AC809-57DC-4D5B-94CD-EB85E6C6E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81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6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5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7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4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2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21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6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47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87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6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6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5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13B92-6DFC-4DCD-B67F-38EF0B3175C0}" type="datetimeFigureOut">
              <a:rPr lang="en-US" smtClean="0"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7B706-0C44-4B91-ABC0-5E3B78B77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3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952" y="274638"/>
            <a:ext cx="9564848" cy="8683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Mt. SAC 2017 Accreditation Lessons Learned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92316"/>
              </p:ext>
            </p:extLst>
          </p:nvPr>
        </p:nvGraphicFramePr>
        <p:xfrm>
          <a:off x="1064030" y="1313410"/>
          <a:ext cx="9399048" cy="5375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42">
                <a:tc>
                  <a:txBody>
                    <a:bodyPr/>
                    <a:lstStyle/>
                    <a:p>
                      <a:r>
                        <a:rPr lang="en-US" dirty="0"/>
                        <a:t>2010: Then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2017: 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794">
                <a:tc>
                  <a:txBody>
                    <a:bodyPr/>
                    <a:lstStyle/>
                    <a:p>
                      <a:r>
                        <a:rPr lang="en-US" dirty="0"/>
                        <a:t>Create ongoing Accreditation Steering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Visit</a:t>
                      </a:r>
                      <a:r>
                        <a:rPr lang="en-US" baseline="0" dirty="0"/>
                        <a:t> Preparations &amp; Debriefings are </a:t>
                      </a:r>
                      <a:r>
                        <a:rPr lang="en-US" b="1" u="sng" baseline="0" dirty="0"/>
                        <a:t>critical</a:t>
                      </a:r>
                      <a:r>
                        <a:rPr lang="en-US" baseline="0" dirty="0"/>
                        <a:t> to success.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Provide more opportunities for Classified to be authentically engaged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Provide different opportunities for engaging employees who work nontraditional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419">
                <a:tc>
                  <a:txBody>
                    <a:bodyPr/>
                    <a:lstStyle/>
                    <a:p>
                      <a:r>
                        <a:rPr lang="en-US" dirty="0"/>
                        <a:t>Create more and varied training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Identify an expert lead writer</a:t>
                      </a:r>
                      <a:r>
                        <a:rPr lang="en-US" baseline="0" dirty="0"/>
                        <a:t> and an effective facilitator for each Standard.  Minimize writing by committee.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Weave accreditation into College’s day-to-day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Engage all </a:t>
                      </a:r>
                      <a:r>
                        <a:rPr lang="en-US" baseline="0" dirty="0"/>
                        <a:t>constituencies individually and in group sessions while continuing traditional communication methods.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7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Accreditation</a:t>
                      </a:r>
                      <a:r>
                        <a:rPr lang="en-US" baseline="0" dirty="0"/>
                        <a:t> included in Committee Purpose and Function Statements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Improve ways to manage Evidence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679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Conduct formal process evaluations and make feedback public.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0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EDDACDEC65F0409E30F00154CBC332" ma:contentTypeVersion="14" ma:contentTypeDescription="Create a new document." ma:contentTypeScope="" ma:versionID="c91c51cb29ed2224da3c7bca6aeb1101">
  <xsd:schema xmlns:xsd="http://www.w3.org/2001/XMLSchema" xmlns:xs="http://www.w3.org/2001/XMLSchema" xmlns:p="http://schemas.microsoft.com/office/2006/metadata/properties" xmlns:ns3="b3a8e39b-96e7-41c2-bbb8-f556b01df5ba" xmlns:ns4="eb123913-2e69-48c4-b5ff-18a156448ab2" targetNamespace="http://schemas.microsoft.com/office/2006/metadata/properties" ma:root="true" ma:fieldsID="39dcad83bc071cffb3165ea025db8d1a" ns3:_="" ns4:_="">
    <xsd:import namespace="b3a8e39b-96e7-41c2-bbb8-f556b01df5ba"/>
    <xsd:import namespace="eb123913-2e69-48c4-b5ff-18a156448ab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a8e39b-96e7-41c2-bbb8-f556b01df5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23913-2e69-48c4-b5ff-18a156448ab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DC1CAE-8287-43BB-BC1B-47A12CBD5C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a8e39b-96e7-41c2-bbb8-f556b01df5ba"/>
    <ds:schemaRef ds:uri="eb123913-2e69-48c4-b5ff-18a156448a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D00A1E-1F7A-439A-83BF-CD24CCCED1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76D6E1-EF01-4B70-8748-0488A0909962}">
  <ds:schemaRefs>
    <ds:schemaRef ds:uri="http://schemas.microsoft.com/office/2006/documentManagement/types"/>
    <ds:schemaRef ds:uri="eb123913-2e69-48c4-b5ff-18a156448ab2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b3a8e39b-96e7-41c2-bbb8-f556b01df5ba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114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Mt. SAC 2017 Accreditation Lessons Learned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 at Mt. SAC</dc:title>
  <dc:creator>McNeice-Stallard, Barbara</dc:creator>
  <cp:lastModifiedBy>Maldonado-Greenlee, Lianne</cp:lastModifiedBy>
  <cp:revision>3</cp:revision>
  <dcterms:created xsi:type="dcterms:W3CDTF">2018-04-06T19:04:11Z</dcterms:created>
  <dcterms:modified xsi:type="dcterms:W3CDTF">2022-05-10T23:41:51Z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0x010100F5EDDACDEC65F0409E30F00154CBC332</vt:lpwstr>
  </property>
</Properties>
</file>