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9"/>
  </p:notesMasterIdLst>
  <p:sldIdLst>
    <p:sldId id="394" r:id="rId3"/>
    <p:sldId id="259" r:id="rId4"/>
    <p:sldId id="408" r:id="rId5"/>
    <p:sldId id="384" r:id="rId6"/>
    <p:sldId id="381" r:id="rId7"/>
    <p:sldId id="395" r:id="rId8"/>
    <p:sldId id="344" r:id="rId9"/>
    <p:sldId id="354" r:id="rId10"/>
    <p:sldId id="393" r:id="rId11"/>
    <p:sldId id="383" r:id="rId12"/>
    <p:sldId id="409" r:id="rId13"/>
    <p:sldId id="382" r:id="rId14"/>
    <p:sldId id="406" r:id="rId15"/>
    <p:sldId id="407" r:id="rId16"/>
    <p:sldId id="270" r:id="rId17"/>
    <p:sldId id="410" r:id="rId1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22423-45D8-44A8-9E90-09FE261F70FD}" v="922" dt="2022-09-15T18:04:19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zaki, Barbara" userId="S::bmezaki@mtsac.edu::a09c01e7-5b39-4219-8c1a-bd9974e6bf89" providerId="AD" clId="Web-{0EE1BC0D-D785-49CE-247E-AC7880E55601}"/>
    <pc:docChg chg="addSld modSld sldOrd">
      <pc:chgData name="Mezaki, Barbara" userId="S::bmezaki@mtsac.edu::a09c01e7-5b39-4219-8c1a-bd9974e6bf89" providerId="AD" clId="Web-{0EE1BC0D-D785-49CE-247E-AC7880E55601}" dt="2022-09-15T18:36:00.234" v="289" actId="1076"/>
      <pc:docMkLst>
        <pc:docMk/>
      </pc:docMkLst>
      <pc:sldChg chg="modSp">
        <pc:chgData name="Mezaki, Barbara" userId="S::bmezaki@mtsac.edu::a09c01e7-5b39-4219-8c1a-bd9974e6bf89" providerId="AD" clId="Web-{0EE1BC0D-D785-49CE-247E-AC7880E55601}" dt="2022-09-15T18:30:16.086" v="148" actId="20577"/>
        <pc:sldMkLst>
          <pc:docMk/>
          <pc:sldMk cId="283600700" sldId="382"/>
        </pc:sldMkLst>
        <pc:spChg chg="mod">
          <ac:chgData name="Mezaki, Barbara" userId="S::bmezaki@mtsac.edu::a09c01e7-5b39-4219-8c1a-bd9974e6bf89" providerId="AD" clId="Web-{0EE1BC0D-D785-49CE-247E-AC7880E55601}" dt="2022-09-15T18:30:16.086" v="148" actId="20577"/>
          <ac:spMkLst>
            <pc:docMk/>
            <pc:sldMk cId="283600700" sldId="382"/>
            <ac:spMk id="3" creationId="{00000000-0000-0000-0000-000000000000}"/>
          </ac:spMkLst>
        </pc:spChg>
      </pc:sldChg>
      <pc:sldChg chg="addSp delSp modSp">
        <pc:chgData name="Mezaki, Barbara" userId="S::bmezaki@mtsac.edu::a09c01e7-5b39-4219-8c1a-bd9974e6bf89" providerId="AD" clId="Web-{0EE1BC0D-D785-49CE-247E-AC7880E55601}" dt="2022-09-15T18:22:05.100" v="60" actId="1076"/>
        <pc:sldMkLst>
          <pc:docMk/>
          <pc:sldMk cId="1930777850" sldId="384"/>
        </pc:sldMkLst>
        <pc:spChg chg="add">
          <ac:chgData name="Mezaki, Barbara" userId="S::bmezaki@mtsac.edu::a09c01e7-5b39-4219-8c1a-bd9974e6bf89" providerId="AD" clId="Web-{0EE1BC0D-D785-49CE-247E-AC7880E55601}" dt="2022-09-15T18:20:34.125" v="32"/>
          <ac:spMkLst>
            <pc:docMk/>
            <pc:sldMk cId="1930777850" sldId="384"/>
            <ac:spMk id="6" creationId="{852935BC-731F-D697-AC27-3799B0582443}"/>
          </ac:spMkLst>
        </pc:spChg>
        <pc:spChg chg="add mod">
          <ac:chgData name="Mezaki, Barbara" userId="S::bmezaki@mtsac.edu::a09c01e7-5b39-4219-8c1a-bd9974e6bf89" providerId="AD" clId="Web-{0EE1BC0D-D785-49CE-247E-AC7880E55601}" dt="2022-09-15T18:21:39.974" v="55" actId="20577"/>
          <ac:spMkLst>
            <pc:docMk/>
            <pc:sldMk cId="1930777850" sldId="384"/>
            <ac:spMk id="8" creationId="{725D40E3-F82B-2352-C8D5-4EDEA58D279C}"/>
          </ac:spMkLst>
        </pc:spChg>
        <pc:spChg chg="add mod">
          <ac:chgData name="Mezaki, Barbara" userId="S::bmezaki@mtsac.edu::a09c01e7-5b39-4219-8c1a-bd9974e6bf89" providerId="AD" clId="Web-{0EE1BC0D-D785-49CE-247E-AC7880E55601}" dt="2022-09-15T18:21:47.896" v="57" actId="20577"/>
          <ac:spMkLst>
            <pc:docMk/>
            <pc:sldMk cId="1930777850" sldId="384"/>
            <ac:spMk id="9" creationId="{8B54ECE1-3414-8808-C4EB-E4B05314E9FD}"/>
          </ac:spMkLst>
        </pc:spChg>
        <pc:spChg chg="add mod">
          <ac:chgData name="Mezaki, Barbara" userId="S::bmezaki@mtsac.edu::a09c01e7-5b39-4219-8c1a-bd9974e6bf89" providerId="AD" clId="Web-{0EE1BC0D-D785-49CE-247E-AC7880E55601}" dt="2022-09-15T18:22:05.100" v="60" actId="1076"/>
          <ac:spMkLst>
            <pc:docMk/>
            <pc:sldMk cId="1930777850" sldId="384"/>
            <ac:spMk id="10" creationId="{EEB9D8C3-8402-25BA-38A1-D6796FB06505}"/>
          </ac:spMkLst>
        </pc:spChg>
        <pc:graphicFrameChg chg="add del mod modGraphic">
          <ac:chgData name="Mezaki, Barbara" userId="S::bmezaki@mtsac.edu::a09c01e7-5b39-4219-8c1a-bd9974e6bf89" providerId="AD" clId="Web-{0EE1BC0D-D785-49CE-247E-AC7880E55601}" dt="2022-09-15T18:18:40.821" v="16"/>
          <ac:graphicFrameMkLst>
            <pc:docMk/>
            <pc:sldMk cId="1930777850" sldId="384"/>
            <ac:graphicFrameMk id="3" creationId="{3DCAD0C8-334B-8689-F5C7-78F2F816A163}"/>
          </ac:graphicFrameMkLst>
        </pc:graphicFrameChg>
        <pc:graphicFrameChg chg="add del mod modGraphic">
          <ac:chgData name="Mezaki, Barbara" userId="S::bmezaki@mtsac.edu::a09c01e7-5b39-4219-8c1a-bd9974e6bf89" providerId="AD" clId="Web-{0EE1BC0D-D785-49CE-247E-AC7880E55601}" dt="2022-09-15T18:20:37.173" v="33"/>
          <ac:graphicFrameMkLst>
            <pc:docMk/>
            <pc:sldMk cId="1930777850" sldId="384"/>
            <ac:graphicFrameMk id="5" creationId="{F51DE5FC-6FE5-47FE-8B93-14B958AAAB17}"/>
          </ac:graphicFrameMkLst>
        </pc:graphicFrameChg>
      </pc:sldChg>
      <pc:sldChg chg="modSp">
        <pc:chgData name="Mezaki, Barbara" userId="S::bmezaki@mtsac.edu::a09c01e7-5b39-4219-8c1a-bd9974e6bf89" providerId="AD" clId="Web-{0EE1BC0D-D785-49CE-247E-AC7880E55601}" dt="2022-09-15T18:17:17.253" v="0" actId="1076"/>
        <pc:sldMkLst>
          <pc:docMk/>
          <pc:sldMk cId="167548811" sldId="394"/>
        </pc:sldMkLst>
        <pc:spChg chg="mod">
          <ac:chgData name="Mezaki, Barbara" userId="S::bmezaki@mtsac.edu::a09c01e7-5b39-4219-8c1a-bd9974e6bf89" providerId="AD" clId="Web-{0EE1BC0D-D785-49CE-247E-AC7880E55601}" dt="2022-09-15T18:17:17.253" v="0" actId="1076"/>
          <ac:spMkLst>
            <pc:docMk/>
            <pc:sldMk cId="167548811" sldId="394"/>
            <ac:spMk id="2" creationId="{00000000-0000-0000-0000-000000000000}"/>
          </ac:spMkLst>
        </pc:spChg>
      </pc:sldChg>
      <pc:sldChg chg="addSp modSp">
        <pc:chgData name="Mezaki, Barbara" userId="S::bmezaki@mtsac.edu::a09c01e7-5b39-4219-8c1a-bd9974e6bf89" providerId="AD" clId="Web-{0EE1BC0D-D785-49CE-247E-AC7880E55601}" dt="2022-09-15T18:25:37.036" v="111" actId="14100"/>
        <pc:sldMkLst>
          <pc:docMk/>
          <pc:sldMk cId="2467189434" sldId="395"/>
        </pc:sldMkLst>
        <pc:spChg chg="add mod">
          <ac:chgData name="Mezaki, Barbara" userId="S::bmezaki@mtsac.edu::a09c01e7-5b39-4219-8c1a-bd9974e6bf89" providerId="AD" clId="Web-{0EE1BC0D-D785-49CE-247E-AC7880E55601}" dt="2022-09-15T18:25:37.036" v="111" actId="14100"/>
          <ac:spMkLst>
            <pc:docMk/>
            <pc:sldMk cId="2467189434" sldId="395"/>
            <ac:spMk id="17" creationId="{A736329B-FA22-7AA5-BDE0-EBDD026CCCBD}"/>
          </ac:spMkLst>
        </pc:spChg>
        <pc:graphicFrameChg chg="modGraphic">
          <ac:chgData name="Mezaki, Barbara" userId="S::bmezaki@mtsac.edu::a09c01e7-5b39-4219-8c1a-bd9974e6bf89" providerId="AD" clId="Web-{0EE1BC0D-D785-49CE-247E-AC7880E55601}" dt="2022-09-15T18:22:55.400" v="65" actId="20577"/>
          <ac:graphicFrameMkLst>
            <pc:docMk/>
            <pc:sldMk cId="2467189434" sldId="395"/>
            <ac:graphicFrameMk id="4" creationId="{D8C29AD2-30F7-4294-92CA-CB987CDF450B}"/>
          </ac:graphicFrameMkLst>
        </pc:graphicFrameChg>
      </pc:sldChg>
      <pc:sldChg chg="modSp">
        <pc:chgData name="Mezaki, Barbara" userId="S::bmezaki@mtsac.edu::a09c01e7-5b39-4219-8c1a-bd9974e6bf89" providerId="AD" clId="Web-{0EE1BC0D-D785-49CE-247E-AC7880E55601}" dt="2022-09-15T18:17:44.630" v="4"/>
        <pc:sldMkLst>
          <pc:docMk/>
          <pc:sldMk cId="3204157732" sldId="408"/>
        </pc:sldMkLst>
        <pc:spChg chg="mod">
          <ac:chgData name="Mezaki, Barbara" userId="S::bmezaki@mtsac.edu::a09c01e7-5b39-4219-8c1a-bd9974e6bf89" providerId="AD" clId="Web-{0EE1BC0D-D785-49CE-247E-AC7880E55601}" dt="2022-09-15T18:17:27.379" v="1" actId="1076"/>
          <ac:spMkLst>
            <pc:docMk/>
            <pc:sldMk cId="3204157732" sldId="408"/>
            <ac:spMk id="2" creationId="{43100DE8-0CCD-4604-9E78-6F5AFCA61837}"/>
          </ac:spMkLst>
        </pc:spChg>
        <pc:graphicFrameChg chg="mod modGraphic">
          <ac:chgData name="Mezaki, Barbara" userId="S::bmezaki@mtsac.edu::a09c01e7-5b39-4219-8c1a-bd9974e6bf89" providerId="AD" clId="Web-{0EE1BC0D-D785-49CE-247E-AC7880E55601}" dt="2022-09-15T18:17:44.630" v="4"/>
          <ac:graphicFrameMkLst>
            <pc:docMk/>
            <pc:sldMk cId="3204157732" sldId="408"/>
            <ac:graphicFrameMk id="8" creationId="{F661B911-9330-48EE-9BBC-7A250C8A3F06}"/>
          </ac:graphicFrameMkLst>
        </pc:graphicFrameChg>
      </pc:sldChg>
      <pc:sldChg chg="addSp delSp modSp mod setBg addAnim delAnim">
        <pc:chgData name="Mezaki, Barbara" userId="S::bmezaki@mtsac.edu::a09c01e7-5b39-4219-8c1a-bd9974e6bf89" providerId="AD" clId="Web-{0EE1BC0D-D785-49CE-247E-AC7880E55601}" dt="2022-09-15T18:29:44.037" v="132"/>
        <pc:sldMkLst>
          <pc:docMk/>
          <pc:sldMk cId="4025856596" sldId="409"/>
        </pc:sldMkLst>
        <pc:spChg chg="mod">
          <ac:chgData name="Mezaki, Barbara" userId="S::bmezaki@mtsac.edu::a09c01e7-5b39-4219-8c1a-bd9974e6bf89" providerId="AD" clId="Web-{0EE1BC0D-D785-49CE-247E-AC7880E55601}" dt="2022-09-15T18:29:44.037" v="132"/>
          <ac:spMkLst>
            <pc:docMk/>
            <pc:sldMk cId="4025856596" sldId="409"/>
            <ac:spMk id="2" creationId="{0701A6BC-22F9-4037-9150-B76E4EB4368A}"/>
          </ac:spMkLst>
        </pc:spChg>
        <pc:spChg chg="mod">
          <ac:chgData name="Mezaki, Barbara" userId="S::bmezaki@mtsac.edu::a09c01e7-5b39-4219-8c1a-bd9974e6bf89" providerId="AD" clId="Web-{0EE1BC0D-D785-49CE-247E-AC7880E55601}" dt="2022-09-15T18:29:44.037" v="132"/>
          <ac:spMkLst>
            <pc:docMk/>
            <pc:sldMk cId="4025856596" sldId="409"/>
            <ac:spMk id="3" creationId="{522DF5EE-989D-48D4-B588-93F3C9EF7FAC}"/>
          </ac:spMkLst>
        </pc:spChg>
        <pc:spChg chg="add del">
          <ac:chgData name="Mezaki, Barbara" userId="S::bmezaki@mtsac.edu::a09c01e7-5b39-4219-8c1a-bd9974e6bf89" providerId="AD" clId="Web-{0EE1BC0D-D785-49CE-247E-AC7880E55601}" dt="2022-09-15T18:29:44.037" v="131"/>
          <ac:spMkLst>
            <pc:docMk/>
            <pc:sldMk cId="4025856596" sldId="409"/>
            <ac:spMk id="9" creationId="{E91DC736-0EF8-4F87-9146-EBF1D2EE4D3D}"/>
          </ac:spMkLst>
        </pc:spChg>
        <pc:spChg chg="add del">
          <ac:chgData name="Mezaki, Barbara" userId="S::bmezaki@mtsac.edu::a09c01e7-5b39-4219-8c1a-bd9974e6bf89" providerId="AD" clId="Web-{0EE1BC0D-D785-49CE-247E-AC7880E55601}" dt="2022-09-15T18:29:44.037" v="131"/>
          <ac:spMkLst>
            <pc:docMk/>
            <pc:sldMk cId="4025856596" sldId="409"/>
            <ac:spMk id="11" creationId="{097CD68E-23E3-4007-8847-CD0944C4F7BE}"/>
          </ac:spMkLst>
        </pc:spChg>
        <pc:spChg chg="add del">
          <ac:chgData name="Mezaki, Barbara" userId="S::bmezaki@mtsac.edu::a09c01e7-5b39-4219-8c1a-bd9974e6bf89" providerId="AD" clId="Web-{0EE1BC0D-D785-49CE-247E-AC7880E55601}" dt="2022-09-15T18:29:44.037" v="131"/>
          <ac:spMkLst>
            <pc:docMk/>
            <pc:sldMk cId="4025856596" sldId="409"/>
            <ac:spMk id="13" creationId="{AF2F604E-43BE-4DC3-B983-E071523364F8}"/>
          </ac:spMkLst>
        </pc:spChg>
        <pc:spChg chg="add del">
          <ac:chgData name="Mezaki, Barbara" userId="S::bmezaki@mtsac.edu::a09c01e7-5b39-4219-8c1a-bd9974e6bf89" providerId="AD" clId="Web-{0EE1BC0D-D785-49CE-247E-AC7880E55601}" dt="2022-09-15T18:29:44.037" v="131"/>
          <ac:spMkLst>
            <pc:docMk/>
            <pc:sldMk cId="4025856596" sldId="409"/>
            <ac:spMk id="15" creationId="{08C9B587-E65E-4B52-B37C-ABEBB6E87928}"/>
          </ac:spMkLst>
        </pc:spChg>
        <pc:spChg chg="add">
          <ac:chgData name="Mezaki, Barbara" userId="S::bmezaki@mtsac.edu::a09c01e7-5b39-4219-8c1a-bd9974e6bf89" providerId="AD" clId="Web-{0EE1BC0D-D785-49CE-247E-AC7880E55601}" dt="2022-09-15T18:29:44.037" v="132"/>
          <ac:spMkLst>
            <pc:docMk/>
            <pc:sldMk cId="4025856596" sldId="409"/>
            <ac:spMk id="17" creationId="{3CD9DF72-87A3-404E-A828-84CBF11A8303}"/>
          </ac:spMkLst>
        </pc:spChg>
        <pc:picChg chg="add mod ord">
          <ac:chgData name="Mezaki, Barbara" userId="S::bmezaki@mtsac.edu::a09c01e7-5b39-4219-8c1a-bd9974e6bf89" providerId="AD" clId="Web-{0EE1BC0D-D785-49CE-247E-AC7880E55601}" dt="2022-09-15T18:29:44.037" v="132"/>
          <ac:picMkLst>
            <pc:docMk/>
            <pc:sldMk cId="4025856596" sldId="409"/>
            <ac:picMk id="4" creationId="{EE45BDAE-86FE-51E2-5D58-8BEE9DDD9201}"/>
          </ac:picMkLst>
        </pc:picChg>
        <pc:cxnChg chg="add">
          <ac:chgData name="Mezaki, Barbara" userId="S::bmezaki@mtsac.edu::a09c01e7-5b39-4219-8c1a-bd9974e6bf89" providerId="AD" clId="Web-{0EE1BC0D-D785-49CE-247E-AC7880E55601}" dt="2022-09-15T18:29:44.037" v="132"/>
          <ac:cxnSpMkLst>
            <pc:docMk/>
            <pc:sldMk cId="4025856596" sldId="409"/>
            <ac:cxnSpMk id="18" creationId="{20E3A342-4D61-4E3F-AF90-1AB42AEB96CC}"/>
          </ac:cxnSpMkLst>
        </pc:cxnChg>
      </pc:sldChg>
      <pc:sldChg chg="addSp modSp new mod ord setBg">
        <pc:chgData name="Mezaki, Barbara" userId="S::bmezaki@mtsac.edu::a09c01e7-5b39-4219-8c1a-bd9974e6bf89" providerId="AD" clId="Web-{0EE1BC0D-D785-49CE-247E-AC7880E55601}" dt="2022-09-15T18:36:00.234" v="289" actId="1076"/>
        <pc:sldMkLst>
          <pc:docMk/>
          <pc:sldMk cId="3745176089" sldId="410"/>
        </pc:sldMkLst>
        <pc:spChg chg="mod">
          <ac:chgData name="Mezaki, Barbara" userId="S::bmezaki@mtsac.edu::a09c01e7-5b39-4219-8c1a-bd9974e6bf89" providerId="AD" clId="Web-{0EE1BC0D-D785-49CE-247E-AC7880E55601}" dt="2022-09-15T18:32:28.048" v="229"/>
          <ac:spMkLst>
            <pc:docMk/>
            <pc:sldMk cId="3745176089" sldId="410"/>
            <ac:spMk id="2" creationId="{68E5E29D-EEC4-AD94-96DB-CF639EE23291}"/>
          </ac:spMkLst>
        </pc:spChg>
        <pc:spChg chg="mod ord">
          <ac:chgData name="Mezaki, Barbara" userId="S::bmezaki@mtsac.edu::a09c01e7-5b39-4219-8c1a-bd9974e6bf89" providerId="AD" clId="Web-{0EE1BC0D-D785-49CE-247E-AC7880E55601}" dt="2022-09-15T18:36:00.234" v="289" actId="1076"/>
          <ac:spMkLst>
            <pc:docMk/>
            <pc:sldMk cId="3745176089" sldId="410"/>
            <ac:spMk id="3" creationId="{8CE4213D-6F9D-0455-EA2D-061AD8313786}"/>
          </ac:spMkLst>
        </pc:spChg>
        <pc:spChg chg="add">
          <ac:chgData name="Mezaki, Barbara" userId="S::bmezaki@mtsac.edu::a09c01e7-5b39-4219-8c1a-bd9974e6bf89" providerId="AD" clId="Web-{0EE1BC0D-D785-49CE-247E-AC7880E55601}" dt="2022-09-15T18:32:28.048" v="229"/>
          <ac:spMkLst>
            <pc:docMk/>
            <pc:sldMk cId="3745176089" sldId="410"/>
            <ac:spMk id="9" creationId="{2C61293E-6EBE-43EF-A52C-9BEBFD7679D4}"/>
          </ac:spMkLst>
        </pc:spChg>
        <pc:spChg chg="add">
          <ac:chgData name="Mezaki, Barbara" userId="S::bmezaki@mtsac.edu::a09c01e7-5b39-4219-8c1a-bd9974e6bf89" providerId="AD" clId="Web-{0EE1BC0D-D785-49CE-247E-AC7880E55601}" dt="2022-09-15T18:32:28.048" v="229"/>
          <ac:spMkLst>
            <pc:docMk/>
            <pc:sldMk cId="3745176089" sldId="410"/>
            <ac:spMk id="11" creationId="{21540236-BFD5-4A9D-8840-4703E7F76825}"/>
          </ac:spMkLst>
        </pc:spChg>
        <pc:picChg chg="add mod">
          <ac:chgData name="Mezaki, Barbara" userId="S::bmezaki@mtsac.edu::a09c01e7-5b39-4219-8c1a-bd9974e6bf89" providerId="AD" clId="Web-{0EE1BC0D-D785-49CE-247E-AC7880E55601}" dt="2022-09-15T18:32:28.048" v="229"/>
          <ac:picMkLst>
            <pc:docMk/>
            <pc:sldMk cId="3745176089" sldId="410"/>
            <ac:picMk id="4" creationId="{3E042FBC-8FEB-2E8F-9C3A-4ED61F911E73}"/>
          </ac:picMkLst>
        </pc:picChg>
      </pc:sldChg>
    </pc:docChg>
  </pc:docChgLst>
  <pc:docChgLst>
    <pc:chgData name="Maldonado-Greenlee, Lianne" userId="525c7285-978f-4548-9cbc-4ce7672adacf" providerId="ADAL" clId="{97F22423-45D8-44A8-9E90-09FE261F70FD}"/>
    <pc:docChg chg="undo custSel mod addSld delSld modSld sldOrd">
      <pc:chgData name="Maldonado-Greenlee, Lianne" userId="525c7285-978f-4548-9cbc-4ce7672adacf" providerId="ADAL" clId="{97F22423-45D8-44A8-9E90-09FE261F70FD}" dt="2022-09-17T01:50:12.029" v="2257" actId="962"/>
      <pc:docMkLst>
        <pc:docMk/>
      </pc:docMkLst>
      <pc:sldChg chg="modSp del mod">
        <pc:chgData name="Maldonado-Greenlee, Lianne" userId="525c7285-978f-4548-9cbc-4ce7672adacf" providerId="ADAL" clId="{97F22423-45D8-44A8-9E90-09FE261F70FD}" dt="2022-09-14T19:01:01.826" v="143" actId="47"/>
        <pc:sldMkLst>
          <pc:docMk/>
          <pc:sldMk cId="1288080809" sldId="256"/>
        </pc:sldMkLst>
        <pc:spChg chg="mod">
          <ac:chgData name="Maldonado-Greenlee, Lianne" userId="525c7285-978f-4548-9cbc-4ce7672adacf" providerId="ADAL" clId="{97F22423-45D8-44A8-9E90-09FE261F70FD}" dt="2022-09-14T18:59:12.411" v="61" actId="20577"/>
          <ac:spMkLst>
            <pc:docMk/>
            <pc:sldMk cId="1288080809" sldId="256"/>
            <ac:spMk id="2" creationId="{00000000-0000-0000-0000-000000000000}"/>
          </ac:spMkLst>
        </pc:spChg>
        <pc:spChg chg="mod">
          <ac:chgData name="Maldonado-Greenlee, Lianne" userId="525c7285-978f-4548-9cbc-4ce7672adacf" providerId="ADAL" clId="{97F22423-45D8-44A8-9E90-09FE261F70FD}" dt="2022-09-14T18:59:23.893" v="81" actId="20577"/>
          <ac:spMkLst>
            <pc:docMk/>
            <pc:sldMk cId="1288080809" sldId="256"/>
            <ac:spMk id="3" creationId="{00000000-0000-0000-0000-000000000000}"/>
          </ac:spMkLst>
        </pc:spChg>
      </pc:sldChg>
      <pc:sldChg chg="modSp">
        <pc:chgData name="Maldonado-Greenlee, Lianne" userId="525c7285-978f-4548-9cbc-4ce7672adacf" providerId="ADAL" clId="{97F22423-45D8-44A8-9E90-09FE261F70FD}" dt="2022-09-15T18:04:19.613" v="1555" actId="20577"/>
        <pc:sldMkLst>
          <pc:docMk/>
          <pc:sldMk cId="1783864492" sldId="259"/>
        </pc:sldMkLst>
        <pc:graphicFrameChg chg="mod">
          <ac:chgData name="Maldonado-Greenlee, Lianne" userId="525c7285-978f-4548-9cbc-4ce7672adacf" providerId="ADAL" clId="{97F22423-45D8-44A8-9E90-09FE261F70FD}" dt="2022-09-15T18:04:19.613" v="1555" actId="20577"/>
          <ac:graphicFrameMkLst>
            <pc:docMk/>
            <pc:sldMk cId="1783864492" sldId="259"/>
            <ac:graphicFrameMk id="5" creationId="{D6D4F9FE-CDB4-3B63-199B-848408EC446C}"/>
          </ac:graphicFrameMkLst>
        </pc:graphicFrameChg>
      </pc:sldChg>
      <pc:sldChg chg="del">
        <pc:chgData name="Maldonado-Greenlee, Lianne" userId="525c7285-978f-4548-9cbc-4ce7672adacf" providerId="ADAL" clId="{97F22423-45D8-44A8-9E90-09FE261F70FD}" dt="2022-09-14T19:04:44.053" v="407" actId="47"/>
        <pc:sldMkLst>
          <pc:docMk/>
          <pc:sldMk cId="4061008835" sldId="262"/>
        </pc:sldMkLst>
      </pc:sldChg>
      <pc:sldChg chg="del">
        <pc:chgData name="Maldonado-Greenlee, Lianne" userId="525c7285-978f-4548-9cbc-4ce7672adacf" providerId="ADAL" clId="{97F22423-45D8-44A8-9E90-09FE261F70FD}" dt="2022-09-14T19:06:35.140" v="443" actId="47"/>
        <pc:sldMkLst>
          <pc:docMk/>
          <pc:sldMk cId="699268845" sldId="304"/>
        </pc:sldMkLst>
      </pc:sldChg>
      <pc:sldChg chg="del">
        <pc:chgData name="Maldonado-Greenlee, Lianne" userId="525c7285-978f-4548-9cbc-4ce7672adacf" providerId="ADAL" clId="{97F22423-45D8-44A8-9E90-09FE261F70FD}" dt="2022-09-14T19:04:52.373" v="409" actId="47"/>
        <pc:sldMkLst>
          <pc:docMk/>
          <pc:sldMk cId="3112772420" sldId="317"/>
        </pc:sldMkLst>
      </pc:sldChg>
      <pc:sldChg chg="del">
        <pc:chgData name="Maldonado-Greenlee, Lianne" userId="525c7285-978f-4548-9cbc-4ce7672adacf" providerId="ADAL" clId="{97F22423-45D8-44A8-9E90-09FE261F70FD}" dt="2022-09-14T19:03:51.634" v="404" actId="47"/>
        <pc:sldMkLst>
          <pc:docMk/>
          <pc:sldMk cId="379150121" sldId="341"/>
        </pc:sldMkLst>
      </pc:sldChg>
      <pc:sldChg chg="ord">
        <pc:chgData name="Maldonado-Greenlee, Lianne" userId="525c7285-978f-4548-9cbc-4ce7672adacf" providerId="ADAL" clId="{97F22423-45D8-44A8-9E90-09FE261F70FD}" dt="2022-09-14T19:39:56.327" v="1075"/>
        <pc:sldMkLst>
          <pc:docMk/>
          <pc:sldMk cId="1646317222" sldId="344"/>
        </pc:sldMkLst>
      </pc:sldChg>
      <pc:sldChg chg="del">
        <pc:chgData name="Maldonado-Greenlee, Lianne" userId="525c7285-978f-4548-9cbc-4ce7672adacf" providerId="ADAL" clId="{97F22423-45D8-44A8-9E90-09FE261F70FD}" dt="2022-09-14T19:38:01.788" v="1073" actId="47"/>
        <pc:sldMkLst>
          <pc:docMk/>
          <pc:sldMk cId="2030166833" sldId="373"/>
        </pc:sldMkLst>
      </pc:sldChg>
      <pc:sldChg chg="del">
        <pc:chgData name="Maldonado-Greenlee, Lianne" userId="525c7285-978f-4548-9cbc-4ce7672adacf" providerId="ADAL" clId="{97F22423-45D8-44A8-9E90-09FE261F70FD}" dt="2022-09-14T19:04:49.968" v="408" actId="47"/>
        <pc:sldMkLst>
          <pc:docMk/>
          <pc:sldMk cId="1615725232" sldId="376"/>
        </pc:sldMkLst>
      </pc:sldChg>
      <pc:sldChg chg="del">
        <pc:chgData name="Maldonado-Greenlee, Lianne" userId="525c7285-978f-4548-9cbc-4ce7672adacf" providerId="ADAL" clId="{97F22423-45D8-44A8-9E90-09FE261F70FD}" dt="2022-09-14T19:05:18.765" v="414" actId="47"/>
        <pc:sldMkLst>
          <pc:docMk/>
          <pc:sldMk cId="1461578484" sldId="378"/>
        </pc:sldMkLst>
      </pc:sldChg>
      <pc:sldChg chg="del">
        <pc:chgData name="Maldonado-Greenlee, Lianne" userId="525c7285-978f-4548-9cbc-4ce7672adacf" providerId="ADAL" clId="{97F22423-45D8-44A8-9E90-09FE261F70FD}" dt="2022-09-14T19:03:56.098" v="405" actId="47"/>
        <pc:sldMkLst>
          <pc:docMk/>
          <pc:sldMk cId="945208001" sldId="379"/>
        </pc:sldMkLst>
      </pc:sldChg>
      <pc:sldChg chg="ord">
        <pc:chgData name="Maldonado-Greenlee, Lianne" userId="525c7285-978f-4548-9cbc-4ce7672adacf" providerId="ADAL" clId="{97F22423-45D8-44A8-9E90-09FE261F70FD}" dt="2022-09-14T19:05:01.125" v="413"/>
        <pc:sldMkLst>
          <pc:docMk/>
          <pc:sldMk cId="2504138504" sldId="381"/>
        </pc:sldMkLst>
      </pc:sldChg>
      <pc:sldChg chg="modSp mod ord">
        <pc:chgData name="Maldonado-Greenlee, Lianne" userId="525c7285-978f-4548-9cbc-4ce7672adacf" providerId="ADAL" clId="{97F22423-45D8-44A8-9E90-09FE261F70FD}" dt="2022-09-17T01:48:24.358" v="1938" actId="962"/>
        <pc:sldMkLst>
          <pc:docMk/>
          <pc:sldMk cId="1930777850" sldId="384"/>
        </pc:sldMkLst>
        <pc:spChg chg="mod">
          <ac:chgData name="Maldonado-Greenlee, Lianne" userId="525c7285-978f-4548-9cbc-4ce7672adacf" providerId="ADAL" clId="{97F22423-45D8-44A8-9E90-09FE261F70FD}" dt="2022-09-17T01:48:24.358" v="1938" actId="962"/>
          <ac:spMkLst>
            <pc:docMk/>
            <pc:sldMk cId="1930777850" sldId="384"/>
            <ac:spMk id="6" creationId="{852935BC-731F-D697-AC27-3799B0582443}"/>
          </ac:spMkLst>
        </pc:spChg>
        <pc:picChg chg="mod">
          <ac:chgData name="Maldonado-Greenlee, Lianne" userId="525c7285-978f-4548-9cbc-4ce7672adacf" providerId="ADAL" clId="{97F22423-45D8-44A8-9E90-09FE261F70FD}" dt="2022-09-17T01:47:37.344" v="1674" actId="962"/>
          <ac:picMkLst>
            <pc:docMk/>
            <pc:sldMk cId="1930777850" sldId="384"/>
            <ac:picMk id="4" creationId="{42A477D4-950E-48F4-A66E-086C3FDA0601}"/>
          </ac:picMkLst>
        </pc:picChg>
        <pc:picChg chg="mod">
          <ac:chgData name="Maldonado-Greenlee, Lianne" userId="525c7285-978f-4548-9cbc-4ce7672adacf" providerId="ADAL" clId="{97F22423-45D8-44A8-9E90-09FE261F70FD}" dt="2022-09-17T01:47:53.808" v="1768" actId="962"/>
          <ac:picMkLst>
            <pc:docMk/>
            <pc:sldMk cId="1930777850" sldId="384"/>
            <ac:picMk id="7" creationId="{B701410B-1E28-41A7-827D-AA54536AC767}"/>
          </ac:picMkLst>
        </pc:picChg>
        <pc:picChg chg="mod">
          <ac:chgData name="Maldonado-Greenlee, Lianne" userId="525c7285-978f-4548-9cbc-4ce7672adacf" providerId="ADAL" clId="{97F22423-45D8-44A8-9E90-09FE261F70FD}" dt="2022-09-17T01:48:19.506" v="1936" actId="962"/>
          <ac:picMkLst>
            <pc:docMk/>
            <pc:sldMk cId="1930777850" sldId="384"/>
            <ac:picMk id="11" creationId="{01D68314-09D0-4699-911F-A3D0A548F7BE}"/>
          </ac:picMkLst>
        </pc:picChg>
      </pc:sldChg>
      <pc:sldChg chg="del">
        <pc:chgData name="Maldonado-Greenlee, Lianne" userId="525c7285-978f-4548-9cbc-4ce7672adacf" providerId="ADAL" clId="{97F22423-45D8-44A8-9E90-09FE261F70FD}" dt="2022-09-14T19:05:49.427" v="417" actId="47"/>
        <pc:sldMkLst>
          <pc:docMk/>
          <pc:sldMk cId="2944425244" sldId="385"/>
        </pc:sldMkLst>
      </pc:sldChg>
      <pc:sldChg chg="del">
        <pc:chgData name="Maldonado-Greenlee, Lianne" userId="525c7285-978f-4548-9cbc-4ce7672adacf" providerId="ADAL" clId="{97F22423-45D8-44A8-9E90-09FE261F70FD}" dt="2022-09-14T19:05:51.118" v="418" actId="47"/>
        <pc:sldMkLst>
          <pc:docMk/>
          <pc:sldMk cId="1526638466" sldId="389"/>
        </pc:sldMkLst>
      </pc:sldChg>
      <pc:sldChg chg="del">
        <pc:chgData name="Maldonado-Greenlee, Lianne" userId="525c7285-978f-4548-9cbc-4ce7672adacf" providerId="ADAL" clId="{97F22423-45D8-44A8-9E90-09FE261F70FD}" dt="2022-09-14T19:04:06.327" v="406" actId="47"/>
        <pc:sldMkLst>
          <pc:docMk/>
          <pc:sldMk cId="887590038" sldId="390"/>
        </pc:sldMkLst>
      </pc:sldChg>
      <pc:sldChg chg="modSp del">
        <pc:chgData name="Maldonado-Greenlee, Lianne" userId="525c7285-978f-4548-9cbc-4ce7672adacf" providerId="ADAL" clId="{97F22423-45D8-44A8-9E90-09FE261F70FD}" dt="2022-09-14T19:06:29.272" v="442" actId="47"/>
        <pc:sldMkLst>
          <pc:docMk/>
          <pc:sldMk cId="4025498699" sldId="391"/>
        </pc:sldMkLst>
        <pc:spChg chg="mod">
          <ac:chgData name="Maldonado-Greenlee, Lianne" userId="525c7285-978f-4548-9cbc-4ce7672adacf" providerId="ADAL" clId="{97F22423-45D8-44A8-9E90-09FE261F70FD}" dt="2022-09-14T19:06:02.721" v="441" actId="20577"/>
          <ac:spMkLst>
            <pc:docMk/>
            <pc:sldMk cId="4025498699" sldId="391"/>
            <ac:spMk id="2" creationId="{DE7B92B9-BC91-1CCE-B11C-A8050024FE51}"/>
          </ac:spMkLst>
        </pc:spChg>
      </pc:sldChg>
      <pc:sldChg chg="addSp delSp modSp mod setBg">
        <pc:chgData name="Maldonado-Greenlee, Lianne" userId="525c7285-978f-4548-9cbc-4ce7672adacf" providerId="ADAL" clId="{97F22423-45D8-44A8-9E90-09FE261F70FD}" dt="2022-09-14T19:43:01.381" v="1165" actId="113"/>
        <pc:sldMkLst>
          <pc:docMk/>
          <pc:sldMk cId="3010963287" sldId="393"/>
        </pc:sldMkLst>
        <pc:spChg chg="mod">
          <ac:chgData name="Maldonado-Greenlee, Lianne" userId="525c7285-978f-4548-9cbc-4ce7672adacf" providerId="ADAL" clId="{97F22423-45D8-44A8-9E90-09FE261F70FD}" dt="2022-09-14T19:42:32.138" v="1161" actId="26606"/>
          <ac:spMkLst>
            <pc:docMk/>
            <pc:sldMk cId="3010963287" sldId="393"/>
            <ac:spMk id="2" creationId="{C85F5E03-8172-4FA3-9A78-E846913419A4}"/>
          </ac:spMkLst>
        </pc:spChg>
        <pc:spChg chg="mod">
          <ac:chgData name="Maldonado-Greenlee, Lianne" userId="525c7285-978f-4548-9cbc-4ce7672adacf" providerId="ADAL" clId="{97F22423-45D8-44A8-9E90-09FE261F70FD}" dt="2022-09-14T19:42:58.758" v="1164" actId="113"/>
          <ac:spMkLst>
            <pc:docMk/>
            <pc:sldMk cId="3010963287" sldId="393"/>
            <ac:spMk id="3" creationId="{D57228ED-F135-4FAC-963D-C8DC023BD32C}"/>
          </ac:spMkLst>
        </pc:spChg>
        <pc:spChg chg="mod">
          <ac:chgData name="Maldonado-Greenlee, Lianne" userId="525c7285-978f-4548-9cbc-4ce7672adacf" providerId="ADAL" clId="{97F22423-45D8-44A8-9E90-09FE261F70FD}" dt="2022-09-14T19:43:01.381" v="1165" actId="113"/>
          <ac:spMkLst>
            <pc:docMk/>
            <pc:sldMk cId="3010963287" sldId="393"/>
            <ac:spMk id="4" creationId="{AEF44B71-58ED-48D8-AAC4-E9AA6D98851D}"/>
          </ac:spMkLst>
        </pc:spChg>
        <pc:spChg chg="add del">
          <ac:chgData name="Maldonado-Greenlee, Lianne" userId="525c7285-978f-4548-9cbc-4ce7672adacf" providerId="ADAL" clId="{97F22423-45D8-44A8-9E90-09FE261F70FD}" dt="2022-09-14T19:42:29.500" v="1159" actId="26606"/>
          <ac:spMkLst>
            <pc:docMk/>
            <pc:sldMk cId="3010963287" sldId="393"/>
            <ac:spMk id="6" creationId="{4FFBEE45-F140-49D5-85EA-C78C24340B23}"/>
          </ac:spMkLst>
        </pc:spChg>
        <pc:spChg chg="add del">
          <ac:chgData name="Maldonado-Greenlee, Lianne" userId="525c7285-978f-4548-9cbc-4ce7672adacf" providerId="ADAL" clId="{97F22423-45D8-44A8-9E90-09FE261F70FD}" dt="2022-09-14T19:42:32.138" v="1161" actId="26606"/>
          <ac:spMkLst>
            <pc:docMk/>
            <pc:sldMk cId="3010963287" sldId="393"/>
            <ac:spMk id="8" creationId="{4C608BEB-860E-4094-8511-78603564A75E}"/>
          </ac:spMkLst>
        </pc:spChg>
        <pc:spChg chg="add del">
          <ac:chgData name="Maldonado-Greenlee, Lianne" userId="525c7285-978f-4548-9cbc-4ce7672adacf" providerId="ADAL" clId="{97F22423-45D8-44A8-9E90-09FE261F70FD}" dt="2022-09-14T19:42:02.028" v="1157" actId="26606"/>
          <ac:spMkLst>
            <pc:docMk/>
            <pc:sldMk cId="3010963287" sldId="393"/>
            <ac:spMk id="9" creationId="{4C608BEB-860E-4094-8511-78603564A75E}"/>
          </ac:spMkLst>
        </pc:spChg>
        <pc:cxnChg chg="add del">
          <ac:chgData name="Maldonado-Greenlee, Lianne" userId="525c7285-978f-4548-9cbc-4ce7672adacf" providerId="ADAL" clId="{97F22423-45D8-44A8-9E90-09FE261F70FD}" dt="2022-09-14T19:42:32.138" v="1161" actId="26606"/>
          <ac:cxnSpMkLst>
            <pc:docMk/>
            <pc:sldMk cId="3010963287" sldId="393"/>
            <ac:cxnSpMk id="10" creationId="{1F16A8D4-FE87-4604-88B2-394B5D1EB437}"/>
          </ac:cxnSpMkLst>
        </pc:cxnChg>
        <pc:cxnChg chg="add del">
          <ac:chgData name="Maldonado-Greenlee, Lianne" userId="525c7285-978f-4548-9cbc-4ce7672adacf" providerId="ADAL" clId="{97F22423-45D8-44A8-9E90-09FE261F70FD}" dt="2022-09-14T19:42:02.028" v="1157" actId="26606"/>
          <ac:cxnSpMkLst>
            <pc:docMk/>
            <pc:sldMk cId="3010963287" sldId="393"/>
            <ac:cxnSpMk id="11" creationId="{1F16A8D4-FE87-4604-88B2-394B5D1EB437}"/>
          </ac:cxnSpMkLst>
        </pc:cxnChg>
      </pc:sldChg>
      <pc:sldChg chg="delSp modSp mod">
        <pc:chgData name="Maldonado-Greenlee, Lianne" userId="525c7285-978f-4548-9cbc-4ce7672adacf" providerId="ADAL" clId="{97F22423-45D8-44A8-9E90-09FE261F70FD}" dt="2022-09-14T19:00:58.549" v="142" actId="14100"/>
        <pc:sldMkLst>
          <pc:docMk/>
          <pc:sldMk cId="167548811" sldId="394"/>
        </pc:sldMkLst>
        <pc:spChg chg="mod">
          <ac:chgData name="Maldonado-Greenlee, Lianne" userId="525c7285-978f-4548-9cbc-4ce7672adacf" providerId="ADAL" clId="{97F22423-45D8-44A8-9E90-09FE261F70FD}" dt="2022-09-14T19:00:58.549" v="142" actId="14100"/>
          <ac:spMkLst>
            <pc:docMk/>
            <pc:sldMk cId="167548811" sldId="394"/>
            <ac:spMk id="2" creationId="{00000000-0000-0000-0000-000000000000}"/>
          </ac:spMkLst>
        </pc:spChg>
        <pc:spChg chg="del mod">
          <ac:chgData name="Maldonado-Greenlee, Lianne" userId="525c7285-978f-4548-9cbc-4ce7672adacf" providerId="ADAL" clId="{97F22423-45D8-44A8-9E90-09FE261F70FD}" dt="2022-09-14T19:00:47.621" v="139" actId="478"/>
          <ac:spMkLst>
            <pc:docMk/>
            <pc:sldMk cId="167548811" sldId="394"/>
            <ac:spMk id="3" creationId="{00000000-0000-0000-0000-000000000000}"/>
          </ac:spMkLst>
        </pc:spChg>
      </pc:sldChg>
      <pc:sldChg chg="modSp mod">
        <pc:chgData name="Maldonado-Greenlee, Lianne" userId="525c7285-978f-4548-9cbc-4ce7672adacf" providerId="ADAL" clId="{97F22423-45D8-44A8-9E90-09FE261F70FD}" dt="2022-09-14T19:37:24.933" v="1072" actId="20577"/>
        <pc:sldMkLst>
          <pc:docMk/>
          <pc:sldMk cId="2467189434" sldId="395"/>
        </pc:sldMkLst>
        <pc:spChg chg="mod">
          <ac:chgData name="Maldonado-Greenlee, Lianne" userId="525c7285-978f-4548-9cbc-4ce7672adacf" providerId="ADAL" clId="{97F22423-45D8-44A8-9E90-09FE261F70FD}" dt="2022-09-14T19:37:24.933" v="1072" actId="20577"/>
          <ac:spMkLst>
            <pc:docMk/>
            <pc:sldMk cId="2467189434" sldId="395"/>
            <ac:spMk id="2" creationId="{31676458-247A-47C6-90B2-75ED1A722082}"/>
          </ac:spMkLst>
        </pc:spChg>
        <pc:graphicFrameChg chg="mod">
          <ac:chgData name="Maldonado-Greenlee, Lianne" userId="525c7285-978f-4548-9cbc-4ce7672adacf" providerId="ADAL" clId="{97F22423-45D8-44A8-9E90-09FE261F70FD}" dt="2022-09-14T19:37:02.183" v="1063" actId="20577"/>
          <ac:graphicFrameMkLst>
            <pc:docMk/>
            <pc:sldMk cId="2467189434" sldId="395"/>
            <ac:graphicFrameMk id="4" creationId="{D8C29AD2-30F7-4294-92CA-CB987CDF450B}"/>
          </ac:graphicFrameMkLst>
        </pc:graphicFrameChg>
      </pc:sldChg>
      <pc:sldChg chg="addSp delSp modSp mod delDesignElem">
        <pc:chgData name="Maldonado-Greenlee, Lianne" userId="525c7285-978f-4548-9cbc-4ce7672adacf" providerId="ADAL" clId="{97F22423-45D8-44A8-9E90-09FE261F70FD}" dt="2022-09-17T01:49:35.511" v="2093" actId="962"/>
        <pc:sldMkLst>
          <pc:docMk/>
          <pc:sldMk cId="1105772065" sldId="406"/>
        </pc:sldMkLst>
        <pc:spChg chg="mod">
          <ac:chgData name="Maldonado-Greenlee, Lianne" userId="525c7285-978f-4548-9cbc-4ce7672adacf" providerId="ADAL" clId="{97F22423-45D8-44A8-9E90-09FE261F70FD}" dt="2022-09-14T19:41:29.458" v="1152" actId="1076"/>
          <ac:spMkLst>
            <pc:docMk/>
            <pc:sldMk cId="1105772065" sldId="406"/>
            <ac:spMk id="2" creationId="{0473E24E-B203-4E79-A0A5-3EC48A7FCBF4}"/>
          </ac:spMkLst>
        </pc:spChg>
        <pc:spChg chg="mod">
          <ac:chgData name="Maldonado-Greenlee, Lianne" userId="525c7285-978f-4548-9cbc-4ce7672adacf" providerId="ADAL" clId="{97F22423-45D8-44A8-9E90-09FE261F70FD}" dt="2022-09-14T19:41:42.725" v="1155" actId="14100"/>
          <ac:spMkLst>
            <pc:docMk/>
            <pc:sldMk cId="1105772065" sldId="406"/>
            <ac:spMk id="8" creationId="{2672CFA0-FE7D-BFF8-15F9-5CB4E3F56FEF}"/>
          </ac:spMkLst>
        </pc:spChg>
        <pc:spChg chg="add">
          <ac:chgData name="Maldonado-Greenlee, Lianne" userId="525c7285-978f-4548-9cbc-4ce7672adacf" providerId="ADAL" clId="{97F22423-45D8-44A8-9E90-09FE261F70FD}" dt="2022-09-14T19:41:05.100" v="1101" actId="26606"/>
          <ac:spMkLst>
            <pc:docMk/>
            <pc:sldMk cId="1105772065" sldId="406"/>
            <ac:spMk id="10" creationId="{489B7BFD-8F45-4093-AD9C-91B15B0503D9}"/>
          </ac:spMkLst>
        </pc:spChg>
        <pc:spChg chg="del">
          <ac:chgData name="Maldonado-Greenlee, Lianne" userId="525c7285-978f-4548-9cbc-4ce7672adacf" providerId="ADAL" clId="{97F22423-45D8-44A8-9E90-09FE261F70FD}" dt="2022-09-14T19:40:59.397" v="1099"/>
          <ac:spMkLst>
            <pc:docMk/>
            <pc:sldMk cId="1105772065" sldId="406"/>
            <ac:spMk id="11" creationId="{91F32EBA-ED97-466E-8CFA-8382584155D0}"/>
          </ac:spMkLst>
        </pc:spChg>
        <pc:spChg chg="del">
          <ac:chgData name="Maldonado-Greenlee, Lianne" userId="525c7285-978f-4548-9cbc-4ce7672adacf" providerId="ADAL" clId="{97F22423-45D8-44A8-9E90-09FE261F70FD}" dt="2022-09-14T19:40:59.397" v="1099"/>
          <ac:spMkLst>
            <pc:docMk/>
            <pc:sldMk cId="1105772065" sldId="406"/>
            <ac:spMk id="13" creationId="{62A38935-BB53-4DF7-A56E-48DD25B685D7}"/>
          </ac:spMkLst>
        </pc:spChg>
        <pc:spChg chg="add">
          <ac:chgData name="Maldonado-Greenlee, Lianne" userId="525c7285-978f-4548-9cbc-4ce7672adacf" providerId="ADAL" clId="{97F22423-45D8-44A8-9E90-09FE261F70FD}" dt="2022-09-14T19:41:05.100" v="1101" actId="26606"/>
          <ac:spMkLst>
            <pc:docMk/>
            <pc:sldMk cId="1105772065" sldId="406"/>
            <ac:spMk id="15" creationId="{498F8FF6-43B4-494A-AF8F-123A4983EDF7}"/>
          </ac:spMkLst>
        </pc:spChg>
        <pc:spChg chg="add">
          <ac:chgData name="Maldonado-Greenlee, Lianne" userId="525c7285-978f-4548-9cbc-4ce7672adacf" providerId="ADAL" clId="{97F22423-45D8-44A8-9E90-09FE261F70FD}" dt="2022-09-14T19:41:05.100" v="1101" actId="26606"/>
          <ac:spMkLst>
            <pc:docMk/>
            <pc:sldMk cId="1105772065" sldId="406"/>
            <ac:spMk id="17" creationId="{4DCEC70C-9F4B-4A73-B4BD-AE50AD617F59}"/>
          </ac:spMkLst>
        </pc:spChg>
        <pc:spChg chg="add">
          <ac:chgData name="Maldonado-Greenlee, Lianne" userId="525c7285-978f-4548-9cbc-4ce7672adacf" providerId="ADAL" clId="{97F22423-45D8-44A8-9E90-09FE261F70FD}" dt="2022-09-14T19:41:05.100" v="1101" actId="26606"/>
          <ac:spMkLst>
            <pc:docMk/>
            <pc:sldMk cId="1105772065" sldId="406"/>
            <ac:spMk id="19" creationId="{5AFEC601-A132-47EE-B0C2-B38ACD9FCE6F}"/>
          </ac:spMkLst>
        </pc:spChg>
        <pc:spChg chg="add">
          <ac:chgData name="Maldonado-Greenlee, Lianne" userId="525c7285-978f-4548-9cbc-4ce7672adacf" providerId="ADAL" clId="{97F22423-45D8-44A8-9E90-09FE261F70FD}" dt="2022-09-14T19:41:05.100" v="1101" actId="26606"/>
          <ac:spMkLst>
            <pc:docMk/>
            <pc:sldMk cId="1105772065" sldId="406"/>
            <ac:spMk id="21" creationId="{279CAF82-0ECF-42BE-8F37-F71941E5D410}"/>
          </ac:spMkLst>
        </pc:spChg>
        <pc:spChg chg="add">
          <ac:chgData name="Maldonado-Greenlee, Lianne" userId="525c7285-978f-4548-9cbc-4ce7672adacf" providerId="ADAL" clId="{97F22423-45D8-44A8-9E90-09FE261F70FD}" dt="2022-09-14T19:41:05.100" v="1101" actId="26606"/>
          <ac:spMkLst>
            <pc:docMk/>
            <pc:sldMk cId="1105772065" sldId="406"/>
            <ac:spMk id="23" creationId="{4D525A72-77E7-4E14-BEE2-FC3A19EC41C3}"/>
          </ac:spMkLst>
        </pc:spChg>
        <pc:spChg chg="add">
          <ac:chgData name="Maldonado-Greenlee, Lianne" userId="525c7285-978f-4548-9cbc-4ce7672adacf" providerId="ADAL" clId="{97F22423-45D8-44A8-9E90-09FE261F70FD}" dt="2022-09-14T19:41:05.100" v="1101" actId="26606"/>
          <ac:spMkLst>
            <pc:docMk/>
            <pc:sldMk cId="1105772065" sldId="406"/>
            <ac:spMk id="25" creationId="{033BC44A-0661-43B4-9C14-FD5963C226AE}"/>
          </ac:spMkLst>
        </pc:spChg>
        <pc:spChg chg="add">
          <ac:chgData name="Maldonado-Greenlee, Lianne" userId="525c7285-978f-4548-9cbc-4ce7672adacf" providerId="ADAL" clId="{97F22423-45D8-44A8-9E90-09FE261F70FD}" dt="2022-09-14T19:41:05.100" v="1101" actId="26606"/>
          <ac:spMkLst>
            <pc:docMk/>
            <pc:sldMk cId="1105772065" sldId="406"/>
            <ac:spMk id="27" creationId="{DA31323F-03C2-4114-B2CC-79931D220D0E}"/>
          </ac:spMkLst>
        </pc:spChg>
        <pc:spChg chg="add">
          <ac:chgData name="Maldonado-Greenlee, Lianne" userId="525c7285-978f-4548-9cbc-4ce7672adacf" providerId="ADAL" clId="{97F22423-45D8-44A8-9E90-09FE261F70FD}" dt="2022-09-14T19:41:05.100" v="1101" actId="26606"/>
          <ac:spMkLst>
            <pc:docMk/>
            <pc:sldMk cId="1105772065" sldId="406"/>
            <ac:spMk id="29" creationId="{298EBCA3-8AAD-4596-8EBF-43A43542FDD1}"/>
          </ac:spMkLst>
        </pc:spChg>
        <pc:spChg chg="add">
          <ac:chgData name="Maldonado-Greenlee, Lianne" userId="525c7285-978f-4548-9cbc-4ce7672adacf" providerId="ADAL" clId="{97F22423-45D8-44A8-9E90-09FE261F70FD}" dt="2022-09-14T19:41:05.100" v="1101" actId="26606"/>
          <ac:spMkLst>
            <pc:docMk/>
            <pc:sldMk cId="1105772065" sldId="406"/>
            <ac:spMk id="38" creationId="{9457709F-7F08-4A4A-9DB7-1AFB3FCF0790}"/>
          </ac:spMkLst>
        </pc:spChg>
        <pc:grpChg chg="add">
          <ac:chgData name="Maldonado-Greenlee, Lianne" userId="525c7285-978f-4548-9cbc-4ce7672adacf" providerId="ADAL" clId="{97F22423-45D8-44A8-9E90-09FE261F70FD}" dt="2022-09-14T19:41:05.100" v="1101" actId="26606"/>
          <ac:grpSpMkLst>
            <pc:docMk/>
            <pc:sldMk cId="1105772065" sldId="406"/>
            <ac:grpSpMk id="31" creationId="{FB9739EB-7F66-433D-841F-AB3CD18700B7}"/>
          </ac:grpSpMkLst>
        </pc:grpChg>
        <pc:picChg chg="mod">
          <ac:chgData name="Maldonado-Greenlee, Lianne" userId="525c7285-978f-4548-9cbc-4ce7672adacf" providerId="ADAL" clId="{97F22423-45D8-44A8-9E90-09FE261F70FD}" dt="2022-09-17T01:49:35.511" v="2093" actId="962"/>
          <ac:picMkLst>
            <pc:docMk/>
            <pc:sldMk cId="1105772065" sldId="406"/>
            <ac:picMk id="4" creationId="{2E6EDD76-EEA1-013A-D1F4-A4FB941AED74}"/>
          </ac:picMkLst>
        </pc:picChg>
      </pc:sldChg>
      <pc:sldChg chg="addSp modSp mod">
        <pc:chgData name="Maldonado-Greenlee, Lianne" userId="525c7285-978f-4548-9cbc-4ce7672adacf" providerId="ADAL" clId="{97F22423-45D8-44A8-9E90-09FE261F70FD}" dt="2022-09-17T01:49:07.357" v="2087" actId="962"/>
        <pc:sldMkLst>
          <pc:docMk/>
          <pc:sldMk cId="3268538576" sldId="407"/>
        </pc:sldMkLst>
        <pc:spChg chg="add mod">
          <ac:chgData name="Maldonado-Greenlee, Lianne" userId="525c7285-978f-4548-9cbc-4ce7672adacf" providerId="ADAL" clId="{97F22423-45D8-44A8-9E90-09FE261F70FD}" dt="2022-09-17T01:49:07.357" v="2087" actId="962"/>
          <ac:spMkLst>
            <pc:docMk/>
            <pc:sldMk cId="3268538576" sldId="407"/>
            <ac:spMk id="3" creationId="{3A9878F3-A5D5-4403-8BCE-F3B875807542}"/>
          </ac:spMkLst>
        </pc:spChg>
      </pc:sldChg>
      <pc:sldChg chg="addSp delSp modSp add del mod setBg delDesignElem">
        <pc:chgData name="Maldonado-Greenlee, Lianne" userId="525c7285-978f-4548-9cbc-4ce7672adacf" providerId="ADAL" clId="{97F22423-45D8-44A8-9E90-09FE261F70FD}" dt="2022-09-14T19:45:01.399" v="1172"/>
        <pc:sldMkLst>
          <pc:docMk/>
          <pc:sldMk cId="3841382730" sldId="407"/>
        </pc:sldMkLst>
        <pc:spChg chg="mod">
          <ac:chgData name="Maldonado-Greenlee, Lianne" userId="525c7285-978f-4548-9cbc-4ce7672adacf" providerId="ADAL" clId="{97F22423-45D8-44A8-9E90-09FE261F70FD}" dt="2022-09-14T19:45:00.789" v="1171" actId="1076"/>
          <ac:spMkLst>
            <pc:docMk/>
            <pc:sldMk cId="3841382730" sldId="407"/>
            <ac:spMk id="2" creationId="{31676458-247A-47C6-90B2-75ED1A722082}"/>
          </ac:spMkLst>
        </pc:spChg>
        <pc:spChg chg="add del">
          <ac:chgData name="Maldonado-Greenlee, Lianne" userId="525c7285-978f-4548-9cbc-4ce7672adacf" providerId="ADAL" clId="{97F22423-45D8-44A8-9E90-09FE261F70FD}" dt="2022-09-14T19:45:01.399" v="1172"/>
          <ac:spMkLst>
            <pc:docMk/>
            <pc:sldMk cId="3841382730" sldId="407"/>
            <ac:spMk id="9" creationId="{AE2B703B-46F9-481A-A605-82E2A828C4FA}"/>
          </ac:spMkLst>
        </pc:spChg>
        <pc:spChg chg="add del">
          <ac:chgData name="Maldonado-Greenlee, Lianne" userId="525c7285-978f-4548-9cbc-4ce7672adacf" providerId="ADAL" clId="{97F22423-45D8-44A8-9E90-09FE261F70FD}" dt="2022-09-14T19:45:01.399" v="1172"/>
          <ac:spMkLst>
            <pc:docMk/>
            <pc:sldMk cId="3841382730" sldId="407"/>
            <ac:spMk id="11" creationId="{F13BE4D7-0C3D-4906-B230-A1C5B4665CCF}"/>
          </ac:spMkLst>
        </pc:spChg>
      </pc:sldChg>
      <pc:sldChg chg="addSp delSp modSp new mod setBg">
        <pc:chgData name="Maldonado-Greenlee, Lianne" userId="525c7285-978f-4548-9cbc-4ce7672adacf" providerId="ADAL" clId="{97F22423-45D8-44A8-9E90-09FE261F70FD}" dt="2022-09-15T18:04:33.651" v="1563" actId="20577"/>
        <pc:sldMkLst>
          <pc:docMk/>
          <pc:sldMk cId="3204157732" sldId="408"/>
        </pc:sldMkLst>
        <pc:spChg chg="mod">
          <ac:chgData name="Maldonado-Greenlee, Lianne" userId="525c7285-978f-4548-9cbc-4ce7672adacf" providerId="ADAL" clId="{97F22423-45D8-44A8-9E90-09FE261F70FD}" dt="2022-09-14T19:54:20.355" v="1522" actId="14100"/>
          <ac:spMkLst>
            <pc:docMk/>
            <pc:sldMk cId="3204157732" sldId="408"/>
            <ac:spMk id="2" creationId="{43100DE8-0CCD-4604-9E78-6F5AFCA61837}"/>
          </ac:spMkLst>
        </pc:spChg>
        <pc:spChg chg="add del mod">
          <ac:chgData name="Maldonado-Greenlee, Lianne" userId="525c7285-978f-4548-9cbc-4ce7672adacf" providerId="ADAL" clId="{97F22423-45D8-44A8-9E90-09FE261F70FD}" dt="2022-09-14T19:47:41.085" v="1190"/>
          <ac:spMkLst>
            <pc:docMk/>
            <pc:sldMk cId="3204157732" sldId="408"/>
            <ac:spMk id="3" creationId="{02EE83BC-A63A-44C3-8C51-EEBE79C4DD58}"/>
          </ac:spMkLst>
        </pc:spChg>
        <pc:spChg chg="add del">
          <ac:chgData name="Maldonado-Greenlee, Lianne" userId="525c7285-978f-4548-9cbc-4ce7672adacf" providerId="ADAL" clId="{97F22423-45D8-44A8-9E90-09FE261F70FD}" dt="2022-09-14T19:47:08.195" v="1184"/>
          <ac:spMkLst>
            <pc:docMk/>
            <pc:sldMk cId="3204157732" sldId="408"/>
            <ac:spMk id="5" creationId="{CAB593D8-54BA-49ED-A2E4-E9F2F190AF74}"/>
          </ac:spMkLst>
        </pc:spChg>
        <pc:spChg chg="add del mod">
          <ac:chgData name="Maldonado-Greenlee, Lianne" userId="525c7285-978f-4548-9cbc-4ce7672adacf" providerId="ADAL" clId="{97F22423-45D8-44A8-9E90-09FE261F70FD}" dt="2022-09-14T19:47:25.260" v="1189"/>
          <ac:spMkLst>
            <pc:docMk/>
            <pc:sldMk cId="3204157732" sldId="408"/>
            <ac:spMk id="7" creationId="{DA51E131-77C3-4BB1-A1A6-B3AAE3FCBDB6}"/>
          </ac:spMkLst>
        </pc:spChg>
        <pc:spChg chg="add">
          <ac:chgData name="Maldonado-Greenlee, Lianne" userId="525c7285-978f-4548-9cbc-4ce7672adacf" providerId="ADAL" clId="{97F22423-45D8-44A8-9E90-09FE261F70FD}" dt="2022-09-14T19:54:14.242" v="1521" actId="26606"/>
          <ac:spMkLst>
            <pc:docMk/>
            <pc:sldMk cId="3204157732" sldId="408"/>
            <ac:spMk id="13" creationId="{7301F447-EEF7-48F5-AF73-7566EE7F64AD}"/>
          </ac:spMkLst>
        </pc:spChg>
        <pc:spChg chg="add">
          <ac:chgData name="Maldonado-Greenlee, Lianne" userId="525c7285-978f-4548-9cbc-4ce7672adacf" providerId="ADAL" clId="{97F22423-45D8-44A8-9E90-09FE261F70FD}" dt="2022-09-14T19:54:14.242" v="1521" actId="26606"/>
          <ac:spMkLst>
            <pc:docMk/>
            <pc:sldMk cId="3204157732" sldId="408"/>
            <ac:spMk id="15" creationId="{F7117410-A2A4-4085-9ADC-46744551DBDE}"/>
          </ac:spMkLst>
        </pc:spChg>
        <pc:spChg chg="add">
          <ac:chgData name="Maldonado-Greenlee, Lianne" userId="525c7285-978f-4548-9cbc-4ce7672adacf" providerId="ADAL" clId="{97F22423-45D8-44A8-9E90-09FE261F70FD}" dt="2022-09-14T19:54:14.242" v="1521" actId="26606"/>
          <ac:spMkLst>
            <pc:docMk/>
            <pc:sldMk cId="3204157732" sldId="408"/>
            <ac:spMk id="17" creationId="{99F74EB5-E547-4FB4-95F5-BCC788F3C4A0}"/>
          </ac:spMkLst>
        </pc:spChg>
        <pc:graphicFrameChg chg="add del mod">
          <ac:chgData name="Maldonado-Greenlee, Lianne" userId="525c7285-978f-4548-9cbc-4ce7672adacf" providerId="ADAL" clId="{97F22423-45D8-44A8-9E90-09FE261F70FD}" dt="2022-09-14T19:47:08.195" v="1184"/>
          <ac:graphicFrameMkLst>
            <pc:docMk/>
            <pc:sldMk cId="3204157732" sldId="408"/>
            <ac:graphicFrameMk id="4" creationId="{44A52160-2D3D-4807-9EA3-20D3E9F5B929}"/>
          </ac:graphicFrameMkLst>
        </pc:graphicFrameChg>
        <pc:graphicFrameChg chg="add del mod">
          <ac:chgData name="Maldonado-Greenlee, Lianne" userId="525c7285-978f-4548-9cbc-4ce7672adacf" providerId="ADAL" clId="{97F22423-45D8-44A8-9E90-09FE261F70FD}" dt="2022-09-14T19:47:25.260" v="1189"/>
          <ac:graphicFrameMkLst>
            <pc:docMk/>
            <pc:sldMk cId="3204157732" sldId="408"/>
            <ac:graphicFrameMk id="6" creationId="{CCFC35D4-6E1E-4CC7-97B1-A959C962E93E}"/>
          </ac:graphicFrameMkLst>
        </pc:graphicFrameChg>
        <pc:graphicFrameChg chg="add mod modGraphic">
          <ac:chgData name="Maldonado-Greenlee, Lianne" userId="525c7285-978f-4548-9cbc-4ce7672adacf" providerId="ADAL" clId="{97F22423-45D8-44A8-9E90-09FE261F70FD}" dt="2022-09-15T18:04:33.651" v="1563" actId="20577"/>
          <ac:graphicFrameMkLst>
            <pc:docMk/>
            <pc:sldMk cId="3204157732" sldId="408"/>
            <ac:graphicFrameMk id="8" creationId="{F661B911-9330-48EE-9BBC-7A250C8A3F06}"/>
          </ac:graphicFrameMkLst>
        </pc:graphicFrameChg>
      </pc:sldChg>
      <pc:sldChg chg="modSp new mod">
        <pc:chgData name="Maldonado-Greenlee, Lianne" userId="525c7285-978f-4548-9cbc-4ce7672adacf" providerId="ADAL" clId="{97F22423-45D8-44A8-9E90-09FE261F70FD}" dt="2022-09-17T01:48:49.233" v="2086" actId="962"/>
        <pc:sldMkLst>
          <pc:docMk/>
          <pc:sldMk cId="4025856596" sldId="409"/>
        </pc:sldMkLst>
        <pc:spChg chg="mod">
          <ac:chgData name="Maldonado-Greenlee, Lianne" userId="525c7285-978f-4548-9cbc-4ce7672adacf" providerId="ADAL" clId="{97F22423-45D8-44A8-9E90-09FE261F70FD}" dt="2022-09-15T18:08:30.052" v="1604" actId="20577"/>
          <ac:spMkLst>
            <pc:docMk/>
            <pc:sldMk cId="4025856596" sldId="409"/>
            <ac:spMk id="2" creationId="{0701A6BC-22F9-4037-9150-B76E4EB4368A}"/>
          </ac:spMkLst>
        </pc:spChg>
        <pc:picChg chg="mod">
          <ac:chgData name="Maldonado-Greenlee, Lianne" userId="525c7285-978f-4548-9cbc-4ce7672adacf" providerId="ADAL" clId="{97F22423-45D8-44A8-9E90-09FE261F70FD}" dt="2022-09-17T01:48:49.233" v="2086" actId="962"/>
          <ac:picMkLst>
            <pc:docMk/>
            <pc:sldMk cId="4025856596" sldId="409"/>
            <ac:picMk id="4" creationId="{EE45BDAE-86FE-51E2-5D58-8BEE9DDD9201}"/>
          </ac:picMkLst>
        </pc:picChg>
      </pc:sldChg>
      <pc:sldChg chg="modSp mod">
        <pc:chgData name="Maldonado-Greenlee, Lianne" userId="525c7285-978f-4548-9cbc-4ce7672adacf" providerId="ADAL" clId="{97F22423-45D8-44A8-9E90-09FE261F70FD}" dt="2022-09-17T01:50:12.029" v="2257" actId="962"/>
        <pc:sldMkLst>
          <pc:docMk/>
          <pc:sldMk cId="3745176089" sldId="410"/>
        </pc:sldMkLst>
        <pc:picChg chg="mod">
          <ac:chgData name="Maldonado-Greenlee, Lianne" userId="525c7285-978f-4548-9cbc-4ce7672adacf" providerId="ADAL" clId="{97F22423-45D8-44A8-9E90-09FE261F70FD}" dt="2022-09-17T01:50:12.029" v="2257" actId="962"/>
          <ac:picMkLst>
            <pc:docMk/>
            <pc:sldMk cId="3745176089" sldId="410"/>
            <ac:picMk id="4" creationId="{3E042FBC-8FEB-2E8F-9C3A-4ED61F911E73}"/>
          </ac:picMkLst>
        </pc:picChg>
      </pc:sldChg>
      <pc:sldMasterChg chg="delSldLayout">
        <pc:chgData name="Maldonado-Greenlee, Lianne" userId="525c7285-978f-4548-9cbc-4ce7672adacf" providerId="ADAL" clId="{97F22423-45D8-44A8-9E90-09FE261F70FD}" dt="2022-09-14T19:06:35.140" v="443" actId="47"/>
        <pc:sldMasterMkLst>
          <pc:docMk/>
          <pc:sldMasterMk cId="520716246" sldId="2147483648"/>
        </pc:sldMasterMkLst>
        <pc:sldLayoutChg chg="del">
          <pc:chgData name="Maldonado-Greenlee, Lianne" userId="525c7285-978f-4548-9cbc-4ce7672adacf" providerId="ADAL" clId="{97F22423-45D8-44A8-9E90-09FE261F70FD}" dt="2022-09-14T19:06:35.140" v="443" actId="47"/>
          <pc:sldLayoutMkLst>
            <pc:docMk/>
            <pc:sldMasterMk cId="520716246" sldId="2147483648"/>
            <pc:sldLayoutMk cId="988248669" sldId="214748366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8E902-8AED-4E38-90FF-B5CE9EF6EF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54B60A6-872E-4835-B59D-5B1B7699369B}">
      <dgm:prSet/>
      <dgm:spPr/>
      <dgm:t>
        <a:bodyPr/>
        <a:lstStyle/>
        <a:p>
          <a:r>
            <a:rPr lang="en-US"/>
            <a:t>Understand the Finishing Team process</a:t>
          </a:r>
        </a:p>
      </dgm:t>
      <dgm:extLst>
        <a:ext uri="{E40237B7-FDA0-4F09-8148-C483321AD2D9}">
          <dgm14:cNvPr xmlns:dgm14="http://schemas.microsoft.com/office/drawing/2010/diagram" id="0" name="" descr="Understand what to expect during the ACCJC Formative/Summative review process&#10;Be familiar with the School of Continuing Education ASC WASC accreditation process&#10;Celebrate accreditation work completed&#10;Recognize accreditation in action during Fall 2022&#10;Know about upcoming Key events&#10;"/>
        </a:ext>
      </dgm:extLst>
    </dgm:pt>
    <dgm:pt modelId="{B8139907-C933-4F03-A35E-F0D0C633784D}" type="parTrans" cxnId="{2C91B7FF-3651-499A-B240-AB79E706572D}">
      <dgm:prSet/>
      <dgm:spPr/>
      <dgm:t>
        <a:bodyPr/>
        <a:lstStyle/>
        <a:p>
          <a:endParaRPr lang="en-US"/>
        </a:p>
      </dgm:t>
    </dgm:pt>
    <dgm:pt modelId="{0651BDF1-60F0-44D3-94FE-CC9F11EA70E0}" type="sibTrans" cxnId="{2C91B7FF-3651-499A-B240-AB79E706572D}">
      <dgm:prSet/>
      <dgm:spPr/>
      <dgm:t>
        <a:bodyPr/>
        <a:lstStyle/>
        <a:p>
          <a:endParaRPr lang="en-US"/>
        </a:p>
      </dgm:t>
    </dgm:pt>
    <dgm:pt modelId="{F752E2C3-F42C-4338-B20A-BA4DD38FC306}">
      <dgm:prSet/>
      <dgm:spPr/>
      <dgm:t>
        <a:bodyPr/>
        <a:lstStyle/>
        <a:p>
          <a:r>
            <a:rPr lang="en-US"/>
            <a:t>Be familiar with the roles of Finishing Team members</a:t>
          </a:r>
        </a:p>
      </dgm:t>
      <dgm:extLst>
        <a:ext uri="{E40237B7-FDA0-4F09-8148-C483321AD2D9}">
          <dgm14:cNvPr xmlns:dgm14="http://schemas.microsoft.com/office/drawing/2010/diagram" id="0" name="" descr="Understand what to expect during the ACCJC Formative/Summative review process&#10;Be familiar with the School of Continuing Education ASC WASC accreditation process&#10;Celebrate accreditation work completed&#10;Recognize accreditation in action during Fall 2022&#10;Know about upcoming Key events&#10;"/>
        </a:ext>
      </dgm:extLst>
    </dgm:pt>
    <dgm:pt modelId="{D39D3F6B-1B8E-499F-81B5-30A5798C2A4B}" type="parTrans" cxnId="{7BAD815F-4D25-4E90-AAC2-FC9058787CFC}">
      <dgm:prSet/>
      <dgm:spPr/>
      <dgm:t>
        <a:bodyPr/>
        <a:lstStyle/>
        <a:p>
          <a:endParaRPr lang="en-US"/>
        </a:p>
      </dgm:t>
    </dgm:pt>
    <dgm:pt modelId="{007532DC-FEF4-47AA-9F21-A03E19F66F37}" type="sibTrans" cxnId="{7BAD815F-4D25-4E90-AAC2-FC9058787CFC}">
      <dgm:prSet/>
      <dgm:spPr/>
      <dgm:t>
        <a:bodyPr/>
        <a:lstStyle/>
        <a:p>
          <a:endParaRPr lang="en-US"/>
        </a:p>
      </dgm:t>
    </dgm:pt>
    <dgm:pt modelId="{68CFC03F-23DE-49DF-98E1-4FEC56BC5093}">
      <dgm:prSet/>
      <dgm:spPr/>
      <dgm:t>
        <a:bodyPr/>
        <a:lstStyle/>
        <a:p>
          <a:r>
            <a:rPr lang="en-US"/>
            <a:t>Know the step-by-step process of the Evaluator</a:t>
          </a:r>
        </a:p>
      </dgm:t>
      <dgm:extLst>
        <a:ext uri="{E40237B7-FDA0-4F09-8148-C483321AD2D9}">
          <dgm14:cNvPr xmlns:dgm14="http://schemas.microsoft.com/office/drawing/2010/diagram" id="0" name="" descr="Understand what to expect during the ACCJC Formative/Summative review process&#10;Be familiar with the School of Continuing Education ASC WASC accreditation process&#10;Celebrate accreditation work completed&#10;Recognize accreditation in action during Fall 2022&#10;Know about upcoming Key events&#10;"/>
        </a:ext>
      </dgm:extLst>
    </dgm:pt>
    <dgm:pt modelId="{70313726-5507-4CC3-A8D8-C8C8E653359D}" type="parTrans" cxnId="{3A50D8F0-0DEE-4BB5-B37A-2DAB048617BE}">
      <dgm:prSet/>
      <dgm:spPr/>
      <dgm:t>
        <a:bodyPr/>
        <a:lstStyle/>
        <a:p>
          <a:endParaRPr lang="en-US"/>
        </a:p>
      </dgm:t>
    </dgm:pt>
    <dgm:pt modelId="{7277B0D5-81AC-4A43-841A-3B4B666E479A}" type="sibTrans" cxnId="{3A50D8F0-0DEE-4BB5-B37A-2DAB048617BE}">
      <dgm:prSet/>
      <dgm:spPr/>
      <dgm:t>
        <a:bodyPr/>
        <a:lstStyle/>
        <a:p>
          <a:endParaRPr lang="en-US"/>
        </a:p>
      </dgm:t>
    </dgm:pt>
    <dgm:pt modelId="{046CE03E-374F-4196-9C50-E76B54D87F6F}">
      <dgm:prSet/>
      <dgm:spPr/>
      <dgm:t>
        <a:bodyPr/>
        <a:lstStyle/>
        <a:p>
          <a:r>
            <a:rPr lang="en-US"/>
            <a:t>Practice evaluation of a narrative using a review rubric</a:t>
          </a:r>
        </a:p>
      </dgm:t>
      <dgm:extLst>
        <a:ext uri="{E40237B7-FDA0-4F09-8148-C483321AD2D9}">
          <dgm14:cNvPr xmlns:dgm14="http://schemas.microsoft.com/office/drawing/2010/diagram" id="0" name="" descr="Understand what to expect during the ACCJC Formative/Summative review process&#10;Be familiar with the School of Continuing Education ASC WASC accreditation process&#10;Celebrate accreditation work completed&#10;Recognize accreditation in action during Fall 2022&#10;Know about upcoming Key events&#10;"/>
        </a:ext>
      </dgm:extLst>
    </dgm:pt>
    <dgm:pt modelId="{305CED14-BD4B-4419-8065-3B2E39565545}" type="parTrans" cxnId="{BFF473F9-6670-46C3-83FF-C010813A1D92}">
      <dgm:prSet/>
      <dgm:spPr/>
      <dgm:t>
        <a:bodyPr/>
        <a:lstStyle/>
        <a:p>
          <a:endParaRPr lang="en-US"/>
        </a:p>
      </dgm:t>
    </dgm:pt>
    <dgm:pt modelId="{37771CE0-C040-4109-8D5C-0747067EF4C2}" type="sibTrans" cxnId="{BFF473F9-6670-46C3-83FF-C010813A1D92}">
      <dgm:prSet/>
      <dgm:spPr/>
      <dgm:t>
        <a:bodyPr/>
        <a:lstStyle/>
        <a:p>
          <a:endParaRPr lang="en-US"/>
        </a:p>
      </dgm:t>
    </dgm:pt>
    <dgm:pt modelId="{BB469178-A2AC-475F-8212-33F1E92CD5ED}">
      <dgm:prSet/>
      <dgm:spPr/>
      <dgm:t>
        <a:bodyPr/>
        <a:lstStyle/>
        <a:p>
          <a:r>
            <a:rPr lang="en-US"/>
            <a:t>Know about key due dates &amp; how to get help</a:t>
          </a:r>
        </a:p>
      </dgm:t>
      <dgm:extLst>
        <a:ext uri="{E40237B7-FDA0-4F09-8148-C483321AD2D9}">
          <dgm14:cNvPr xmlns:dgm14="http://schemas.microsoft.com/office/drawing/2010/diagram" id="0" name="" descr="Understand what to expect during the ACCJC Formative/Summative review process&#10;Be familiar with the School of Continuing Education ASC WASC accreditation process&#10;Celebrate accreditation work completed&#10;Recognize accreditation in action during Fall 2022&#10;Know about upcoming Key events&#10;"/>
        </a:ext>
      </dgm:extLst>
    </dgm:pt>
    <dgm:pt modelId="{42D583F2-9026-452B-B7A1-2F582316ABC8}" type="parTrans" cxnId="{926D3172-0AA7-481D-BB9E-E974AFAE061D}">
      <dgm:prSet/>
      <dgm:spPr/>
      <dgm:t>
        <a:bodyPr/>
        <a:lstStyle/>
        <a:p>
          <a:endParaRPr lang="en-US"/>
        </a:p>
      </dgm:t>
    </dgm:pt>
    <dgm:pt modelId="{141D32A9-6717-4A42-8CAA-9825D6C7366A}" type="sibTrans" cxnId="{926D3172-0AA7-481D-BB9E-E974AFAE061D}">
      <dgm:prSet/>
      <dgm:spPr/>
      <dgm:t>
        <a:bodyPr/>
        <a:lstStyle/>
        <a:p>
          <a:endParaRPr lang="en-US"/>
        </a:p>
      </dgm:t>
    </dgm:pt>
    <dgm:pt modelId="{94EE9254-8524-47C7-816F-DFFBECB8417D}" type="pres">
      <dgm:prSet presAssocID="{C1C8E902-8AED-4E38-90FF-B5CE9EF6EFE2}" presName="root" presStyleCnt="0">
        <dgm:presLayoutVars>
          <dgm:dir/>
          <dgm:resizeHandles val="exact"/>
        </dgm:presLayoutVars>
      </dgm:prSet>
      <dgm:spPr/>
    </dgm:pt>
    <dgm:pt modelId="{5B116069-8B74-4523-9D12-CA6CED6719DA}" type="pres">
      <dgm:prSet presAssocID="{954B60A6-872E-4835-B59D-5B1B7699369B}" presName="compNode" presStyleCnt="0"/>
      <dgm:spPr/>
    </dgm:pt>
    <dgm:pt modelId="{BA4C3E53-2A5E-4CA3-A7D1-41ECD09A602D}" type="pres">
      <dgm:prSet presAssocID="{954B60A6-872E-4835-B59D-5B1B7699369B}" presName="bgRect" presStyleLbl="bgShp" presStyleIdx="0" presStyleCnt="5"/>
      <dgm:spPr/>
    </dgm:pt>
    <dgm:pt modelId="{61BFB64B-87F9-4D61-8DF0-9C598F7E300C}" type="pres">
      <dgm:prSet presAssocID="{954B60A6-872E-4835-B59D-5B1B7699369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E6DDA27-B17A-4896-9104-88822AE55738}" type="pres">
      <dgm:prSet presAssocID="{954B60A6-872E-4835-B59D-5B1B7699369B}" presName="spaceRect" presStyleCnt="0"/>
      <dgm:spPr/>
    </dgm:pt>
    <dgm:pt modelId="{8F4B82B3-C2E8-4531-82B2-C1D9AB00E867}" type="pres">
      <dgm:prSet presAssocID="{954B60A6-872E-4835-B59D-5B1B7699369B}" presName="parTx" presStyleLbl="revTx" presStyleIdx="0" presStyleCnt="5">
        <dgm:presLayoutVars>
          <dgm:chMax val="0"/>
          <dgm:chPref val="0"/>
        </dgm:presLayoutVars>
      </dgm:prSet>
      <dgm:spPr/>
    </dgm:pt>
    <dgm:pt modelId="{E7B13180-9F55-4B8A-9F9A-20E70A104F9C}" type="pres">
      <dgm:prSet presAssocID="{0651BDF1-60F0-44D3-94FE-CC9F11EA70E0}" presName="sibTrans" presStyleCnt="0"/>
      <dgm:spPr/>
    </dgm:pt>
    <dgm:pt modelId="{D3175540-3896-4B75-81D5-F158B649CC42}" type="pres">
      <dgm:prSet presAssocID="{F752E2C3-F42C-4338-B20A-BA4DD38FC306}" presName="compNode" presStyleCnt="0"/>
      <dgm:spPr/>
    </dgm:pt>
    <dgm:pt modelId="{08209322-D0EE-47E3-9560-54D73F6B2BAD}" type="pres">
      <dgm:prSet presAssocID="{F752E2C3-F42C-4338-B20A-BA4DD38FC306}" presName="bgRect" presStyleLbl="bgShp" presStyleIdx="1" presStyleCnt="5"/>
      <dgm:spPr/>
    </dgm:pt>
    <dgm:pt modelId="{7088B4F0-673B-4671-9298-EAADECDFF38B}" type="pres">
      <dgm:prSet presAssocID="{F752E2C3-F42C-4338-B20A-BA4DD38FC30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6438515-3E66-4735-8EDB-78BDFD5BE59A}" type="pres">
      <dgm:prSet presAssocID="{F752E2C3-F42C-4338-B20A-BA4DD38FC306}" presName="spaceRect" presStyleCnt="0"/>
      <dgm:spPr/>
    </dgm:pt>
    <dgm:pt modelId="{54F35702-0783-4824-AC63-49A346015361}" type="pres">
      <dgm:prSet presAssocID="{F752E2C3-F42C-4338-B20A-BA4DD38FC306}" presName="parTx" presStyleLbl="revTx" presStyleIdx="1" presStyleCnt="5">
        <dgm:presLayoutVars>
          <dgm:chMax val="0"/>
          <dgm:chPref val="0"/>
        </dgm:presLayoutVars>
      </dgm:prSet>
      <dgm:spPr/>
    </dgm:pt>
    <dgm:pt modelId="{0B201FE6-2546-4298-8B39-F5023945EEF6}" type="pres">
      <dgm:prSet presAssocID="{007532DC-FEF4-47AA-9F21-A03E19F66F37}" presName="sibTrans" presStyleCnt="0"/>
      <dgm:spPr/>
    </dgm:pt>
    <dgm:pt modelId="{C3ADA9BF-2919-4510-A534-BC206A670D1E}" type="pres">
      <dgm:prSet presAssocID="{68CFC03F-23DE-49DF-98E1-4FEC56BC5093}" presName="compNode" presStyleCnt="0"/>
      <dgm:spPr/>
    </dgm:pt>
    <dgm:pt modelId="{0E53B415-5ACF-40E1-AB8B-8E15A1A9BCC8}" type="pres">
      <dgm:prSet presAssocID="{68CFC03F-23DE-49DF-98E1-4FEC56BC5093}" presName="bgRect" presStyleLbl="bgShp" presStyleIdx="2" presStyleCnt="5"/>
      <dgm:spPr/>
    </dgm:pt>
    <dgm:pt modelId="{69F8C56F-6DBE-4607-A500-9F2881B882B9}" type="pres">
      <dgm:prSet presAssocID="{68CFC03F-23DE-49DF-98E1-4FEC56BC509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04AFFE3A-1201-4E20-ABA5-28F4A8CF6352}" type="pres">
      <dgm:prSet presAssocID="{68CFC03F-23DE-49DF-98E1-4FEC56BC5093}" presName="spaceRect" presStyleCnt="0"/>
      <dgm:spPr/>
    </dgm:pt>
    <dgm:pt modelId="{105D4474-9BFB-4C45-A061-EF2EF33E5F89}" type="pres">
      <dgm:prSet presAssocID="{68CFC03F-23DE-49DF-98E1-4FEC56BC5093}" presName="parTx" presStyleLbl="revTx" presStyleIdx="2" presStyleCnt="5">
        <dgm:presLayoutVars>
          <dgm:chMax val="0"/>
          <dgm:chPref val="0"/>
        </dgm:presLayoutVars>
      </dgm:prSet>
      <dgm:spPr/>
    </dgm:pt>
    <dgm:pt modelId="{3854382F-B767-4843-AE53-77B03BAD1FF8}" type="pres">
      <dgm:prSet presAssocID="{7277B0D5-81AC-4A43-841A-3B4B666E479A}" presName="sibTrans" presStyleCnt="0"/>
      <dgm:spPr/>
    </dgm:pt>
    <dgm:pt modelId="{E04A6416-3D59-4B8C-87CD-35EB489A65B4}" type="pres">
      <dgm:prSet presAssocID="{046CE03E-374F-4196-9C50-E76B54D87F6F}" presName="compNode" presStyleCnt="0"/>
      <dgm:spPr/>
    </dgm:pt>
    <dgm:pt modelId="{775BFC23-4EBA-4E94-94AE-5AB86A359B20}" type="pres">
      <dgm:prSet presAssocID="{046CE03E-374F-4196-9C50-E76B54D87F6F}" presName="bgRect" presStyleLbl="bgShp" presStyleIdx="3" presStyleCnt="5"/>
      <dgm:spPr/>
    </dgm:pt>
    <dgm:pt modelId="{53C43530-018A-4D95-A5EB-7635D46C907F}" type="pres">
      <dgm:prSet presAssocID="{046CE03E-374F-4196-9C50-E76B54D87F6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D2E60958-5C6D-41F2-AD31-8A3E3A69F5D7}" type="pres">
      <dgm:prSet presAssocID="{046CE03E-374F-4196-9C50-E76B54D87F6F}" presName="spaceRect" presStyleCnt="0"/>
      <dgm:spPr/>
    </dgm:pt>
    <dgm:pt modelId="{5C2EC6D9-C1AA-4695-B49C-2732F7AD59E7}" type="pres">
      <dgm:prSet presAssocID="{046CE03E-374F-4196-9C50-E76B54D87F6F}" presName="parTx" presStyleLbl="revTx" presStyleIdx="3" presStyleCnt="5">
        <dgm:presLayoutVars>
          <dgm:chMax val="0"/>
          <dgm:chPref val="0"/>
        </dgm:presLayoutVars>
      </dgm:prSet>
      <dgm:spPr/>
    </dgm:pt>
    <dgm:pt modelId="{DA311BC3-91E2-41F1-9859-78E5D0310124}" type="pres">
      <dgm:prSet presAssocID="{37771CE0-C040-4109-8D5C-0747067EF4C2}" presName="sibTrans" presStyleCnt="0"/>
      <dgm:spPr/>
    </dgm:pt>
    <dgm:pt modelId="{91618F72-D445-4CF5-8B19-4FE75E3C0D2B}" type="pres">
      <dgm:prSet presAssocID="{BB469178-A2AC-475F-8212-33F1E92CD5ED}" presName="compNode" presStyleCnt="0"/>
      <dgm:spPr/>
    </dgm:pt>
    <dgm:pt modelId="{079814C1-7792-4388-A051-6C87BE1C40D8}" type="pres">
      <dgm:prSet presAssocID="{BB469178-A2AC-475F-8212-33F1E92CD5ED}" presName="bgRect" presStyleLbl="bgShp" presStyleIdx="4" presStyleCnt="5"/>
      <dgm:spPr/>
    </dgm:pt>
    <dgm:pt modelId="{21313C6F-E93F-494A-A4D0-A3536C392504}" type="pres">
      <dgm:prSet presAssocID="{BB469178-A2AC-475F-8212-33F1E92CD5E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F96B3EC-2F42-41AA-A19E-049DFD9A6D9E}" type="pres">
      <dgm:prSet presAssocID="{BB469178-A2AC-475F-8212-33F1E92CD5ED}" presName="spaceRect" presStyleCnt="0"/>
      <dgm:spPr/>
    </dgm:pt>
    <dgm:pt modelId="{2D6E3E6C-893D-4DB2-8C08-DE5255F87B77}" type="pres">
      <dgm:prSet presAssocID="{BB469178-A2AC-475F-8212-33F1E92CD5E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89F773C-6E07-443F-9836-E9342132AC6A}" type="presOf" srcId="{046CE03E-374F-4196-9C50-E76B54D87F6F}" destId="{5C2EC6D9-C1AA-4695-B49C-2732F7AD59E7}" srcOrd="0" destOrd="0" presId="urn:microsoft.com/office/officeart/2018/2/layout/IconVerticalSolidList"/>
    <dgm:cxn modelId="{F563E55D-ACD3-4F62-92B7-4A687F0B8D97}" type="presOf" srcId="{C1C8E902-8AED-4E38-90FF-B5CE9EF6EFE2}" destId="{94EE9254-8524-47C7-816F-DFFBECB8417D}" srcOrd="0" destOrd="0" presId="urn:microsoft.com/office/officeart/2018/2/layout/IconVerticalSolidList"/>
    <dgm:cxn modelId="{7BAD815F-4D25-4E90-AAC2-FC9058787CFC}" srcId="{C1C8E902-8AED-4E38-90FF-B5CE9EF6EFE2}" destId="{F752E2C3-F42C-4338-B20A-BA4DD38FC306}" srcOrd="1" destOrd="0" parTransId="{D39D3F6B-1B8E-499F-81B5-30A5798C2A4B}" sibTransId="{007532DC-FEF4-47AA-9F21-A03E19F66F37}"/>
    <dgm:cxn modelId="{926D3172-0AA7-481D-BB9E-E974AFAE061D}" srcId="{C1C8E902-8AED-4E38-90FF-B5CE9EF6EFE2}" destId="{BB469178-A2AC-475F-8212-33F1E92CD5ED}" srcOrd="4" destOrd="0" parTransId="{42D583F2-9026-452B-B7A1-2F582316ABC8}" sibTransId="{141D32A9-6717-4A42-8CAA-9825D6C7366A}"/>
    <dgm:cxn modelId="{7B015B9B-1AD4-4296-9E11-75CC62BBF6DF}" type="presOf" srcId="{68CFC03F-23DE-49DF-98E1-4FEC56BC5093}" destId="{105D4474-9BFB-4C45-A061-EF2EF33E5F89}" srcOrd="0" destOrd="0" presId="urn:microsoft.com/office/officeart/2018/2/layout/IconVerticalSolidList"/>
    <dgm:cxn modelId="{56DD27A5-5AE4-4BED-A092-C2CA483AD981}" type="presOf" srcId="{954B60A6-872E-4835-B59D-5B1B7699369B}" destId="{8F4B82B3-C2E8-4531-82B2-C1D9AB00E867}" srcOrd="0" destOrd="0" presId="urn:microsoft.com/office/officeart/2018/2/layout/IconVerticalSolidList"/>
    <dgm:cxn modelId="{AE77BFA9-BC86-4FC2-9940-E18D511C6853}" type="presOf" srcId="{BB469178-A2AC-475F-8212-33F1E92CD5ED}" destId="{2D6E3E6C-893D-4DB2-8C08-DE5255F87B77}" srcOrd="0" destOrd="0" presId="urn:microsoft.com/office/officeart/2018/2/layout/IconVerticalSolidList"/>
    <dgm:cxn modelId="{3A50D8F0-0DEE-4BB5-B37A-2DAB048617BE}" srcId="{C1C8E902-8AED-4E38-90FF-B5CE9EF6EFE2}" destId="{68CFC03F-23DE-49DF-98E1-4FEC56BC5093}" srcOrd="2" destOrd="0" parTransId="{70313726-5507-4CC3-A8D8-C8C8E653359D}" sibTransId="{7277B0D5-81AC-4A43-841A-3B4B666E479A}"/>
    <dgm:cxn modelId="{275A36F6-A914-4054-8767-267F3899E869}" type="presOf" srcId="{F752E2C3-F42C-4338-B20A-BA4DD38FC306}" destId="{54F35702-0783-4824-AC63-49A346015361}" srcOrd="0" destOrd="0" presId="urn:microsoft.com/office/officeart/2018/2/layout/IconVerticalSolidList"/>
    <dgm:cxn modelId="{BFF473F9-6670-46C3-83FF-C010813A1D92}" srcId="{C1C8E902-8AED-4E38-90FF-B5CE9EF6EFE2}" destId="{046CE03E-374F-4196-9C50-E76B54D87F6F}" srcOrd="3" destOrd="0" parTransId="{305CED14-BD4B-4419-8065-3B2E39565545}" sibTransId="{37771CE0-C040-4109-8D5C-0747067EF4C2}"/>
    <dgm:cxn modelId="{2C91B7FF-3651-499A-B240-AB79E706572D}" srcId="{C1C8E902-8AED-4E38-90FF-B5CE9EF6EFE2}" destId="{954B60A6-872E-4835-B59D-5B1B7699369B}" srcOrd="0" destOrd="0" parTransId="{B8139907-C933-4F03-A35E-F0D0C633784D}" sibTransId="{0651BDF1-60F0-44D3-94FE-CC9F11EA70E0}"/>
    <dgm:cxn modelId="{BB6827B2-98A9-4FC0-8751-6AB13F9626D0}" type="presParOf" srcId="{94EE9254-8524-47C7-816F-DFFBECB8417D}" destId="{5B116069-8B74-4523-9D12-CA6CED6719DA}" srcOrd="0" destOrd="0" presId="urn:microsoft.com/office/officeart/2018/2/layout/IconVerticalSolidList"/>
    <dgm:cxn modelId="{A229808B-EBDE-43E0-9B35-36B8D9641B10}" type="presParOf" srcId="{5B116069-8B74-4523-9D12-CA6CED6719DA}" destId="{BA4C3E53-2A5E-4CA3-A7D1-41ECD09A602D}" srcOrd="0" destOrd="0" presId="urn:microsoft.com/office/officeart/2018/2/layout/IconVerticalSolidList"/>
    <dgm:cxn modelId="{D3CF4089-2542-4E23-BE2E-58060361E2FA}" type="presParOf" srcId="{5B116069-8B74-4523-9D12-CA6CED6719DA}" destId="{61BFB64B-87F9-4D61-8DF0-9C598F7E300C}" srcOrd="1" destOrd="0" presId="urn:microsoft.com/office/officeart/2018/2/layout/IconVerticalSolidList"/>
    <dgm:cxn modelId="{54D10010-883D-4C97-A27A-8ED50C6EC4A4}" type="presParOf" srcId="{5B116069-8B74-4523-9D12-CA6CED6719DA}" destId="{2E6DDA27-B17A-4896-9104-88822AE55738}" srcOrd="2" destOrd="0" presId="urn:microsoft.com/office/officeart/2018/2/layout/IconVerticalSolidList"/>
    <dgm:cxn modelId="{FF731919-CF81-471B-A0F8-C033EB0C4A30}" type="presParOf" srcId="{5B116069-8B74-4523-9D12-CA6CED6719DA}" destId="{8F4B82B3-C2E8-4531-82B2-C1D9AB00E867}" srcOrd="3" destOrd="0" presId="urn:microsoft.com/office/officeart/2018/2/layout/IconVerticalSolidList"/>
    <dgm:cxn modelId="{1D7F27BD-4D2E-4E0C-866B-D67411C56EF5}" type="presParOf" srcId="{94EE9254-8524-47C7-816F-DFFBECB8417D}" destId="{E7B13180-9F55-4B8A-9F9A-20E70A104F9C}" srcOrd="1" destOrd="0" presId="urn:microsoft.com/office/officeart/2018/2/layout/IconVerticalSolidList"/>
    <dgm:cxn modelId="{E5A859B2-3292-423B-BE36-30043EF11310}" type="presParOf" srcId="{94EE9254-8524-47C7-816F-DFFBECB8417D}" destId="{D3175540-3896-4B75-81D5-F158B649CC42}" srcOrd="2" destOrd="0" presId="urn:microsoft.com/office/officeart/2018/2/layout/IconVerticalSolidList"/>
    <dgm:cxn modelId="{94FA7571-4131-4368-BEAD-1F4A57756ED5}" type="presParOf" srcId="{D3175540-3896-4B75-81D5-F158B649CC42}" destId="{08209322-D0EE-47E3-9560-54D73F6B2BAD}" srcOrd="0" destOrd="0" presId="urn:microsoft.com/office/officeart/2018/2/layout/IconVerticalSolidList"/>
    <dgm:cxn modelId="{02A9A648-78DD-4144-A309-1500B4D3724C}" type="presParOf" srcId="{D3175540-3896-4B75-81D5-F158B649CC42}" destId="{7088B4F0-673B-4671-9298-EAADECDFF38B}" srcOrd="1" destOrd="0" presId="urn:microsoft.com/office/officeart/2018/2/layout/IconVerticalSolidList"/>
    <dgm:cxn modelId="{24F0AB9D-FE20-4803-9A3F-F71CA63E7D8D}" type="presParOf" srcId="{D3175540-3896-4B75-81D5-F158B649CC42}" destId="{A6438515-3E66-4735-8EDB-78BDFD5BE59A}" srcOrd="2" destOrd="0" presId="urn:microsoft.com/office/officeart/2018/2/layout/IconVerticalSolidList"/>
    <dgm:cxn modelId="{4E79B0E0-C5F2-4911-BBA9-978EF8E3E797}" type="presParOf" srcId="{D3175540-3896-4B75-81D5-F158B649CC42}" destId="{54F35702-0783-4824-AC63-49A346015361}" srcOrd="3" destOrd="0" presId="urn:microsoft.com/office/officeart/2018/2/layout/IconVerticalSolidList"/>
    <dgm:cxn modelId="{B1F83400-4792-44E7-B8E9-4BDD7DBF21CC}" type="presParOf" srcId="{94EE9254-8524-47C7-816F-DFFBECB8417D}" destId="{0B201FE6-2546-4298-8B39-F5023945EEF6}" srcOrd="3" destOrd="0" presId="urn:microsoft.com/office/officeart/2018/2/layout/IconVerticalSolidList"/>
    <dgm:cxn modelId="{FD8BCE60-4F65-42AF-AC6A-0CF6D9F2C0EE}" type="presParOf" srcId="{94EE9254-8524-47C7-816F-DFFBECB8417D}" destId="{C3ADA9BF-2919-4510-A534-BC206A670D1E}" srcOrd="4" destOrd="0" presId="urn:microsoft.com/office/officeart/2018/2/layout/IconVerticalSolidList"/>
    <dgm:cxn modelId="{AE00A3E5-2218-40A2-830D-1743658BC382}" type="presParOf" srcId="{C3ADA9BF-2919-4510-A534-BC206A670D1E}" destId="{0E53B415-5ACF-40E1-AB8B-8E15A1A9BCC8}" srcOrd="0" destOrd="0" presId="urn:microsoft.com/office/officeart/2018/2/layout/IconVerticalSolidList"/>
    <dgm:cxn modelId="{1FC0B883-7FB2-4168-AAA7-72A727CA0023}" type="presParOf" srcId="{C3ADA9BF-2919-4510-A534-BC206A670D1E}" destId="{69F8C56F-6DBE-4607-A500-9F2881B882B9}" srcOrd="1" destOrd="0" presId="urn:microsoft.com/office/officeart/2018/2/layout/IconVerticalSolidList"/>
    <dgm:cxn modelId="{826A828D-0C60-413A-A555-743411F4C286}" type="presParOf" srcId="{C3ADA9BF-2919-4510-A534-BC206A670D1E}" destId="{04AFFE3A-1201-4E20-ABA5-28F4A8CF6352}" srcOrd="2" destOrd="0" presId="urn:microsoft.com/office/officeart/2018/2/layout/IconVerticalSolidList"/>
    <dgm:cxn modelId="{14896AF8-08F1-4411-8264-E6E14900F37B}" type="presParOf" srcId="{C3ADA9BF-2919-4510-A534-BC206A670D1E}" destId="{105D4474-9BFB-4C45-A061-EF2EF33E5F89}" srcOrd="3" destOrd="0" presId="urn:microsoft.com/office/officeart/2018/2/layout/IconVerticalSolidList"/>
    <dgm:cxn modelId="{9A0EA278-1237-4ECC-B110-4E20AE993E56}" type="presParOf" srcId="{94EE9254-8524-47C7-816F-DFFBECB8417D}" destId="{3854382F-B767-4843-AE53-77B03BAD1FF8}" srcOrd="5" destOrd="0" presId="urn:microsoft.com/office/officeart/2018/2/layout/IconVerticalSolidList"/>
    <dgm:cxn modelId="{9BA66D70-5626-47EA-86CA-8495AC0889D0}" type="presParOf" srcId="{94EE9254-8524-47C7-816F-DFFBECB8417D}" destId="{E04A6416-3D59-4B8C-87CD-35EB489A65B4}" srcOrd="6" destOrd="0" presId="urn:microsoft.com/office/officeart/2018/2/layout/IconVerticalSolidList"/>
    <dgm:cxn modelId="{75F0F381-20A3-4015-9E2F-37B4ABD588CC}" type="presParOf" srcId="{E04A6416-3D59-4B8C-87CD-35EB489A65B4}" destId="{775BFC23-4EBA-4E94-94AE-5AB86A359B20}" srcOrd="0" destOrd="0" presId="urn:microsoft.com/office/officeart/2018/2/layout/IconVerticalSolidList"/>
    <dgm:cxn modelId="{1D189C60-695A-4685-8EBD-FDE7FCE79BF9}" type="presParOf" srcId="{E04A6416-3D59-4B8C-87CD-35EB489A65B4}" destId="{53C43530-018A-4D95-A5EB-7635D46C907F}" srcOrd="1" destOrd="0" presId="urn:microsoft.com/office/officeart/2018/2/layout/IconVerticalSolidList"/>
    <dgm:cxn modelId="{95450DB3-CA77-47BA-A7CA-A3856091404E}" type="presParOf" srcId="{E04A6416-3D59-4B8C-87CD-35EB489A65B4}" destId="{D2E60958-5C6D-41F2-AD31-8A3E3A69F5D7}" srcOrd="2" destOrd="0" presId="urn:microsoft.com/office/officeart/2018/2/layout/IconVerticalSolidList"/>
    <dgm:cxn modelId="{A56679DD-D35B-46B6-9B2F-EE687FC1D7C1}" type="presParOf" srcId="{E04A6416-3D59-4B8C-87CD-35EB489A65B4}" destId="{5C2EC6D9-C1AA-4695-B49C-2732F7AD59E7}" srcOrd="3" destOrd="0" presId="urn:microsoft.com/office/officeart/2018/2/layout/IconVerticalSolidList"/>
    <dgm:cxn modelId="{C79DCDF6-59F1-48F2-89ED-8978D25FB02D}" type="presParOf" srcId="{94EE9254-8524-47C7-816F-DFFBECB8417D}" destId="{DA311BC3-91E2-41F1-9859-78E5D0310124}" srcOrd="7" destOrd="0" presId="urn:microsoft.com/office/officeart/2018/2/layout/IconVerticalSolidList"/>
    <dgm:cxn modelId="{FC02529B-5297-4FEA-BA26-111A71D6FABE}" type="presParOf" srcId="{94EE9254-8524-47C7-816F-DFFBECB8417D}" destId="{91618F72-D445-4CF5-8B19-4FE75E3C0D2B}" srcOrd="8" destOrd="0" presId="urn:microsoft.com/office/officeart/2018/2/layout/IconVerticalSolidList"/>
    <dgm:cxn modelId="{8DF94381-0054-41C9-B34F-7C045DDFB532}" type="presParOf" srcId="{91618F72-D445-4CF5-8B19-4FE75E3C0D2B}" destId="{079814C1-7792-4388-A051-6C87BE1C40D8}" srcOrd="0" destOrd="0" presId="urn:microsoft.com/office/officeart/2018/2/layout/IconVerticalSolidList"/>
    <dgm:cxn modelId="{429007D8-1520-498C-BD74-3C6CF79E5F8B}" type="presParOf" srcId="{91618F72-D445-4CF5-8B19-4FE75E3C0D2B}" destId="{21313C6F-E93F-494A-A4D0-A3536C392504}" srcOrd="1" destOrd="0" presId="urn:microsoft.com/office/officeart/2018/2/layout/IconVerticalSolidList"/>
    <dgm:cxn modelId="{10115F50-7138-41DF-9049-87C71668F8E4}" type="presParOf" srcId="{91618F72-D445-4CF5-8B19-4FE75E3C0D2B}" destId="{CF96B3EC-2F42-41AA-A19E-049DFD9A6D9E}" srcOrd="2" destOrd="0" presId="urn:microsoft.com/office/officeart/2018/2/layout/IconVerticalSolidList"/>
    <dgm:cxn modelId="{39B2D084-845E-4432-8C03-8BEDE117A2D2}" type="presParOf" srcId="{91618F72-D445-4CF5-8B19-4FE75E3C0D2B}" destId="{2D6E3E6C-893D-4DB2-8C08-DE5255F87B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36714-100A-4E04-B81A-5ABCC6171FC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5F3A3B-3EB0-488C-930F-BAF2D57F2479}">
      <dgm:prSet phldrT="[Text]"/>
      <dgm:spPr/>
      <dgm:t>
        <a:bodyPr/>
        <a:lstStyle/>
        <a:p>
          <a:r>
            <a:rPr lang="en-US" b="1" u="none">
              <a:latin typeface="Times New Roman" panose="02020603050405020304" pitchFamily="18" charset="0"/>
              <a:cs typeface="Times New Roman" panose="02020603050405020304" pitchFamily="18" charset="0"/>
            </a:rPr>
            <a:t>Sept 16</a:t>
          </a:r>
        </a:p>
      </dgm:t>
    </dgm:pt>
    <dgm:pt modelId="{61F72C61-4712-444A-89A4-8DADC60FE25B}" type="parTrans" cxnId="{5F799CBB-056D-4FCF-B7F2-9C52F39A1B88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901B2-439C-4242-98C9-9F9C191F69AF}" type="sibTrans" cxnId="{5F799CBB-056D-4FCF-B7F2-9C52F39A1B8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899ED-E3CF-48DA-A098-ABEE1B77A0E8}">
      <dgm:prSet phldrT="[Text]"/>
      <dgm:spPr/>
      <dgm:t>
        <a:bodyPr/>
        <a:lstStyle/>
        <a:p>
          <a:r>
            <a:rPr lang="en-US" b="1" u="none">
              <a:latin typeface="Times New Roman" panose="02020603050405020304" pitchFamily="18" charset="0"/>
              <a:cs typeface="Times New Roman" panose="02020603050405020304" pitchFamily="18" charset="0"/>
            </a:rPr>
            <a:t>Week of Sept 19</a:t>
          </a:r>
        </a:p>
      </dgm:t>
    </dgm:pt>
    <dgm:pt modelId="{7B914180-2F52-4247-9F10-DF1CAE7F18D1}" type="parTrans" cxnId="{70ABC746-D918-4891-812E-C7BA16C0C202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E7403-8C5D-4465-A990-B44F5708610D}" type="sibTrans" cxnId="{70ABC746-D918-4891-812E-C7BA16C0C20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D6E44-D8AE-4020-B818-8CEE804EBE82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Team Leads and Liaison email team member assignments, instructions, and access to narratives/evidence</a:t>
          </a:r>
        </a:p>
      </dgm:t>
    </dgm:pt>
    <dgm:pt modelId="{60AB5DAE-5A39-4BE3-AC4C-E53ABD69B053}" type="parTrans" cxnId="{FA5538B4-1E9D-492E-87F8-7C89DD859CA8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7163A-11AB-41C3-BAF3-36EBF8FAE926}" type="sibTrans" cxnId="{FA5538B4-1E9D-492E-87F8-7C89DD859CA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6D4DD-41B5-43A8-8330-3D8264BDD8BD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Sept 26 – Oct 14</a:t>
          </a:r>
        </a:p>
      </dgm:t>
    </dgm:pt>
    <dgm:pt modelId="{DCDFE5D4-2456-49E5-A78B-59C58362644A}" type="parTrans" cxnId="{9E900B5E-80D6-4B42-AAB3-653C6C9A2A6D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856437-B045-415E-871A-5FCA0AE6CB6D}" type="sibTrans" cxnId="{9E900B5E-80D6-4B42-AAB3-653C6C9A2A6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00566-8E2D-4746-B86C-DF952BACDD2F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Finishing Team work continues</a:t>
          </a:r>
        </a:p>
      </dgm:t>
    </dgm:pt>
    <dgm:pt modelId="{CDAF85C6-68AA-482A-BD1B-1B21EA596AB3}" type="parTrans" cxnId="{8C97C8B8-D801-49D6-A4F4-48FDE12972E9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E425C-7C38-465F-8A52-B826EE76871E}" type="sibTrans" cxnId="{8C97C8B8-D801-49D6-A4F4-48FDE12972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95852-1727-4CDB-9FF9-B8FF5E0932E0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October 17</a:t>
          </a:r>
        </a:p>
      </dgm:t>
    </dgm:pt>
    <dgm:pt modelId="{4F68452D-F400-4305-8F19-B76FF1896A32}" type="parTrans" cxnId="{051D9401-A784-45E0-8BD5-5FDE3A2AFF92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227B6-18B5-4B9F-B8AA-F4AFD3FCC4D4}" type="sibTrans" cxnId="{051D9401-A784-45E0-8BD5-5FDE3A2AFF9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B201C-DADD-425D-A164-6B0C42E5D23C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Individual evaluator rubrics due to Finishing Team Leads</a:t>
          </a:r>
        </a:p>
      </dgm:t>
    </dgm:pt>
    <dgm:pt modelId="{2D20871A-0263-4B3D-9635-BCD8FB00A6AD}" type="parTrans" cxnId="{D1836252-F128-4331-8744-A32B745E4679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31598-D6FE-4418-9911-DFA646B2CB82}" type="sibTrans" cxnId="{D1836252-F128-4331-8744-A32B745E467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FA3F3-130D-40EC-A14D-6DC469792FA6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November 1</a:t>
          </a:r>
        </a:p>
      </dgm:t>
    </dgm:pt>
    <dgm:pt modelId="{8B2F90E7-4420-481C-B456-FA89C6864E71}" type="parTrans" cxnId="{40D6A519-631F-4DF5-9648-D2CBAE5799A3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A18EE-F33E-49B2-96FD-DFD7AD0397BD}" type="sibTrans" cxnId="{40D6A519-631F-4DF5-9648-D2CBAE5799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7F26E-4599-4D35-A714-3F7E098F4EE6}">
      <dgm:prSet phldrT="[Text]"/>
      <dgm:spPr/>
      <dgm:t>
        <a:bodyPr/>
        <a:lstStyle/>
        <a:p>
          <a:r>
            <a:rPr lang="en-US" u="none">
              <a:latin typeface="Times New Roman" panose="02020603050405020304" pitchFamily="18" charset="0"/>
              <a:cs typeface="Times New Roman" panose="02020603050405020304" pitchFamily="18" charset="0"/>
            </a:rPr>
            <a:t>Finishing Team Training</a:t>
          </a:r>
          <a:endParaRPr lang="en-US" u="sn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AAC39-644E-43B5-9B0B-B12B198A8921}" type="parTrans" cxnId="{5B4B1F37-2FAA-4BBA-8523-4A4A237FB5B1}">
      <dgm:prSet/>
      <dgm:spPr/>
      <dgm:t>
        <a:bodyPr/>
        <a:lstStyle/>
        <a:p>
          <a:pPr algn="l"/>
          <a:endParaRPr lang="en-US"/>
        </a:p>
      </dgm:t>
    </dgm:pt>
    <dgm:pt modelId="{45B623E2-1F70-49CB-A115-00AFC0930C52}" type="sibTrans" cxnId="{5B4B1F37-2FAA-4BBA-8523-4A4A237FB5B1}">
      <dgm:prSet/>
      <dgm:spPr/>
      <dgm:t>
        <a:bodyPr/>
        <a:lstStyle/>
        <a:p>
          <a:endParaRPr lang="en-US"/>
        </a:p>
      </dgm:t>
    </dgm:pt>
    <dgm:pt modelId="{41FA452D-BC67-434B-8918-CD8BB3792BC4}">
      <dgm:prSet phldrT="[Text]"/>
      <dgm:spPr/>
      <dgm:t>
        <a:bodyPr/>
        <a:lstStyle/>
        <a:p>
          <a:r>
            <a:rPr lang="en-US">
              <a:latin typeface="Times New Roman"/>
              <a:cs typeface="Times New Roman"/>
            </a:rPr>
            <a:t>Finishing Team work begins</a:t>
          </a:r>
        </a:p>
      </dgm:t>
    </dgm:pt>
    <dgm:pt modelId="{D117D402-5110-43A9-BAA3-775DA8080609}" type="parTrans" cxnId="{B4CF8433-2350-4686-AB58-9D385D4F78D0}">
      <dgm:prSet/>
      <dgm:spPr/>
      <dgm:t>
        <a:bodyPr/>
        <a:lstStyle/>
        <a:p>
          <a:endParaRPr lang="en-US"/>
        </a:p>
      </dgm:t>
    </dgm:pt>
    <dgm:pt modelId="{078F902D-1855-4A54-93D0-ADE4DC2921CC}" type="sibTrans" cxnId="{B4CF8433-2350-4686-AB58-9D385D4F78D0}">
      <dgm:prSet/>
      <dgm:spPr/>
      <dgm:t>
        <a:bodyPr/>
        <a:lstStyle/>
        <a:p>
          <a:endParaRPr lang="en-US"/>
        </a:p>
      </dgm:t>
    </dgm:pt>
    <dgm:pt modelId="{6A15D64A-44D7-47F8-9FBA-E0F7B10BD172}">
      <dgm:prSet phldrT="[Text]"/>
      <dgm:spPr/>
      <dgm:t>
        <a:bodyPr/>
        <a:lstStyle/>
        <a:p>
          <a:r>
            <a:rPr lang="en-US" b="0">
              <a:latin typeface="Times New Roman" panose="02020603050405020304" pitchFamily="18" charset="0"/>
              <a:cs typeface="Times New Roman" panose="02020603050405020304" pitchFamily="18" charset="0"/>
            </a:rPr>
            <a:t>Finishing Team Drafts and Evidence complete</a:t>
          </a:r>
        </a:p>
      </dgm:t>
    </dgm:pt>
    <dgm:pt modelId="{E3B055CC-9C75-4B7D-81C2-4C9DEDD92E00}" type="parTrans" cxnId="{7B53567A-3F05-4542-9925-12FC281707CE}">
      <dgm:prSet/>
      <dgm:spPr/>
      <dgm:t>
        <a:bodyPr/>
        <a:lstStyle/>
        <a:p>
          <a:endParaRPr lang="en-US"/>
        </a:p>
      </dgm:t>
    </dgm:pt>
    <dgm:pt modelId="{8C644346-EB55-4DD6-8295-2995427FF2E7}" type="sibTrans" cxnId="{7B53567A-3F05-4542-9925-12FC281707CE}">
      <dgm:prSet/>
      <dgm:spPr/>
      <dgm:t>
        <a:bodyPr/>
        <a:lstStyle/>
        <a:p>
          <a:endParaRPr lang="en-US"/>
        </a:p>
      </dgm:t>
    </dgm:pt>
    <dgm:pt modelId="{564DCB9C-1910-4FF2-934F-B2F479A06A53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Evidence Collectors check in with Team Leads with progress</a:t>
          </a:r>
        </a:p>
      </dgm:t>
    </dgm:pt>
    <dgm:pt modelId="{2B43E829-8C3F-44FE-B955-DDD971FE086B}" type="parTrans" cxnId="{BD56689C-75DD-46D3-A68C-631202EC559E}">
      <dgm:prSet/>
      <dgm:spPr/>
      <dgm:t>
        <a:bodyPr/>
        <a:lstStyle/>
        <a:p>
          <a:endParaRPr lang="en-US"/>
        </a:p>
      </dgm:t>
    </dgm:pt>
    <dgm:pt modelId="{EFB2089B-4B97-4B75-B720-C2E6059337A6}" type="sibTrans" cxnId="{BD56689C-75DD-46D3-A68C-631202EC559E}">
      <dgm:prSet/>
      <dgm:spPr/>
      <dgm:t>
        <a:bodyPr/>
        <a:lstStyle/>
        <a:p>
          <a:endParaRPr lang="en-US"/>
        </a:p>
      </dgm:t>
    </dgm:pt>
    <dgm:pt modelId="{B72D478C-1A21-48F8-AED9-E3D538D0F27F}" type="pres">
      <dgm:prSet presAssocID="{B8B36714-100A-4E04-B81A-5ABCC6171FC4}" presName="Name0" presStyleCnt="0">
        <dgm:presLayoutVars>
          <dgm:dir/>
          <dgm:animLvl val="lvl"/>
          <dgm:resizeHandles val="exact"/>
        </dgm:presLayoutVars>
      </dgm:prSet>
      <dgm:spPr/>
    </dgm:pt>
    <dgm:pt modelId="{681A7428-4368-4B48-B0AB-4F5035AD5135}" type="pres">
      <dgm:prSet presAssocID="{055F3A3B-3EB0-488C-930F-BAF2D57F2479}" presName="composite" presStyleCnt="0"/>
      <dgm:spPr/>
    </dgm:pt>
    <dgm:pt modelId="{15E8C780-0624-4CCB-B0FD-AEBFB2CD863B}" type="pres">
      <dgm:prSet presAssocID="{055F3A3B-3EB0-488C-930F-BAF2D57F247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CC2A7C3F-8D5B-486B-B9AB-F3C43BAD4515}" type="pres">
      <dgm:prSet presAssocID="{055F3A3B-3EB0-488C-930F-BAF2D57F2479}" presName="desTx" presStyleLbl="alignAccFollowNode1" presStyleIdx="0" presStyleCnt="5">
        <dgm:presLayoutVars>
          <dgm:bulletEnabled val="1"/>
        </dgm:presLayoutVars>
      </dgm:prSet>
      <dgm:spPr/>
    </dgm:pt>
    <dgm:pt modelId="{791B3625-36E3-4AA6-BCEE-0DFE4DFEC23D}" type="pres">
      <dgm:prSet presAssocID="{B10901B2-439C-4242-98C9-9F9C191F69AF}" presName="space" presStyleCnt="0"/>
      <dgm:spPr/>
    </dgm:pt>
    <dgm:pt modelId="{6F042191-002A-4880-AE99-2DF1C3857F6C}" type="pres">
      <dgm:prSet presAssocID="{368899ED-E3CF-48DA-A098-ABEE1B77A0E8}" presName="composite" presStyleCnt="0"/>
      <dgm:spPr/>
    </dgm:pt>
    <dgm:pt modelId="{F62E0B69-C4CE-4BCC-9BA9-2F4038F3D010}" type="pres">
      <dgm:prSet presAssocID="{368899ED-E3CF-48DA-A098-ABEE1B77A0E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8C8E5B10-E9B6-49FA-814D-A35956C280F6}" type="pres">
      <dgm:prSet presAssocID="{368899ED-E3CF-48DA-A098-ABEE1B77A0E8}" presName="desTx" presStyleLbl="alignAccFollowNode1" presStyleIdx="1" presStyleCnt="5">
        <dgm:presLayoutVars>
          <dgm:bulletEnabled val="1"/>
        </dgm:presLayoutVars>
      </dgm:prSet>
      <dgm:spPr/>
    </dgm:pt>
    <dgm:pt modelId="{3E0E60E8-0FE0-4474-9537-836378DF6F4D}" type="pres">
      <dgm:prSet presAssocID="{19CE7403-8C5D-4465-A990-B44F5708610D}" presName="space" presStyleCnt="0"/>
      <dgm:spPr/>
    </dgm:pt>
    <dgm:pt modelId="{D325A05F-6C8F-40AC-A88E-97065965704A}" type="pres">
      <dgm:prSet presAssocID="{D926D4DD-41B5-43A8-8330-3D8264BDD8BD}" presName="composite" presStyleCnt="0"/>
      <dgm:spPr/>
    </dgm:pt>
    <dgm:pt modelId="{A587D51D-3EB0-4668-AFE7-1CC568551D49}" type="pres">
      <dgm:prSet presAssocID="{D926D4DD-41B5-43A8-8330-3D8264BDD8B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CB886F8-6C27-4621-B327-C2BAD6300B1D}" type="pres">
      <dgm:prSet presAssocID="{D926D4DD-41B5-43A8-8330-3D8264BDD8BD}" presName="desTx" presStyleLbl="alignAccFollowNode1" presStyleIdx="2" presStyleCnt="5">
        <dgm:presLayoutVars>
          <dgm:bulletEnabled val="1"/>
        </dgm:presLayoutVars>
      </dgm:prSet>
      <dgm:spPr/>
    </dgm:pt>
    <dgm:pt modelId="{1BF11D04-05F3-44EB-9A4C-FA2178A4CFEC}" type="pres">
      <dgm:prSet presAssocID="{F7856437-B045-415E-871A-5FCA0AE6CB6D}" presName="space" presStyleCnt="0"/>
      <dgm:spPr/>
    </dgm:pt>
    <dgm:pt modelId="{05DFACC8-50BE-4EDE-8364-E3B3C77DBA0B}" type="pres">
      <dgm:prSet presAssocID="{A5E95852-1727-4CDB-9FF9-B8FF5E0932E0}" presName="composite" presStyleCnt="0"/>
      <dgm:spPr/>
    </dgm:pt>
    <dgm:pt modelId="{3653AA0E-0772-4C0E-B5A8-E2B690680815}" type="pres">
      <dgm:prSet presAssocID="{A5E95852-1727-4CDB-9FF9-B8FF5E0932E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6915D3EF-EEB7-4F48-99DF-D85484564E3C}" type="pres">
      <dgm:prSet presAssocID="{A5E95852-1727-4CDB-9FF9-B8FF5E0932E0}" presName="desTx" presStyleLbl="alignAccFollowNode1" presStyleIdx="3" presStyleCnt="5">
        <dgm:presLayoutVars>
          <dgm:bulletEnabled val="1"/>
        </dgm:presLayoutVars>
      </dgm:prSet>
      <dgm:spPr/>
    </dgm:pt>
    <dgm:pt modelId="{EA4A724C-7E12-4A2C-8D22-E05AB27DC471}" type="pres">
      <dgm:prSet presAssocID="{BFC227B6-18B5-4B9F-B8AA-F4AFD3FCC4D4}" presName="space" presStyleCnt="0"/>
      <dgm:spPr/>
    </dgm:pt>
    <dgm:pt modelId="{34716B68-02E5-4C85-ADB4-97EB34F6D331}" type="pres">
      <dgm:prSet presAssocID="{3E4FA3F3-130D-40EC-A14D-6DC469792FA6}" presName="composite" presStyleCnt="0"/>
      <dgm:spPr/>
    </dgm:pt>
    <dgm:pt modelId="{FEBA6676-1E78-4E89-B2F3-1B2C7AEEE244}" type="pres">
      <dgm:prSet presAssocID="{3E4FA3F3-130D-40EC-A14D-6DC469792FA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8A3C9487-F5E6-45E2-BB60-4DCB11ADFAF7}" type="pres">
      <dgm:prSet presAssocID="{3E4FA3F3-130D-40EC-A14D-6DC469792FA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051D9401-A784-45E0-8BD5-5FDE3A2AFF92}" srcId="{B8B36714-100A-4E04-B81A-5ABCC6171FC4}" destId="{A5E95852-1727-4CDB-9FF9-B8FF5E0932E0}" srcOrd="3" destOrd="0" parTransId="{4F68452D-F400-4305-8F19-B76FF1896A32}" sibTransId="{BFC227B6-18B5-4B9F-B8AA-F4AFD3FCC4D4}"/>
    <dgm:cxn modelId="{E9789601-5642-481B-9403-F0F384C12582}" type="presOf" srcId="{D926D4DD-41B5-43A8-8330-3D8264BDD8BD}" destId="{A587D51D-3EB0-4668-AFE7-1CC568551D49}" srcOrd="0" destOrd="0" presId="urn:microsoft.com/office/officeart/2005/8/layout/hList1"/>
    <dgm:cxn modelId="{EB6C9716-F79F-4376-BE2E-C821FFC3979D}" type="presOf" srcId="{B8F7F26E-4599-4D35-A714-3F7E098F4EE6}" destId="{CC2A7C3F-8D5B-486B-B9AB-F3C43BAD4515}" srcOrd="0" destOrd="0" presId="urn:microsoft.com/office/officeart/2005/8/layout/hList1"/>
    <dgm:cxn modelId="{40D6A519-631F-4DF5-9648-D2CBAE5799A3}" srcId="{B8B36714-100A-4E04-B81A-5ABCC6171FC4}" destId="{3E4FA3F3-130D-40EC-A14D-6DC469792FA6}" srcOrd="4" destOrd="0" parTransId="{8B2F90E7-4420-481C-B456-FA89C6864E71}" sibTransId="{663A18EE-F33E-49B2-96FD-DFD7AD0397BD}"/>
    <dgm:cxn modelId="{B4CF8433-2350-4686-AB58-9D385D4F78D0}" srcId="{368899ED-E3CF-48DA-A098-ABEE1B77A0E8}" destId="{41FA452D-BC67-434B-8918-CD8BB3792BC4}" srcOrd="1" destOrd="0" parTransId="{D117D402-5110-43A9-BAA3-775DA8080609}" sibTransId="{078F902D-1855-4A54-93D0-ADE4DC2921CC}"/>
    <dgm:cxn modelId="{1263DC33-5619-4177-A304-7DDDE11377F5}" type="presOf" srcId="{055F3A3B-3EB0-488C-930F-BAF2D57F2479}" destId="{15E8C780-0624-4CCB-B0FD-AEBFB2CD863B}" srcOrd="0" destOrd="0" presId="urn:microsoft.com/office/officeart/2005/8/layout/hList1"/>
    <dgm:cxn modelId="{5B4B1F37-2FAA-4BBA-8523-4A4A237FB5B1}" srcId="{055F3A3B-3EB0-488C-930F-BAF2D57F2479}" destId="{B8F7F26E-4599-4D35-A714-3F7E098F4EE6}" srcOrd="0" destOrd="0" parTransId="{920AAC39-644E-43B5-9B0B-B12B198A8921}" sibTransId="{45B623E2-1F70-49CB-A115-00AFC0930C52}"/>
    <dgm:cxn modelId="{9E900B5E-80D6-4B42-AAB3-653C6C9A2A6D}" srcId="{B8B36714-100A-4E04-B81A-5ABCC6171FC4}" destId="{D926D4DD-41B5-43A8-8330-3D8264BDD8BD}" srcOrd="2" destOrd="0" parTransId="{DCDFE5D4-2456-49E5-A78B-59C58362644A}" sibTransId="{F7856437-B045-415E-871A-5FCA0AE6CB6D}"/>
    <dgm:cxn modelId="{70ABC746-D918-4891-812E-C7BA16C0C202}" srcId="{B8B36714-100A-4E04-B81A-5ABCC6171FC4}" destId="{368899ED-E3CF-48DA-A098-ABEE1B77A0E8}" srcOrd="1" destOrd="0" parTransId="{7B914180-2F52-4247-9F10-DF1CAE7F18D1}" sibTransId="{19CE7403-8C5D-4465-A990-B44F5708610D}"/>
    <dgm:cxn modelId="{ECFE0B68-1C20-467D-8DBD-8CB98C7BBA33}" type="presOf" srcId="{4CBD6E44-D8AE-4020-B818-8CEE804EBE82}" destId="{8C8E5B10-E9B6-49FA-814D-A35956C280F6}" srcOrd="0" destOrd="0" presId="urn:microsoft.com/office/officeart/2005/8/layout/hList1"/>
    <dgm:cxn modelId="{4E65006E-D109-4EDF-A6E9-1E0D2D6D30C7}" type="presOf" srcId="{B8B36714-100A-4E04-B81A-5ABCC6171FC4}" destId="{B72D478C-1A21-48F8-AED9-E3D538D0F27F}" srcOrd="0" destOrd="0" presId="urn:microsoft.com/office/officeart/2005/8/layout/hList1"/>
    <dgm:cxn modelId="{F7CB484E-BDB8-44A9-8A6E-9A33E9364F32}" type="presOf" srcId="{3E4FA3F3-130D-40EC-A14D-6DC469792FA6}" destId="{FEBA6676-1E78-4E89-B2F3-1B2C7AEEE244}" srcOrd="0" destOrd="0" presId="urn:microsoft.com/office/officeart/2005/8/layout/hList1"/>
    <dgm:cxn modelId="{6D5F8470-D512-4F36-A4F8-BE1B75B317F2}" type="presOf" srcId="{6D900566-8E2D-4746-B86C-DF952BACDD2F}" destId="{1CB886F8-6C27-4621-B327-C2BAD6300B1D}" srcOrd="0" destOrd="0" presId="urn:microsoft.com/office/officeart/2005/8/layout/hList1"/>
    <dgm:cxn modelId="{D1836252-F128-4331-8744-A32B745E4679}" srcId="{A5E95852-1727-4CDB-9FF9-B8FF5E0932E0}" destId="{B25B201C-DADD-425D-A164-6B0C42E5D23C}" srcOrd="0" destOrd="0" parTransId="{2D20871A-0263-4B3D-9635-BCD8FB00A6AD}" sibTransId="{41731598-D6FE-4418-9911-DFA646B2CB82}"/>
    <dgm:cxn modelId="{CA706C55-1C40-4AAC-9D48-89337E25AC7F}" type="presOf" srcId="{6A15D64A-44D7-47F8-9FBA-E0F7B10BD172}" destId="{8A3C9487-F5E6-45E2-BB60-4DCB11ADFAF7}" srcOrd="0" destOrd="0" presId="urn:microsoft.com/office/officeart/2005/8/layout/hList1"/>
    <dgm:cxn modelId="{7B53567A-3F05-4542-9925-12FC281707CE}" srcId="{3E4FA3F3-130D-40EC-A14D-6DC469792FA6}" destId="{6A15D64A-44D7-47F8-9FBA-E0F7B10BD172}" srcOrd="0" destOrd="0" parTransId="{E3B055CC-9C75-4B7D-81C2-4C9DEDD92E00}" sibTransId="{8C644346-EB55-4DD6-8295-2995427FF2E7}"/>
    <dgm:cxn modelId="{599BC680-2A99-4D2A-A280-6F29F96DF0F6}" type="presOf" srcId="{368899ED-E3CF-48DA-A098-ABEE1B77A0E8}" destId="{F62E0B69-C4CE-4BCC-9BA9-2F4038F3D010}" srcOrd="0" destOrd="0" presId="urn:microsoft.com/office/officeart/2005/8/layout/hList1"/>
    <dgm:cxn modelId="{BD56689C-75DD-46D3-A68C-631202EC559E}" srcId="{A5E95852-1727-4CDB-9FF9-B8FF5E0932E0}" destId="{564DCB9C-1910-4FF2-934F-B2F479A06A53}" srcOrd="1" destOrd="0" parTransId="{2B43E829-8C3F-44FE-B955-DDD971FE086B}" sibTransId="{EFB2089B-4B97-4B75-B720-C2E6059337A6}"/>
    <dgm:cxn modelId="{790784A2-EAAC-40D0-8B1A-07082DB85D84}" type="presOf" srcId="{41FA452D-BC67-434B-8918-CD8BB3792BC4}" destId="{8C8E5B10-E9B6-49FA-814D-A35956C280F6}" srcOrd="0" destOrd="1" presId="urn:microsoft.com/office/officeart/2005/8/layout/hList1"/>
    <dgm:cxn modelId="{FA5538B4-1E9D-492E-87F8-7C89DD859CA8}" srcId="{368899ED-E3CF-48DA-A098-ABEE1B77A0E8}" destId="{4CBD6E44-D8AE-4020-B818-8CEE804EBE82}" srcOrd="0" destOrd="0" parTransId="{60AB5DAE-5A39-4BE3-AC4C-E53ABD69B053}" sibTransId="{9D17163A-11AB-41C3-BAF3-36EBF8FAE926}"/>
    <dgm:cxn modelId="{8C97C8B8-D801-49D6-A4F4-48FDE12972E9}" srcId="{D926D4DD-41B5-43A8-8330-3D8264BDD8BD}" destId="{6D900566-8E2D-4746-B86C-DF952BACDD2F}" srcOrd="0" destOrd="0" parTransId="{CDAF85C6-68AA-482A-BD1B-1B21EA596AB3}" sibTransId="{225E425C-7C38-465F-8A52-B826EE76871E}"/>
    <dgm:cxn modelId="{5F799CBB-056D-4FCF-B7F2-9C52F39A1B88}" srcId="{B8B36714-100A-4E04-B81A-5ABCC6171FC4}" destId="{055F3A3B-3EB0-488C-930F-BAF2D57F2479}" srcOrd="0" destOrd="0" parTransId="{61F72C61-4712-444A-89A4-8DADC60FE25B}" sibTransId="{B10901B2-439C-4242-98C9-9F9C191F69AF}"/>
    <dgm:cxn modelId="{3D0771BC-55A4-43DA-B62F-59C86D7CEAA9}" type="presOf" srcId="{564DCB9C-1910-4FF2-934F-B2F479A06A53}" destId="{6915D3EF-EEB7-4F48-99DF-D85484564E3C}" srcOrd="0" destOrd="1" presId="urn:microsoft.com/office/officeart/2005/8/layout/hList1"/>
    <dgm:cxn modelId="{9FF4BEE3-4AE8-4C02-A8E3-79DF5EA5A140}" type="presOf" srcId="{B25B201C-DADD-425D-A164-6B0C42E5D23C}" destId="{6915D3EF-EEB7-4F48-99DF-D85484564E3C}" srcOrd="0" destOrd="0" presId="urn:microsoft.com/office/officeart/2005/8/layout/hList1"/>
    <dgm:cxn modelId="{B2DA49F3-49FD-4BAC-976E-8C15B074E15F}" type="presOf" srcId="{A5E95852-1727-4CDB-9FF9-B8FF5E0932E0}" destId="{3653AA0E-0772-4C0E-B5A8-E2B690680815}" srcOrd="0" destOrd="0" presId="urn:microsoft.com/office/officeart/2005/8/layout/hList1"/>
    <dgm:cxn modelId="{073D77D2-B034-4094-A514-A156D145AD4C}" type="presParOf" srcId="{B72D478C-1A21-48F8-AED9-E3D538D0F27F}" destId="{681A7428-4368-4B48-B0AB-4F5035AD5135}" srcOrd="0" destOrd="0" presId="urn:microsoft.com/office/officeart/2005/8/layout/hList1"/>
    <dgm:cxn modelId="{4F6C109B-E3F4-459C-8D1B-AD8D5F018216}" type="presParOf" srcId="{681A7428-4368-4B48-B0AB-4F5035AD5135}" destId="{15E8C780-0624-4CCB-B0FD-AEBFB2CD863B}" srcOrd="0" destOrd="0" presId="urn:microsoft.com/office/officeart/2005/8/layout/hList1"/>
    <dgm:cxn modelId="{4A1FFB60-9742-404E-A78F-CD5E29D3BCC1}" type="presParOf" srcId="{681A7428-4368-4B48-B0AB-4F5035AD5135}" destId="{CC2A7C3F-8D5B-486B-B9AB-F3C43BAD4515}" srcOrd="1" destOrd="0" presId="urn:microsoft.com/office/officeart/2005/8/layout/hList1"/>
    <dgm:cxn modelId="{6D4DC65B-6A40-4527-8B27-291DFA651CA4}" type="presParOf" srcId="{B72D478C-1A21-48F8-AED9-E3D538D0F27F}" destId="{791B3625-36E3-4AA6-BCEE-0DFE4DFEC23D}" srcOrd="1" destOrd="0" presId="urn:microsoft.com/office/officeart/2005/8/layout/hList1"/>
    <dgm:cxn modelId="{AABC1563-2382-4E93-8DD5-7CE67C7C3A80}" type="presParOf" srcId="{B72D478C-1A21-48F8-AED9-E3D538D0F27F}" destId="{6F042191-002A-4880-AE99-2DF1C3857F6C}" srcOrd="2" destOrd="0" presId="urn:microsoft.com/office/officeart/2005/8/layout/hList1"/>
    <dgm:cxn modelId="{E2C7BC3C-342A-44AD-9B6E-C7DB9E39CDF0}" type="presParOf" srcId="{6F042191-002A-4880-AE99-2DF1C3857F6C}" destId="{F62E0B69-C4CE-4BCC-9BA9-2F4038F3D010}" srcOrd="0" destOrd="0" presId="urn:microsoft.com/office/officeart/2005/8/layout/hList1"/>
    <dgm:cxn modelId="{8241F5E5-5503-4F1A-88BD-3BB561E2C8F0}" type="presParOf" srcId="{6F042191-002A-4880-AE99-2DF1C3857F6C}" destId="{8C8E5B10-E9B6-49FA-814D-A35956C280F6}" srcOrd="1" destOrd="0" presId="urn:microsoft.com/office/officeart/2005/8/layout/hList1"/>
    <dgm:cxn modelId="{1C204634-5EBD-41E1-A1AD-FE70280C5AC7}" type="presParOf" srcId="{B72D478C-1A21-48F8-AED9-E3D538D0F27F}" destId="{3E0E60E8-0FE0-4474-9537-836378DF6F4D}" srcOrd="3" destOrd="0" presId="urn:microsoft.com/office/officeart/2005/8/layout/hList1"/>
    <dgm:cxn modelId="{9865C6C7-4AF4-4E7A-9F5F-80A43FD106FC}" type="presParOf" srcId="{B72D478C-1A21-48F8-AED9-E3D538D0F27F}" destId="{D325A05F-6C8F-40AC-A88E-97065965704A}" srcOrd="4" destOrd="0" presId="urn:microsoft.com/office/officeart/2005/8/layout/hList1"/>
    <dgm:cxn modelId="{6CB5DB83-3BCB-4DC6-88AF-F52FD83682C0}" type="presParOf" srcId="{D325A05F-6C8F-40AC-A88E-97065965704A}" destId="{A587D51D-3EB0-4668-AFE7-1CC568551D49}" srcOrd="0" destOrd="0" presId="urn:microsoft.com/office/officeart/2005/8/layout/hList1"/>
    <dgm:cxn modelId="{ED7C88FE-4925-4D38-9D71-61BEE1B7C2F0}" type="presParOf" srcId="{D325A05F-6C8F-40AC-A88E-97065965704A}" destId="{1CB886F8-6C27-4621-B327-C2BAD6300B1D}" srcOrd="1" destOrd="0" presId="urn:microsoft.com/office/officeart/2005/8/layout/hList1"/>
    <dgm:cxn modelId="{62190738-C3D9-4E47-AFE3-3E9E0D27221F}" type="presParOf" srcId="{B72D478C-1A21-48F8-AED9-E3D538D0F27F}" destId="{1BF11D04-05F3-44EB-9A4C-FA2178A4CFEC}" srcOrd="5" destOrd="0" presId="urn:microsoft.com/office/officeart/2005/8/layout/hList1"/>
    <dgm:cxn modelId="{B79D30C6-E4A7-432F-A859-D0CD843ABF10}" type="presParOf" srcId="{B72D478C-1A21-48F8-AED9-E3D538D0F27F}" destId="{05DFACC8-50BE-4EDE-8364-E3B3C77DBA0B}" srcOrd="6" destOrd="0" presId="urn:microsoft.com/office/officeart/2005/8/layout/hList1"/>
    <dgm:cxn modelId="{71FB1C37-1DAD-4511-9080-D81464A75C6F}" type="presParOf" srcId="{05DFACC8-50BE-4EDE-8364-E3B3C77DBA0B}" destId="{3653AA0E-0772-4C0E-B5A8-E2B690680815}" srcOrd="0" destOrd="0" presId="urn:microsoft.com/office/officeart/2005/8/layout/hList1"/>
    <dgm:cxn modelId="{155022EA-1299-4BA1-8377-5F0DE7271FF5}" type="presParOf" srcId="{05DFACC8-50BE-4EDE-8364-E3B3C77DBA0B}" destId="{6915D3EF-EEB7-4F48-99DF-D85484564E3C}" srcOrd="1" destOrd="0" presId="urn:microsoft.com/office/officeart/2005/8/layout/hList1"/>
    <dgm:cxn modelId="{50AB0987-452B-43A0-9E95-72B3176E598E}" type="presParOf" srcId="{B72D478C-1A21-48F8-AED9-E3D538D0F27F}" destId="{EA4A724C-7E12-4A2C-8D22-E05AB27DC471}" srcOrd="7" destOrd="0" presId="urn:microsoft.com/office/officeart/2005/8/layout/hList1"/>
    <dgm:cxn modelId="{431B0C53-5D03-4DBE-96A6-48E1C106DC53}" type="presParOf" srcId="{B72D478C-1A21-48F8-AED9-E3D538D0F27F}" destId="{34716B68-02E5-4C85-ADB4-97EB34F6D331}" srcOrd="8" destOrd="0" presId="urn:microsoft.com/office/officeart/2005/8/layout/hList1"/>
    <dgm:cxn modelId="{AF53029A-AD09-417A-866E-CD2F3B2F2CC4}" type="presParOf" srcId="{34716B68-02E5-4C85-ADB4-97EB34F6D331}" destId="{FEBA6676-1E78-4E89-B2F3-1B2C7AEEE244}" srcOrd="0" destOrd="0" presId="urn:microsoft.com/office/officeart/2005/8/layout/hList1"/>
    <dgm:cxn modelId="{458E09EA-5D9C-4E21-B64B-FE1AB6D5F9A2}" type="presParOf" srcId="{34716B68-02E5-4C85-ADB4-97EB34F6D331}" destId="{8A3C9487-F5E6-45E2-BB60-4DCB11ADFA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7016E-E5EA-472F-BC4D-0FB9FDA4C7A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3FDD3BE-7C40-4A93-B8EF-74292E7AB200}">
      <dgm:prSet custT="1"/>
      <dgm:spPr/>
      <dgm:t>
        <a:bodyPr/>
        <a:lstStyle/>
        <a:p>
          <a:pPr>
            <a:defRPr cap="all"/>
          </a:pPr>
          <a:r>
            <a:rPr lang="en-US" sz="2000" cap="none" baseline="0"/>
            <a:t>College committees and councils identified by the Accreditation Steering Committee </a:t>
          </a:r>
        </a:p>
      </dgm:t>
      <dgm:extLst>
        <a:ext uri="{E40237B7-FDA0-4F09-8148-C483321AD2D9}">
          <dgm14:cNvPr xmlns:dgm14="http://schemas.microsoft.com/office/drawing/2010/diagram" id="0" name="" descr="College committees and councils identified by the Accreditation Steering Committee &#10;Invited to give feedback on accreditation standards relating to their purpose/function&#10;October – November 2022&#10;"/>
        </a:ext>
      </dgm:extLst>
    </dgm:pt>
    <dgm:pt modelId="{00F7DBD7-B880-4880-945B-0E1F16613529}" type="parTrans" cxnId="{9E692210-E9FA-4E83-8574-1AD9EFB97753}">
      <dgm:prSet/>
      <dgm:spPr/>
      <dgm:t>
        <a:bodyPr/>
        <a:lstStyle/>
        <a:p>
          <a:endParaRPr lang="en-US"/>
        </a:p>
      </dgm:t>
    </dgm:pt>
    <dgm:pt modelId="{63E6F993-6995-4185-A384-8C7128E4033E}" type="sibTrans" cxnId="{9E692210-E9FA-4E83-8574-1AD9EFB97753}">
      <dgm:prSet/>
      <dgm:spPr/>
      <dgm:t>
        <a:bodyPr/>
        <a:lstStyle/>
        <a:p>
          <a:endParaRPr lang="en-US"/>
        </a:p>
      </dgm:t>
    </dgm:pt>
    <dgm:pt modelId="{C5D1685A-B599-4F2A-A38F-5B4C495747D8}">
      <dgm:prSet custT="1"/>
      <dgm:spPr/>
      <dgm:t>
        <a:bodyPr/>
        <a:lstStyle/>
        <a:p>
          <a:pPr>
            <a:defRPr cap="all"/>
          </a:pPr>
          <a:r>
            <a:rPr lang="en-US" sz="2000" cap="none" baseline="0"/>
            <a:t>Invited to give feedback on accreditation standards relating to their purpose/function</a:t>
          </a:r>
        </a:p>
      </dgm:t>
      <dgm:extLst>
        <a:ext uri="{E40237B7-FDA0-4F09-8148-C483321AD2D9}">
          <dgm14:cNvPr xmlns:dgm14="http://schemas.microsoft.com/office/drawing/2010/diagram" id="0" name="" descr="College committees and councils identified by the Accreditation Steering Committee &#10;Invited to give feedback on accreditation standards relating to their purpose/function&#10;October – November 2022&#10;"/>
        </a:ext>
      </dgm:extLst>
    </dgm:pt>
    <dgm:pt modelId="{666C6FD4-38C1-4974-9EE9-FEB0FBF5DBE7}" type="parTrans" cxnId="{F8E72D5C-BD49-460C-8DC8-27183FA321B4}">
      <dgm:prSet/>
      <dgm:spPr/>
      <dgm:t>
        <a:bodyPr/>
        <a:lstStyle/>
        <a:p>
          <a:endParaRPr lang="en-US"/>
        </a:p>
      </dgm:t>
    </dgm:pt>
    <dgm:pt modelId="{DFCC6567-80E1-4BF3-891D-238ED14E77F7}" type="sibTrans" cxnId="{F8E72D5C-BD49-460C-8DC8-27183FA321B4}">
      <dgm:prSet/>
      <dgm:spPr/>
      <dgm:t>
        <a:bodyPr/>
        <a:lstStyle/>
        <a:p>
          <a:endParaRPr lang="en-US"/>
        </a:p>
      </dgm:t>
    </dgm:pt>
    <dgm:pt modelId="{4EB6E605-AD21-46AE-9EA2-6DF09C6784B6}">
      <dgm:prSet custT="1"/>
      <dgm:spPr/>
      <dgm:t>
        <a:bodyPr/>
        <a:lstStyle/>
        <a:p>
          <a:pPr>
            <a:defRPr cap="all"/>
          </a:pPr>
          <a:r>
            <a:rPr lang="en-US" sz="2000" cap="none" baseline="0"/>
            <a:t>October – November 2022</a:t>
          </a:r>
        </a:p>
      </dgm:t>
      <dgm:extLst>
        <a:ext uri="{E40237B7-FDA0-4F09-8148-C483321AD2D9}">
          <dgm14:cNvPr xmlns:dgm14="http://schemas.microsoft.com/office/drawing/2010/diagram" id="0" name="" descr="College committees and councils identified by the Accreditation Steering Committee &#10;Invited to give feedback on accreditation standards relating to their purpose/function&#10;October – November 2022&#10;"/>
        </a:ext>
      </dgm:extLst>
    </dgm:pt>
    <dgm:pt modelId="{B309B09E-DB99-47F9-9C88-E68154FCB2DE}" type="parTrans" cxnId="{94DB2A92-7BAE-4F9F-B1CA-5E7EC133E3F7}">
      <dgm:prSet/>
      <dgm:spPr/>
      <dgm:t>
        <a:bodyPr/>
        <a:lstStyle/>
        <a:p>
          <a:endParaRPr lang="en-US"/>
        </a:p>
      </dgm:t>
    </dgm:pt>
    <dgm:pt modelId="{8241BAF9-6DC5-4E2B-BFD5-973019F40E8E}" type="sibTrans" cxnId="{94DB2A92-7BAE-4F9F-B1CA-5E7EC133E3F7}">
      <dgm:prSet/>
      <dgm:spPr/>
      <dgm:t>
        <a:bodyPr/>
        <a:lstStyle/>
        <a:p>
          <a:endParaRPr lang="en-US"/>
        </a:p>
      </dgm:t>
    </dgm:pt>
    <dgm:pt modelId="{15E3110B-D344-4E6A-806B-C4C4BEA7FBDE}">
      <dgm:prSet custT="1"/>
      <dgm:spPr/>
      <dgm:t>
        <a:bodyPr/>
        <a:lstStyle/>
        <a:p>
          <a:pPr>
            <a:defRPr cap="all"/>
          </a:pPr>
          <a:r>
            <a:rPr lang="en-US" sz="2000" cap="none" baseline="0"/>
            <a:t>Leverage expertise: “Does the ISER accurately reflect the policies, procedures, and practices related to the committee or council's work?”</a:t>
          </a:r>
        </a:p>
      </dgm:t>
    </dgm:pt>
    <dgm:pt modelId="{E71DD358-F760-44CE-804B-F0841DF1DFC8}" type="parTrans" cxnId="{6C28A2F3-556B-46BE-AA45-C547DF8B9C02}">
      <dgm:prSet/>
      <dgm:spPr/>
      <dgm:t>
        <a:bodyPr/>
        <a:lstStyle/>
        <a:p>
          <a:endParaRPr lang="en-US"/>
        </a:p>
      </dgm:t>
    </dgm:pt>
    <dgm:pt modelId="{6A58DAAE-A29B-4DBE-9E04-C3F891257B38}" type="sibTrans" cxnId="{6C28A2F3-556B-46BE-AA45-C547DF8B9C02}">
      <dgm:prSet/>
      <dgm:spPr/>
      <dgm:t>
        <a:bodyPr/>
        <a:lstStyle/>
        <a:p>
          <a:endParaRPr lang="en-US"/>
        </a:p>
      </dgm:t>
    </dgm:pt>
    <dgm:pt modelId="{DCACF792-408E-4D3F-A9CD-6787A3C077C8}" type="pres">
      <dgm:prSet presAssocID="{28C7016E-E5EA-472F-BC4D-0FB9FDA4C7AC}" presName="root" presStyleCnt="0">
        <dgm:presLayoutVars>
          <dgm:dir/>
          <dgm:resizeHandles val="exact"/>
        </dgm:presLayoutVars>
      </dgm:prSet>
      <dgm:spPr/>
    </dgm:pt>
    <dgm:pt modelId="{1E420DB3-D99F-4CAF-91B7-7FDFC12D7AFC}" type="pres">
      <dgm:prSet presAssocID="{43FDD3BE-7C40-4A93-B8EF-74292E7AB200}" presName="compNode" presStyleCnt="0"/>
      <dgm:spPr/>
    </dgm:pt>
    <dgm:pt modelId="{CE274094-D9CB-401F-AEE2-B106137C9591}" type="pres">
      <dgm:prSet presAssocID="{43FDD3BE-7C40-4A93-B8EF-74292E7AB20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BA1CBDD-1DF3-4487-88AF-55220C3F0EFD}" type="pres">
      <dgm:prSet presAssocID="{43FDD3BE-7C40-4A93-B8EF-74292E7AB2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938BD71-FE33-4855-8ED3-396A58122164}" type="pres">
      <dgm:prSet presAssocID="{43FDD3BE-7C40-4A93-B8EF-74292E7AB200}" presName="spaceRect" presStyleCnt="0"/>
      <dgm:spPr/>
    </dgm:pt>
    <dgm:pt modelId="{3B60C909-0561-467F-8264-A34732EA0AE2}" type="pres">
      <dgm:prSet presAssocID="{43FDD3BE-7C40-4A93-B8EF-74292E7AB200}" presName="textRect" presStyleLbl="revTx" presStyleIdx="0" presStyleCnt="4">
        <dgm:presLayoutVars>
          <dgm:chMax val="1"/>
          <dgm:chPref val="1"/>
        </dgm:presLayoutVars>
      </dgm:prSet>
      <dgm:spPr/>
    </dgm:pt>
    <dgm:pt modelId="{9C9C87A0-49A0-49DD-BBA0-9C4FA0736FB0}" type="pres">
      <dgm:prSet presAssocID="{63E6F993-6995-4185-A384-8C7128E4033E}" presName="sibTrans" presStyleCnt="0"/>
      <dgm:spPr/>
    </dgm:pt>
    <dgm:pt modelId="{26254B4B-D6C5-4FF0-BBF5-0871170C97BD}" type="pres">
      <dgm:prSet presAssocID="{C5D1685A-B599-4F2A-A38F-5B4C495747D8}" presName="compNode" presStyleCnt="0"/>
      <dgm:spPr/>
    </dgm:pt>
    <dgm:pt modelId="{31C55D4E-9711-4BF2-A458-28FA6BC2999D}" type="pres">
      <dgm:prSet presAssocID="{C5D1685A-B599-4F2A-A38F-5B4C495747D8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2D2B654-5A96-47C4-A5CF-C385667005AE}" type="pres">
      <dgm:prSet presAssocID="{C5D1685A-B599-4F2A-A38F-5B4C495747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1FEDE5F3-CBBC-497B-9436-17AB50DBCAA9}" type="pres">
      <dgm:prSet presAssocID="{C5D1685A-B599-4F2A-A38F-5B4C495747D8}" presName="spaceRect" presStyleCnt="0"/>
      <dgm:spPr/>
    </dgm:pt>
    <dgm:pt modelId="{F314B177-C208-4CAA-A636-BA5761647560}" type="pres">
      <dgm:prSet presAssocID="{C5D1685A-B599-4F2A-A38F-5B4C495747D8}" presName="textRect" presStyleLbl="revTx" presStyleIdx="1" presStyleCnt="4">
        <dgm:presLayoutVars>
          <dgm:chMax val="1"/>
          <dgm:chPref val="1"/>
        </dgm:presLayoutVars>
      </dgm:prSet>
      <dgm:spPr/>
    </dgm:pt>
    <dgm:pt modelId="{F6B61268-CC41-4406-9604-2C3DA825F026}" type="pres">
      <dgm:prSet presAssocID="{DFCC6567-80E1-4BF3-891D-238ED14E77F7}" presName="sibTrans" presStyleCnt="0"/>
      <dgm:spPr/>
    </dgm:pt>
    <dgm:pt modelId="{DDAECBDB-590D-491E-B681-482C2F23B5B5}" type="pres">
      <dgm:prSet presAssocID="{4EB6E605-AD21-46AE-9EA2-6DF09C6784B6}" presName="compNode" presStyleCnt="0"/>
      <dgm:spPr/>
    </dgm:pt>
    <dgm:pt modelId="{10DBE4BC-48F6-4038-BCB2-77B4928374A8}" type="pres">
      <dgm:prSet presAssocID="{4EB6E605-AD21-46AE-9EA2-6DF09C6784B6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B790757-BA17-4622-9E78-765EC3D6A4F3}" type="pres">
      <dgm:prSet presAssocID="{4EB6E605-AD21-46AE-9EA2-6DF09C6784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60D5D23C-4D39-48A1-B46C-9F8753B9B7BC}" type="pres">
      <dgm:prSet presAssocID="{4EB6E605-AD21-46AE-9EA2-6DF09C6784B6}" presName="spaceRect" presStyleCnt="0"/>
      <dgm:spPr/>
    </dgm:pt>
    <dgm:pt modelId="{12015617-20F7-4512-B836-FF25FAE3B85D}" type="pres">
      <dgm:prSet presAssocID="{4EB6E605-AD21-46AE-9EA2-6DF09C6784B6}" presName="textRect" presStyleLbl="revTx" presStyleIdx="2" presStyleCnt="4">
        <dgm:presLayoutVars>
          <dgm:chMax val="1"/>
          <dgm:chPref val="1"/>
        </dgm:presLayoutVars>
      </dgm:prSet>
      <dgm:spPr/>
    </dgm:pt>
    <dgm:pt modelId="{B118C45E-CDF8-44B1-BEF1-9870E7CDD244}" type="pres">
      <dgm:prSet presAssocID="{8241BAF9-6DC5-4E2B-BFD5-973019F40E8E}" presName="sibTrans" presStyleCnt="0"/>
      <dgm:spPr/>
    </dgm:pt>
    <dgm:pt modelId="{14419C3A-2927-400B-A245-60D2EE542EA3}" type="pres">
      <dgm:prSet presAssocID="{15E3110B-D344-4E6A-806B-C4C4BEA7FBDE}" presName="compNode" presStyleCnt="0"/>
      <dgm:spPr/>
    </dgm:pt>
    <dgm:pt modelId="{4F489BAA-4065-46A8-9319-7ADF1E8E0230}" type="pres">
      <dgm:prSet presAssocID="{15E3110B-D344-4E6A-806B-C4C4BEA7FBDE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3EDEE92-3579-4576-9C6F-C5F85F8FFE87}" type="pres">
      <dgm:prSet presAssocID="{15E3110B-D344-4E6A-806B-C4C4BEA7FBD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94C37CD9-0999-460E-88C7-81C492D519BE}" type="pres">
      <dgm:prSet presAssocID="{15E3110B-D344-4E6A-806B-C4C4BEA7FBDE}" presName="spaceRect" presStyleCnt="0"/>
      <dgm:spPr/>
    </dgm:pt>
    <dgm:pt modelId="{E60F6BC0-145F-4974-9DD9-F55CB4C8A29C}" type="pres">
      <dgm:prSet presAssocID="{15E3110B-D344-4E6A-806B-C4C4BEA7FBD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E692210-E9FA-4E83-8574-1AD9EFB97753}" srcId="{28C7016E-E5EA-472F-BC4D-0FB9FDA4C7AC}" destId="{43FDD3BE-7C40-4A93-B8EF-74292E7AB200}" srcOrd="0" destOrd="0" parTransId="{00F7DBD7-B880-4880-945B-0E1F16613529}" sibTransId="{63E6F993-6995-4185-A384-8C7128E4033E}"/>
    <dgm:cxn modelId="{F8E72D5C-BD49-460C-8DC8-27183FA321B4}" srcId="{28C7016E-E5EA-472F-BC4D-0FB9FDA4C7AC}" destId="{C5D1685A-B599-4F2A-A38F-5B4C495747D8}" srcOrd="1" destOrd="0" parTransId="{666C6FD4-38C1-4974-9EE9-FEB0FBF5DBE7}" sibTransId="{DFCC6567-80E1-4BF3-891D-238ED14E77F7}"/>
    <dgm:cxn modelId="{35B30F49-47DC-4BF7-9E19-E3D2F31F14D9}" type="presOf" srcId="{C5D1685A-B599-4F2A-A38F-5B4C495747D8}" destId="{F314B177-C208-4CAA-A636-BA5761647560}" srcOrd="0" destOrd="0" presId="urn:microsoft.com/office/officeart/2018/5/layout/IconLeafLabelList"/>
    <dgm:cxn modelId="{94DB2A92-7BAE-4F9F-B1CA-5E7EC133E3F7}" srcId="{28C7016E-E5EA-472F-BC4D-0FB9FDA4C7AC}" destId="{4EB6E605-AD21-46AE-9EA2-6DF09C6784B6}" srcOrd="2" destOrd="0" parTransId="{B309B09E-DB99-47F9-9C88-E68154FCB2DE}" sibTransId="{8241BAF9-6DC5-4E2B-BFD5-973019F40E8E}"/>
    <dgm:cxn modelId="{BC554892-72F2-441E-9E58-D8C336AEB093}" type="presOf" srcId="{28C7016E-E5EA-472F-BC4D-0FB9FDA4C7AC}" destId="{DCACF792-408E-4D3F-A9CD-6787A3C077C8}" srcOrd="0" destOrd="0" presId="urn:microsoft.com/office/officeart/2018/5/layout/IconLeafLabelList"/>
    <dgm:cxn modelId="{F7E8EEB1-E04B-4CC7-9D19-A1F9146A158F}" type="presOf" srcId="{43FDD3BE-7C40-4A93-B8EF-74292E7AB200}" destId="{3B60C909-0561-467F-8264-A34732EA0AE2}" srcOrd="0" destOrd="0" presId="urn:microsoft.com/office/officeart/2018/5/layout/IconLeafLabelList"/>
    <dgm:cxn modelId="{141892B8-435E-4336-87B7-0DFD2C478563}" type="presOf" srcId="{15E3110B-D344-4E6A-806B-C4C4BEA7FBDE}" destId="{E60F6BC0-145F-4974-9DD9-F55CB4C8A29C}" srcOrd="0" destOrd="0" presId="urn:microsoft.com/office/officeart/2018/5/layout/IconLeafLabelList"/>
    <dgm:cxn modelId="{6D7C89B9-E4DE-4209-B1EB-66B5A1EEB6FC}" type="presOf" srcId="{4EB6E605-AD21-46AE-9EA2-6DF09C6784B6}" destId="{12015617-20F7-4512-B836-FF25FAE3B85D}" srcOrd="0" destOrd="0" presId="urn:microsoft.com/office/officeart/2018/5/layout/IconLeafLabelList"/>
    <dgm:cxn modelId="{6C28A2F3-556B-46BE-AA45-C547DF8B9C02}" srcId="{28C7016E-E5EA-472F-BC4D-0FB9FDA4C7AC}" destId="{15E3110B-D344-4E6A-806B-C4C4BEA7FBDE}" srcOrd="3" destOrd="0" parTransId="{E71DD358-F760-44CE-804B-F0841DF1DFC8}" sibTransId="{6A58DAAE-A29B-4DBE-9E04-C3F891257B38}"/>
    <dgm:cxn modelId="{11F22C5A-BB73-4C55-B925-FEDB66831050}" type="presParOf" srcId="{DCACF792-408E-4D3F-A9CD-6787A3C077C8}" destId="{1E420DB3-D99F-4CAF-91B7-7FDFC12D7AFC}" srcOrd="0" destOrd="0" presId="urn:microsoft.com/office/officeart/2018/5/layout/IconLeafLabelList"/>
    <dgm:cxn modelId="{5EA41CC6-C20E-4EC6-BB38-8042562A321A}" type="presParOf" srcId="{1E420DB3-D99F-4CAF-91B7-7FDFC12D7AFC}" destId="{CE274094-D9CB-401F-AEE2-B106137C9591}" srcOrd="0" destOrd="0" presId="urn:microsoft.com/office/officeart/2018/5/layout/IconLeafLabelList"/>
    <dgm:cxn modelId="{EA05CC57-37CD-447A-9BF1-2CB6C2CA0FD9}" type="presParOf" srcId="{1E420DB3-D99F-4CAF-91B7-7FDFC12D7AFC}" destId="{3BA1CBDD-1DF3-4487-88AF-55220C3F0EFD}" srcOrd="1" destOrd="0" presId="urn:microsoft.com/office/officeart/2018/5/layout/IconLeafLabelList"/>
    <dgm:cxn modelId="{F4144F3E-D48E-471B-AA47-772A0C24006A}" type="presParOf" srcId="{1E420DB3-D99F-4CAF-91B7-7FDFC12D7AFC}" destId="{9938BD71-FE33-4855-8ED3-396A58122164}" srcOrd="2" destOrd="0" presId="urn:microsoft.com/office/officeart/2018/5/layout/IconLeafLabelList"/>
    <dgm:cxn modelId="{745A0895-940D-4E46-8FDE-2C261220A203}" type="presParOf" srcId="{1E420DB3-D99F-4CAF-91B7-7FDFC12D7AFC}" destId="{3B60C909-0561-467F-8264-A34732EA0AE2}" srcOrd="3" destOrd="0" presId="urn:microsoft.com/office/officeart/2018/5/layout/IconLeafLabelList"/>
    <dgm:cxn modelId="{5A4B91CC-97CC-4086-9E50-F9E8FD5DFD53}" type="presParOf" srcId="{DCACF792-408E-4D3F-A9CD-6787A3C077C8}" destId="{9C9C87A0-49A0-49DD-BBA0-9C4FA0736FB0}" srcOrd="1" destOrd="0" presId="urn:microsoft.com/office/officeart/2018/5/layout/IconLeafLabelList"/>
    <dgm:cxn modelId="{E5D75E80-B30D-4FB2-87E0-3C4EFCF49047}" type="presParOf" srcId="{DCACF792-408E-4D3F-A9CD-6787A3C077C8}" destId="{26254B4B-D6C5-4FF0-BBF5-0871170C97BD}" srcOrd="2" destOrd="0" presId="urn:microsoft.com/office/officeart/2018/5/layout/IconLeafLabelList"/>
    <dgm:cxn modelId="{01344D1C-DF00-40FC-B5A4-05026E6892F1}" type="presParOf" srcId="{26254B4B-D6C5-4FF0-BBF5-0871170C97BD}" destId="{31C55D4E-9711-4BF2-A458-28FA6BC2999D}" srcOrd="0" destOrd="0" presId="urn:microsoft.com/office/officeart/2018/5/layout/IconLeafLabelList"/>
    <dgm:cxn modelId="{97EF68AF-397F-4754-9A36-38787B31A9E5}" type="presParOf" srcId="{26254B4B-D6C5-4FF0-BBF5-0871170C97BD}" destId="{22D2B654-5A96-47C4-A5CF-C385667005AE}" srcOrd="1" destOrd="0" presId="urn:microsoft.com/office/officeart/2018/5/layout/IconLeafLabelList"/>
    <dgm:cxn modelId="{0C41068B-66D4-4074-BD5F-068AC42F98A5}" type="presParOf" srcId="{26254B4B-D6C5-4FF0-BBF5-0871170C97BD}" destId="{1FEDE5F3-CBBC-497B-9436-17AB50DBCAA9}" srcOrd="2" destOrd="0" presId="urn:microsoft.com/office/officeart/2018/5/layout/IconLeafLabelList"/>
    <dgm:cxn modelId="{F0F77FC6-418D-4B6D-BF4A-312F241A7D2C}" type="presParOf" srcId="{26254B4B-D6C5-4FF0-BBF5-0871170C97BD}" destId="{F314B177-C208-4CAA-A636-BA5761647560}" srcOrd="3" destOrd="0" presId="urn:microsoft.com/office/officeart/2018/5/layout/IconLeafLabelList"/>
    <dgm:cxn modelId="{1339CF06-3AAC-4ADF-93AD-9FB5466F2017}" type="presParOf" srcId="{DCACF792-408E-4D3F-A9CD-6787A3C077C8}" destId="{F6B61268-CC41-4406-9604-2C3DA825F026}" srcOrd="3" destOrd="0" presId="urn:microsoft.com/office/officeart/2018/5/layout/IconLeafLabelList"/>
    <dgm:cxn modelId="{ECF04589-AD41-4FE3-B9EE-E48CCD15D416}" type="presParOf" srcId="{DCACF792-408E-4D3F-A9CD-6787A3C077C8}" destId="{DDAECBDB-590D-491E-B681-482C2F23B5B5}" srcOrd="4" destOrd="0" presId="urn:microsoft.com/office/officeart/2018/5/layout/IconLeafLabelList"/>
    <dgm:cxn modelId="{5E6AD95D-F623-4EF7-B120-A1204FA61BEC}" type="presParOf" srcId="{DDAECBDB-590D-491E-B681-482C2F23B5B5}" destId="{10DBE4BC-48F6-4038-BCB2-77B4928374A8}" srcOrd="0" destOrd="0" presId="urn:microsoft.com/office/officeart/2018/5/layout/IconLeafLabelList"/>
    <dgm:cxn modelId="{A8008F19-217D-4B6F-88B1-8259C988FBBA}" type="presParOf" srcId="{DDAECBDB-590D-491E-B681-482C2F23B5B5}" destId="{2B790757-BA17-4622-9E78-765EC3D6A4F3}" srcOrd="1" destOrd="0" presId="urn:microsoft.com/office/officeart/2018/5/layout/IconLeafLabelList"/>
    <dgm:cxn modelId="{0262B6E0-73A7-4195-9769-46821B2FD236}" type="presParOf" srcId="{DDAECBDB-590D-491E-B681-482C2F23B5B5}" destId="{60D5D23C-4D39-48A1-B46C-9F8753B9B7BC}" srcOrd="2" destOrd="0" presId="urn:microsoft.com/office/officeart/2018/5/layout/IconLeafLabelList"/>
    <dgm:cxn modelId="{183DE977-88CD-4F20-8F40-FCEBB1B297E2}" type="presParOf" srcId="{DDAECBDB-590D-491E-B681-482C2F23B5B5}" destId="{12015617-20F7-4512-B836-FF25FAE3B85D}" srcOrd="3" destOrd="0" presId="urn:microsoft.com/office/officeart/2018/5/layout/IconLeafLabelList"/>
    <dgm:cxn modelId="{BD0FDC6A-0BE8-4D74-ABFB-19EC17918BD2}" type="presParOf" srcId="{DCACF792-408E-4D3F-A9CD-6787A3C077C8}" destId="{B118C45E-CDF8-44B1-BEF1-9870E7CDD244}" srcOrd="5" destOrd="0" presId="urn:microsoft.com/office/officeart/2018/5/layout/IconLeafLabelList"/>
    <dgm:cxn modelId="{FA2FDD3A-1BD4-42B7-904C-D6A239DE7462}" type="presParOf" srcId="{DCACF792-408E-4D3F-A9CD-6787A3C077C8}" destId="{14419C3A-2927-400B-A245-60D2EE542EA3}" srcOrd="6" destOrd="0" presId="urn:microsoft.com/office/officeart/2018/5/layout/IconLeafLabelList"/>
    <dgm:cxn modelId="{B5F6C01B-6A97-4B21-A130-828BBD54E093}" type="presParOf" srcId="{14419C3A-2927-400B-A245-60D2EE542EA3}" destId="{4F489BAA-4065-46A8-9319-7ADF1E8E0230}" srcOrd="0" destOrd="0" presId="urn:microsoft.com/office/officeart/2018/5/layout/IconLeafLabelList"/>
    <dgm:cxn modelId="{0F7204E8-D8FA-4634-9326-DE23EB45F385}" type="presParOf" srcId="{14419C3A-2927-400B-A245-60D2EE542EA3}" destId="{73EDEE92-3579-4576-9C6F-C5F85F8FFE87}" srcOrd="1" destOrd="0" presId="urn:microsoft.com/office/officeart/2018/5/layout/IconLeafLabelList"/>
    <dgm:cxn modelId="{BA13FF70-4B3F-4B46-92A7-771CE2B9C107}" type="presParOf" srcId="{14419C3A-2927-400B-A245-60D2EE542EA3}" destId="{94C37CD9-0999-460E-88C7-81C492D519BE}" srcOrd="2" destOrd="0" presId="urn:microsoft.com/office/officeart/2018/5/layout/IconLeafLabelList"/>
    <dgm:cxn modelId="{5141B00C-5EE0-40DA-B7F4-FB57E914D100}" type="presParOf" srcId="{14419C3A-2927-400B-A245-60D2EE542EA3}" destId="{E60F6BC0-145F-4974-9DD9-F55CB4C8A29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B36714-100A-4E04-B81A-5ABCC6171FC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5F3A3B-3EB0-488C-930F-BAF2D57F2479}">
      <dgm:prSet phldrT="[Text]"/>
      <dgm:spPr/>
      <dgm:t>
        <a:bodyPr/>
        <a:lstStyle/>
        <a:p>
          <a:r>
            <a:rPr lang="en-US" b="1" u="none">
              <a:latin typeface="Times New Roman" panose="02020603050405020304" pitchFamily="18" charset="0"/>
              <a:cs typeface="Times New Roman" panose="02020603050405020304" pitchFamily="18" charset="0"/>
            </a:rPr>
            <a:t>Sept 16</a:t>
          </a:r>
        </a:p>
      </dgm:t>
    </dgm:pt>
    <dgm:pt modelId="{61F72C61-4712-444A-89A4-8DADC60FE25B}" type="parTrans" cxnId="{5F799CBB-056D-4FCF-B7F2-9C52F39A1B88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901B2-439C-4242-98C9-9F9C191F69AF}" type="sibTrans" cxnId="{5F799CBB-056D-4FCF-B7F2-9C52F39A1B8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899ED-E3CF-48DA-A098-ABEE1B77A0E8}">
      <dgm:prSet phldrT="[Text]"/>
      <dgm:spPr/>
      <dgm:t>
        <a:bodyPr/>
        <a:lstStyle/>
        <a:p>
          <a:r>
            <a:rPr lang="en-US" b="1" u="none">
              <a:latin typeface="Times New Roman" panose="02020603050405020304" pitchFamily="18" charset="0"/>
              <a:cs typeface="Times New Roman" panose="02020603050405020304" pitchFamily="18" charset="0"/>
            </a:rPr>
            <a:t>Week of Sept 19</a:t>
          </a:r>
        </a:p>
      </dgm:t>
    </dgm:pt>
    <dgm:pt modelId="{7B914180-2F52-4247-9F10-DF1CAE7F18D1}" type="parTrans" cxnId="{70ABC746-D918-4891-812E-C7BA16C0C202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E7403-8C5D-4465-A990-B44F5708610D}" type="sibTrans" cxnId="{70ABC746-D918-4891-812E-C7BA16C0C20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D6E44-D8AE-4020-B818-8CEE804EBE82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Team Leads and Liaison email team member assignments, instructions, and access to narratives/evidence</a:t>
          </a:r>
        </a:p>
      </dgm:t>
    </dgm:pt>
    <dgm:pt modelId="{60AB5DAE-5A39-4BE3-AC4C-E53ABD69B053}" type="parTrans" cxnId="{FA5538B4-1E9D-492E-87F8-7C89DD859CA8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7163A-11AB-41C3-BAF3-36EBF8FAE926}" type="sibTrans" cxnId="{FA5538B4-1E9D-492E-87F8-7C89DD859CA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6D4DD-41B5-43A8-8330-3D8264BDD8BD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Sept 26 – Oct 14</a:t>
          </a:r>
        </a:p>
      </dgm:t>
    </dgm:pt>
    <dgm:pt modelId="{DCDFE5D4-2456-49E5-A78B-59C58362644A}" type="parTrans" cxnId="{9E900B5E-80D6-4B42-AAB3-653C6C9A2A6D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856437-B045-415E-871A-5FCA0AE6CB6D}" type="sibTrans" cxnId="{9E900B5E-80D6-4B42-AAB3-653C6C9A2A6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00566-8E2D-4746-B86C-DF952BACDD2F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Finishing Team work continues</a:t>
          </a:r>
        </a:p>
      </dgm:t>
    </dgm:pt>
    <dgm:pt modelId="{CDAF85C6-68AA-482A-BD1B-1B21EA596AB3}" type="parTrans" cxnId="{8C97C8B8-D801-49D6-A4F4-48FDE12972E9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E425C-7C38-465F-8A52-B826EE76871E}" type="sibTrans" cxnId="{8C97C8B8-D801-49D6-A4F4-48FDE12972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95852-1727-4CDB-9FF9-B8FF5E0932E0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October 17</a:t>
          </a:r>
        </a:p>
      </dgm:t>
    </dgm:pt>
    <dgm:pt modelId="{4F68452D-F400-4305-8F19-B76FF1896A32}" type="parTrans" cxnId="{051D9401-A784-45E0-8BD5-5FDE3A2AFF92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227B6-18B5-4B9F-B8AA-F4AFD3FCC4D4}" type="sibTrans" cxnId="{051D9401-A784-45E0-8BD5-5FDE3A2AFF9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B201C-DADD-425D-A164-6B0C42E5D23C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Individual evaluator rubrics due to Finishing Team Leads</a:t>
          </a:r>
        </a:p>
      </dgm:t>
    </dgm:pt>
    <dgm:pt modelId="{2D20871A-0263-4B3D-9635-BCD8FB00A6AD}" type="parTrans" cxnId="{D1836252-F128-4331-8744-A32B745E4679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731598-D6FE-4418-9911-DFA646B2CB82}" type="sibTrans" cxnId="{D1836252-F128-4331-8744-A32B745E467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FA3F3-130D-40EC-A14D-6DC469792FA6}">
      <dgm:prSet phldrT="[Text]"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November 1</a:t>
          </a:r>
        </a:p>
      </dgm:t>
    </dgm:pt>
    <dgm:pt modelId="{8B2F90E7-4420-481C-B456-FA89C6864E71}" type="parTrans" cxnId="{40D6A519-631F-4DF5-9648-D2CBAE5799A3}">
      <dgm:prSet/>
      <dgm:spPr/>
      <dgm:t>
        <a:bodyPr/>
        <a:lstStyle/>
        <a:p>
          <a:pPr algn="l"/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A18EE-F33E-49B2-96FD-DFD7AD0397BD}" type="sibTrans" cxnId="{40D6A519-631F-4DF5-9648-D2CBAE5799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F7F26E-4599-4D35-A714-3F7E098F4EE6}">
      <dgm:prSet phldrT="[Text]"/>
      <dgm:spPr/>
      <dgm:t>
        <a:bodyPr/>
        <a:lstStyle/>
        <a:p>
          <a:r>
            <a:rPr lang="en-US" u="none">
              <a:latin typeface="Times New Roman" panose="02020603050405020304" pitchFamily="18" charset="0"/>
              <a:cs typeface="Times New Roman" panose="02020603050405020304" pitchFamily="18" charset="0"/>
            </a:rPr>
            <a:t>Finishing Team Training</a:t>
          </a:r>
          <a:endParaRPr lang="en-US" u="sn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AAC39-644E-43B5-9B0B-B12B198A8921}" type="parTrans" cxnId="{5B4B1F37-2FAA-4BBA-8523-4A4A237FB5B1}">
      <dgm:prSet/>
      <dgm:spPr/>
      <dgm:t>
        <a:bodyPr/>
        <a:lstStyle/>
        <a:p>
          <a:pPr algn="l"/>
          <a:endParaRPr lang="en-US"/>
        </a:p>
      </dgm:t>
    </dgm:pt>
    <dgm:pt modelId="{45B623E2-1F70-49CB-A115-00AFC0930C52}" type="sibTrans" cxnId="{5B4B1F37-2FAA-4BBA-8523-4A4A237FB5B1}">
      <dgm:prSet/>
      <dgm:spPr/>
      <dgm:t>
        <a:bodyPr/>
        <a:lstStyle/>
        <a:p>
          <a:endParaRPr lang="en-US"/>
        </a:p>
      </dgm:t>
    </dgm:pt>
    <dgm:pt modelId="{41FA452D-BC67-434B-8918-CD8BB3792BC4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Finishing Team work begins</a:t>
          </a:r>
        </a:p>
      </dgm:t>
    </dgm:pt>
    <dgm:pt modelId="{D117D402-5110-43A9-BAA3-775DA8080609}" type="parTrans" cxnId="{B4CF8433-2350-4686-AB58-9D385D4F78D0}">
      <dgm:prSet/>
      <dgm:spPr/>
      <dgm:t>
        <a:bodyPr/>
        <a:lstStyle/>
        <a:p>
          <a:endParaRPr lang="en-US"/>
        </a:p>
      </dgm:t>
    </dgm:pt>
    <dgm:pt modelId="{078F902D-1855-4A54-93D0-ADE4DC2921CC}" type="sibTrans" cxnId="{B4CF8433-2350-4686-AB58-9D385D4F78D0}">
      <dgm:prSet/>
      <dgm:spPr/>
      <dgm:t>
        <a:bodyPr/>
        <a:lstStyle/>
        <a:p>
          <a:endParaRPr lang="en-US"/>
        </a:p>
      </dgm:t>
    </dgm:pt>
    <dgm:pt modelId="{6A15D64A-44D7-47F8-9FBA-E0F7B10BD172}">
      <dgm:prSet phldrT="[Text]"/>
      <dgm:spPr/>
      <dgm:t>
        <a:bodyPr/>
        <a:lstStyle/>
        <a:p>
          <a:r>
            <a:rPr lang="en-US" b="0">
              <a:latin typeface="Times New Roman" panose="02020603050405020304" pitchFamily="18" charset="0"/>
              <a:cs typeface="Times New Roman" panose="02020603050405020304" pitchFamily="18" charset="0"/>
            </a:rPr>
            <a:t>Finishing Team Drafts and Evidence complete</a:t>
          </a:r>
        </a:p>
      </dgm:t>
    </dgm:pt>
    <dgm:pt modelId="{E3B055CC-9C75-4B7D-81C2-4C9DEDD92E00}" type="parTrans" cxnId="{7B53567A-3F05-4542-9925-12FC281707CE}">
      <dgm:prSet/>
      <dgm:spPr/>
      <dgm:t>
        <a:bodyPr/>
        <a:lstStyle/>
        <a:p>
          <a:endParaRPr lang="en-US"/>
        </a:p>
      </dgm:t>
    </dgm:pt>
    <dgm:pt modelId="{8C644346-EB55-4DD6-8295-2995427FF2E7}" type="sibTrans" cxnId="{7B53567A-3F05-4542-9925-12FC281707CE}">
      <dgm:prSet/>
      <dgm:spPr/>
      <dgm:t>
        <a:bodyPr/>
        <a:lstStyle/>
        <a:p>
          <a:endParaRPr lang="en-US"/>
        </a:p>
      </dgm:t>
    </dgm:pt>
    <dgm:pt modelId="{8B1846A1-BC02-4E2E-B349-5CC4AA290ECF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Resource Teams provide input to Core Team </a:t>
          </a:r>
        </a:p>
      </dgm:t>
    </dgm:pt>
    <dgm:pt modelId="{87A93DBF-5E9C-4A48-A493-D022F9FB2AF4}" type="parTrans" cxnId="{91856D12-1774-417E-A583-E999ABFF4F6C}">
      <dgm:prSet/>
      <dgm:spPr/>
      <dgm:t>
        <a:bodyPr/>
        <a:lstStyle/>
        <a:p>
          <a:endParaRPr lang="en-US"/>
        </a:p>
      </dgm:t>
    </dgm:pt>
    <dgm:pt modelId="{48DFE2F5-19C4-47A4-9D9E-E43FE2F8FEB9}" type="sibTrans" cxnId="{91856D12-1774-417E-A583-E999ABFF4F6C}">
      <dgm:prSet/>
      <dgm:spPr/>
      <dgm:t>
        <a:bodyPr/>
        <a:lstStyle/>
        <a:p>
          <a:endParaRPr lang="en-US"/>
        </a:p>
      </dgm:t>
    </dgm:pt>
    <dgm:pt modelId="{564DCB9C-1910-4FF2-934F-B2F479A06A53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Evidence Collectors check in with Team Leads with progress</a:t>
          </a:r>
        </a:p>
      </dgm:t>
    </dgm:pt>
    <dgm:pt modelId="{2B43E829-8C3F-44FE-B955-DDD971FE086B}" type="parTrans" cxnId="{BD56689C-75DD-46D3-A68C-631202EC559E}">
      <dgm:prSet/>
      <dgm:spPr/>
      <dgm:t>
        <a:bodyPr/>
        <a:lstStyle/>
        <a:p>
          <a:endParaRPr lang="en-US"/>
        </a:p>
      </dgm:t>
    </dgm:pt>
    <dgm:pt modelId="{EFB2089B-4B97-4B75-B720-C2E6059337A6}" type="sibTrans" cxnId="{BD56689C-75DD-46D3-A68C-631202EC559E}">
      <dgm:prSet/>
      <dgm:spPr/>
      <dgm:t>
        <a:bodyPr/>
        <a:lstStyle/>
        <a:p>
          <a:endParaRPr lang="en-US"/>
        </a:p>
      </dgm:t>
    </dgm:pt>
    <dgm:pt modelId="{B72D478C-1A21-48F8-AED9-E3D538D0F27F}" type="pres">
      <dgm:prSet presAssocID="{B8B36714-100A-4E04-B81A-5ABCC6171FC4}" presName="Name0" presStyleCnt="0">
        <dgm:presLayoutVars>
          <dgm:dir/>
          <dgm:animLvl val="lvl"/>
          <dgm:resizeHandles val="exact"/>
        </dgm:presLayoutVars>
      </dgm:prSet>
      <dgm:spPr/>
    </dgm:pt>
    <dgm:pt modelId="{681A7428-4368-4B48-B0AB-4F5035AD5135}" type="pres">
      <dgm:prSet presAssocID="{055F3A3B-3EB0-488C-930F-BAF2D57F2479}" presName="composite" presStyleCnt="0"/>
      <dgm:spPr/>
    </dgm:pt>
    <dgm:pt modelId="{15E8C780-0624-4CCB-B0FD-AEBFB2CD863B}" type="pres">
      <dgm:prSet presAssocID="{055F3A3B-3EB0-488C-930F-BAF2D57F247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CC2A7C3F-8D5B-486B-B9AB-F3C43BAD4515}" type="pres">
      <dgm:prSet presAssocID="{055F3A3B-3EB0-488C-930F-BAF2D57F2479}" presName="desTx" presStyleLbl="alignAccFollowNode1" presStyleIdx="0" presStyleCnt="5">
        <dgm:presLayoutVars>
          <dgm:bulletEnabled val="1"/>
        </dgm:presLayoutVars>
      </dgm:prSet>
      <dgm:spPr/>
    </dgm:pt>
    <dgm:pt modelId="{791B3625-36E3-4AA6-BCEE-0DFE4DFEC23D}" type="pres">
      <dgm:prSet presAssocID="{B10901B2-439C-4242-98C9-9F9C191F69AF}" presName="space" presStyleCnt="0"/>
      <dgm:spPr/>
    </dgm:pt>
    <dgm:pt modelId="{6F042191-002A-4880-AE99-2DF1C3857F6C}" type="pres">
      <dgm:prSet presAssocID="{368899ED-E3CF-48DA-A098-ABEE1B77A0E8}" presName="composite" presStyleCnt="0"/>
      <dgm:spPr/>
    </dgm:pt>
    <dgm:pt modelId="{F62E0B69-C4CE-4BCC-9BA9-2F4038F3D010}" type="pres">
      <dgm:prSet presAssocID="{368899ED-E3CF-48DA-A098-ABEE1B77A0E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8C8E5B10-E9B6-49FA-814D-A35956C280F6}" type="pres">
      <dgm:prSet presAssocID="{368899ED-E3CF-48DA-A098-ABEE1B77A0E8}" presName="desTx" presStyleLbl="alignAccFollowNode1" presStyleIdx="1" presStyleCnt="5">
        <dgm:presLayoutVars>
          <dgm:bulletEnabled val="1"/>
        </dgm:presLayoutVars>
      </dgm:prSet>
      <dgm:spPr/>
    </dgm:pt>
    <dgm:pt modelId="{3E0E60E8-0FE0-4474-9537-836378DF6F4D}" type="pres">
      <dgm:prSet presAssocID="{19CE7403-8C5D-4465-A990-B44F5708610D}" presName="space" presStyleCnt="0"/>
      <dgm:spPr/>
    </dgm:pt>
    <dgm:pt modelId="{D325A05F-6C8F-40AC-A88E-97065965704A}" type="pres">
      <dgm:prSet presAssocID="{D926D4DD-41B5-43A8-8330-3D8264BDD8BD}" presName="composite" presStyleCnt="0"/>
      <dgm:spPr/>
    </dgm:pt>
    <dgm:pt modelId="{A587D51D-3EB0-4668-AFE7-1CC568551D49}" type="pres">
      <dgm:prSet presAssocID="{D926D4DD-41B5-43A8-8330-3D8264BDD8B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CB886F8-6C27-4621-B327-C2BAD6300B1D}" type="pres">
      <dgm:prSet presAssocID="{D926D4DD-41B5-43A8-8330-3D8264BDD8BD}" presName="desTx" presStyleLbl="alignAccFollowNode1" presStyleIdx="2" presStyleCnt="5">
        <dgm:presLayoutVars>
          <dgm:bulletEnabled val="1"/>
        </dgm:presLayoutVars>
      </dgm:prSet>
      <dgm:spPr/>
    </dgm:pt>
    <dgm:pt modelId="{1BF11D04-05F3-44EB-9A4C-FA2178A4CFEC}" type="pres">
      <dgm:prSet presAssocID="{F7856437-B045-415E-871A-5FCA0AE6CB6D}" presName="space" presStyleCnt="0"/>
      <dgm:spPr/>
    </dgm:pt>
    <dgm:pt modelId="{05DFACC8-50BE-4EDE-8364-E3B3C77DBA0B}" type="pres">
      <dgm:prSet presAssocID="{A5E95852-1727-4CDB-9FF9-B8FF5E0932E0}" presName="composite" presStyleCnt="0"/>
      <dgm:spPr/>
    </dgm:pt>
    <dgm:pt modelId="{3653AA0E-0772-4C0E-B5A8-E2B690680815}" type="pres">
      <dgm:prSet presAssocID="{A5E95852-1727-4CDB-9FF9-B8FF5E0932E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6915D3EF-EEB7-4F48-99DF-D85484564E3C}" type="pres">
      <dgm:prSet presAssocID="{A5E95852-1727-4CDB-9FF9-B8FF5E0932E0}" presName="desTx" presStyleLbl="alignAccFollowNode1" presStyleIdx="3" presStyleCnt="5">
        <dgm:presLayoutVars>
          <dgm:bulletEnabled val="1"/>
        </dgm:presLayoutVars>
      </dgm:prSet>
      <dgm:spPr/>
    </dgm:pt>
    <dgm:pt modelId="{EA4A724C-7E12-4A2C-8D22-E05AB27DC471}" type="pres">
      <dgm:prSet presAssocID="{BFC227B6-18B5-4B9F-B8AA-F4AFD3FCC4D4}" presName="space" presStyleCnt="0"/>
      <dgm:spPr/>
    </dgm:pt>
    <dgm:pt modelId="{34716B68-02E5-4C85-ADB4-97EB34F6D331}" type="pres">
      <dgm:prSet presAssocID="{3E4FA3F3-130D-40EC-A14D-6DC469792FA6}" presName="composite" presStyleCnt="0"/>
      <dgm:spPr/>
    </dgm:pt>
    <dgm:pt modelId="{FEBA6676-1E78-4E89-B2F3-1B2C7AEEE244}" type="pres">
      <dgm:prSet presAssocID="{3E4FA3F3-130D-40EC-A14D-6DC469792FA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8A3C9487-F5E6-45E2-BB60-4DCB11ADFAF7}" type="pres">
      <dgm:prSet presAssocID="{3E4FA3F3-130D-40EC-A14D-6DC469792FA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051D9401-A784-45E0-8BD5-5FDE3A2AFF92}" srcId="{B8B36714-100A-4E04-B81A-5ABCC6171FC4}" destId="{A5E95852-1727-4CDB-9FF9-B8FF5E0932E0}" srcOrd="3" destOrd="0" parTransId="{4F68452D-F400-4305-8F19-B76FF1896A32}" sibTransId="{BFC227B6-18B5-4B9F-B8AA-F4AFD3FCC4D4}"/>
    <dgm:cxn modelId="{91856D12-1774-417E-A583-E999ABFF4F6C}" srcId="{D926D4DD-41B5-43A8-8330-3D8264BDD8BD}" destId="{8B1846A1-BC02-4E2E-B349-5CC4AA290ECF}" srcOrd="1" destOrd="0" parTransId="{87A93DBF-5E9C-4A48-A493-D022F9FB2AF4}" sibTransId="{48DFE2F5-19C4-47A4-9D9E-E43FE2F8FEB9}"/>
    <dgm:cxn modelId="{40D6A519-631F-4DF5-9648-D2CBAE5799A3}" srcId="{B8B36714-100A-4E04-B81A-5ABCC6171FC4}" destId="{3E4FA3F3-130D-40EC-A14D-6DC469792FA6}" srcOrd="4" destOrd="0" parTransId="{8B2F90E7-4420-481C-B456-FA89C6864E71}" sibTransId="{663A18EE-F33E-49B2-96FD-DFD7AD0397BD}"/>
    <dgm:cxn modelId="{B4CF8433-2350-4686-AB58-9D385D4F78D0}" srcId="{368899ED-E3CF-48DA-A098-ABEE1B77A0E8}" destId="{41FA452D-BC67-434B-8918-CD8BB3792BC4}" srcOrd="1" destOrd="0" parTransId="{D117D402-5110-43A9-BAA3-775DA8080609}" sibTransId="{078F902D-1855-4A54-93D0-ADE4DC2921CC}"/>
    <dgm:cxn modelId="{5B4B1F37-2FAA-4BBA-8523-4A4A237FB5B1}" srcId="{055F3A3B-3EB0-488C-930F-BAF2D57F2479}" destId="{B8F7F26E-4599-4D35-A714-3F7E098F4EE6}" srcOrd="0" destOrd="0" parTransId="{920AAC39-644E-43B5-9B0B-B12B198A8921}" sibTransId="{45B623E2-1F70-49CB-A115-00AFC0930C52}"/>
    <dgm:cxn modelId="{9E900B5E-80D6-4B42-AAB3-653C6C9A2A6D}" srcId="{B8B36714-100A-4E04-B81A-5ABCC6171FC4}" destId="{D926D4DD-41B5-43A8-8330-3D8264BDD8BD}" srcOrd="2" destOrd="0" parTransId="{DCDFE5D4-2456-49E5-A78B-59C58362644A}" sibTransId="{F7856437-B045-415E-871A-5FCA0AE6CB6D}"/>
    <dgm:cxn modelId="{70ABC746-D918-4891-812E-C7BA16C0C202}" srcId="{B8B36714-100A-4E04-B81A-5ABCC6171FC4}" destId="{368899ED-E3CF-48DA-A098-ABEE1B77A0E8}" srcOrd="1" destOrd="0" parTransId="{7B914180-2F52-4247-9F10-DF1CAE7F18D1}" sibTransId="{19CE7403-8C5D-4465-A990-B44F5708610D}"/>
    <dgm:cxn modelId="{965B8148-B736-4410-9451-8B88865A2F01}" type="presOf" srcId="{4CBD6E44-D8AE-4020-B818-8CEE804EBE82}" destId="{8C8E5B10-E9B6-49FA-814D-A35956C280F6}" srcOrd="0" destOrd="0" presId="urn:microsoft.com/office/officeart/2005/8/layout/hList1"/>
    <dgm:cxn modelId="{44581D69-DCEB-4B2D-B48F-3D6749355984}" type="presOf" srcId="{B25B201C-DADD-425D-A164-6B0C42E5D23C}" destId="{6915D3EF-EEB7-4F48-99DF-D85484564E3C}" srcOrd="0" destOrd="0" presId="urn:microsoft.com/office/officeart/2005/8/layout/hList1"/>
    <dgm:cxn modelId="{15B9D14B-80CC-4365-92EE-4A5E4AC404B0}" type="presOf" srcId="{41FA452D-BC67-434B-8918-CD8BB3792BC4}" destId="{8C8E5B10-E9B6-49FA-814D-A35956C280F6}" srcOrd="0" destOrd="1" presId="urn:microsoft.com/office/officeart/2005/8/layout/hList1"/>
    <dgm:cxn modelId="{4E65006E-D109-4EDF-A6E9-1E0D2D6D30C7}" type="presOf" srcId="{B8B36714-100A-4E04-B81A-5ABCC6171FC4}" destId="{B72D478C-1A21-48F8-AED9-E3D538D0F27F}" srcOrd="0" destOrd="0" presId="urn:microsoft.com/office/officeart/2005/8/layout/hList1"/>
    <dgm:cxn modelId="{D1836252-F128-4331-8744-A32B745E4679}" srcId="{A5E95852-1727-4CDB-9FF9-B8FF5E0932E0}" destId="{B25B201C-DADD-425D-A164-6B0C42E5D23C}" srcOrd="0" destOrd="0" parTransId="{2D20871A-0263-4B3D-9635-BCD8FB00A6AD}" sibTransId="{41731598-D6FE-4418-9911-DFA646B2CB82}"/>
    <dgm:cxn modelId="{7B53567A-3F05-4542-9925-12FC281707CE}" srcId="{3E4FA3F3-130D-40EC-A14D-6DC469792FA6}" destId="{6A15D64A-44D7-47F8-9FBA-E0F7B10BD172}" srcOrd="0" destOrd="0" parTransId="{E3B055CC-9C75-4B7D-81C2-4C9DEDD92E00}" sibTransId="{8C644346-EB55-4DD6-8295-2995427FF2E7}"/>
    <dgm:cxn modelId="{A3386A92-D24A-4B26-8C34-5C6632E19620}" type="presOf" srcId="{564DCB9C-1910-4FF2-934F-B2F479A06A53}" destId="{6915D3EF-EEB7-4F48-99DF-D85484564E3C}" srcOrd="0" destOrd="1" presId="urn:microsoft.com/office/officeart/2005/8/layout/hList1"/>
    <dgm:cxn modelId="{547E0C94-0048-4D6B-AD81-D7A2AF6A2DFC}" type="presOf" srcId="{8B1846A1-BC02-4E2E-B349-5CC4AA290ECF}" destId="{1CB886F8-6C27-4621-B327-C2BAD6300B1D}" srcOrd="0" destOrd="1" presId="urn:microsoft.com/office/officeart/2005/8/layout/hList1"/>
    <dgm:cxn modelId="{45C34B97-6131-4D1A-B182-DF630C7F3B3A}" type="presOf" srcId="{3E4FA3F3-130D-40EC-A14D-6DC469792FA6}" destId="{FEBA6676-1E78-4E89-B2F3-1B2C7AEEE244}" srcOrd="0" destOrd="0" presId="urn:microsoft.com/office/officeart/2005/8/layout/hList1"/>
    <dgm:cxn modelId="{BD56689C-75DD-46D3-A68C-631202EC559E}" srcId="{A5E95852-1727-4CDB-9FF9-B8FF5E0932E0}" destId="{564DCB9C-1910-4FF2-934F-B2F479A06A53}" srcOrd="1" destOrd="0" parTransId="{2B43E829-8C3F-44FE-B955-DDD971FE086B}" sibTransId="{EFB2089B-4B97-4B75-B720-C2E6059337A6}"/>
    <dgm:cxn modelId="{7DD9A2A1-5778-4B6E-AB8D-BCC169D3C5E1}" type="presOf" srcId="{B8F7F26E-4599-4D35-A714-3F7E098F4EE6}" destId="{CC2A7C3F-8D5B-486B-B9AB-F3C43BAD4515}" srcOrd="0" destOrd="0" presId="urn:microsoft.com/office/officeart/2005/8/layout/hList1"/>
    <dgm:cxn modelId="{FA5538B4-1E9D-492E-87F8-7C89DD859CA8}" srcId="{368899ED-E3CF-48DA-A098-ABEE1B77A0E8}" destId="{4CBD6E44-D8AE-4020-B818-8CEE804EBE82}" srcOrd="0" destOrd="0" parTransId="{60AB5DAE-5A39-4BE3-AC4C-E53ABD69B053}" sibTransId="{9D17163A-11AB-41C3-BAF3-36EBF8FAE926}"/>
    <dgm:cxn modelId="{8C97C8B8-D801-49D6-A4F4-48FDE12972E9}" srcId="{D926D4DD-41B5-43A8-8330-3D8264BDD8BD}" destId="{6D900566-8E2D-4746-B86C-DF952BACDD2F}" srcOrd="0" destOrd="0" parTransId="{CDAF85C6-68AA-482A-BD1B-1B21EA596AB3}" sibTransId="{225E425C-7C38-465F-8A52-B826EE76871E}"/>
    <dgm:cxn modelId="{5F799CBB-056D-4FCF-B7F2-9C52F39A1B88}" srcId="{B8B36714-100A-4E04-B81A-5ABCC6171FC4}" destId="{055F3A3B-3EB0-488C-930F-BAF2D57F2479}" srcOrd="0" destOrd="0" parTransId="{61F72C61-4712-444A-89A4-8DADC60FE25B}" sibTransId="{B10901B2-439C-4242-98C9-9F9C191F69AF}"/>
    <dgm:cxn modelId="{9CD0B4BB-4FE7-453D-8D57-341D6DC8CFA4}" type="presOf" srcId="{6A15D64A-44D7-47F8-9FBA-E0F7B10BD172}" destId="{8A3C9487-F5E6-45E2-BB60-4DCB11ADFAF7}" srcOrd="0" destOrd="0" presId="urn:microsoft.com/office/officeart/2005/8/layout/hList1"/>
    <dgm:cxn modelId="{00B8D2CC-E8E7-4225-8631-22E87A36C294}" type="presOf" srcId="{055F3A3B-3EB0-488C-930F-BAF2D57F2479}" destId="{15E8C780-0624-4CCB-B0FD-AEBFB2CD863B}" srcOrd="0" destOrd="0" presId="urn:microsoft.com/office/officeart/2005/8/layout/hList1"/>
    <dgm:cxn modelId="{B6945ECD-D254-4AEB-916E-A393BC46059F}" type="presOf" srcId="{A5E95852-1727-4CDB-9FF9-B8FF5E0932E0}" destId="{3653AA0E-0772-4C0E-B5A8-E2B690680815}" srcOrd="0" destOrd="0" presId="urn:microsoft.com/office/officeart/2005/8/layout/hList1"/>
    <dgm:cxn modelId="{A6511CCE-9005-40A4-B8F4-2A7EAF3DBE64}" type="presOf" srcId="{6D900566-8E2D-4746-B86C-DF952BACDD2F}" destId="{1CB886F8-6C27-4621-B327-C2BAD6300B1D}" srcOrd="0" destOrd="0" presId="urn:microsoft.com/office/officeart/2005/8/layout/hList1"/>
    <dgm:cxn modelId="{692C61CF-AB14-477D-A983-05E8C81D8D63}" type="presOf" srcId="{D926D4DD-41B5-43A8-8330-3D8264BDD8BD}" destId="{A587D51D-3EB0-4668-AFE7-1CC568551D49}" srcOrd="0" destOrd="0" presId="urn:microsoft.com/office/officeart/2005/8/layout/hList1"/>
    <dgm:cxn modelId="{FED3E1E0-FB71-47AA-A19B-E542F25A3E9C}" type="presOf" srcId="{368899ED-E3CF-48DA-A098-ABEE1B77A0E8}" destId="{F62E0B69-C4CE-4BCC-9BA9-2F4038F3D010}" srcOrd="0" destOrd="0" presId="urn:microsoft.com/office/officeart/2005/8/layout/hList1"/>
    <dgm:cxn modelId="{CD8BBE5B-0823-4BDF-B50B-91E6A8BEC44E}" type="presParOf" srcId="{B72D478C-1A21-48F8-AED9-E3D538D0F27F}" destId="{681A7428-4368-4B48-B0AB-4F5035AD5135}" srcOrd="0" destOrd="0" presId="urn:microsoft.com/office/officeart/2005/8/layout/hList1"/>
    <dgm:cxn modelId="{44B3DFC4-3B21-4B83-8D5D-4B5399435D0F}" type="presParOf" srcId="{681A7428-4368-4B48-B0AB-4F5035AD5135}" destId="{15E8C780-0624-4CCB-B0FD-AEBFB2CD863B}" srcOrd="0" destOrd="0" presId="urn:microsoft.com/office/officeart/2005/8/layout/hList1"/>
    <dgm:cxn modelId="{9152C38A-6D6A-4733-85A2-5E115262FB6C}" type="presParOf" srcId="{681A7428-4368-4B48-B0AB-4F5035AD5135}" destId="{CC2A7C3F-8D5B-486B-B9AB-F3C43BAD4515}" srcOrd="1" destOrd="0" presId="urn:microsoft.com/office/officeart/2005/8/layout/hList1"/>
    <dgm:cxn modelId="{49151753-B4AB-4078-85D5-223ADE9973A7}" type="presParOf" srcId="{B72D478C-1A21-48F8-AED9-E3D538D0F27F}" destId="{791B3625-36E3-4AA6-BCEE-0DFE4DFEC23D}" srcOrd="1" destOrd="0" presId="urn:microsoft.com/office/officeart/2005/8/layout/hList1"/>
    <dgm:cxn modelId="{452846CB-E34B-4B5B-B06B-296BD9852FC2}" type="presParOf" srcId="{B72D478C-1A21-48F8-AED9-E3D538D0F27F}" destId="{6F042191-002A-4880-AE99-2DF1C3857F6C}" srcOrd="2" destOrd="0" presId="urn:microsoft.com/office/officeart/2005/8/layout/hList1"/>
    <dgm:cxn modelId="{EBBB732D-20E3-4517-B63C-646E9C146344}" type="presParOf" srcId="{6F042191-002A-4880-AE99-2DF1C3857F6C}" destId="{F62E0B69-C4CE-4BCC-9BA9-2F4038F3D010}" srcOrd="0" destOrd="0" presId="urn:microsoft.com/office/officeart/2005/8/layout/hList1"/>
    <dgm:cxn modelId="{6D45447B-C6FC-48C6-81F2-D5722E93A418}" type="presParOf" srcId="{6F042191-002A-4880-AE99-2DF1C3857F6C}" destId="{8C8E5B10-E9B6-49FA-814D-A35956C280F6}" srcOrd="1" destOrd="0" presId="urn:microsoft.com/office/officeart/2005/8/layout/hList1"/>
    <dgm:cxn modelId="{8F4FA3F6-369E-4441-A423-7C786114DC69}" type="presParOf" srcId="{B72D478C-1A21-48F8-AED9-E3D538D0F27F}" destId="{3E0E60E8-0FE0-4474-9537-836378DF6F4D}" srcOrd="3" destOrd="0" presId="urn:microsoft.com/office/officeart/2005/8/layout/hList1"/>
    <dgm:cxn modelId="{5C3694BA-D095-4F27-94F2-DB552EBE6159}" type="presParOf" srcId="{B72D478C-1A21-48F8-AED9-E3D538D0F27F}" destId="{D325A05F-6C8F-40AC-A88E-97065965704A}" srcOrd="4" destOrd="0" presId="urn:microsoft.com/office/officeart/2005/8/layout/hList1"/>
    <dgm:cxn modelId="{941D78C4-04DE-4438-AEB1-E11F264F1BB0}" type="presParOf" srcId="{D325A05F-6C8F-40AC-A88E-97065965704A}" destId="{A587D51D-3EB0-4668-AFE7-1CC568551D49}" srcOrd="0" destOrd="0" presId="urn:microsoft.com/office/officeart/2005/8/layout/hList1"/>
    <dgm:cxn modelId="{C362E907-6877-4563-A694-5368788C4871}" type="presParOf" srcId="{D325A05F-6C8F-40AC-A88E-97065965704A}" destId="{1CB886F8-6C27-4621-B327-C2BAD6300B1D}" srcOrd="1" destOrd="0" presId="urn:microsoft.com/office/officeart/2005/8/layout/hList1"/>
    <dgm:cxn modelId="{1396297B-C85C-48C7-A57D-C9452BD8F08D}" type="presParOf" srcId="{B72D478C-1A21-48F8-AED9-E3D538D0F27F}" destId="{1BF11D04-05F3-44EB-9A4C-FA2178A4CFEC}" srcOrd="5" destOrd="0" presId="urn:microsoft.com/office/officeart/2005/8/layout/hList1"/>
    <dgm:cxn modelId="{62FDA5EE-214F-41FF-88C2-7D8AF03266F2}" type="presParOf" srcId="{B72D478C-1A21-48F8-AED9-E3D538D0F27F}" destId="{05DFACC8-50BE-4EDE-8364-E3B3C77DBA0B}" srcOrd="6" destOrd="0" presId="urn:microsoft.com/office/officeart/2005/8/layout/hList1"/>
    <dgm:cxn modelId="{9AC9C7D9-3EB7-462F-B9D5-C99DE4401FC7}" type="presParOf" srcId="{05DFACC8-50BE-4EDE-8364-E3B3C77DBA0B}" destId="{3653AA0E-0772-4C0E-B5A8-E2B690680815}" srcOrd="0" destOrd="0" presId="urn:microsoft.com/office/officeart/2005/8/layout/hList1"/>
    <dgm:cxn modelId="{C9D078CB-416B-4E10-B1F9-E56F7BB6F3CF}" type="presParOf" srcId="{05DFACC8-50BE-4EDE-8364-E3B3C77DBA0B}" destId="{6915D3EF-EEB7-4F48-99DF-D85484564E3C}" srcOrd="1" destOrd="0" presId="urn:microsoft.com/office/officeart/2005/8/layout/hList1"/>
    <dgm:cxn modelId="{0A248CD5-FC77-49D4-86A6-04C3E09941C5}" type="presParOf" srcId="{B72D478C-1A21-48F8-AED9-E3D538D0F27F}" destId="{EA4A724C-7E12-4A2C-8D22-E05AB27DC471}" srcOrd="7" destOrd="0" presId="urn:microsoft.com/office/officeart/2005/8/layout/hList1"/>
    <dgm:cxn modelId="{90C7FE84-84A0-4B89-8895-33B5023F99E9}" type="presParOf" srcId="{B72D478C-1A21-48F8-AED9-E3D538D0F27F}" destId="{34716B68-02E5-4C85-ADB4-97EB34F6D331}" srcOrd="8" destOrd="0" presId="urn:microsoft.com/office/officeart/2005/8/layout/hList1"/>
    <dgm:cxn modelId="{568E2289-B9B8-4EDC-B30B-69E74C07BFC2}" type="presParOf" srcId="{34716B68-02E5-4C85-ADB4-97EB34F6D331}" destId="{FEBA6676-1E78-4E89-B2F3-1B2C7AEEE244}" srcOrd="0" destOrd="0" presId="urn:microsoft.com/office/officeart/2005/8/layout/hList1"/>
    <dgm:cxn modelId="{5DB339E6-7A9E-4484-9D56-5F6D2596A091}" type="presParOf" srcId="{34716B68-02E5-4C85-ADB4-97EB34F6D331}" destId="{8A3C9487-F5E6-45E2-BB60-4DCB11ADFA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0612FE-4639-4433-9AFC-AA9D66053F25}" type="doc">
      <dgm:prSet loTypeId="urn:microsoft.com/office/officeart/2008/layout/Lin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8BB00C-8E49-45D2-8FB6-44932B0B1168}">
      <dgm:prSet/>
      <dgm:spPr/>
      <dgm:t>
        <a:bodyPr/>
        <a:lstStyle/>
        <a:p>
          <a:r>
            <a:rPr lang="en-US" b="1">
              <a:latin typeface="+mn-lt"/>
            </a:rPr>
            <a:t>Kelly Fowler</a:t>
          </a:r>
          <a:endParaRPr lang="en-US">
            <a:latin typeface="+mn-lt"/>
          </a:endParaRPr>
        </a:p>
      </dgm:t>
    </dgm:pt>
    <dgm:pt modelId="{614B9877-263C-4F08-83B9-845A8D334ACE}" type="parTrans" cxnId="{1FDAA138-45B5-4DFE-9431-CE5811A4FFCA}">
      <dgm:prSet/>
      <dgm:spPr/>
      <dgm:t>
        <a:bodyPr/>
        <a:lstStyle/>
        <a:p>
          <a:endParaRPr lang="en-US"/>
        </a:p>
      </dgm:t>
    </dgm:pt>
    <dgm:pt modelId="{79F50C8A-8DC8-45C2-9653-E2997353CF2C}" type="sibTrans" cxnId="{1FDAA138-45B5-4DFE-9431-CE5811A4FFCA}">
      <dgm:prSet/>
      <dgm:spPr/>
      <dgm:t>
        <a:bodyPr/>
        <a:lstStyle/>
        <a:p>
          <a:endParaRPr lang="en-US"/>
        </a:p>
      </dgm:t>
    </dgm:pt>
    <dgm:pt modelId="{731381AD-719B-4314-971E-4BE3EB48060F}">
      <dgm:prSet/>
      <dgm:spPr/>
      <dgm:t>
        <a:bodyPr/>
        <a:lstStyle/>
        <a:p>
          <a:r>
            <a:rPr lang="en-US" b="1">
              <a:latin typeface="+mn-lt"/>
            </a:rPr>
            <a:t>Lianne Greenlee</a:t>
          </a:r>
          <a:endParaRPr lang="en-US">
            <a:latin typeface="+mn-lt"/>
          </a:endParaRPr>
        </a:p>
      </dgm:t>
    </dgm:pt>
    <dgm:pt modelId="{87C091E9-1EE0-4EC1-8DEE-F45C6A77A66D}" type="parTrans" cxnId="{37EEAE28-FF12-4E8B-BC78-EB731014E249}">
      <dgm:prSet/>
      <dgm:spPr/>
      <dgm:t>
        <a:bodyPr/>
        <a:lstStyle/>
        <a:p>
          <a:endParaRPr lang="en-US"/>
        </a:p>
      </dgm:t>
    </dgm:pt>
    <dgm:pt modelId="{D307E5BA-FA33-44A7-9D9A-AABE7ACCAC14}" type="sibTrans" cxnId="{37EEAE28-FF12-4E8B-BC78-EB731014E249}">
      <dgm:prSet/>
      <dgm:spPr/>
      <dgm:t>
        <a:bodyPr/>
        <a:lstStyle/>
        <a:p>
          <a:endParaRPr lang="en-US"/>
        </a:p>
      </dgm:t>
    </dgm:pt>
    <dgm:pt modelId="{C3E318DE-ADA0-4EFC-B7EC-ED546A0C5AD5}">
      <dgm:prSet/>
      <dgm:spPr/>
      <dgm:t>
        <a:bodyPr/>
        <a:lstStyle/>
        <a:p>
          <a:pPr rtl="0"/>
          <a:r>
            <a:rPr lang="en-US" b="1">
              <a:latin typeface="+mn-lt"/>
            </a:rPr>
            <a:t>Michelle Sampat</a:t>
          </a:r>
          <a:endParaRPr lang="en-US">
            <a:latin typeface="+mn-lt"/>
          </a:endParaRPr>
        </a:p>
      </dgm:t>
    </dgm:pt>
    <dgm:pt modelId="{9632B837-7EB7-4205-BADE-86EBEF85E5B7}" type="parTrans" cxnId="{22C1B360-87C2-4AE1-9549-9A40CD709FA4}">
      <dgm:prSet/>
      <dgm:spPr/>
      <dgm:t>
        <a:bodyPr/>
        <a:lstStyle/>
        <a:p>
          <a:endParaRPr lang="en-US"/>
        </a:p>
      </dgm:t>
    </dgm:pt>
    <dgm:pt modelId="{BEAB0DC5-8232-472B-87B0-8CA15B7E0FEE}" type="sibTrans" cxnId="{22C1B360-87C2-4AE1-9549-9A40CD709FA4}">
      <dgm:prSet/>
      <dgm:spPr/>
      <dgm:t>
        <a:bodyPr/>
        <a:lstStyle/>
        <a:p>
          <a:endParaRPr lang="en-US"/>
        </a:p>
      </dgm:t>
    </dgm:pt>
    <dgm:pt modelId="{BE423DBE-8741-4C73-AF88-859304A3A320}">
      <dgm:prSet/>
      <dgm:spPr/>
      <dgm:t>
        <a:bodyPr/>
        <a:lstStyle/>
        <a:p>
          <a:r>
            <a:rPr lang="en-US" b="1">
              <a:latin typeface="+mn-lt"/>
            </a:rPr>
            <a:t>Barbara Mezaki</a:t>
          </a:r>
          <a:endParaRPr lang="en-US">
            <a:latin typeface="+mn-lt"/>
          </a:endParaRPr>
        </a:p>
      </dgm:t>
    </dgm:pt>
    <dgm:pt modelId="{B6B9CAEC-7BB8-4701-B063-967D7706C497}" type="parTrans" cxnId="{022A3049-9AC4-4A40-A621-380B5E6CF40C}">
      <dgm:prSet/>
      <dgm:spPr/>
      <dgm:t>
        <a:bodyPr/>
        <a:lstStyle/>
        <a:p>
          <a:endParaRPr lang="en-US"/>
        </a:p>
      </dgm:t>
    </dgm:pt>
    <dgm:pt modelId="{791A6078-46BB-4904-9326-064F812BD765}" type="sibTrans" cxnId="{022A3049-9AC4-4A40-A621-380B5E6CF40C}">
      <dgm:prSet/>
      <dgm:spPr/>
      <dgm:t>
        <a:bodyPr/>
        <a:lstStyle/>
        <a:p>
          <a:endParaRPr lang="en-US"/>
        </a:p>
      </dgm:t>
    </dgm:pt>
    <dgm:pt modelId="{F73D2E3C-1213-4AE7-A091-CC10BED0C01B}">
      <dgm:prSet/>
      <dgm:spPr/>
      <dgm:t>
        <a:bodyPr/>
        <a:lstStyle/>
        <a:p>
          <a:pPr rtl="0"/>
          <a:r>
            <a:rPr lang="en-US" b="1">
              <a:latin typeface="+mn-lt"/>
            </a:rPr>
            <a:t>Allie Frickert</a:t>
          </a:r>
          <a:endParaRPr lang="en-US">
            <a:latin typeface="+mn-lt"/>
          </a:endParaRPr>
        </a:p>
      </dgm:t>
    </dgm:pt>
    <dgm:pt modelId="{D5FEF3A8-2F77-4320-AD8D-739F80B1994F}" type="parTrans" cxnId="{934094D5-E95C-4135-9879-1065DF597942}">
      <dgm:prSet/>
      <dgm:spPr/>
      <dgm:t>
        <a:bodyPr/>
        <a:lstStyle/>
        <a:p>
          <a:endParaRPr lang="en-US"/>
        </a:p>
      </dgm:t>
    </dgm:pt>
    <dgm:pt modelId="{B063E150-32BC-4892-A476-44B91AE93FA3}" type="sibTrans" cxnId="{934094D5-E95C-4135-9879-1065DF597942}">
      <dgm:prSet/>
      <dgm:spPr/>
      <dgm:t>
        <a:bodyPr/>
        <a:lstStyle/>
        <a:p>
          <a:endParaRPr lang="en-US"/>
        </a:p>
      </dgm:t>
    </dgm:pt>
    <dgm:pt modelId="{D8F31D11-4468-42CA-867F-370A8643DA2F}">
      <dgm:prSet phldr="0"/>
      <dgm:spPr/>
      <dgm:t>
        <a:bodyPr/>
        <a:lstStyle/>
        <a:p>
          <a:pPr rtl="0"/>
          <a:r>
            <a:rPr lang="en-US" b="1">
              <a:latin typeface="+mn-lt"/>
            </a:rPr>
            <a:t>Patty </a:t>
          </a:r>
          <a:r>
            <a:rPr lang="en-US" b="1" err="1">
              <a:latin typeface="+mn-lt"/>
            </a:rPr>
            <a:t>Quiñones</a:t>
          </a:r>
          <a:endParaRPr lang="en-US" b="1">
            <a:latin typeface="+mn-lt"/>
          </a:endParaRPr>
        </a:p>
      </dgm:t>
    </dgm:pt>
    <dgm:pt modelId="{D535A80A-1C67-4973-8B51-2CB379ACF4C3}" type="parTrans" cxnId="{ED748482-0F76-4217-9B81-326186AD5AD6}">
      <dgm:prSet/>
      <dgm:spPr/>
      <dgm:t>
        <a:bodyPr/>
        <a:lstStyle/>
        <a:p>
          <a:endParaRPr lang="en-US"/>
        </a:p>
      </dgm:t>
    </dgm:pt>
    <dgm:pt modelId="{026D13AD-6860-4EE8-8AFA-13249CCAE2BA}" type="sibTrans" cxnId="{ED748482-0F76-4217-9B81-326186AD5AD6}">
      <dgm:prSet/>
      <dgm:spPr/>
      <dgm:t>
        <a:bodyPr/>
        <a:lstStyle/>
        <a:p>
          <a:endParaRPr lang="en-US"/>
        </a:p>
      </dgm:t>
    </dgm:pt>
    <dgm:pt modelId="{05AE9B52-3BC9-443D-9BC4-E466EA9F50E2}">
      <dgm:prSet/>
      <dgm:spPr/>
      <dgm:t>
        <a:bodyPr/>
        <a:lstStyle/>
        <a:p>
          <a:r>
            <a:rPr lang="en-US">
              <a:latin typeface="+mn-lt"/>
            </a:rPr>
            <a:t>Vice President of Instruction; Accreditation Liaison Officer</a:t>
          </a:r>
        </a:p>
      </dgm:t>
    </dgm:pt>
    <dgm:pt modelId="{BAC99903-EFC0-4E5E-905B-D9F75FA9F567}" type="parTrans" cxnId="{204DB4C8-EB8C-42FC-B27F-002A06C8D6F9}">
      <dgm:prSet/>
      <dgm:spPr/>
      <dgm:t>
        <a:bodyPr/>
        <a:lstStyle/>
        <a:p>
          <a:endParaRPr lang="en-US"/>
        </a:p>
      </dgm:t>
    </dgm:pt>
    <dgm:pt modelId="{A1399FA8-0F34-431E-B33E-9002841DE32F}" type="sibTrans" cxnId="{204DB4C8-EB8C-42FC-B27F-002A06C8D6F9}">
      <dgm:prSet/>
      <dgm:spPr/>
      <dgm:t>
        <a:bodyPr/>
        <a:lstStyle/>
        <a:p>
          <a:endParaRPr lang="en-US"/>
        </a:p>
      </dgm:t>
    </dgm:pt>
    <dgm:pt modelId="{68786F8E-7254-4BB9-9A78-E84BDC1D0F69}">
      <dgm:prSet/>
      <dgm:spPr/>
      <dgm:t>
        <a:bodyPr/>
        <a:lstStyle/>
        <a:p>
          <a:r>
            <a:rPr lang="en-US">
              <a:latin typeface="+mn-lt"/>
            </a:rPr>
            <a:t>Assistant Dean of Accreditation</a:t>
          </a:r>
        </a:p>
      </dgm:t>
    </dgm:pt>
    <dgm:pt modelId="{A07D7F88-8315-44A6-987B-54A4F4C54C6E}" type="parTrans" cxnId="{AA31FB03-6E03-46B0-A4B4-E199B66EED8A}">
      <dgm:prSet/>
      <dgm:spPr/>
      <dgm:t>
        <a:bodyPr/>
        <a:lstStyle/>
        <a:p>
          <a:endParaRPr lang="en-US"/>
        </a:p>
      </dgm:t>
    </dgm:pt>
    <dgm:pt modelId="{797CBF8B-F641-4F2E-BB45-10F4402CC273}" type="sibTrans" cxnId="{AA31FB03-6E03-46B0-A4B4-E199B66EED8A}">
      <dgm:prSet/>
      <dgm:spPr/>
      <dgm:t>
        <a:bodyPr/>
        <a:lstStyle/>
        <a:p>
          <a:endParaRPr lang="en-US"/>
        </a:p>
      </dgm:t>
    </dgm:pt>
    <dgm:pt modelId="{5E5F1ACE-DE1C-40B7-A74D-94FD03A70694}">
      <dgm:prSet/>
      <dgm:spPr/>
      <dgm:t>
        <a:bodyPr/>
        <a:lstStyle/>
        <a:p>
          <a:r>
            <a:rPr lang="en-US">
              <a:latin typeface="+mn-lt"/>
            </a:rPr>
            <a:t>Associate Dean of Arts; Core Team member</a:t>
          </a:r>
        </a:p>
      </dgm:t>
    </dgm:pt>
    <dgm:pt modelId="{9F53B29A-0541-4221-97DF-566936C5C730}" type="parTrans" cxnId="{3B928CAF-10D9-4D55-9C67-AEEEF6DFFAAC}">
      <dgm:prSet/>
      <dgm:spPr/>
      <dgm:t>
        <a:bodyPr/>
        <a:lstStyle/>
        <a:p>
          <a:endParaRPr lang="en-US"/>
        </a:p>
      </dgm:t>
    </dgm:pt>
    <dgm:pt modelId="{7C143A79-9888-488C-A50D-674013AADACB}" type="sibTrans" cxnId="{3B928CAF-10D9-4D55-9C67-AEEEF6DFFAAC}">
      <dgm:prSet/>
      <dgm:spPr/>
      <dgm:t>
        <a:bodyPr/>
        <a:lstStyle/>
        <a:p>
          <a:endParaRPr lang="en-US"/>
        </a:p>
      </dgm:t>
    </dgm:pt>
    <dgm:pt modelId="{1B4B57AB-29FD-471A-A3C6-B0330B7F6CAC}">
      <dgm:prSet phldr="0"/>
      <dgm:spPr/>
      <dgm:t>
        <a:bodyPr/>
        <a:lstStyle/>
        <a:p>
          <a:pPr rtl="0"/>
          <a:r>
            <a:rPr lang="en-US" b="0">
              <a:latin typeface="+mn-lt"/>
            </a:rPr>
            <a:t>Director of Research and Institutional Effectiveness</a:t>
          </a:r>
        </a:p>
      </dgm:t>
    </dgm:pt>
    <dgm:pt modelId="{128E42C1-88F6-4718-A597-67C0ABE1F9E6}" type="parTrans" cxnId="{5CA849EE-EA7C-447D-B704-077C09CC1615}">
      <dgm:prSet/>
      <dgm:spPr/>
      <dgm:t>
        <a:bodyPr/>
        <a:lstStyle/>
        <a:p>
          <a:endParaRPr lang="en-US"/>
        </a:p>
      </dgm:t>
    </dgm:pt>
    <dgm:pt modelId="{FE7F8335-47FF-4C59-97BB-5FDE1E35D6B7}" type="sibTrans" cxnId="{5CA849EE-EA7C-447D-B704-077C09CC1615}">
      <dgm:prSet/>
      <dgm:spPr/>
      <dgm:t>
        <a:bodyPr/>
        <a:lstStyle/>
        <a:p>
          <a:endParaRPr lang="en-US"/>
        </a:p>
      </dgm:t>
    </dgm:pt>
    <dgm:pt modelId="{CF200580-A58C-4906-9CC5-CBFD86867A5B}">
      <dgm:prSet/>
      <dgm:spPr/>
      <dgm:t>
        <a:bodyPr/>
        <a:lstStyle/>
        <a:p>
          <a:r>
            <a:rPr lang="en-US">
              <a:latin typeface="+mn-lt"/>
            </a:rPr>
            <a:t>Professor of American Language; Faculty Accreditation Coordinator</a:t>
          </a:r>
        </a:p>
      </dgm:t>
    </dgm:pt>
    <dgm:pt modelId="{1D72ED91-C164-4F33-8CE0-8ACCBD85BD49}" type="parTrans" cxnId="{E0352AE4-33EE-497F-A9C3-5880116896FE}">
      <dgm:prSet/>
      <dgm:spPr/>
      <dgm:t>
        <a:bodyPr/>
        <a:lstStyle/>
        <a:p>
          <a:endParaRPr lang="en-US"/>
        </a:p>
      </dgm:t>
    </dgm:pt>
    <dgm:pt modelId="{D1F506A1-185D-4479-AE4C-3AC41B4DF108}" type="sibTrans" cxnId="{E0352AE4-33EE-497F-A9C3-5880116896FE}">
      <dgm:prSet/>
      <dgm:spPr/>
      <dgm:t>
        <a:bodyPr/>
        <a:lstStyle/>
        <a:p>
          <a:endParaRPr lang="en-US"/>
        </a:p>
      </dgm:t>
    </dgm:pt>
    <dgm:pt modelId="{D9137C39-5281-40B4-A0A0-CC43B114C634}">
      <dgm:prSet/>
      <dgm:spPr/>
      <dgm:t>
        <a:bodyPr/>
        <a:lstStyle/>
        <a:p>
          <a:pPr rtl="0"/>
          <a:r>
            <a:rPr lang="en-US">
              <a:latin typeface="+mn-lt"/>
            </a:rPr>
            <a:t>Professor of History; Faculty Assistant Accreditation Coordinator</a:t>
          </a:r>
        </a:p>
      </dgm:t>
    </dgm:pt>
    <dgm:pt modelId="{EB028636-33A4-4A1D-A949-9C19BEC4B280}" type="parTrans" cxnId="{A9452625-6581-464F-8553-8A5C067E62A3}">
      <dgm:prSet/>
      <dgm:spPr/>
      <dgm:t>
        <a:bodyPr/>
        <a:lstStyle/>
        <a:p>
          <a:endParaRPr lang="en-US"/>
        </a:p>
      </dgm:t>
    </dgm:pt>
    <dgm:pt modelId="{869D401B-2314-4AD6-8E30-9BAA6780D0A3}" type="sibTrans" cxnId="{A9452625-6581-464F-8553-8A5C067E62A3}">
      <dgm:prSet/>
      <dgm:spPr/>
      <dgm:t>
        <a:bodyPr/>
        <a:lstStyle/>
        <a:p>
          <a:endParaRPr lang="en-US"/>
        </a:p>
      </dgm:t>
    </dgm:pt>
    <dgm:pt modelId="{6BC82EAA-A69E-45B9-B21F-D0095957F5CE}">
      <dgm:prSet/>
      <dgm:spPr/>
      <dgm:t>
        <a:bodyPr/>
        <a:lstStyle/>
        <a:p>
          <a:pPr rtl="0"/>
          <a:r>
            <a:rPr lang="en-US" b="1">
              <a:latin typeface="+mn-lt"/>
            </a:rPr>
            <a:t>Laura Martinez </a:t>
          </a:r>
        </a:p>
      </dgm:t>
    </dgm:pt>
    <dgm:pt modelId="{26962BB4-CC35-40CC-A496-98F7534FB3EB}" type="parTrans" cxnId="{4E5EA2FA-7625-4113-92B6-72BECB9325C7}">
      <dgm:prSet/>
      <dgm:spPr/>
      <dgm:t>
        <a:bodyPr/>
        <a:lstStyle/>
        <a:p>
          <a:endParaRPr lang="en-US"/>
        </a:p>
      </dgm:t>
    </dgm:pt>
    <dgm:pt modelId="{DAF92717-0600-4988-B811-8D612E95778A}" type="sibTrans" cxnId="{4E5EA2FA-7625-4113-92B6-72BECB9325C7}">
      <dgm:prSet/>
      <dgm:spPr/>
      <dgm:t>
        <a:bodyPr/>
        <a:lstStyle/>
        <a:p>
          <a:endParaRPr lang="en-US"/>
        </a:p>
      </dgm:t>
    </dgm:pt>
    <dgm:pt modelId="{D82F78E8-0EE7-4C5D-9863-33B6428AAD8A}">
      <dgm:prSet/>
      <dgm:spPr/>
      <dgm:t>
        <a:bodyPr/>
        <a:lstStyle/>
        <a:p>
          <a:pPr rtl="0"/>
          <a:r>
            <a:rPr lang="en-US" b="0">
              <a:latin typeface="+mn-lt"/>
            </a:rPr>
            <a:t>Executive Assistant to the Vice President of Instruction</a:t>
          </a:r>
        </a:p>
      </dgm:t>
    </dgm:pt>
    <dgm:pt modelId="{F0D77E19-1FD5-4B0E-B68A-A0925111FE2A}" type="parTrans" cxnId="{85A9F035-A533-4B48-B4AB-172152981121}">
      <dgm:prSet/>
      <dgm:spPr/>
      <dgm:t>
        <a:bodyPr/>
        <a:lstStyle/>
        <a:p>
          <a:endParaRPr lang="en-US"/>
        </a:p>
      </dgm:t>
    </dgm:pt>
    <dgm:pt modelId="{3E2BE8DD-D4A2-4FBA-8A70-B7439E1B610C}" type="sibTrans" cxnId="{85A9F035-A533-4B48-B4AB-172152981121}">
      <dgm:prSet/>
      <dgm:spPr/>
      <dgm:t>
        <a:bodyPr/>
        <a:lstStyle/>
        <a:p>
          <a:endParaRPr lang="en-US"/>
        </a:p>
      </dgm:t>
    </dgm:pt>
    <dgm:pt modelId="{0BA855A9-4204-4178-A05A-C13D4FF7BF25}" type="pres">
      <dgm:prSet presAssocID="{A40612FE-4639-4433-9AFC-AA9D66053F25}" presName="vert0" presStyleCnt="0">
        <dgm:presLayoutVars>
          <dgm:dir/>
          <dgm:animOne val="branch"/>
          <dgm:animLvl val="lvl"/>
        </dgm:presLayoutVars>
      </dgm:prSet>
      <dgm:spPr/>
    </dgm:pt>
    <dgm:pt modelId="{5BCF9EFA-ADFC-4D52-ABD4-2D84F6B571E3}" type="pres">
      <dgm:prSet presAssocID="{178BB00C-8E49-45D2-8FB6-44932B0B1168}" presName="thickLine" presStyleLbl="alignNode1" presStyleIdx="0" presStyleCnt="7"/>
      <dgm:spPr/>
    </dgm:pt>
    <dgm:pt modelId="{044A2377-5F13-46D9-ABDA-DACEFA558EF6}" type="pres">
      <dgm:prSet presAssocID="{178BB00C-8E49-45D2-8FB6-44932B0B1168}" presName="horz1" presStyleCnt="0"/>
      <dgm:spPr/>
    </dgm:pt>
    <dgm:pt modelId="{BF5DEC32-B6ED-45B9-8B91-EC0D964ECABE}" type="pres">
      <dgm:prSet presAssocID="{178BB00C-8E49-45D2-8FB6-44932B0B1168}" presName="tx1" presStyleLbl="revTx" presStyleIdx="0" presStyleCnt="14"/>
      <dgm:spPr/>
    </dgm:pt>
    <dgm:pt modelId="{49865EDE-746F-4AD6-8C1A-43C8207642B8}" type="pres">
      <dgm:prSet presAssocID="{178BB00C-8E49-45D2-8FB6-44932B0B1168}" presName="vert1" presStyleCnt="0"/>
      <dgm:spPr/>
    </dgm:pt>
    <dgm:pt modelId="{57592863-D8D5-40CA-8822-2FEBFECA706F}" type="pres">
      <dgm:prSet presAssocID="{05AE9B52-3BC9-443D-9BC4-E466EA9F50E2}" presName="vertSpace2a" presStyleCnt="0"/>
      <dgm:spPr/>
    </dgm:pt>
    <dgm:pt modelId="{0A83B7FB-13F8-4F23-A15B-63015A5BD9DA}" type="pres">
      <dgm:prSet presAssocID="{05AE9B52-3BC9-443D-9BC4-E466EA9F50E2}" presName="horz2" presStyleCnt="0"/>
      <dgm:spPr/>
    </dgm:pt>
    <dgm:pt modelId="{6D2A4D01-87A3-4456-803F-E5179859BF38}" type="pres">
      <dgm:prSet presAssocID="{05AE9B52-3BC9-443D-9BC4-E466EA9F50E2}" presName="horzSpace2" presStyleCnt="0"/>
      <dgm:spPr/>
    </dgm:pt>
    <dgm:pt modelId="{7E8487B5-0635-49EF-92AB-A207DB915C1B}" type="pres">
      <dgm:prSet presAssocID="{05AE9B52-3BC9-443D-9BC4-E466EA9F50E2}" presName="tx2" presStyleLbl="revTx" presStyleIdx="1" presStyleCnt="14"/>
      <dgm:spPr/>
    </dgm:pt>
    <dgm:pt modelId="{37C9A14A-7061-4FF6-9CEB-F97069E577F5}" type="pres">
      <dgm:prSet presAssocID="{05AE9B52-3BC9-443D-9BC4-E466EA9F50E2}" presName="vert2" presStyleCnt="0"/>
      <dgm:spPr/>
    </dgm:pt>
    <dgm:pt modelId="{BEF99069-D2A8-4E86-A0FB-BD81F25896A7}" type="pres">
      <dgm:prSet presAssocID="{05AE9B52-3BC9-443D-9BC4-E466EA9F50E2}" presName="thinLine2b" presStyleLbl="callout" presStyleIdx="0" presStyleCnt="7"/>
      <dgm:spPr/>
    </dgm:pt>
    <dgm:pt modelId="{0AAEBFDD-27FB-4F73-9A92-D517E4A1885F}" type="pres">
      <dgm:prSet presAssocID="{05AE9B52-3BC9-443D-9BC4-E466EA9F50E2}" presName="vertSpace2b" presStyleCnt="0"/>
      <dgm:spPr/>
    </dgm:pt>
    <dgm:pt modelId="{90FE6659-7CB0-44DD-B0B2-93098A7DC87B}" type="pres">
      <dgm:prSet presAssocID="{731381AD-719B-4314-971E-4BE3EB48060F}" presName="thickLine" presStyleLbl="alignNode1" presStyleIdx="1" presStyleCnt="7"/>
      <dgm:spPr/>
    </dgm:pt>
    <dgm:pt modelId="{9CEAC0A7-E605-4E6F-B2FC-606839689E94}" type="pres">
      <dgm:prSet presAssocID="{731381AD-719B-4314-971E-4BE3EB48060F}" presName="horz1" presStyleCnt="0"/>
      <dgm:spPr/>
    </dgm:pt>
    <dgm:pt modelId="{24A1D160-D389-452D-A044-6CE77C190F9D}" type="pres">
      <dgm:prSet presAssocID="{731381AD-719B-4314-971E-4BE3EB48060F}" presName="tx1" presStyleLbl="revTx" presStyleIdx="2" presStyleCnt="14"/>
      <dgm:spPr/>
    </dgm:pt>
    <dgm:pt modelId="{57613FE8-76FD-482E-A49E-71D6F94F340E}" type="pres">
      <dgm:prSet presAssocID="{731381AD-719B-4314-971E-4BE3EB48060F}" presName="vert1" presStyleCnt="0"/>
      <dgm:spPr/>
    </dgm:pt>
    <dgm:pt modelId="{2792F15C-D8E1-4C43-BB28-5980F671FDA0}" type="pres">
      <dgm:prSet presAssocID="{68786F8E-7254-4BB9-9A78-E84BDC1D0F69}" presName="vertSpace2a" presStyleCnt="0"/>
      <dgm:spPr/>
    </dgm:pt>
    <dgm:pt modelId="{9AB67734-D70A-4726-852D-216666356B4D}" type="pres">
      <dgm:prSet presAssocID="{68786F8E-7254-4BB9-9A78-E84BDC1D0F69}" presName="horz2" presStyleCnt="0"/>
      <dgm:spPr/>
    </dgm:pt>
    <dgm:pt modelId="{BD144C85-79FE-4A70-BFB1-91E60C97A062}" type="pres">
      <dgm:prSet presAssocID="{68786F8E-7254-4BB9-9A78-E84BDC1D0F69}" presName="horzSpace2" presStyleCnt="0"/>
      <dgm:spPr/>
    </dgm:pt>
    <dgm:pt modelId="{15CD678B-A366-48B8-A38E-10AC71F42FE5}" type="pres">
      <dgm:prSet presAssocID="{68786F8E-7254-4BB9-9A78-E84BDC1D0F69}" presName="tx2" presStyleLbl="revTx" presStyleIdx="3" presStyleCnt="14"/>
      <dgm:spPr/>
    </dgm:pt>
    <dgm:pt modelId="{3F6951D7-6335-4756-8021-B630BB18A4F0}" type="pres">
      <dgm:prSet presAssocID="{68786F8E-7254-4BB9-9A78-E84BDC1D0F69}" presName="vert2" presStyleCnt="0"/>
      <dgm:spPr/>
    </dgm:pt>
    <dgm:pt modelId="{4809F2BF-0736-4CDD-B7B5-0E181598CBD0}" type="pres">
      <dgm:prSet presAssocID="{68786F8E-7254-4BB9-9A78-E84BDC1D0F69}" presName="thinLine2b" presStyleLbl="callout" presStyleIdx="1" presStyleCnt="7"/>
      <dgm:spPr/>
    </dgm:pt>
    <dgm:pt modelId="{0FB99FE7-C0E7-48CB-BE51-0F866C0A9F12}" type="pres">
      <dgm:prSet presAssocID="{68786F8E-7254-4BB9-9A78-E84BDC1D0F69}" presName="vertSpace2b" presStyleCnt="0"/>
      <dgm:spPr/>
    </dgm:pt>
    <dgm:pt modelId="{5E7F2795-3AF8-4562-97D3-7FE215BD8D36}" type="pres">
      <dgm:prSet presAssocID="{C3E318DE-ADA0-4EFC-B7EC-ED546A0C5AD5}" presName="thickLine" presStyleLbl="alignNode1" presStyleIdx="2" presStyleCnt="7"/>
      <dgm:spPr/>
    </dgm:pt>
    <dgm:pt modelId="{F787EAAD-9CC3-4C1A-856A-3418ED20FDF8}" type="pres">
      <dgm:prSet presAssocID="{C3E318DE-ADA0-4EFC-B7EC-ED546A0C5AD5}" presName="horz1" presStyleCnt="0"/>
      <dgm:spPr/>
    </dgm:pt>
    <dgm:pt modelId="{6EB29B25-342E-4D43-9CF5-7D4E7800523D}" type="pres">
      <dgm:prSet presAssocID="{C3E318DE-ADA0-4EFC-B7EC-ED546A0C5AD5}" presName="tx1" presStyleLbl="revTx" presStyleIdx="4" presStyleCnt="14"/>
      <dgm:spPr/>
    </dgm:pt>
    <dgm:pt modelId="{49AF6A5E-7ABD-4258-9AC0-5969A282FEBD}" type="pres">
      <dgm:prSet presAssocID="{C3E318DE-ADA0-4EFC-B7EC-ED546A0C5AD5}" presName="vert1" presStyleCnt="0"/>
      <dgm:spPr/>
    </dgm:pt>
    <dgm:pt modelId="{176ED5DB-74BB-4B5E-8837-E8F2CBE4A72C}" type="pres">
      <dgm:prSet presAssocID="{5E5F1ACE-DE1C-40B7-A74D-94FD03A70694}" presName="vertSpace2a" presStyleCnt="0"/>
      <dgm:spPr/>
    </dgm:pt>
    <dgm:pt modelId="{F2C8C8A2-3A8D-4FF8-8A2C-1A168DBB7D14}" type="pres">
      <dgm:prSet presAssocID="{5E5F1ACE-DE1C-40B7-A74D-94FD03A70694}" presName="horz2" presStyleCnt="0"/>
      <dgm:spPr/>
    </dgm:pt>
    <dgm:pt modelId="{8D2147E2-33D1-4733-9841-021F1B36E460}" type="pres">
      <dgm:prSet presAssocID="{5E5F1ACE-DE1C-40B7-A74D-94FD03A70694}" presName="horzSpace2" presStyleCnt="0"/>
      <dgm:spPr/>
    </dgm:pt>
    <dgm:pt modelId="{D11562F3-910B-4804-832A-B1ABBC126EC8}" type="pres">
      <dgm:prSet presAssocID="{5E5F1ACE-DE1C-40B7-A74D-94FD03A70694}" presName="tx2" presStyleLbl="revTx" presStyleIdx="5" presStyleCnt="14"/>
      <dgm:spPr/>
    </dgm:pt>
    <dgm:pt modelId="{015BEBFE-2959-496B-BD69-6F04F39FDC81}" type="pres">
      <dgm:prSet presAssocID="{5E5F1ACE-DE1C-40B7-A74D-94FD03A70694}" presName="vert2" presStyleCnt="0"/>
      <dgm:spPr/>
    </dgm:pt>
    <dgm:pt modelId="{237D738D-F8F9-4FF5-92CE-7C028AC43F24}" type="pres">
      <dgm:prSet presAssocID="{5E5F1ACE-DE1C-40B7-A74D-94FD03A70694}" presName="thinLine2b" presStyleLbl="callout" presStyleIdx="2" presStyleCnt="7"/>
      <dgm:spPr/>
    </dgm:pt>
    <dgm:pt modelId="{D7C24A05-48AA-4BF0-92E4-AB7B0E42B5C7}" type="pres">
      <dgm:prSet presAssocID="{5E5F1ACE-DE1C-40B7-A74D-94FD03A70694}" presName="vertSpace2b" presStyleCnt="0"/>
      <dgm:spPr/>
    </dgm:pt>
    <dgm:pt modelId="{183D4EE1-AFC0-4BF9-A145-2C9798B586C6}" type="pres">
      <dgm:prSet presAssocID="{D8F31D11-4468-42CA-867F-370A8643DA2F}" presName="thickLine" presStyleLbl="alignNode1" presStyleIdx="3" presStyleCnt="7"/>
      <dgm:spPr/>
    </dgm:pt>
    <dgm:pt modelId="{DDCA54E9-FC94-4346-B2A6-32DDEDA89DC3}" type="pres">
      <dgm:prSet presAssocID="{D8F31D11-4468-42CA-867F-370A8643DA2F}" presName="horz1" presStyleCnt="0"/>
      <dgm:spPr/>
    </dgm:pt>
    <dgm:pt modelId="{C0CE9D7D-1C5E-448E-99A7-A7459AA89AFA}" type="pres">
      <dgm:prSet presAssocID="{D8F31D11-4468-42CA-867F-370A8643DA2F}" presName="tx1" presStyleLbl="revTx" presStyleIdx="6" presStyleCnt="14"/>
      <dgm:spPr/>
    </dgm:pt>
    <dgm:pt modelId="{7B906C5F-BE3B-49F5-8E87-628AE336936E}" type="pres">
      <dgm:prSet presAssocID="{D8F31D11-4468-42CA-867F-370A8643DA2F}" presName="vert1" presStyleCnt="0"/>
      <dgm:spPr/>
    </dgm:pt>
    <dgm:pt modelId="{55AA9C33-AA27-4E97-B538-5D07C169CE97}" type="pres">
      <dgm:prSet presAssocID="{1B4B57AB-29FD-471A-A3C6-B0330B7F6CAC}" presName="vertSpace2a" presStyleCnt="0"/>
      <dgm:spPr/>
    </dgm:pt>
    <dgm:pt modelId="{01CF2692-2771-46A5-8CB0-4C7F97FE0BA6}" type="pres">
      <dgm:prSet presAssocID="{1B4B57AB-29FD-471A-A3C6-B0330B7F6CAC}" presName="horz2" presStyleCnt="0"/>
      <dgm:spPr/>
    </dgm:pt>
    <dgm:pt modelId="{3BE660FC-DA67-42E7-9576-7A845CFCF8AE}" type="pres">
      <dgm:prSet presAssocID="{1B4B57AB-29FD-471A-A3C6-B0330B7F6CAC}" presName="horzSpace2" presStyleCnt="0"/>
      <dgm:spPr/>
    </dgm:pt>
    <dgm:pt modelId="{B05AD592-1A33-48E9-A73D-E4ABA8B74529}" type="pres">
      <dgm:prSet presAssocID="{1B4B57AB-29FD-471A-A3C6-B0330B7F6CAC}" presName="tx2" presStyleLbl="revTx" presStyleIdx="7" presStyleCnt="14"/>
      <dgm:spPr/>
    </dgm:pt>
    <dgm:pt modelId="{468F3A15-7D2B-49AE-B035-FD538AEF8986}" type="pres">
      <dgm:prSet presAssocID="{1B4B57AB-29FD-471A-A3C6-B0330B7F6CAC}" presName="vert2" presStyleCnt="0"/>
      <dgm:spPr/>
    </dgm:pt>
    <dgm:pt modelId="{FAB2288C-7D12-4141-9873-B2DF19EC8143}" type="pres">
      <dgm:prSet presAssocID="{1B4B57AB-29FD-471A-A3C6-B0330B7F6CAC}" presName="thinLine2b" presStyleLbl="callout" presStyleIdx="3" presStyleCnt="7"/>
      <dgm:spPr/>
    </dgm:pt>
    <dgm:pt modelId="{7581F9E0-99D8-4848-A717-F8940B8B542A}" type="pres">
      <dgm:prSet presAssocID="{1B4B57AB-29FD-471A-A3C6-B0330B7F6CAC}" presName="vertSpace2b" presStyleCnt="0"/>
      <dgm:spPr/>
    </dgm:pt>
    <dgm:pt modelId="{940194B8-CA1F-4CD6-8DD7-C9B36E7515F5}" type="pres">
      <dgm:prSet presAssocID="{BE423DBE-8741-4C73-AF88-859304A3A320}" presName="thickLine" presStyleLbl="alignNode1" presStyleIdx="4" presStyleCnt="7"/>
      <dgm:spPr/>
    </dgm:pt>
    <dgm:pt modelId="{6CA23139-04FF-411C-8ACB-DF47974C612A}" type="pres">
      <dgm:prSet presAssocID="{BE423DBE-8741-4C73-AF88-859304A3A320}" presName="horz1" presStyleCnt="0"/>
      <dgm:spPr/>
    </dgm:pt>
    <dgm:pt modelId="{39DB2C0F-138D-41D3-A4A1-D64533337470}" type="pres">
      <dgm:prSet presAssocID="{BE423DBE-8741-4C73-AF88-859304A3A320}" presName="tx1" presStyleLbl="revTx" presStyleIdx="8" presStyleCnt="14"/>
      <dgm:spPr/>
    </dgm:pt>
    <dgm:pt modelId="{23267C05-84C9-4CF1-A85B-FDD3D4337AF0}" type="pres">
      <dgm:prSet presAssocID="{BE423DBE-8741-4C73-AF88-859304A3A320}" presName="vert1" presStyleCnt="0"/>
      <dgm:spPr/>
    </dgm:pt>
    <dgm:pt modelId="{AECD1D63-0037-4D11-842B-72ADAC9389BA}" type="pres">
      <dgm:prSet presAssocID="{CF200580-A58C-4906-9CC5-CBFD86867A5B}" presName="vertSpace2a" presStyleCnt="0"/>
      <dgm:spPr/>
    </dgm:pt>
    <dgm:pt modelId="{2BBE55FD-EBE7-4F05-B5FA-4D4189E60AA4}" type="pres">
      <dgm:prSet presAssocID="{CF200580-A58C-4906-9CC5-CBFD86867A5B}" presName="horz2" presStyleCnt="0"/>
      <dgm:spPr/>
    </dgm:pt>
    <dgm:pt modelId="{D1EF88BF-9472-482D-90CF-28377D67A4C3}" type="pres">
      <dgm:prSet presAssocID="{CF200580-A58C-4906-9CC5-CBFD86867A5B}" presName="horzSpace2" presStyleCnt="0"/>
      <dgm:spPr/>
    </dgm:pt>
    <dgm:pt modelId="{F840AA76-DBA2-46DC-92FE-CE2E3402E3C0}" type="pres">
      <dgm:prSet presAssocID="{CF200580-A58C-4906-9CC5-CBFD86867A5B}" presName="tx2" presStyleLbl="revTx" presStyleIdx="9" presStyleCnt="14"/>
      <dgm:spPr/>
    </dgm:pt>
    <dgm:pt modelId="{072FF8B3-3EFE-44B2-9297-0F371FF1C483}" type="pres">
      <dgm:prSet presAssocID="{CF200580-A58C-4906-9CC5-CBFD86867A5B}" presName="vert2" presStyleCnt="0"/>
      <dgm:spPr/>
    </dgm:pt>
    <dgm:pt modelId="{38768EE9-52AA-4A37-8CF6-A1C390B3702A}" type="pres">
      <dgm:prSet presAssocID="{CF200580-A58C-4906-9CC5-CBFD86867A5B}" presName="thinLine2b" presStyleLbl="callout" presStyleIdx="4" presStyleCnt="7"/>
      <dgm:spPr/>
    </dgm:pt>
    <dgm:pt modelId="{8489CC62-11BB-4418-A28E-EBD5EA9B4927}" type="pres">
      <dgm:prSet presAssocID="{CF200580-A58C-4906-9CC5-CBFD86867A5B}" presName="vertSpace2b" presStyleCnt="0"/>
      <dgm:spPr/>
    </dgm:pt>
    <dgm:pt modelId="{24750E53-71DF-4123-8166-3E70D07AABE5}" type="pres">
      <dgm:prSet presAssocID="{F73D2E3C-1213-4AE7-A091-CC10BED0C01B}" presName="thickLine" presStyleLbl="alignNode1" presStyleIdx="5" presStyleCnt="7"/>
      <dgm:spPr/>
    </dgm:pt>
    <dgm:pt modelId="{6A8469D5-9153-422D-953E-0877D5C13256}" type="pres">
      <dgm:prSet presAssocID="{F73D2E3C-1213-4AE7-A091-CC10BED0C01B}" presName="horz1" presStyleCnt="0"/>
      <dgm:spPr/>
    </dgm:pt>
    <dgm:pt modelId="{32102B0C-FC58-4767-8507-A2AF59DD8C6A}" type="pres">
      <dgm:prSet presAssocID="{F73D2E3C-1213-4AE7-A091-CC10BED0C01B}" presName="tx1" presStyleLbl="revTx" presStyleIdx="10" presStyleCnt="14"/>
      <dgm:spPr/>
    </dgm:pt>
    <dgm:pt modelId="{FC7EB865-8D75-47CF-8788-B3DA25B5C6D4}" type="pres">
      <dgm:prSet presAssocID="{F73D2E3C-1213-4AE7-A091-CC10BED0C01B}" presName="vert1" presStyleCnt="0"/>
      <dgm:spPr/>
    </dgm:pt>
    <dgm:pt modelId="{266AFE01-0598-4097-8665-699D25A3582D}" type="pres">
      <dgm:prSet presAssocID="{D9137C39-5281-40B4-A0A0-CC43B114C634}" presName="vertSpace2a" presStyleCnt="0"/>
      <dgm:spPr/>
    </dgm:pt>
    <dgm:pt modelId="{5EF65AE5-0CB4-4F3F-8990-5AFF9AC8D928}" type="pres">
      <dgm:prSet presAssocID="{D9137C39-5281-40B4-A0A0-CC43B114C634}" presName="horz2" presStyleCnt="0"/>
      <dgm:spPr/>
    </dgm:pt>
    <dgm:pt modelId="{8AE34A2D-3982-4991-9E8A-8D42274C4651}" type="pres">
      <dgm:prSet presAssocID="{D9137C39-5281-40B4-A0A0-CC43B114C634}" presName="horzSpace2" presStyleCnt="0"/>
      <dgm:spPr/>
    </dgm:pt>
    <dgm:pt modelId="{48F7CAA1-27C5-4508-B20C-DCAA11277767}" type="pres">
      <dgm:prSet presAssocID="{D9137C39-5281-40B4-A0A0-CC43B114C634}" presName="tx2" presStyleLbl="revTx" presStyleIdx="11" presStyleCnt="14"/>
      <dgm:spPr/>
    </dgm:pt>
    <dgm:pt modelId="{23725D5F-1A6B-4778-A327-F500938B0904}" type="pres">
      <dgm:prSet presAssocID="{D9137C39-5281-40B4-A0A0-CC43B114C634}" presName="vert2" presStyleCnt="0"/>
      <dgm:spPr/>
    </dgm:pt>
    <dgm:pt modelId="{D2D8182F-C97E-4511-B03A-6A73783E0AAA}" type="pres">
      <dgm:prSet presAssocID="{D9137C39-5281-40B4-A0A0-CC43B114C634}" presName="thinLine2b" presStyleLbl="callout" presStyleIdx="5" presStyleCnt="7"/>
      <dgm:spPr/>
    </dgm:pt>
    <dgm:pt modelId="{3267E8E8-5472-45DB-83B4-1780F5ADCD46}" type="pres">
      <dgm:prSet presAssocID="{D9137C39-5281-40B4-A0A0-CC43B114C634}" presName="vertSpace2b" presStyleCnt="0"/>
      <dgm:spPr/>
    </dgm:pt>
    <dgm:pt modelId="{9CC40D99-7BB1-41E5-8C49-7DAEDE34E42E}" type="pres">
      <dgm:prSet presAssocID="{6BC82EAA-A69E-45B9-B21F-D0095957F5CE}" presName="thickLine" presStyleLbl="alignNode1" presStyleIdx="6" presStyleCnt="7"/>
      <dgm:spPr/>
    </dgm:pt>
    <dgm:pt modelId="{EDC2E684-41F5-4321-8C52-14F79A0778C4}" type="pres">
      <dgm:prSet presAssocID="{6BC82EAA-A69E-45B9-B21F-D0095957F5CE}" presName="horz1" presStyleCnt="0"/>
      <dgm:spPr/>
    </dgm:pt>
    <dgm:pt modelId="{3B8EF1A0-B45C-40A0-9F1F-8CEC372A30F4}" type="pres">
      <dgm:prSet presAssocID="{6BC82EAA-A69E-45B9-B21F-D0095957F5CE}" presName="tx1" presStyleLbl="revTx" presStyleIdx="12" presStyleCnt="14"/>
      <dgm:spPr/>
    </dgm:pt>
    <dgm:pt modelId="{7016FB6F-D499-4369-8429-EE2DA9EFB538}" type="pres">
      <dgm:prSet presAssocID="{6BC82EAA-A69E-45B9-B21F-D0095957F5CE}" presName="vert1" presStyleCnt="0"/>
      <dgm:spPr/>
    </dgm:pt>
    <dgm:pt modelId="{1F16F7E2-D0B8-4C9F-990B-E7E55AF0F1CB}" type="pres">
      <dgm:prSet presAssocID="{D82F78E8-0EE7-4C5D-9863-33B6428AAD8A}" presName="vertSpace2a" presStyleCnt="0"/>
      <dgm:spPr/>
    </dgm:pt>
    <dgm:pt modelId="{13C77A42-1AD0-433B-B78B-747FFB659409}" type="pres">
      <dgm:prSet presAssocID="{D82F78E8-0EE7-4C5D-9863-33B6428AAD8A}" presName="horz2" presStyleCnt="0"/>
      <dgm:spPr/>
    </dgm:pt>
    <dgm:pt modelId="{03349002-973B-4A77-80EF-24AC5A301287}" type="pres">
      <dgm:prSet presAssocID="{D82F78E8-0EE7-4C5D-9863-33B6428AAD8A}" presName="horzSpace2" presStyleCnt="0"/>
      <dgm:spPr/>
    </dgm:pt>
    <dgm:pt modelId="{32769B81-8581-4193-AD95-C37007D028D6}" type="pres">
      <dgm:prSet presAssocID="{D82F78E8-0EE7-4C5D-9863-33B6428AAD8A}" presName="tx2" presStyleLbl="revTx" presStyleIdx="13" presStyleCnt="14"/>
      <dgm:spPr/>
    </dgm:pt>
    <dgm:pt modelId="{79F9FB5A-D2D2-437A-8862-AF2086A81017}" type="pres">
      <dgm:prSet presAssocID="{D82F78E8-0EE7-4C5D-9863-33B6428AAD8A}" presName="vert2" presStyleCnt="0"/>
      <dgm:spPr/>
    </dgm:pt>
    <dgm:pt modelId="{79827988-7034-4AA7-B87B-33E6D59DF456}" type="pres">
      <dgm:prSet presAssocID="{D82F78E8-0EE7-4C5D-9863-33B6428AAD8A}" presName="thinLine2b" presStyleLbl="callout" presStyleIdx="6" presStyleCnt="7"/>
      <dgm:spPr/>
    </dgm:pt>
    <dgm:pt modelId="{42681F84-A662-4E2F-A30E-CB390A1CEFF7}" type="pres">
      <dgm:prSet presAssocID="{D82F78E8-0EE7-4C5D-9863-33B6428AAD8A}" presName="vertSpace2b" presStyleCnt="0"/>
      <dgm:spPr/>
    </dgm:pt>
  </dgm:ptLst>
  <dgm:cxnLst>
    <dgm:cxn modelId="{30D71B01-A54F-4BBA-8F42-01DA03B0D9CA}" type="presOf" srcId="{178BB00C-8E49-45D2-8FB6-44932B0B1168}" destId="{BF5DEC32-B6ED-45B9-8B91-EC0D964ECABE}" srcOrd="0" destOrd="0" presId="urn:microsoft.com/office/officeart/2008/layout/LinedList"/>
    <dgm:cxn modelId="{13491D01-CA7D-42BA-9C9D-65587F93B798}" type="presOf" srcId="{5E5F1ACE-DE1C-40B7-A74D-94FD03A70694}" destId="{D11562F3-910B-4804-832A-B1ABBC126EC8}" srcOrd="0" destOrd="0" presId="urn:microsoft.com/office/officeart/2008/layout/LinedList"/>
    <dgm:cxn modelId="{AA31FB03-6E03-46B0-A4B4-E199B66EED8A}" srcId="{731381AD-719B-4314-971E-4BE3EB48060F}" destId="{68786F8E-7254-4BB9-9A78-E84BDC1D0F69}" srcOrd="0" destOrd="0" parTransId="{A07D7F88-8315-44A6-987B-54A4F4C54C6E}" sibTransId="{797CBF8B-F641-4F2E-BB45-10F4402CC273}"/>
    <dgm:cxn modelId="{710BE21C-E7BA-48F7-B86A-AAA9B494C65F}" type="presOf" srcId="{C3E318DE-ADA0-4EFC-B7EC-ED546A0C5AD5}" destId="{6EB29B25-342E-4D43-9CF5-7D4E7800523D}" srcOrd="0" destOrd="0" presId="urn:microsoft.com/office/officeart/2008/layout/LinedList"/>
    <dgm:cxn modelId="{A9452625-6581-464F-8553-8A5C067E62A3}" srcId="{F73D2E3C-1213-4AE7-A091-CC10BED0C01B}" destId="{D9137C39-5281-40B4-A0A0-CC43B114C634}" srcOrd="0" destOrd="0" parTransId="{EB028636-33A4-4A1D-A949-9C19BEC4B280}" sibTransId="{869D401B-2314-4AD6-8E30-9BAA6780D0A3}"/>
    <dgm:cxn modelId="{37EEAE28-FF12-4E8B-BC78-EB731014E249}" srcId="{A40612FE-4639-4433-9AFC-AA9D66053F25}" destId="{731381AD-719B-4314-971E-4BE3EB48060F}" srcOrd="1" destOrd="0" parTransId="{87C091E9-1EE0-4EC1-8DEE-F45C6A77A66D}" sibTransId="{D307E5BA-FA33-44A7-9D9A-AABE7ACCAC14}"/>
    <dgm:cxn modelId="{9F9B042A-C90E-4DEF-B36E-2ACABDB6ED41}" type="presOf" srcId="{F73D2E3C-1213-4AE7-A091-CC10BED0C01B}" destId="{32102B0C-FC58-4767-8507-A2AF59DD8C6A}" srcOrd="0" destOrd="0" presId="urn:microsoft.com/office/officeart/2008/layout/LinedList"/>
    <dgm:cxn modelId="{85A9F035-A533-4B48-B4AB-172152981121}" srcId="{6BC82EAA-A69E-45B9-B21F-D0095957F5CE}" destId="{D82F78E8-0EE7-4C5D-9863-33B6428AAD8A}" srcOrd="0" destOrd="0" parTransId="{F0D77E19-1FD5-4B0E-B68A-A0925111FE2A}" sibTransId="{3E2BE8DD-D4A2-4FBA-8A70-B7439E1B610C}"/>
    <dgm:cxn modelId="{1FDAA138-45B5-4DFE-9431-CE5811A4FFCA}" srcId="{A40612FE-4639-4433-9AFC-AA9D66053F25}" destId="{178BB00C-8E49-45D2-8FB6-44932B0B1168}" srcOrd="0" destOrd="0" parTransId="{614B9877-263C-4F08-83B9-845A8D334ACE}" sibTransId="{79F50C8A-8DC8-45C2-9653-E2997353CF2C}"/>
    <dgm:cxn modelId="{22C1B360-87C2-4AE1-9549-9A40CD709FA4}" srcId="{A40612FE-4639-4433-9AFC-AA9D66053F25}" destId="{C3E318DE-ADA0-4EFC-B7EC-ED546A0C5AD5}" srcOrd="2" destOrd="0" parTransId="{9632B837-7EB7-4205-BADE-86EBEF85E5B7}" sibTransId="{BEAB0DC5-8232-472B-87B0-8CA15B7E0FEE}"/>
    <dgm:cxn modelId="{022A3049-9AC4-4A40-A621-380B5E6CF40C}" srcId="{A40612FE-4639-4433-9AFC-AA9D66053F25}" destId="{BE423DBE-8741-4C73-AF88-859304A3A320}" srcOrd="4" destOrd="0" parTransId="{B6B9CAEC-7BB8-4701-B063-967D7706C497}" sibTransId="{791A6078-46BB-4904-9326-064F812BD765}"/>
    <dgm:cxn modelId="{76AF7A4B-FDCE-4B38-81C2-671037447877}" type="presOf" srcId="{05AE9B52-3BC9-443D-9BC4-E466EA9F50E2}" destId="{7E8487B5-0635-49EF-92AB-A207DB915C1B}" srcOrd="0" destOrd="0" presId="urn:microsoft.com/office/officeart/2008/layout/LinedList"/>
    <dgm:cxn modelId="{ED748482-0F76-4217-9B81-326186AD5AD6}" srcId="{A40612FE-4639-4433-9AFC-AA9D66053F25}" destId="{D8F31D11-4468-42CA-867F-370A8643DA2F}" srcOrd="3" destOrd="0" parTransId="{D535A80A-1C67-4973-8B51-2CB379ACF4C3}" sibTransId="{026D13AD-6860-4EE8-8AFA-13249CCAE2BA}"/>
    <dgm:cxn modelId="{AB3B8D88-23F4-4E21-90BE-0CE372A2B926}" type="presOf" srcId="{CF200580-A58C-4906-9CC5-CBFD86867A5B}" destId="{F840AA76-DBA2-46DC-92FE-CE2E3402E3C0}" srcOrd="0" destOrd="0" presId="urn:microsoft.com/office/officeart/2008/layout/LinedList"/>
    <dgm:cxn modelId="{0189BA9B-A6B7-49EA-9DD4-0BC73E049A3B}" type="presOf" srcId="{D9137C39-5281-40B4-A0A0-CC43B114C634}" destId="{48F7CAA1-27C5-4508-B20C-DCAA11277767}" srcOrd="0" destOrd="0" presId="urn:microsoft.com/office/officeart/2008/layout/LinedList"/>
    <dgm:cxn modelId="{371832A5-DCCC-4E43-BBF0-690B06BADE75}" type="presOf" srcId="{A40612FE-4639-4433-9AFC-AA9D66053F25}" destId="{0BA855A9-4204-4178-A05A-C13D4FF7BF25}" srcOrd="0" destOrd="0" presId="urn:microsoft.com/office/officeart/2008/layout/LinedList"/>
    <dgm:cxn modelId="{3B928CAF-10D9-4D55-9C67-AEEEF6DFFAAC}" srcId="{C3E318DE-ADA0-4EFC-B7EC-ED546A0C5AD5}" destId="{5E5F1ACE-DE1C-40B7-A74D-94FD03A70694}" srcOrd="0" destOrd="0" parTransId="{9F53B29A-0541-4221-97DF-566936C5C730}" sibTransId="{7C143A79-9888-488C-A50D-674013AADACB}"/>
    <dgm:cxn modelId="{353CF5BD-EF8B-4B9D-942E-50F4D46D8F97}" type="presOf" srcId="{1B4B57AB-29FD-471A-A3C6-B0330B7F6CAC}" destId="{B05AD592-1A33-48E9-A73D-E4ABA8B74529}" srcOrd="0" destOrd="0" presId="urn:microsoft.com/office/officeart/2008/layout/LinedList"/>
    <dgm:cxn modelId="{B800FFBF-47A9-4B28-A07B-920653EA39F0}" type="presOf" srcId="{D8F31D11-4468-42CA-867F-370A8643DA2F}" destId="{C0CE9D7D-1C5E-448E-99A7-A7459AA89AFA}" srcOrd="0" destOrd="0" presId="urn:microsoft.com/office/officeart/2008/layout/LinedList"/>
    <dgm:cxn modelId="{77D640C3-0191-4339-9ECA-C9C048A227F5}" type="presOf" srcId="{6BC82EAA-A69E-45B9-B21F-D0095957F5CE}" destId="{3B8EF1A0-B45C-40A0-9F1F-8CEC372A30F4}" srcOrd="0" destOrd="0" presId="urn:microsoft.com/office/officeart/2008/layout/LinedList"/>
    <dgm:cxn modelId="{204DB4C8-EB8C-42FC-B27F-002A06C8D6F9}" srcId="{178BB00C-8E49-45D2-8FB6-44932B0B1168}" destId="{05AE9B52-3BC9-443D-9BC4-E466EA9F50E2}" srcOrd="0" destOrd="0" parTransId="{BAC99903-EFC0-4E5E-905B-D9F75FA9F567}" sibTransId="{A1399FA8-0F34-431E-B33E-9002841DE32F}"/>
    <dgm:cxn modelId="{9B0452CE-CBFA-4AAD-89A0-84A3D7C53EAB}" type="presOf" srcId="{D82F78E8-0EE7-4C5D-9863-33B6428AAD8A}" destId="{32769B81-8581-4193-AD95-C37007D028D6}" srcOrd="0" destOrd="0" presId="urn:microsoft.com/office/officeart/2008/layout/LinedList"/>
    <dgm:cxn modelId="{76B395D0-4AEE-4B8D-85FA-FF1CB1DD6D0D}" type="presOf" srcId="{BE423DBE-8741-4C73-AF88-859304A3A320}" destId="{39DB2C0F-138D-41D3-A4A1-D64533337470}" srcOrd="0" destOrd="0" presId="urn:microsoft.com/office/officeart/2008/layout/LinedList"/>
    <dgm:cxn modelId="{934094D5-E95C-4135-9879-1065DF597942}" srcId="{A40612FE-4639-4433-9AFC-AA9D66053F25}" destId="{F73D2E3C-1213-4AE7-A091-CC10BED0C01B}" srcOrd="5" destOrd="0" parTransId="{D5FEF3A8-2F77-4320-AD8D-739F80B1994F}" sibTransId="{B063E150-32BC-4892-A476-44B91AE93FA3}"/>
    <dgm:cxn modelId="{C913C3E1-CA19-4F5C-A3C1-86A62F95B757}" type="presOf" srcId="{731381AD-719B-4314-971E-4BE3EB48060F}" destId="{24A1D160-D389-452D-A044-6CE77C190F9D}" srcOrd="0" destOrd="0" presId="urn:microsoft.com/office/officeart/2008/layout/LinedList"/>
    <dgm:cxn modelId="{E0352AE4-33EE-497F-A9C3-5880116896FE}" srcId="{BE423DBE-8741-4C73-AF88-859304A3A320}" destId="{CF200580-A58C-4906-9CC5-CBFD86867A5B}" srcOrd="0" destOrd="0" parTransId="{1D72ED91-C164-4F33-8CE0-8ACCBD85BD49}" sibTransId="{D1F506A1-185D-4479-AE4C-3AC41B4DF108}"/>
    <dgm:cxn modelId="{5CA849EE-EA7C-447D-B704-077C09CC1615}" srcId="{D8F31D11-4468-42CA-867F-370A8643DA2F}" destId="{1B4B57AB-29FD-471A-A3C6-B0330B7F6CAC}" srcOrd="0" destOrd="0" parTransId="{128E42C1-88F6-4718-A597-67C0ABE1F9E6}" sibTransId="{FE7F8335-47FF-4C59-97BB-5FDE1E35D6B7}"/>
    <dgm:cxn modelId="{0E2151F6-7583-4B2B-AA97-759B2CD2F535}" type="presOf" srcId="{68786F8E-7254-4BB9-9A78-E84BDC1D0F69}" destId="{15CD678B-A366-48B8-A38E-10AC71F42FE5}" srcOrd="0" destOrd="0" presId="urn:microsoft.com/office/officeart/2008/layout/LinedList"/>
    <dgm:cxn modelId="{4E5EA2FA-7625-4113-92B6-72BECB9325C7}" srcId="{A40612FE-4639-4433-9AFC-AA9D66053F25}" destId="{6BC82EAA-A69E-45B9-B21F-D0095957F5CE}" srcOrd="6" destOrd="0" parTransId="{26962BB4-CC35-40CC-A496-98F7534FB3EB}" sibTransId="{DAF92717-0600-4988-B811-8D612E95778A}"/>
    <dgm:cxn modelId="{A1A8E429-EDA7-4192-B276-3C534ED44AC5}" type="presParOf" srcId="{0BA855A9-4204-4178-A05A-C13D4FF7BF25}" destId="{5BCF9EFA-ADFC-4D52-ABD4-2D84F6B571E3}" srcOrd="0" destOrd="0" presId="urn:microsoft.com/office/officeart/2008/layout/LinedList"/>
    <dgm:cxn modelId="{DCC6DF4F-77A4-44DD-BE70-3AE506053D70}" type="presParOf" srcId="{0BA855A9-4204-4178-A05A-C13D4FF7BF25}" destId="{044A2377-5F13-46D9-ABDA-DACEFA558EF6}" srcOrd="1" destOrd="0" presId="urn:microsoft.com/office/officeart/2008/layout/LinedList"/>
    <dgm:cxn modelId="{E737A39D-AE94-403B-A6C2-59F7A00F7BD8}" type="presParOf" srcId="{044A2377-5F13-46D9-ABDA-DACEFA558EF6}" destId="{BF5DEC32-B6ED-45B9-8B91-EC0D964ECABE}" srcOrd="0" destOrd="0" presId="urn:microsoft.com/office/officeart/2008/layout/LinedList"/>
    <dgm:cxn modelId="{25DAE3E3-DD05-4686-9A98-795CC2993451}" type="presParOf" srcId="{044A2377-5F13-46D9-ABDA-DACEFA558EF6}" destId="{49865EDE-746F-4AD6-8C1A-43C8207642B8}" srcOrd="1" destOrd="0" presId="urn:microsoft.com/office/officeart/2008/layout/LinedList"/>
    <dgm:cxn modelId="{E6700CE8-FC1E-4BEE-819E-6BCE4600006C}" type="presParOf" srcId="{49865EDE-746F-4AD6-8C1A-43C8207642B8}" destId="{57592863-D8D5-40CA-8822-2FEBFECA706F}" srcOrd="0" destOrd="0" presId="urn:microsoft.com/office/officeart/2008/layout/LinedList"/>
    <dgm:cxn modelId="{FDE20290-79CB-429F-88CF-76152CAC5971}" type="presParOf" srcId="{49865EDE-746F-4AD6-8C1A-43C8207642B8}" destId="{0A83B7FB-13F8-4F23-A15B-63015A5BD9DA}" srcOrd="1" destOrd="0" presId="urn:microsoft.com/office/officeart/2008/layout/LinedList"/>
    <dgm:cxn modelId="{A3D2D3E7-BF4F-4727-86CE-79AEB6C6AA13}" type="presParOf" srcId="{0A83B7FB-13F8-4F23-A15B-63015A5BD9DA}" destId="{6D2A4D01-87A3-4456-803F-E5179859BF38}" srcOrd="0" destOrd="0" presId="urn:microsoft.com/office/officeart/2008/layout/LinedList"/>
    <dgm:cxn modelId="{4C7C60EE-AACB-4C5C-BDB8-936EDA25BC0F}" type="presParOf" srcId="{0A83B7FB-13F8-4F23-A15B-63015A5BD9DA}" destId="{7E8487B5-0635-49EF-92AB-A207DB915C1B}" srcOrd="1" destOrd="0" presId="urn:microsoft.com/office/officeart/2008/layout/LinedList"/>
    <dgm:cxn modelId="{61ED4553-8D6E-4180-BDCD-60EA093104B6}" type="presParOf" srcId="{0A83B7FB-13F8-4F23-A15B-63015A5BD9DA}" destId="{37C9A14A-7061-4FF6-9CEB-F97069E577F5}" srcOrd="2" destOrd="0" presId="urn:microsoft.com/office/officeart/2008/layout/LinedList"/>
    <dgm:cxn modelId="{47647509-7A05-4866-9365-E871034BADD4}" type="presParOf" srcId="{49865EDE-746F-4AD6-8C1A-43C8207642B8}" destId="{BEF99069-D2A8-4E86-A0FB-BD81F25896A7}" srcOrd="2" destOrd="0" presId="urn:microsoft.com/office/officeart/2008/layout/LinedList"/>
    <dgm:cxn modelId="{5A799E4C-8FA5-4355-9483-205331A6CD5C}" type="presParOf" srcId="{49865EDE-746F-4AD6-8C1A-43C8207642B8}" destId="{0AAEBFDD-27FB-4F73-9A92-D517E4A1885F}" srcOrd="3" destOrd="0" presId="urn:microsoft.com/office/officeart/2008/layout/LinedList"/>
    <dgm:cxn modelId="{F79BB67D-DDFD-4885-80D7-EDC5B4117657}" type="presParOf" srcId="{0BA855A9-4204-4178-A05A-C13D4FF7BF25}" destId="{90FE6659-7CB0-44DD-B0B2-93098A7DC87B}" srcOrd="2" destOrd="0" presId="urn:microsoft.com/office/officeart/2008/layout/LinedList"/>
    <dgm:cxn modelId="{2F630EDF-B963-47EE-BDDA-DDB194231E4D}" type="presParOf" srcId="{0BA855A9-4204-4178-A05A-C13D4FF7BF25}" destId="{9CEAC0A7-E605-4E6F-B2FC-606839689E94}" srcOrd="3" destOrd="0" presId="urn:microsoft.com/office/officeart/2008/layout/LinedList"/>
    <dgm:cxn modelId="{FD9CA112-557C-45A7-9A55-3D7DB3929A13}" type="presParOf" srcId="{9CEAC0A7-E605-4E6F-B2FC-606839689E94}" destId="{24A1D160-D389-452D-A044-6CE77C190F9D}" srcOrd="0" destOrd="0" presId="urn:microsoft.com/office/officeart/2008/layout/LinedList"/>
    <dgm:cxn modelId="{863CE384-CEFA-4C19-AAE6-FC27BEDAE68F}" type="presParOf" srcId="{9CEAC0A7-E605-4E6F-B2FC-606839689E94}" destId="{57613FE8-76FD-482E-A49E-71D6F94F340E}" srcOrd="1" destOrd="0" presId="urn:microsoft.com/office/officeart/2008/layout/LinedList"/>
    <dgm:cxn modelId="{9AEF97D9-EE2B-44A9-A399-8A896830D5B4}" type="presParOf" srcId="{57613FE8-76FD-482E-A49E-71D6F94F340E}" destId="{2792F15C-D8E1-4C43-BB28-5980F671FDA0}" srcOrd="0" destOrd="0" presId="urn:microsoft.com/office/officeart/2008/layout/LinedList"/>
    <dgm:cxn modelId="{4236932A-357E-4F42-A37B-FFCBF611C79D}" type="presParOf" srcId="{57613FE8-76FD-482E-A49E-71D6F94F340E}" destId="{9AB67734-D70A-4726-852D-216666356B4D}" srcOrd="1" destOrd="0" presId="urn:microsoft.com/office/officeart/2008/layout/LinedList"/>
    <dgm:cxn modelId="{4A7A4183-9ED2-4B70-BB34-A57C290570B1}" type="presParOf" srcId="{9AB67734-D70A-4726-852D-216666356B4D}" destId="{BD144C85-79FE-4A70-BFB1-91E60C97A062}" srcOrd="0" destOrd="0" presId="urn:microsoft.com/office/officeart/2008/layout/LinedList"/>
    <dgm:cxn modelId="{D9A2631A-A2A8-4580-AD1C-A6B1FB5BEBD3}" type="presParOf" srcId="{9AB67734-D70A-4726-852D-216666356B4D}" destId="{15CD678B-A366-48B8-A38E-10AC71F42FE5}" srcOrd="1" destOrd="0" presId="urn:microsoft.com/office/officeart/2008/layout/LinedList"/>
    <dgm:cxn modelId="{11E60392-2412-4B9A-898E-55005DFFFBB7}" type="presParOf" srcId="{9AB67734-D70A-4726-852D-216666356B4D}" destId="{3F6951D7-6335-4756-8021-B630BB18A4F0}" srcOrd="2" destOrd="0" presId="urn:microsoft.com/office/officeart/2008/layout/LinedList"/>
    <dgm:cxn modelId="{D36D0A90-B091-4F45-8878-B390D5DC248C}" type="presParOf" srcId="{57613FE8-76FD-482E-A49E-71D6F94F340E}" destId="{4809F2BF-0736-4CDD-B7B5-0E181598CBD0}" srcOrd="2" destOrd="0" presId="urn:microsoft.com/office/officeart/2008/layout/LinedList"/>
    <dgm:cxn modelId="{DC5A0F5E-D6A3-4C54-8A8E-A11C5FBA06A6}" type="presParOf" srcId="{57613FE8-76FD-482E-A49E-71D6F94F340E}" destId="{0FB99FE7-C0E7-48CB-BE51-0F866C0A9F12}" srcOrd="3" destOrd="0" presId="urn:microsoft.com/office/officeart/2008/layout/LinedList"/>
    <dgm:cxn modelId="{DA9A9435-388F-4038-A373-A18F78A27E5A}" type="presParOf" srcId="{0BA855A9-4204-4178-A05A-C13D4FF7BF25}" destId="{5E7F2795-3AF8-4562-97D3-7FE215BD8D36}" srcOrd="4" destOrd="0" presId="urn:microsoft.com/office/officeart/2008/layout/LinedList"/>
    <dgm:cxn modelId="{5DA6F580-89F6-4EF7-A681-9208131823C6}" type="presParOf" srcId="{0BA855A9-4204-4178-A05A-C13D4FF7BF25}" destId="{F787EAAD-9CC3-4C1A-856A-3418ED20FDF8}" srcOrd="5" destOrd="0" presId="urn:microsoft.com/office/officeart/2008/layout/LinedList"/>
    <dgm:cxn modelId="{07291BE1-76CE-4FEE-9E97-B2408BEBB39D}" type="presParOf" srcId="{F787EAAD-9CC3-4C1A-856A-3418ED20FDF8}" destId="{6EB29B25-342E-4D43-9CF5-7D4E7800523D}" srcOrd="0" destOrd="0" presId="urn:microsoft.com/office/officeart/2008/layout/LinedList"/>
    <dgm:cxn modelId="{F795BC61-AFEC-43E5-BAA7-5400C62130A5}" type="presParOf" srcId="{F787EAAD-9CC3-4C1A-856A-3418ED20FDF8}" destId="{49AF6A5E-7ABD-4258-9AC0-5969A282FEBD}" srcOrd="1" destOrd="0" presId="urn:microsoft.com/office/officeart/2008/layout/LinedList"/>
    <dgm:cxn modelId="{394DA830-D318-47D0-9648-D90698414FD0}" type="presParOf" srcId="{49AF6A5E-7ABD-4258-9AC0-5969A282FEBD}" destId="{176ED5DB-74BB-4B5E-8837-E8F2CBE4A72C}" srcOrd="0" destOrd="0" presId="urn:microsoft.com/office/officeart/2008/layout/LinedList"/>
    <dgm:cxn modelId="{7A36DD3D-A371-468B-B402-652C7E06BE79}" type="presParOf" srcId="{49AF6A5E-7ABD-4258-9AC0-5969A282FEBD}" destId="{F2C8C8A2-3A8D-4FF8-8A2C-1A168DBB7D14}" srcOrd="1" destOrd="0" presId="urn:microsoft.com/office/officeart/2008/layout/LinedList"/>
    <dgm:cxn modelId="{19CC61A3-795B-4AD1-B6E0-9D796D7A096D}" type="presParOf" srcId="{F2C8C8A2-3A8D-4FF8-8A2C-1A168DBB7D14}" destId="{8D2147E2-33D1-4733-9841-021F1B36E460}" srcOrd="0" destOrd="0" presId="urn:microsoft.com/office/officeart/2008/layout/LinedList"/>
    <dgm:cxn modelId="{CC192363-33C9-4146-9878-0E5970B9F9E4}" type="presParOf" srcId="{F2C8C8A2-3A8D-4FF8-8A2C-1A168DBB7D14}" destId="{D11562F3-910B-4804-832A-B1ABBC126EC8}" srcOrd="1" destOrd="0" presId="urn:microsoft.com/office/officeart/2008/layout/LinedList"/>
    <dgm:cxn modelId="{8D44BEAC-CB5B-4C67-8AF4-C6FFD2D1BBBD}" type="presParOf" srcId="{F2C8C8A2-3A8D-4FF8-8A2C-1A168DBB7D14}" destId="{015BEBFE-2959-496B-BD69-6F04F39FDC81}" srcOrd="2" destOrd="0" presId="urn:microsoft.com/office/officeart/2008/layout/LinedList"/>
    <dgm:cxn modelId="{E67F24CF-EC18-44C2-B5A1-3EA0473A92D7}" type="presParOf" srcId="{49AF6A5E-7ABD-4258-9AC0-5969A282FEBD}" destId="{237D738D-F8F9-4FF5-92CE-7C028AC43F24}" srcOrd="2" destOrd="0" presId="urn:microsoft.com/office/officeart/2008/layout/LinedList"/>
    <dgm:cxn modelId="{879B892F-1499-409E-ADFC-4BD301B80B3F}" type="presParOf" srcId="{49AF6A5E-7ABD-4258-9AC0-5969A282FEBD}" destId="{D7C24A05-48AA-4BF0-92E4-AB7B0E42B5C7}" srcOrd="3" destOrd="0" presId="urn:microsoft.com/office/officeart/2008/layout/LinedList"/>
    <dgm:cxn modelId="{8F5A95BB-9352-4DE7-9B73-1721E06BFEE1}" type="presParOf" srcId="{0BA855A9-4204-4178-A05A-C13D4FF7BF25}" destId="{183D4EE1-AFC0-4BF9-A145-2C9798B586C6}" srcOrd="6" destOrd="0" presId="urn:microsoft.com/office/officeart/2008/layout/LinedList"/>
    <dgm:cxn modelId="{580EDCCA-922A-4322-8A68-A8E6674B0FAF}" type="presParOf" srcId="{0BA855A9-4204-4178-A05A-C13D4FF7BF25}" destId="{DDCA54E9-FC94-4346-B2A6-32DDEDA89DC3}" srcOrd="7" destOrd="0" presId="urn:microsoft.com/office/officeart/2008/layout/LinedList"/>
    <dgm:cxn modelId="{8ACBE96E-9B6F-4978-8D85-CC477BEE0074}" type="presParOf" srcId="{DDCA54E9-FC94-4346-B2A6-32DDEDA89DC3}" destId="{C0CE9D7D-1C5E-448E-99A7-A7459AA89AFA}" srcOrd="0" destOrd="0" presId="urn:microsoft.com/office/officeart/2008/layout/LinedList"/>
    <dgm:cxn modelId="{D442F3B5-5070-4386-AA1A-5C7C664C0D29}" type="presParOf" srcId="{DDCA54E9-FC94-4346-B2A6-32DDEDA89DC3}" destId="{7B906C5F-BE3B-49F5-8E87-628AE336936E}" srcOrd="1" destOrd="0" presId="urn:microsoft.com/office/officeart/2008/layout/LinedList"/>
    <dgm:cxn modelId="{397EBE14-16D1-4284-932C-118E88447678}" type="presParOf" srcId="{7B906C5F-BE3B-49F5-8E87-628AE336936E}" destId="{55AA9C33-AA27-4E97-B538-5D07C169CE97}" srcOrd="0" destOrd="0" presId="urn:microsoft.com/office/officeart/2008/layout/LinedList"/>
    <dgm:cxn modelId="{913085BC-2D29-47FB-B486-F4A1696C4608}" type="presParOf" srcId="{7B906C5F-BE3B-49F5-8E87-628AE336936E}" destId="{01CF2692-2771-46A5-8CB0-4C7F97FE0BA6}" srcOrd="1" destOrd="0" presId="urn:microsoft.com/office/officeart/2008/layout/LinedList"/>
    <dgm:cxn modelId="{6899F5F2-A937-49A3-9551-3382A0BB5D01}" type="presParOf" srcId="{01CF2692-2771-46A5-8CB0-4C7F97FE0BA6}" destId="{3BE660FC-DA67-42E7-9576-7A845CFCF8AE}" srcOrd="0" destOrd="0" presId="urn:microsoft.com/office/officeart/2008/layout/LinedList"/>
    <dgm:cxn modelId="{F9EF843E-0EC8-42F3-9B38-80761C249C4D}" type="presParOf" srcId="{01CF2692-2771-46A5-8CB0-4C7F97FE0BA6}" destId="{B05AD592-1A33-48E9-A73D-E4ABA8B74529}" srcOrd="1" destOrd="0" presId="urn:microsoft.com/office/officeart/2008/layout/LinedList"/>
    <dgm:cxn modelId="{2E24654D-43F3-4DA9-80AD-94369CBB5DBC}" type="presParOf" srcId="{01CF2692-2771-46A5-8CB0-4C7F97FE0BA6}" destId="{468F3A15-7D2B-49AE-B035-FD538AEF8986}" srcOrd="2" destOrd="0" presId="urn:microsoft.com/office/officeart/2008/layout/LinedList"/>
    <dgm:cxn modelId="{3C4901D1-5A73-4446-95DC-953BA2348C6A}" type="presParOf" srcId="{7B906C5F-BE3B-49F5-8E87-628AE336936E}" destId="{FAB2288C-7D12-4141-9873-B2DF19EC8143}" srcOrd="2" destOrd="0" presId="urn:microsoft.com/office/officeart/2008/layout/LinedList"/>
    <dgm:cxn modelId="{DFCC0A73-B9BE-477C-B15F-2AB63EE35871}" type="presParOf" srcId="{7B906C5F-BE3B-49F5-8E87-628AE336936E}" destId="{7581F9E0-99D8-4848-A717-F8940B8B542A}" srcOrd="3" destOrd="0" presId="urn:microsoft.com/office/officeart/2008/layout/LinedList"/>
    <dgm:cxn modelId="{C579C330-21C5-4D6A-8A8B-CCB0372C8778}" type="presParOf" srcId="{0BA855A9-4204-4178-A05A-C13D4FF7BF25}" destId="{940194B8-CA1F-4CD6-8DD7-C9B36E7515F5}" srcOrd="8" destOrd="0" presId="urn:microsoft.com/office/officeart/2008/layout/LinedList"/>
    <dgm:cxn modelId="{80DB7F0D-677A-47D9-9CD0-9886329DF843}" type="presParOf" srcId="{0BA855A9-4204-4178-A05A-C13D4FF7BF25}" destId="{6CA23139-04FF-411C-8ACB-DF47974C612A}" srcOrd="9" destOrd="0" presId="urn:microsoft.com/office/officeart/2008/layout/LinedList"/>
    <dgm:cxn modelId="{B64E55F9-92F1-403C-98F4-3435062B2056}" type="presParOf" srcId="{6CA23139-04FF-411C-8ACB-DF47974C612A}" destId="{39DB2C0F-138D-41D3-A4A1-D64533337470}" srcOrd="0" destOrd="0" presId="urn:microsoft.com/office/officeart/2008/layout/LinedList"/>
    <dgm:cxn modelId="{6E9E9A08-79ED-4D8D-8746-8106D2359D62}" type="presParOf" srcId="{6CA23139-04FF-411C-8ACB-DF47974C612A}" destId="{23267C05-84C9-4CF1-A85B-FDD3D4337AF0}" srcOrd="1" destOrd="0" presId="urn:microsoft.com/office/officeart/2008/layout/LinedList"/>
    <dgm:cxn modelId="{DD76CAA7-B59F-4C6C-ADBD-38CC9498821A}" type="presParOf" srcId="{23267C05-84C9-4CF1-A85B-FDD3D4337AF0}" destId="{AECD1D63-0037-4D11-842B-72ADAC9389BA}" srcOrd="0" destOrd="0" presId="urn:microsoft.com/office/officeart/2008/layout/LinedList"/>
    <dgm:cxn modelId="{8CE2110D-9F9E-4DA3-92C2-FCB2984415EB}" type="presParOf" srcId="{23267C05-84C9-4CF1-A85B-FDD3D4337AF0}" destId="{2BBE55FD-EBE7-4F05-B5FA-4D4189E60AA4}" srcOrd="1" destOrd="0" presId="urn:microsoft.com/office/officeart/2008/layout/LinedList"/>
    <dgm:cxn modelId="{F52EFBE7-1416-4F64-980C-6984A1069F4B}" type="presParOf" srcId="{2BBE55FD-EBE7-4F05-B5FA-4D4189E60AA4}" destId="{D1EF88BF-9472-482D-90CF-28377D67A4C3}" srcOrd="0" destOrd="0" presId="urn:microsoft.com/office/officeart/2008/layout/LinedList"/>
    <dgm:cxn modelId="{31701ACE-3B9A-47B1-B277-3E89BC561E30}" type="presParOf" srcId="{2BBE55FD-EBE7-4F05-B5FA-4D4189E60AA4}" destId="{F840AA76-DBA2-46DC-92FE-CE2E3402E3C0}" srcOrd="1" destOrd="0" presId="urn:microsoft.com/office/officeart/2008/layout/LinedList"/>
    <dgm:cxn modelId="{9F12F564-DB0B-42D4-95BC-8099DED595FC}" type="presParOf" srcId="{2BBE55FD-EBE7-4F05-B5FA-4D4189E60AA4}" destId="{072FF8B3-3EFE-44B2-9297-0F371FF1C483}" srcOrd="2" destOrd="0" presId="urn:microsoft.com/office/officeart/2008/layout/LinedList"/>
    <dgm:cxn modelId="{FC78493C-295A-4B2E-8F89-E96593A20859}" type="presParOf" srcId="{23267C05-84C9-4CF1-A85B-FDD3D4337AF0}" destId="{38768EE9-52AA-4A37-8CF6-A1C390B3702A}" srcOrd="2" destOrd="0" presId="urn:microsoft.com/office/officeart/2008/layout/LinedList"/>
    <dgm:cxn modelId="{B8A5ED83-1485-4FDE-8F90-7007153A75C8}" type="presParOf" srcId="{23267C05-84C9-4CF1-A85B-FDD3D4337AF0}" destId="{8489CC62-11BB-4418-A28E-EBD5EA9B4927}" srcOrd="3" destOrd="0" presId="urn:microsoft.com/office/officeart/2008/layout/LinedList"/>
    <dgm:cxn modelId="{9CCEDF0B-2F49-4BF8-82AE-21EA30B0AE8E}" type="presParOf" srcId="{0BA855A9-4204-4178-A05A-C13D4FF7BF25}" destId="{24750E53-71DF-4123-8166-3E70D07AABE5}" srcOrd="10" destOrd="0" presId="urn:microsoft.com/office/officeart/2008/layout/LinedList"/>
    <dgm:cxn modelId="{A3390D85-D4CA-4B8B-931F-70F62ABDF574}" type="presParOf" srcId="{0BA855A9-4204-4178-A05A-C13D4FF7BF25}" destId="{6A8469D5-9153-422D-953E-0877D5C13256}" srcOrd="11" destOrd="0" presId="urn:microsoft.com/office/officeart/2008/layout/LinedList"/>
    <dgm:cxn modelId="{43A7EF60-2C9F-47D0-866E-1FCF4ED0C2ED}" type="presParOf" srcId="{6A8469D5-9153-422D-953E-0877D5C13256}" destId="{32102B0C-FC58-4767-8507-A2AF59DD8C6A}" srcOrd="0" destOrd="0" presId="urn:microsoft.com/office/officeart/2008/layout/LinedList"/>
    <dgm:cxn modelId="{925E3872-5EE9-4BDF-A725-3E95FAFBD358}" type="presParOf" srcId="{6A8469D5-9153-422D-953E-0877D5C13256}" destId="{FC7EB865-8D75-47CF-8788-B3DA25B5C6D4}" srcOrd="1" destOrd="0" presId="urn:microsoft.com/office/officeart/2008/layout/LinedList"/>
    <dgm:cxn modelId="{F7534CB9-4CD1-4BDB-A063-AFBBD5FAEEF6}" type="presParOf" srcId="{FC7EB865-8D75-47CF-8788-B3DA25B5C6D4}" destId="{266AFE01-0598-4097-8665-699D25A3582D}" srcOrd="0" destOrd="0" presId="urn:microsoft.com/office/officeart/2008/layout/LinedList"/>
    <dgm:cxn modelId="{D1678F1F-CE85-4562-9A96-E4CB30E9CE9D}" type="presParOf" srcId="{FC7EB865-8D75-47CF-8788-B3DA25B5C6D4}" destId="{5EF65AE5-0CB4-4F3F-8990-5AFF9AC8D928}" srcOrd="1" destOrd="0" presId="urn:microsoft.com/office/officeart/2008/layout/LinedList"/>
    <dgm:cxn modelId="{9BB8735C-039F-4B0B-AB11-32596DB67EC9}" type="presParOf" srcId="{5EF65AE5-0CB4-4F3F-8990-5AFF9AC8D928}" destId="{8AE34A2D-3982-4991-9E8A-8D42274C4651}" srcOrd="0" destOrd="0" presId="urn:microsoft.com/office/officeart/2008/layout/LinedList"/>
    <dgm:cxn modelId="{120E4508-9761-4C3A-B9CF-28F6ECC1B064}" type="presParOf" srcId="{5EF65AE5-0CB4-4F3F-8990-5AFF9AC8D928}" destId="{48F7CAA1-27C5-4508-B20C-DCAA11277767}" srcOrd="1" destOrd="0" presId="urn:microsoft.com/office/officeart/2008/layout/LinedList"/>
    <dgm:cxn modelId="{0E69DF24-F2C1-4ABD-9023-1FCD3E8E4257}" type="presParOf" srcId="{5EF65AE5-0CB4-4F3F-8990-5AFF9AC8D928}" destId="{23725D5F-1A6B-4778-A327-F500938B0904}" srcOrd="2" destOrd="0" presId="urn:microsoft.com/office/officeart/2008/layout/LinedList"/>
    <dgm:cxn modelId="{B44CE101-4C2B-4D86-9706-0630A65A7EFD}" type="presParOf" srcId="{FC7EB865-8D75-47CF-8788-B3DA25B5C6D4}" destId="{D2D8182F-C97E-4511-B03A-6A73783E0AAA}" srcOrd="2" destOrd="0" presId="urn:microsoft.com/office/officeart/2008/layout/LinedList"/>
    <dgm:cxn modelId="{F6F5E287-3A13-4127-8858-39169D188E3C}" type="presParOf" srcId="{FC7EB865-8D75-47CF-8788-B3DA25B5C6D4}" destId="{3267E8E8-5472-45DB-83B4-1780F5ADCD46}" srcOrd="3" destOrd="0" presId="urn:microsoft.com/office/officeart/2008/layout/LinedList"/>
    <dgm:cxn modelId="{EF62E3D9-9C9A-4167-8AEF-C9ED0FF8AC65}" type="presParOf" srcId="{0BA855A9-4204-4178-A05A-C13D4FF7BF25}" destId="{9CC40D99-7BB1-41E5-8C49-7DAEDE34E42E}" srcOrd="12" destOrd="0" presId="urn:microsoft.com/office/officeart/2008/layout/LinedList"/>
    <dgm:cxn modelId="{D32F9D4E-4E86-4F9A-8415-4359599661E1}" type="presParOf" srcId="{0BA855A9-4204-4178-A05A-C13D4FF7BF25}" destId="{EDC2E684-41F5-4321-8C52-14F79A0778C4}" srcOrd="13" destOrd="0" presId="urn:microsoft.com/office/officeart/2008/layout/LinedList"/>
    <dgm:cxn modelId="{DA8250AB-C206-4ACE-9580-8ABAD6959485}" type="presParOf" srcId="{EDC2E684-41F5-4321-8C52-14F79A0778C4}" destId="{3B8EF1A0-B45C-40A0-9F1F-8CEC372A30F4}" srcOrd="0" destOrd="0" presId="urn:microsoft.com/office/officeart/2008/layout/LinedList"/>
    <dgm:cxn modelId="{B2A4B531-D9B4-46FD-B182-782D1E89B235}" type="presParOf" srcId="{EDC2E684-41F5-4321-8C52-14F79A0778C4}" destId="{7016FB6F-D499-4369-8429-EE2DA9EFB538}" srcOrd="1" destOrd="0" presId="urn:microsoft.com/office/officeart/2008/layout/LinedList"/>
    <dgm:cxn modelId="{2555A450-5150-4AF1-8926-E39745AB09DC}" type="presParOf" srcId="{7016FB6F-D499-4369-8429-EE2DA9EFB538}" destId="{1F16F7E2-D0B8-4C9F-990B-E7E55AF0F1CB}" srcOrd="0" destOrd="0" presId="urn:microsoft.com/office/officeart/2008/layout/LinedList"/>
    <dgm:cxn modelId="{CF390E64-AD5E-41A5-9A3C-E0095A8D995C}" type="presParOf" srcId="{7016FB6F-D499-4369-8429-EE2DA9EFB538}" destId="{13C77A42-1AD0-433B-B78B-747FFB659409}" srcOrd="1" destOrd="0" presId="urn:microsoft.com/office/officeart/2008/layout/LinedList"/>
    <dgm:cxn modelId="{1ECD5615-5385-46E0-BDCB-648C4C11AFC4}" type="presParOf" srcId="{13C77A42-1AD0-433B-B78B-747FFB659409}" destId="{03349002-973B-4A77-80EF-24AC5A301287}" srcOrd="0" destOrd="0" presId="urn:microsoft.com/office/officeart/2008/layout/LinedList"/>
    <dgm:cxn modelId="{B40FDE20-1100-4517-8E83-D3BC20339B9D}" type="presParOf" srcId="{13C77A42-1AD0-433B-B78B-747FFB659409}" destId="{32769B81-8581-4193-AD95-C37007D028D6}" srcOrd="1" destOrd="0" presId="urn:microsoft.com/office/officeart/2008/layout/LinedList"/>
    <dgm:cxn modelId="{AC25CD87-4FF5-4C9F-A0E7-38C46D85E490}" type="presParOf" srcId="{13C77A42-1AD0-433B-B78B-747FFB659409}" destId="{79F9FB5A-D2D2-437A-8862-AF2086A81017}" srcOrd="2" destOrd="0" presId="urn:microsoft.com/office/officeart/2008/layout/LinedList"/>
    <dgm:cxn modelId="{7D452410-864E-4E04-903F-053B9D990654}" type="presParOf" srcId="{7016FB6F-D499-4369-8429-EE2DA9EFB538}" destId="{79827988-7034-4AA7-B87B-33E6D59DF456}" srcOrd="2" destOrd="0" presId="urn:microsoft.com/office/officeart/2008/layout/LinedList"/>
    <dgm:cxn modelId="{B233034A-FF25-4F4F-9EAD-10164EB4ED77}" type="presParOf" srcId="{7016FB6F-D499-4369-8429-EE2DA9EFB538}" destId="{42681F84-A662-4E2F-A30E-CB390A1CEFF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C3E53-2A5E-4CA3-A7D1-41ECD09A602D}">
      <dsp:nvSpPr>
        <dsp:cNvPr id="0" name=""/>
        <dsp:cNvSpPr/>
      </dsp:nvSpPr>
      <dsp:spPr>
        <a:xfrm>
          <a:off x="0" y="4366"/>
          <a:ext cx="6245265" cy="9301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FB64B-87F9-4D61-8DF0-9C598F7E300C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B82B3-C2E8-4531-82B2-C1D9AB00E867}">
      <dsp:nvSpPr>
        <dsp:cNvPr id="0" name=""/>
        <dsp:cNvSpPr/>
      </dsp:nvSpPr>
      <dsp:spPr>
        <a:xfrm>
          <a:off x="1074268" y="4366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 the Finishing Team process</a:t>
          </a:r>
        </a:p>
      </dsp:txBody>
      <dsp:txXfrm>
        <a:off x="1074268" y="4366"/>
        <a:ext cx="5170996" cy="930102"/>
      </dsp:txXfrm>
    </dsp:sp>
    <dsp:sp modelId="{08209322-D0EE-47E3-9560-54D73F6B2BAD}">
      <dsp:nvSpPr>
        <dsp:cNvPr id="0" name=""/>
        <dsp:cNvSpPr/>
      </dsp:nvSpPr>
      <dsp:spPr>
        <a:xfrm>
          <a:off x="0" y="1166994"/>
          <a:ext cx="6245265" cy="9301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8B4F0-673B-4671-9298-EAADECDFF38B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35702-0783-4824-AC63-49A346015361}">
      <dsp:nvSpPr>
        <dsp:cNvPr id="0" name=""/>
        <dsp:cNvSpPr/>
      </dsp:nvSpPr>
      <dsp:spPr>
        <a:xfrm>
          <a:off x="1074268" y="1166994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 familiar with the roles of Finishing Team members</a:t>
          </a:r>
        </a:p>
      </dsp:txBody>
      <dsp:txXfrm>
        <a:off x="1074268" y="1166994"/>
        <a:ext cx="5170996" cy="930102"/>
      </dsp:txXfrm>
    </dsp:sp>
    <dsp:sp modelId="{0E53B415-5ACF-40E1-AB8B-8E15A1A9BCC8}">
      <dsp:nvSpPr>
        <dsp:cNvPr id="0" name=""/>
        <dsp:cNvSpPr/>
      </dsp:nvSpPr>
      <dsp:spPr>
        <a:xfrm>
          <a:off x="0" y="2329622"/>
          <a:ext cx="6245265" cy="9301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8C56F-6DBE-4607-A500-9F2881B882B9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D4474-9BFB-4C45-A061-EF2EF33E5F89}">
      <dsp:nvSpPr>
        <dsp:cNvPr id="0" name=""/>
        <dsp:cNvSpPr/>
      </dsp:nvSpPr>
      <dsp:spPr>
        <a:xfrm>
          <a:off x="1074268" y="2329622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Know the step-by-step process of the Evaluator</a:t>
          </a:r>
        </a:p>
      </dsp:txBody>
      <dsp:txXfrm>
        <a:off x="1074268" y="2329622"/>
        <a:ext cx="5170996" cy="930102"/>
      </dsp:txXfrm>
    </dsp:sp>
    <dsp:sp modelId="{775BFC23-4EBA-4E94-94AE-5AB86A359B20}">
      <dsp:nvSpPr>
        <dsp:cNvPr id="0" name=""/>
        <dsp:cNvSpPr/>
      </dsp:nvSpPr>
      <dsp:spPr>
        <a:xfrm>
          <a:off x="0" y="3492250"/>
          <a:ext cx="6245265" cy="9301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43530-018A-4D95-A5EB-7635D46C907F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C6D9-C1AA-4695-B49C-2732F7AD59E7}">
      <dsp:nvSpPr>
        <dsp:cNvPr id="0" name=""/>
        <dsp:cNvSpPr/>
      </dsp:nvSpPr>
      <dsp:spPr>
        <a:xfrm>
          <a:off x="1074268" y="3492250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Practice evaluation of a narrative using a review rubric</a:t>
          </a:r>
        </a:p>
      </dsp:txBody>
      <dsp:txXfrm>
        <a:off x="1074268" y="3492250"/>
        <a:ext cx="5170996" cy="930102"/>
      </dsp:txXfrm>
    </dsp:sp>
    <dsp:sp modelId="{079814C1-7792-4388-A051-6C87BE1C40D8}">
      <dsp:nvSpPr>
        <dsp:cNvPr id="0" name=""/>
        <dsp:cNvSpPr/>
      </dsp:nvSpPr>
      <dsp:spPr>
        <a:xfrm>
          <a:off x="0" y="4654878"/>
          <a:ext cx="6245265" cy="93010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13C6F-E93F-494A-A4D0-A3536C392504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E3E6C-893D-4DB2-8C08-DE5255F87B77}">
      <dsp:nvSpPr>
        <dsp:cNvPr id="0" name=""/>
        <dsp:cNvSpPr/>
      </dsp:nvSpPr>
      <dsp:spPr>
        <a:xfrm>
          <a:off x="1074268" y="4654878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Know about key due dates &amp; how to get help</a:t>
          </a:r>
        </a:p>
      </dsp:txBody>
      <dsp:txXfrm>
        <a:off x="1074268" y="4654878"/>
        <a:ext cx="5170996" cy="930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8C780-0624-4CCB-B0FD-AEBFB2CD863B}">
      <dsp:nvSpPr>
        <dsp:cNvPr id="0" name=""/>
        <dsp:cNvSpPr/>
      </dsp:nvSpPr>
      <dsp:spPr>
        <a:xfrm>
          <a:off x="4929" y="950881"/>
          <a:ext cx="1889521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Sept 16</a:t>
          </a:r>
        </a:p>
      </dsp:txBody>
      <dsp:txXfrm>
        <a:off x="4929" y="950881"/>
        <a:ext cx="1889521" cy="432000"/>
      </dsp:txXfrm>
    </dsp:sp>
    <dsp:sp modelId="{CC2A7C3F-8D5B-486B-B9AB-F3C43BAD4515}">
      <dsp:nvSpPr>
        <dsp:cNvPr id="0" name=""/>
        <dsp:cNvSpPr/>
      </dsp:nvSpPr>
      <dsp:spPr>
        <a:xfrm>
          <a:off x="4929" y="1382881"/>
          <a:ext cx="1889521" cy="20175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Finishing Team Training</a:t>
          </a:r>
          <a:endParaRPr lang="en-US" sz="1500" u="sng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9" y="1382881"/>
        <a:ext cx="1889521" cy="2017575"/>
      </dsp:txXfrm>
    </dsp:sp>
    <dsp:sp modelId="{F62E0B69-C4CE-4BCC-9BA9-2F4038F3D010}">
      <dsp:nvSpPr>
        <dsp:cNvPr id="0" name=""/>
        <dsp:cNvSpPr/>
      </dsp:nvSpPr>
      <dsp:spPr>
        <a:xfrm>
          <a:off x="2158984" y="950881"/>
          <a:ext cx="1889521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Week of Sept 19</a:t>
          </a:r>
        </a:p>
      </dsp:txBody>
      <dsp:txXfrm>
        <a:off x="2158984" y="950881"/>
        <a:ext cx="1889521" cy="432000"/>
      </dsp:txXfrm>
    </dsp:sp>
    <dsp:sp modelId="{8C8E5B10-E9B6-49FA-814D-A35956C280F6}">
      <dsp:nvSpPr>
        <dsp:cNvPr id="0" name=""/>
        <dsp:cNvSpPr/>
      </dsp:nvSpPr>
      <dsp:spPr>
        <a:xfrm>
          <a:off x="2158984" y="1382881"/>
          <a:ext cx="1889521" cy="20175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Team Leads and Liaison email team member assignments, instructions, and access to narratives/evidence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/>
              <a:cs typeface="Times New Roman"/>
            </a:rPr>
            <a:t>Finishing Team work begins</a:t>
          </a:r>
        </a:p>
      </dsp:txBody>
      <dsp:txXfrm>
        <a:off x="2158984" y="1382881"/>
        <a:ext cx="1889521" cy="2017575"/>
      </dsp:txXfrm>
    </dsp:sp>
    <dsp:sp modelId="{A587D51D-3EB0-4668-AFE7-1CC568551D49}">
      <dsp:nvSpPr>
        <dsp:cNvPr id="0" name=""/>
        <dsp:cNvSpPr/>
      </dsp:nvSpPr>
      <dsp:spPr>
        <a:xfrm>
          <a:off x="4313039" y="950881"/>
          <a:ext cx="1889521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Sept 26 – Oct 14</a:t>
          </a:r>
        </a:p>
      </dsp:txBody>
      <dsp:txXfrm>
        <a:off x="4313039" y="950881"/>
        <a:ext cx="1889521" cy="432000"/>
      </dsp:txXfrm>
    </dsp:sp>
    <dsp:sp modelId="{1CB886F8-6C27-4621-B327-C2BAD6300B1D}">
      <dsp:nvSpPr>
        <dsp:cNvPr id="0" name=""/>
        <dsp:cNvSpPr/>
      </dsp:nvSpPr>
      <dsp:spPr>
        <a:xfrm>
          <a:off x="4313039" y="1382881"/>
          <a:ext cx="1889521" cy="20175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/>
              <a:cs typeface="Times New Roman"/>
            </a:rPr>
            <a:t>Finishing Team work continues</a:t>
          </a:r>
        </a:p>
      </dsp:txBody>
      <dsp:txXfrm>
        <a:off x="4313039" y="1382881"/>
        <a:ext cx="1889521" cy="2017575"/>
      </dsp:txXfrm>
    </dsp:sp>
    <dsp:sp modelId="{3653AA0E-0772-4C0E-B5A8-E2B690680815}">
      <dsp:nvSpPr>
        <dsp:cNvPr id="0" name=""/>
        <dsp:cNvSpPr/>
      </dsp:nvSpPr>
      <dsp:spPr>
        <a:xfrm>
          <a:off x="6467094" y="950881"/>
          <a:ext cx="1889521" cy="43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October 17</a:t>
          </a:r>
        </a:p>
      </dsp:txBody>
      <dsp:txXfrm>
        <a:off x="6467094" y="950881"/>
        <a:ext cx="1889521" cy="432000"/>
      </dsp:txXfrm>
    </dsp:sp>
    <dsp:sp modelId="{6915D3EF-EEB7-4F48-99DF-D85484564E3C}">
      <dsp:nvSpPr>
        <dsp:cNvPr id="0" name=""/>
        <dsp:cNvSpPr/>
      </dsp:nvSpPr>
      <dsp:spPr>
        <a:xfrm>
          <a:off x="6467094" y="1382881"/>
          <a:ext cx="1889521" cy="20175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Individual evaluator rubrics due to Finishing Team Leads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Evidence Collectors check in with Team Leads with progress</a:t>
          </a:r>
        </a:p>
      </dsp:txBody>
      <dsp:txXfrm>
        <a:off x="6467094" y="1382881"/>
        <a:ext cx="1889521" cy="2017575"/>
      </dsp:txXfrm>
    </dsp:sp>
    <dsp:sp modelId="{FEBA6676-1E78-4E89-B2F3-1B2C7AEEE244}">
      <dsp:nvSpPr>
        <dsp:cNvPr id="0" name=""/>
        <dsp:cNvSpPr/>
      </dsp:nvSpPr>
      <dsp:spPr>
        <a:xfrm>
          <a:off x="8621148" y="950881"/>
          <a:ext cx="1889521" cy="432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November 1</a:t>
          </a:r>
        </a:p>
      </dsp:txBody>
      <dsp:txXfrm>
        <a:off x="8621148" y="950881"/>
        <a:ext cx="1889521" cy="432000"/>
      </dsp:txXfrm>
    </dsp:sp>
    <dsp:sp modelId="{8A3C9487-F5E6-45E2-BB60-4DCB11ADFAF7}">
      <dsp:nvSpPr>
        <dsp:cNvPr id="0" name=""/>
        <dsp:cNvSpPr/>
      </dsp:nvSpPr>
      <dsp:spPr>
        <a:xfrm>
          <a:off x="8621148" y="1382881"/>
          <a:ext cx="1889521" cy="201757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Finishing Team Drafts and Evidence complete</a:t>
          </a:r>
        </a:p>
      </dsp:txBody>
      <dsp:txXfrm>
        <a:off x="8621148" y="1382881"/>
        <a:ext cx="1889521" cy="2017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74094-D9CB-401F-AEE2-B106137C9591}">
      <dsp:nvSpPr>
        <dsp:cNvPr id="0" name=""/>
        <dsp:cNvSpPr/>
      </dsp:nvSpPr>
      <dsp:spPr>
        <a:xfrm>
          <a:off x="701937" y="400791"/>
          <a:ext cx="1460291" cy="14602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1CBDD-1DF3-4487-88AF-55220C3F0EFD}">
      <dsp:nvSpPr>
        <dsp:cNvPr id="0" name=""/>
        <dsp:cNvSpPr/>
      </dsp:nvSpPr>
      <dsp:spPr>
        <a:xfrm>
          <a:off x="1013147" y="712001"/>
          <a:ext cx="837872" cy="8378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0C909-0561-467F-8264-A34732EA0AE2}">
      <dsp:nvSpPr>
        <dsp:cNvPr id="0" name=""/>
        <dsp:cNvSpPr/>
      </dsp:nvSpPr>
      <dsp:spPr>
        <a:xfrm>
          <a:off x="235123" y="2315928"/>
          <a:ext cx="2393921" cy="196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/>
            <a:t>College committees and councils identified by the Accreditation Steering Committee </a:t>
          </a:r>
        </a:p>
      </dsp:txBody>
      <dsp:txXfrm>
        <a:off x="235123" y="2315928"/>
        <a:ext cx="2393921" cy="1960055"/>
      </dsp:txXfrm>
    </dsp:sp>
    <dsp:sp modelId="{31C55D4E-9711-4BF2-A458-28FA6BC2999D}">
      <dsp:nvSpPr>
        <dsp:cNvPr id="0" name=""/>
        <dsp:cNvSpPr/>
      </dsp:nvSpPr>
      <dsp:spPr>
        <a:xfrm>
          <a:off x="3514795" y="400791"/>
          <a:ext cx="1460291" cy="14602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2B654-5A96-47C4-A5CF-C385667005AE}">
      <dsp:nvSpPr>
        <dsp:cNvPr id="0" name=""/>
        <dsp:cNvSpPr/>
      </dsp:nvSpPr>
      <dsp:spPr>
        <a:xfrm>
          <a:off x="3826005" y="712001"/>
          <a:ext cx="837872" cy="8378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4B177-C208-4CAA-A636-BA5761647560}">
      <dsp:nvSpPr>
        <dsp:cNvPr id="0" name=""/>
        <dsp:cNvSpPr/>
      </dsp:nvSpPr>
      <dsp:spPr>
        <a:xfrm>
          <a:off x="3047980" y="2315928"/>
          <a:ext cx="2393921" cy="196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/>
            <a:t>Invited to give feedback on accreditation standards relating to their purpose/function</a:t>
          </a:r>
        </a:p>
      </dsp:txBody>
      <dsp:txXfrm>
        <a:off x="3047980" y="2315928"/>
        <a:ext cx="2393921" cy="1960055"/>
      </dsp:txXfrm>
    </dsp:sp>
    <dsp:sp modelId="{10DBE4BC-48F6-4038-BCB2-77B4928374A8}">
      <dsp:nvSpPr>
        <dsp:cNvPr id="0" name=""/>
        <dsp:cNvSpPr/>
      </dsp:nvSpPr>
      <dsp:spPr>
        <a:xfrm>
          <a:off x="6327652" y="400791"/>
          <a:ext cx="1460291" cy="14602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90757-BA17-4622-9E78-765EC3D6A4F3}">
      <dsp:nvSpPr>
        <dsp:cNvPr id="0" name=""/>
        <dsp:cNvSpPr/>
      </dsp:nvSpPr>
      <dsp:spPr>
        <a:xfrm>
          <a:off x="6638862" y="712001"/>
          <a:ext cx="837872" cy="8378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15617-20F7-4512-B836-FF25FAE3B85D}">
      <dsp:nvSpPr>
        <dsp:cNvPr id="0" name=""/>
        <dsp:cNvSpPr/>
      </dsp:nvSpPr>
      <dsp:spPr>
        <a:xfrm>
          <a:off x="5860838" y="2315928"/>
          <a:ext cx="2393921" cy="196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/>
            <a:t>October – November 2022</a:t>
          </a:r>
        </a:p>
      </dsp:txBody>
      <dsp:txXfrm>
        <a:off x="5860838" y="2315928"/>
        <a:ext cx="2393921" cy="1960055"/>
      </dsp:txXfrm>
    </dsp:sp>
    <dsp:sp modelId="{4F489BAA-4065-46A8-9319-7ADF1E8E0230}">
      <dsp:nvSpPr>
        <dsp:cNvPr id="0" name=""/>
        <dsp:cNvSpPr/>
      </dsp:nvSpPr>
      <dsp:spPr>
        <a:xfrm>
          <a:off x="9140510" y="400791"/>
          <a:ext cx="1460291" cy="14602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DEE92-3579-4576-9C6F-C5F85F8FFE87}">
      <dsp:nvSpPr>
        <dsp:cNvPr id="0" name=""/>
        <dsp:cNvSpPr/>
      </dsp:nvSpPr>
      <dsp:spPr>
        <a:xfrm>
          <a:off x="9451719" y="712001"/>
          <a:ext cx="837872" cy="8378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F6BC0-145F-4974-9DD9-F55CB4C8A29C}">
      <dsp:nvSpPr>
        <dsp:cNvPr id="0" name=""/>
        <dsp:cNvSpPr/>
      </dsp:nvSpPr>
      <dsp:spPr>
        <a:xfrm>
          <a:off x="8673695" y="2315928"/>
          <a:ext cx="2393921" cy="196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/>
            <a:t>Leverage expertise: “Does the ISER accurately reflect the policies, procedures, and practices related to the committee or council's work?”</a:t>
          </a:r>
        </a:p>
      </dsp:txBody>
      <dsp:txXfrm>
        <a:off x="8673695" y="2315928"/>
        <a:ext cx="2393921" cy="1960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8C780-0624-4CCB-B0FD-AEBFB2CD863B}">
      <dsp:nvSpPr>
        <dsp:cNvPr id="0" name=""/>
        <dsp:cNvSpPr/>
      </dsp:nvSpPr>
      <dsp:spPr>
        <a:xfrm>
          <a:off x="4929" y="950881"/>
          <a:ext cx="1889521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Sept 16</a:t>
          </a:r>
        </a:p>
      </dsp:txBody>
      <dsp:txXfrm>
        <a:off x="4929" y="950881"/>
        <a:ext cx="1889521" cy="432000"/>
      </dsp:txXfrm>
    </dsp:sp>
    <dsp:sp modelId="{CC2A7C3F-8D5B-486B-B9AB-F3C43BAD4515}">
      <dsp:nvSpPr>
        <dsp:cNvPr id="0" name=""/>
        <dsp:cNvSpPr/>
      </dsp:nvSpPr>
      <dsp:spPr>
        <a:xfrm>
          <a:off x="4929" y="1382881"/>
          <a:ext cx="1889521" cy="20175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Finishing Team Training</a:t>
          </a:r>
          <a:endParaRPr lang="en-US" sz="1500" u="sng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9" y="1382881"/>
        <a:ext cx="1889521" cy="2017575"/>
      </dsp:txXfrm>
    </dsp:sp>
    <dsp:sp modelId="{F62E0B69-C4CE-4BCC-9BA9-2F4038F3D010}">
      <dsp:nvSpPr>
        <dsp:cNvPr id="0" name=""/>
        <dsp:cNvSpPr/>
      </dsp:nvSpPr>
      <dsp:spPr>
        <a:xfrm>
          <a:off x="2158984" y="950881"/>
          <a:ext cx="1889521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Week of Sept 19</a:t>
          </a:r>
        </a:p>
      </dsp:txBody>
      <dsp:txXfrm>
        <a:off x="2158984" y="950881"/>
        <a:ext cx="1889521" cy="432000"/>
      </dsp:txXfrm>
    </dsp:sp>
    <dsp:sp modelId="{8C8E5B10-E9B6-49FA-814D-A35956C280F6}">
      <dsp:nvSpPr>
        <dsp:cNvPr id="0" name=""/>
        <dsp:cNvSpPr/>
      </dsp:nvSpPr>
      <dsp:spPr>
        <a:xfrm>
          <a:off x="2158984" y="1382881"/>
          <a:ext cx="1889521" cy="20175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Team Leads and Liaison email team member assignments, instructions, and access to narratives/evidence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Finishing Team work begins</a:t>
          </a:r>
        </a:p>
      </dsp:txBody>
      <dsp:txXfrm>
        <a:off x="2158984" y="1382881"/>
        <a:ext cx="1889521" cy="2017575"/>
      </dsp:txXfrm>
    </dsp:sp>
    <dsp:sp modelId="{A587D51D-3EB0-4668-AFE7-1CC568551D49}">
      <dsp:nvSpPr>
        <dsp:cNvPr id="0" name=""/>
        <dsp:cNvSpPr/>
      </dsp:nvSpPr>
      <dsp:spPr>
        <a:xfrm>
          <a:off x="4313039" y="950881"/>
          <a:ext cx="1889521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Sept 26 – Oct 14</a:t>
          </a:r>
        </a:p>
      </dsp:txBody>
      <dsp:txXfrm>
        <a:off x="4313039" y="950881"/>
        <a:ext cx="1889521" cy="432000"/>
      </dsp:txXfrm>
    </dsp:sp>
    <dsp:sp modelId="{1CB886F8-6C27-4621-B327-C2BAD6300B1D}">
      <dsp:nvSpPr>
        <dsp:cNvPr id="0" name=""/>
        <dsp:cNvSpPr/>
      </dsp:nvSpPr>
      <dsp:spPr>
        <a:xfrm>
          <a:off x="4313039" y="1382881"/>
          <a:ext cx="1889521" cy="20175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Finishing Team work continues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Resource Teams provide input to Core Team </a:t>
          </a:r>
        </a:p>
      </dsp:txBody>
      <dsp:txXfrm>
        <a:off x="4313039" y="1382881"/>
        <a:ext cx="1889521" cy="2017575"/>
      </dsp:txXfrm>
    </dsp:sp>
    <dsp:sp modelId="{3653AA0E-0772-4C0E-B5A8-E2B690680815}">
      <dsp:nvSpPr>
        <dsp:cNvPr id="0" name=""/>
        <dsp:cNvSpPr/>
      </dsp:nvSpPr>
      <dsp:spPr>
        <a:xfrm>
          <a:off x="6467094" y="950881"/>
          <a:ext cx="1889521" cy="43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October 17</a:t>
          </a:r>
        </a:p>
      </dsp:txBody>
      <dsp:txXfrm>
        <a:off x="6467094" y="950881"/>
        <a:ext cx="1889521" cy="432000"/>
      </dsp:txXfrm>
    </dsp:sp>
    <dsp:sp modelId="{6915D3EF-EEB7-4F48-99DF-D85484564E3C}">
      <dsp:nvSpPr>
        <dsp:cNvPr id="0" name=""/>
        <dsp:cNvSpPr/>
      </dsp:nvSpPr>
      <dsp:spPr>
        <a:xfrm>
          <a:off x="6467094" y="1382881"/>
          <a:ext cx="1889521" cy="20175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Individual evaluator rubrics due to Finishing Team Leads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Evidence Collectors check in with Team Leads with progress</a:t>
          </a:r>
        </a:p>
      </dsp:txBody>
      <dsp:txXfrm>
        <a:off x="6467094" y="1382881"/>
        <a:ext cx="1889521" cy="2017575"/>
      </dsp:txXfrm>
    </dsp:sp>
    <dsp:sp modelId="{FEBA6676-1E78-4E89-B2F3-1B2C7AEEE244}">
      <dsp:nvSpPr>
        <dsp:cNvPr id="0" name=""/>
        <dsp:cNvSpPr/>
      </dsp:nvSpPr>
      <dsp:spPr>
        <a:xfrm>
          <a:off x="8621148" y="950881"/>
          <a:ext cx="1889521" cy="432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November 1</a:t>
          </a:r>
        </a:p>
      </dsp:txBody>
      <dsp:txXfrm>
        <a:off x="8621148" y="950881"/>
        <a:ext cx="1889521" cy="432000"/>
      </dsp:txXfrm>
    </dsp:sp>
    <dsp:sp modelId="{8A3C9487-F5E6-45E2-BB60-4DCB11ADFAF7}">
      <dsp:nvSpPr>
        <dsp:cNvPr id="0" name=""/>
        <dsp:cNvSpPr/>
      </dsp:nvSpPr>
      <dsp:spPr>
        <a:xfrm>
          <a:off x="8621148" y="1382881"/>
          <a:ext cx="1889521" cy="201757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Finishing Team Drafts and Evidence complete</a:t>
          </a:r>
        </a:p>
      </dsp:txBody>
      <dsp:txXfrm>
        <a:off x="8621148" y="1382881"/>
        <a:ext cx="1889521" cy="20175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F9EFA-ADFC-4D52-ABD4-2D84F6B571E3}">
      <dsp:nvSpPr>
        <dsp:cNvPr id="0" name=""/>
        <dsp:cNvSpPr/>
      </dsp:nvSpPr>
      <dsp:spPr>
        <a:xfrm>
          <a:off x="0" y="506"/>
          <a:ext cx="767225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5DEC32-B6ED-45B9-8B91-EC0D964ECABE}">
      <dsp:nvSpPr>
        <dsp:cNvPr id="0" name=""/>
        <dsp:cNvSpPr/>
      </dsp:nvSpPr>
      <dsp:spPr>
        <a:xfrm>
          <a:off x="0" y="506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Kelly Fowler</a:t>
          </a:r>
          <a:endParaRPr lang="en-US" sz="1600" kern="1200">
            <a:latin typeface="+mn-lt"/>
          </a:endParaRPr>
        </a:p>
      </dsp:txBody>
      <dsp:txXfrm>
        <a:off x="0" y="506"/>
        <a:ext cx="1534450" cy="592258"/>
      </dsp:txXfrm>
    </dsp:sp>
    <dsp:sp modelId="{7E8487B5-0635-49EF-92AB-A207DB915C1B}">
      <dsp:nvSpPr>
        <dsp:cNvPr id="0" name=""/>
        <dsp:cNvSpPr/>
      </dsp:nvSpPr>
      <dsp:spPr>
        <a:xfrm>
          <a:off x="1649533" y="27400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n-lt"/>
            </a:rPr>
            <a:t>Vice President of Instruction; Accreditation Liaison Officer</a:t>
          </a:r>
        </a:p>
      </dsp:txBody>
      <dsp:txXfrm>
        <a:off x="1649533" y="27400"/>
        <a:ext cx="6022717" cy="537891"/>
      </dsp:txXfrm>
    </dsp:sp>
    <dsp:sp modelId="{BEF99069-D2A8-4E86-A0FB-BD81F25896A7}">
      <dsp:nvSpPr>
        <dsp:cNvPr id="0" name=""/>
        <dsp:cNvSpPr/>
      </dsp:nvSpPr>
      <dsp:spPr>
        <a:xfrm>
          <a:off x="1534450" y="565292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E6659-7CB0-44DD-B0B2-93098A7DC87B}">
      <dsp:nvSpPr>
        <dsp:cNvPr id="0" name=""/>
        <dsp:cNvSpPr/>
      </dsp:nvSpPr>
      <dsp:spPr>
        <a:xfrm>
          <a:off x="0" y="592765"/>
          <a:ext cx="767225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A1D160-D389-452D-A044-6CE77C190F9D}">
      <dsp:nvSpPr>
        <dsp:cNvPr id="0" name=""/>
        <dsp:cNvSpPr/>
      </dsp:nvSpPr>
      <dsp:spPr>
        <a:xfrm>
          <a:off x="0" y="592765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Lianne Greenlee</a:t>
          </a:r>
          <a:endParaRPr lang="en-US" sz="1600" kern="1200">
            <a:latin typeface="+mn-lt"/>
          </a:endParaRPr>
        </a:p>
      </dsp:txBody>
      <dsp:txXfrm>
        <a:off x="0" y="592765"/>
        <a:ext cx="1534450" cy="592258"/>
      </dsp:txXfrm>
    </dsp:sp>
    <dsp:sp modelId="{15CD678B-A366-48B8-A38E-10AC71F42FE5}">
      <dsp:nvSpPr>
        <dsp:cNvPr id="0" name=""/>
        <dsp:cNvSpPr/>
      </dsp:nvSpPr>
      <dsp:spPr>
        <a:xfrm>
          <a:off x="1649533" y="619659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n-lt"/>
            </a:rPr>
            <a:t>Assistant Dean of Accreditation</a:t>
          </a:r>
        </a:p>
      </dsp:txBody>
      <dsp:txXfrm>
        <a:off x="1649533" y="619659"/>
        <a:ext cx="6022717" cy="537891"/>
      </dsp:txXfrm>
    </dsp:sp>
    <dsp:sp modelId="{4809F2BF-0736-4CDD-B7B5-0E181598CBD0}">
      <dsp:nvSpPr>
        <dsp:cNvPr id="0" name=""/>
        <dsp:cNvSpPr/>
      </dsp:nvSpPr>
      <dsp:spPr>
        <a:xfrm>
          <a:off x="1534450" y="1157551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F2795-3AF8-4562-97D3-7FE215BD8D36}">
      <dsp:nvSpPr>
        <dsp:cNvPr id="0" name=""/>
        <dsp:cNvSpPr/>
      </dsp:nvSpPr>
      <dsp:spPr>
        <a:xfrm>
          <a:off x="0" y="1185024"/>
          <a:ext cx="767225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B29B25-342E-4D43-9CF5-7D4E7800523D}">
      <dsp:nvSpPr>
        <dsp:cNvPr id="0" name=""/>
        <dsp:cNvSpPr/>
      </dsp:nvSpPr>
      <dsp:spPr>
        <a:xfrm>
          <a:off x="0" y="1185024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Michelle Sampat</a:t>
          </a:r>
          <a:endParaRPr lang="en-US" sz="1600" kern="1200">
            <a:latin typeface="+mn-lt"/>
          </a:endParaRPr>
        </a:p>
      </dsp:txBody>
      <dsp:txXfrm>
        <a:off x="0" y="1185024"/>
        <a:ext cx="1534450" cy="592258"/>
      </dsp:txXfrm>
    </dsp:sp>
    <dsp:sp modelId="{D11562F3-910B-4804-832A-B1ABBC126EC8}">
      <dsp:nvSpPr>
        <dsp:cNvPr id="0" name=""/>
        <dsp:cNvSpPr/>
      </dsp:nvSpPr>
      <dsp:spPr>
        <a:xfrm>
          <a:off x="1649533" y="1211918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n-lt"/>
            </a:rPr>
            <a:t>Associate Dean of Arts; Core Team member</a:t>
          </a:r>
        </a:p>
      </dsp:txBody>
      <dsp:txXfrm>
        <a:off x="1649533" y="1211918"/>
        <a:ext cx="6022717" cy="537891"/>
      </dsp:txXfrm>
    </dsp:sp>
    <dsp:sp modelId="{237D738D-F8F9-4FF5-92CE-7C028AC43F24}">
      <dsp:nvSpPr>
        <dsp:cNvPr id="0" name=""/>
        <dsp:cNvSpPr/>
      </dsp:nvSpPr>
      <dsp:spPr>
        <a:xfrm>
          <a:off x="1534450" y="1749810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D4EE1-AFC0-4BF9-A145-2C9798B586C6}">
      <dsp:nvSpPr>
        <dsp:cNvPr id="0" name=""/>
        <dsp:cNvSpPr/>
      </dsp:nvSpPr>
      <dsp:spPr>
        <a:xfrm>
          <a:off x="0" y="1777283"/>
          <a:ext cx="767225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CE9D7D-1C5E-448E-99A7-A7459AA89AFA}">
      <dsp:nvSpPr>
        <dsp:cNvPr id="0" name=""/>
        <dsp:cNvSpPr/>
      </dsp:nvSpPr>
      <dsp:spPr>
        <a:xfrm>
          <a:off x="0" y="1777283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Patty </a:t>
          </a:r>
          <a:r>
            <a:rPr lang="en-US" sz="1600" b="1" kern="1200" err="1">
              <a:latin typeface="+mn-lt"/>
            </a:rPr>
            <a:t>Quiñones</a:t>
          </a:r>
          <a:endParaRPr lang="en-US" sz="1600" b="1" kern="1200">
            <a:latin typeface="+mn-lt"/>
          </a:endParaRPr>
        </a:p>
      </dsp:txBody>
      <dsp:txXfrm>
        <a:off x="0" y="1777283"/>
        <a:ext cx="1534450" cy="592258"/>
      </dsp:txXfrm>
    </dsp:sp>
    <dsp:sp modelId="{B05AD592-1A33-48E9-A73D-E4ABA8B74529}">
      <dsp:nvSpPr>
        <dsp:cNvPr id="0" name=""/>
        <dsp:cNvSpPr/>
      </dsp:nvSpPr>
      <dsp:spPr>
        <a:xfrm>
          <a:off x="1649533" y="1804177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+mn-lt"/>
            </a:rPr>
            <a:t>Director of Research and Institutional Effectiveness</a:t>
          </a:r>
        </a:p>
      </dsp:txBody>
      <dsp:txXfrm>
        <a:off x="1649533" y="1804177"/>
        <a:ext cx="6022717" cy="537891"/>
      </dsp:txXfrm>
    </dsp:sp>
    <dsp:sp modelId="{FAB2288C-7D12-4141-9873-B2DF19EC8143}">
      <dsp:nvSpPr>
        <dsp:cNvPr id="0" name=""/>
        <dsp:cNvSpPr/>
      </dsp:nvSpPr>
      <dsp:spPr>
        <a:xfrm>
          <a:off x="1534450" y="2342069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194B8-CA1F-4CD6-8DD7-C9B36E7515F5}">
      <dsp:nvSpPr>
        <dsp:cNvPr id="0" name=""/>
        <dsp:cNvSpPr/>
      </dsp:nvSpPr>
      <dsp:spPr>
        <a:xfrm>
          <a:off x="0" y="2369541"/>
          <a:ext cx="767225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DB2C0F-138D-41D3-A4A1-D64533337470}">
      <dsp:nvSpPr>
        <dsp:cNvPr id="0" name=""/>
        <dsp:cNvSpPr/>
      </dsp:nvSpPr>
      <dsp:spPr>
        <a:xfrm>
          <a:off x="0" y="2369541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Barbara Mezaki</a:t>
          </a:r>
          <a:endParaRPr lang="en-US" sz="1600" kern="1200">
            <a:latin typeface="+mn-lt"/>
          </a:endParaRPr>
        </a:p>
      </dsp:txBody>
      <dsp:txXfrm>
        <a:off x="0" y="2369541"/>
        <a:ext cx="1534450" cy="592258"/>
      </dsp:txXfrm>
    </dsp:sp>
    <dsp:sp modelId="{F840AA76-DBA2-46DC-92FE-CE2E3402E3C0}">
      <dsp:nvSpPr>
        <dsp:cNvPr id="0" name=""/>
        <dsp:cNvSpPr/>
      </dsp:nvSpPr>
      <dsp:spPr>
        <a:xfrm>
          <a:off x="1649533" y="2396436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n-lt"/>
            </a:rPr>
            <a:t>Professor of American Language; Faculty Accreditation Coordinator</a:t>
          </a:r>
        </a:p>
      </dsp:txBody>
      <dsp:txXfrm>
        <a:off x="1649533" y="2396436"/>
        <a:ext cx="6022717" cy="537891"/>
      </dsp:txXfrm>
    </dsp:sp>
    <dsp:sp modelId="{38768EE9-52AA-4A37-8CF6-A1C390B3702A}">
      <dsp:nvSpPr>
        <dsp:cNvPr id="0" name=""/>
        <dsp:cNvSpPr/>
      </dsp:nvSpPr>
      <dsp:spPr>
        <a:xfrm>
          <a:off x="1534450" y="2934327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50E53-71DF-4123-8166-3E70D07AABE5}">
      <dsp:nvSpPr>
        <dsp:cNvPr id="0" name=""/>
        <dsp:cNvSpPr/>
      </dsp:nvSpPr>
      <dsp:spPr>
        <a:xfrm>
          <a:off x="0" y="2961800"/>
          <a:ext cx="767225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02B0C-FC58-4767-8507-A2AF59DD8C6A}">
      <dsp:nvSpPr>
        <dsp:cNvPr id="0" name=""/>
        <dsp:cNvSpPr/>
      </dsp:nvSpPr>
      <dsp:spPr>
        <a:xfrm>
          <a:off x="0" y="2961800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Allie Frickert</a:t>
          </a:r>
          <a:endParaRPr lang="en-US" sz="1600" kern="1200">
            <a:latin typeface="+mn-lt"/>
          </a:endParaRPr>
        </a:p>
      </dsp:txBody>
      <dsp:txXfrm>
        <a:off x="0" y="2961800"/>
        <a:ext cx="1534450" cy="592258"/>
      </dsp:txXfrm>
    </dsp:sp>
    <dsp:sp modelId="{48F7CAA1-27C5-4508-B20C-DCAA11277767}">
      <dsp:nvSpPr>
        <dsp:cNvPr id="0" name=""/>
        <dsp:cNvSpPr/>
      </dsp:nvSpPr>
      <dsp:spPr>
        <a:xfrm>
          <a:off x="1649533" y="2988695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n-lt"/>
            </a:rPr>
            <a:t>Professor of History; Faculty Assistant Accreditation Coordinator</a:t>
          </a:r>
        </a:p>
      </dsp:txBody>
      <dsp:txXfrm>
        <a:off x="1649533" y="2988695"/>
        <a:ext cx="6022717" cy="537891"/>
      </dsp:txXfrm>
    </dsp:sp>
    <dsp:sp modelId="{D2D8182F-C97E-4511-B03A-6A73783E0AAA}">
      <dsp:nvSpPr>
        <dsp:cNvPr id="0" name=""/>
        <dsp:cNvSpPr/>
      </dsp:nvSpPr>
      <dsp:spPr>
        <a:xfrm>
          <a:off x="1534450" y="3526586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40D99-7BB1-41E5-8C49-7DAEDE34E42E}">
      <dsp:nvSpPr>
        <dsp:cNvPr id="0" name=""/>
        <dsp:cNvSpPr/>
      </dsp:nvSpPr>
      <dsp:spPr>
        <a:xfrm>
          <a:off x="0" y="3554059"/>
          <a:ext cx="767225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EF1A0-B45C-40A0-9F1F-8CEC372A30F4}">
      <dsp:nvSpPr>
        <dsp:cNvPr id="0" name=""/>
        <dsp:cNvSpPr/>
      </dsp:nvSpPr>
      <dsp:spPr>
        <a:xfrm>
          <a:off x="0" y="3554059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Laura Martinez </a:t>
          </a:r>
        </a:p>
      </dsp:txBody>
      <dsp:txXfrm>
        <a:off x="0" y="3554059"/>
        <a:ext cx="1534450" cy="592258"/>
      </dsp:txXfrm>
    </dsp:sp>
    <dsp:sp modelId="{32769B81-8581-4193-AD95-C37007D028D6}">
      <dsp:nvSpPr>
        <dsp:cNvPr id="0" name=""/>
        <dsp:cNvSpPr/>
      </dsp:nvSpPr>
      <dsp:spPr>
        <a:xfrm>
          <a:off x="1649533" y="3580954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+mn-lt"/>
            </a:rPr>
            <a:t>Executive Assistant to the Vice President of Instruction</a:t>
          </a:r>
        </a:p>
      </dsp:txBody>
      <dsp:txXfrm>
        <a:off x="1649533" y="3580954"/>
        <a:ext cx="6022717" cy="537891"/>
      </dsp:txXfrm>
    </dsp:sp>
    <dsp:sp modelId="{79827988-7034-4AA7-B87B-33E6D59DF456}">
      <dsp:nvSpPr>
        <dsp:cNvPr id="0" name=""/>
        <dsp:cNvSpPr/>
      </dsp:nvSpPr>
      <dsp:spPr>
        <a:xfrm>
          <a:off x="1534450" y="4118845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3B1F6CE-0878-479B-ADEF-29F63E258996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81836A-E352-4857-BC48-701BDF335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1836A-E352-4857-BC48-701BDF335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4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Barbara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1836A-E352-4857-BC48-701BDF335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708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1836A-E352-4857-BC48-701BDF335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62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Barbara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0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0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7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1836A-E352-4857-BC48-701BDF335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3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1836A-E352-4857-BC48-701BDF335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104457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3344">
              <a:defRPr/>
            </a:pP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8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104457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3344">
              <a:defRPr/>
            </a:pP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104457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3344">
              <a:defRPr/>
            </a:pPr>
            <a:r>
              <a:rPr lang="en-US" sz="2000"/>
              <a:t>Review Criteria – car Inspection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0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Mt. San Antonio College from a distance with snow capped mountains in the backgroun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28" b="-204"/>
          <a:stretch/>
        </p:blipFill>
        <p:spPr>
          <a:xfrm>
            <a:off x="-7621" y="1110484"/>
            <a:ext cx="12200468" cy="555278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0160" y="2802463"/>
            <a:ext cx="9738360" cy="3093720"/>
          </a:xfrm>
          <a:prstGeom prst="rect">
            <a:avLst/>
          </a:prstGeom>
          <a:solidFill>
            <a:srgbClr val="D9D9D9">
              <a:alpha val="54902"/>
            </a:srgb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13679"/>
            <a:ext cx="9144000" cy="119857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3946"/>
            <a:ext cx="9144000" cy="85795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33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628900" cy="46529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3999"/>
            <a:ext cx="7734300" cy="4652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Mt. San Antonio College from a distance with snow capped mountains in the backgroun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28" b="-204"/>
          <a:stretch/>
        </p:blipFill>
        <p:spPr>
          <a:xfrm>
            <a:off x="-7621" y="1110484"/>
            <a:ext cx="12200468" cy="555278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0160" y="2802463"/>
            <a:ext cx="9738360" cy="3093720"/>
          </a:xfrm>
          <a:prstGeom prst="rect">
            <a:avLst/>
          </a:prstGeom>
          <a:solidFill>
            <a:srgbClr val="D9D9D9">
              <a:alpha val="54902"/>
            </a:srgb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13679"/>
            <a:ext cx="9144000" cy="119857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3946"/>
            <a:ext cx="9144000" cy="85795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08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0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3623"/>
            <a:ext cx="10515600" cy="3632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4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543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9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1445"/>
            <a:ext cx="10515600" cy="10877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36799"/>
            <a:ext cx="5157787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62275"/>
            <a:ext cx="5157787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36799"/>
            <a:ext cx="5183188" cy="625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62275"/>
            <a:ext cx="5183188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1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6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2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20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87880"/>
            <a:ext cx="6172200" cy="3773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32760"/>
            <a:ext cx="3932237" cy="3323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8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0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3623"/>
            <a:ext cx="10515600" cy="3632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817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3338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0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7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628900" cy="46529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3999"/>
            <a:ext cx="7734300" cy="4652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52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6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19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1445"/>
            <a:ext cx="10515600" cy="10877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36799"/>
            <a:ext cx="5157787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62275"/>
            <a:ext cx="5157787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36799"/>
            <a:ext cx="5183188" cy="625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62275"/>
            <a:ext cx="5183188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20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87880"/>
            <a:ext cx="6172200" cy="3773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32760"/>
            <a:ext cx="3932237" cy="3323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817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3338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7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93768"/>
            <a:ext cx="10515600" cy="370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aroon color block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43868"/>
            <a:ext cx="12192000" cy="236689"/>
          </a:xfrm>
          <a:prstGeom prst="rect">
            <a:avLst/>
          </a:prstGeom>
        </p:spPr>
      </p:pic>
      <p:pic>
        <p:nvPicPr>
          <p:cNvPr id="9" name="Picture 8" descr="Mt. San Antonio College graphic header with the college logo featuring hills and a torch.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7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93768"/>
            <a:ext cx="10515600" cy="370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9AD-D7C9-4D71-B450-CEB380F80AB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aroon color block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43868"/>
            <a:ext cx="12192000" cy="236689"/>
          </a:xfrm>
          <a:prstGeom prst="rect">
            <a:avLst/>
          </a:prstGeom>
        </p:spPr>
      </p:pic>
      <p:pic>
        <p:nvPicPr>
          <p:cNvPr id="9" name="Picture 8" descr="Mt. San Antonio College graphic header with the college logo featuring hills and a torch.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tsac0-my.sharepoint.com/:w:/g/personal/lmartinez_mtsac_edu/EQVdbViOJP5AvxZQPaPYO2QBHxT5YrKEsIgiPjJSySDChA?e=meinGZ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685" y="2049236"/>
            <a:ext cx="5102190" cy="3288252"/>
          </a:xfrm>
        </p:spPr>
        <p:txBody>
          <a:bodyPr anchor="b">
            <a:norm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Fall Forum: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Finishing Team Training</a:t>
            </a:r>
            <a:br>
              <a:rPr lang="en-US" sz="4400" b="1">
                <a:solidFill>
                  <a:schemeClr val="bg1"/>
                </a:solidFill>
              </a:rPr>
            </a:br>
            <a:br>
              <a:rPr lang="en-US" sz="44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September 16, 2022</a:t>
            </a:r>
            <a:endParaRPr lang="en-US" sz="32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ccreditation 2024 logo weaving our stories">
            <a:extLst>
              <a:ext uri="{FF2B5EF4-FFF2-40B4-BE49-F238E27FC236}">
                <a16:creationId xmlns:a16="http://schemas.microsoft.com/office/drawing/2014/main" id="{CF225353-B41D-87B6-C71E-670EF2240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705699"/>
            <a:ext cx="4047843" cy="40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284" y="4791550"/>
            <a:ext cx="3418990" cy="846071"/>
          </a:xfrm>
        </p:spPr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Evidence</a:t>
            </a:r>
          </a:p>
        </p:txBody>
      </p:sp>
      <p:pic>
        <p:nvPicPr>
          <p:cNvPr id="1026" name="Picture 2" descr="summer memes beach body positive">
            <a:extLst>
              <a:ext uri="{FF2B5EF4-FFF2-40B4-BE49-F238E27FC236}">
                <a16:creationId xmlns:a16="http://schemas.microsoft.com/office/drawing/2014/main" id="{BEC649FE-8DE1-4CE1-86DF-B0EC41598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b="21800"/>
          <a:stretch/>
        </p:blipFill>
        <p:spPr bwMode="auto">
          <a:xfrm>
            <a:off x="20" y="9"/>
            <a:ext cx="12191980" cy="43719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994" y="4791550"/>
            <a:ext cx="7344752" cy="1813561"/>
          </a:xfrm>
        </p:spPr>
        <p:txBody>
          <a:bodyPr anchor="ctr">
            <a:normAutofit/>
          </a:bodyPr>
          <a:lstStyle/>
          <a:p>
            <a:r>
              <a:rPr lang="en-US"/>
              <a:t>We can’t just say it in the ISER, we must prove it</a:t>
            </a:r>
          </a:p>
          <a:p>
            <a:r>
              <a:rPr lang="en-US"/>
              <a:t>The narrative must be supported by a policy, process, or practice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99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lose up of weaving of colorful basket">
            <a:extLst>
              <a:ext uri="{FF2B5EF4-FFF2-40B4-BE49-F238E27FC236}">
                <a16:creationId xmlns:a16="http://schemas.microsoft.com/office/drawing/2014/main" id="{EE45BDAE-86FE-51E2-5D58-8BEE9DDD9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1" b="1123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1A6BC-22F9-4037-9150-B76E4EB4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Finishing Team Step-By Step Instructions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F5EE-989D-48D4-B588-93F3C9EF7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cs typeface="Calibri"/>
                <a:hlinkClick r:id="rId3"/>
              </a:rPr>
              <a:t>Link</a:t>
            </a:r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85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+mn-lt"/>
              </a:rPr>
              <a:t>Standard Rubrics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3200"/>
              <a:t>Standard Language and Review Criteria are used to ensure elements of each substandard are met.</a:t>
            </a:r>
            <a:endParaRPr lang="en-US" sz="3200">
              <a:cs typeface="Calibri"/>
            </a:endParaRPr>
          </a:p>
        </p:txBody>
      </p:sp>
      <p:pic>
        <p:nvPicPr>
          <p:cNvPr id="5122" name="Picture 2" descr="March Home Maintenance Checklist">
            <a:extLst>
              <a:ext uri="{FF2B5EF4-FFF2-40B4-BE49-F238E27FC236}">
                <a16:creationId xmlns:a16="http://schemas.microsoft.com/office/drawing/2014/main" id="{C18370A3-6B3A-4AE6-A4C0-48B2EDDFA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872" y="1192527"/>
            <a:ext cx="6576441" cy="44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010" y="-18660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CEC70C-9F4B-4A73-B4BD-AE50AD617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010" y="-18660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955" y="-18660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3E24E-B203-4E79-A0A5-3EC48A7F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78" y="494713"/>
            <a:ext cx="4024032" cy="17158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Your Turn to Practice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72CFA0-FE7D-BFF8-15F9-5CB4E3F5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945" y="2823432"/>
            <a:ext cx="4024032" cy="89948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Use the rubric to evaluate the draft narrative</a:t>
            </a: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744" y="619036"/>
            <a:ext cx="857067" cy="85706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4D525A72-77E7-4E14-BEE2-FC3A19EC4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5744" y="619036"/>
            <a:ext cx="857067" cy="857067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clipart with thought bubbles">
            <a:extLst>
              <a:ext uri="{FF2B5EF4-FFF2-40B4-BE49-F238E27FC236}">
                <a16:creationId xmlns:a16="http://schemas.microsoft.com/office/drawing/2014/main" id="{2E6EDD76-EEA1-013A-D1F4-A4FB941A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365" y="2474375"/>
            <a:ext cx="3083023" cy="308302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DA31323F-03C2-4114-B2CC-79931D22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412" y="1675422"/>
            <a:ext cx="4680928" cy="46809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8EBCA3-8AAD-4596-8EBF-43A43542F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412" y="1675422"/>
            <a:ext cx="4680928" cy="468092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22739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457709F-7F08-4A4A-9DB7-1AFB3FCF0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7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76458-247A-47C6-90B2-75ED1A72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Finishing Team Process Overview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C29AD2-30F7-4294-92CA-CB987CDF4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A9878F3-A5D5-4403-8BCE-F3B875807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84381" y="2499044"/>
            <a:ext cx="2352582" cy="2503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6904" y="646683"/>
            <a:ext cx="7213474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Your Accreditation </a:t>
            </a:r>
            <a:r>
              <a:rPr lang="en-US"/>
              <a:t>Core Team</a:t>
            </a:r>
            <a:endParaRPr lang="en-US" kern="1200">
              <a:latin typeface="+mj-lt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A86A2-1EBF-4759-8084-47F65F5B4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1" y="1968797"/>
            <a:ext cx="3113280" cy="3136806"/>
          </a:xfrm>
          <a:prstGeom prst="rect">
            <a:avLst/>
          </a:prstGeom>
          <a:effectLst/>
        </p:spPr>
      </p:pic>
      <p:graphicFrame>
        <p:nvGraphicFramePr>
          <p:cNvPr id="32" name="Content Placeholder 1">
            <a:extLst>
              <a:ext uri="{FF2B5EF4-FFF2-40B4-BE49-F238E27FC236}">
                <a16:creationId xmlns:a16="http://schemas.microsoft.com/office/drawing/2014/main" id="{D3DF996F-6CAC-71B9-2B13-CF070F01C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5280" y="1972492"/>
          <a:ext cx="7672251" cy="414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329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5E29D-EEC4-AD94-96DB-CF639EE2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Thank you!</a:t>
            </a:r>
            <a:endParaRPr lang="en-US" sz="5400"/>
          </a:p>
        </p:txBody>
      </p:sp>
      <p:pic>
        <p:nvPicPr>
          <p:cNvPr id="4" name="Picture 4" descr="A picture containing a person using a loom to weave a tapestry">
            <a:extLst>
              <a:ext uri="{FF2B5EF4-FFF2-40B4-BE49-F238E27FC236}">
                <a16:creationId xmlns:a16="http://schemas.microsoft.com/office/drawing/2014/main" id="{3E042FBC-8FEB-2E8F-9C3A-4ED61F911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91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213D-6F9D-0455-EA2D-061AD831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48" y="3131167"/>
            <a:ext cx="6251110" cy="1328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We appreciate your volunteering to be part of a finishing team and part of our College accreditation process.</a:t>
            </a:r>
            <a:endParaRPr lang="en-US"/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17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Outcomes for Today: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1" descr="Understand what to expect during the ACCJC Formative/Summative review process&#10;Be familiar with the School of Continuing Education ASC WASC accreditation process&#10;Celebrate accreditation work completed&#10;Recognize accreditation in action during Fall 2022&#10;Know about upcoming Key events">
            <a:extLst>
              <a:ext uri="{FF2B5EF4-FFF2-40B4-BE49-F238E27FC236}">
                <a16:creationId xmlns:a16="http://schemas.microsoft.com/office/drawing/2014/main" id="{D6D4F9FE-CDB4-3B63-199B-848408EC446C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9200025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86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00DE8-0CCD-4604-9E78-6F5AFCA6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93130"/>
            <a:ext cx="10509504" cy="935696"/>
          </a:xfrm>
        </p:spPr>
        <p:txBody>
          <a:bodyPr anchor="ctr">
            <a:normAutofit/>
          </a:bodyPr>
          <a:lstStyle/>
          <a:p>
            <a:r>
              <a:rPr lang="en-US" sz="4000"/>
              <a:t>Finishing Team Leaders &amp; Liaisons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661B911-9330-48EE-9BBC-7A250C8A3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98321"/>
              </p:ext>
            </p:extLst>
          </p:nvPr>
        </p:nvGraphicFramePr>
        <p:xfrm>
          <a:off x="2002971" y="1181100"/>
          <a:ext cx="7845679" cy="5367181"/>
        </p:xfrm>
        <a:graphic>
          <a:graphicData uri="http://schemas.openxmlformats.org/drawingml/2006/table">
            <a:tbl>
              <a:tblPr firstRow="1" bandRow="1"/>
              <a:tblGrid>
                <a:gridCol w="3851102">
                  <a:extLst>
                    <a:ext uri="{9D8B030D-6E8A-4147-A177-3AD203B41FA5}">
                      <a16:colId xmlns:a16="http://schemas.microsoft.com/office/drawing/2014/main" val="1346965218"/>
                    </a:ext>
                  </a:extLst>
                </a:gridCol>
                <a:gridCol w="3994577">
                  <a:extLst>
                    <a:ext uri="{9D8B030D-6E8A-4147-A177-3AD203B41FA5}">
                      <a16:colId xmlns:a16="http://schemas.microsoft.com/office/drawing/2014/main" val="460950357"/>
                    </a:ext>
                  </a:extLst>
                </a:gridCol>
              </a:tblGrid>
              <a:tr h="23877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STANDARD  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LEADERS &amp; LIAISONS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43978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I.A. Mission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Sarah Plesetz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Barbara Mezaki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345836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I.B. Assuring Academic Quality and Institutional  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Fawaz Al-Malood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Barbara Mezaki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37552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I.C. Institutional Integrity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Tammy Knott-Silva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Barbara Mezaki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264887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II.A. Instructional Programs  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Vitullo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Allie Frickert-</a:t>
                      </a:r>
                      <a:r>
                        <a:rPr lang="en-US" sz="1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Murashige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073004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II.B. Library and Learning Support Services</a:t>
                      </a:r>
                    </a:p>
                    <a:p>
                      <a:pPr marL="34290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Romelia Salinas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Allie Frickert-</a:t>
                      </a:r>
                      <a:r>
                        <a:rPr lang="en-US" sz="1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Murashige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443950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II.C. Student Support Services  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 Mauch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Allie Frickert-</a:t>
                      </a:r>
                      <a:r>
                        <a:rPr lang="en-US" sz="1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Murashige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93886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III.A. Human Resources</a:t>
                      </a:r>
                      <a:endParaRPr lang="en-US" sz="1200">
                        <a:solidFill>
                          <a:srgbClr val="9BBB5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Ryan Wilson 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Lianne Greenlee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298618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III.B. Physical Resources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Gary Nellesen 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Lianne Greenlee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24745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III.C. Technology Resources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Anthony Moore 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Lianne Greenlee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264157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III.D. Financial Resources</a:t>
                      </a:r>
                    </a:p>
                    <a:p>
                      <a:pPr marL="34290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Morris Rodrigue &amp; Rosa Royce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Lianne Greenlee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56270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IV.A. Decision-Making Roles and Processes  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Michelle Sampat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Allie Frickert-</a:t>
                      </a:r>
                      <a:r>
                        <a:rPr lang="en-US" sz="12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Murashige</a:t>
                      </a:r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7436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IV.B. Chief Executive Officer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Kelly Fowler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Madelyn Arballo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Lianne Greenlee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97298"/>
                  </a:ext>
                </a:extLst>
              </a:tr>
              <a:tr h="39449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IV.C. Governing Board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Lance Heard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Liaison: Barbara Mezaki</a:t>
                      </a:r>
                    </a:p>
                  </a:txBody>
                  <a:tcPr marL="6530" marR="6530" marT="6530" marB="653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07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15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49" y="1189480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1">
                <a:latin typeface="+mn-lt"/>
              </a:rPr>
              <a:t>Identify the Images</a:t>
            </a:r>
          </a:p>
        </p:txBody>
      </p:sp>
      <p:pic>
        <p:nvPicPr>
          <p:cNvPr id="4" name="Picture 3" descr="Small clip of a blueprint">
            <a:extLst>
              <a:ext uri="{FF2B5EF4-FFF2-40B4-BE49-F238E27FC236}">
                <a16:creationId xmlns:a16="http://schemas.microsoft.com/office/drawing/2014/main" id="{42A477D4-950E-48F4-A66E-086C3FDA0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2919412"/>
            <a:ext cx="2598391" cy="2132013"/>
          </a:xfrm>
          <a:prstGeom prst="rect">
            <a:avLst/>
          </a:prstGeom>
        </p:spPr>
      </p:pic>
      <p:pic>
        <p:nvPicPr>
          <p:cNvPr id="7" name="Picture 6" descr="Brown table with silver leg and blue chair back">
            <a:extLst>
              <a:ext uri="{FF2B5EF4-FFF2-40B4-BE49-F238E27FC236}">
                <a16:creationId xmlns:a16="http://schemas.microsoft.com/office/drawing/2014/main" id="{B701410B-1E28-41A7-827D-AA54536AC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362" y="2919412"/>
            <a:ext cx="2382374" cy="2037557"/>
          </a:xfrm>
          <a:prstGeom prst="rect">
            <a:avLst/>
          </a:prstGeom>
        </p:spPr>
      </p:pic>
      <p:pic>
        <p:nvPicPr>
          <p:cNvPr id="11" name="Picture 10" descr="Small clip of a white vertical bars and brown stairs">
            <a:extLst>
              <a:ext uri="{FF2B5EF4-FFF2-40B4-BE49-F238E27FC236}">
                <a16:creationId xmlns:a16="http://schemas.microsoft.com/office/drawing/2014/main" id="{01D68314-09D0-4699-911F-A3D0A548F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039" y="2919412"/>
            <a:ext cx="2157413" cy="2042860"/>
          </a:xfrm>
          <a:prstGeom prst="rect">
            <a:avLst/>
          </a:prstGeom>
        </p:spPr>
      </p:pic>
      <p:sp>
        <p:nvSpPr>
          <p:cNvPr id="6" name="TextBox 5" descr="A">
            <a:extLst>
              <a:ext uri="{FF2B5EF4-FFF2-40B4-BE49-F238E27FC236}">
                <a16:creationId xmlns:a16="http://schemas.microsoft.com/office/drawing/2014/main" id="{852935BC-731F-D697-AC27-3799B0582443}"/>
              </a:ext>
            </a:extLst>
          </p:cNvPr>
          <p:cNvSpPr txBox="1"/>
          <p:nvPr/>
        </p:nvSpPr>
        <p:spPr>
          <a:xfrm>
            <a:off x="1415142" y="5562600"/>
            <a:ext cx="1099457" cy="2939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D40E3-F82B-2352-C8D5-4EDEA58D279C}"/>
              </a:ext>
            </a:extLst>
          </p:cNvPr>
          <p:cNvSpPr txBox="1"/>
          <p:nvPr/>
        </p:nvSpPr>
        <p:spPr>
          <a:xfrm>
            <a:off x="1779815" y="5486400"/>
            <a:ext cx="4735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cs typeface="Calibri"/>
              </a:rPr>
              <a:t>A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4ECE1-3414-8808-C4EB-E4B05314E9FD}"/>
              </a:ext>
            </a:extLst>
          </p:cNvPr>
          <p:cNvSpPr txBox="1"/>
          <p:nvPr/>
        </p:nvSpPr>
        <p:spPr>
          <a:xfrm>
            <a:off x="5344886" y="5524500"/>
            <a:ext cx="4245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B9D8C3-8402-25BA-38A1-D6796FB06505}"/>
              </a:ext>
            </a:extLst>
          </p:cNvPr>
          <p:cNvSpPr txBox="1"/>
          <p:nvPr/>
        </p:nvSpPr>
        <p:spPr>
          <a:xfrm>
            <a:off x="8893628" y="5524500"/>
            <a:ext cx="4844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Calibri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30777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49" y="1189480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1">
                <a:latin typeface="+mn-lt"/>
              </a:rPr>
              <a:t>The bigger Picture</a:t>
            </a:r>
          </a:p>
        </p:txBody>
      </p:sp>
      <p:pic>
        <p:nvPicPr>
          <p:cNvPr id="3076" name="Picture 4" descr="An architectural blueprint">
            <a:extLst>
              <a:ext uri="{FF2B5EF4-FFF2-40B4-BE49-F238E27FC236}">
                <a16:creationId xmlns:a16="http://schemas.microsoft.com/office/drawing/2014/main" id="{928B9242-4585-4A1E-9495-E6C1615B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9" y="2442893"/>
            <a:ext cx="4105275" cy="23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rell Classroom Student Combo Desk Rectangular Top NavyMedium Oak - Office  Depot">
            <a:extLst>
              <a:ext uri="{FF2B5EF4-FFF2-40B4-BE49-F238E27FC236}">
                <a16:creationId xmlns:a16="http://schemas.microsoft.com/office/drawing/2014/main" id="{F0D830A4-F6A0-43D1-B124-96F9AC74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385220"/>
            <a:ext cx="2595562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op 15 Staircase Building Companies in North America | Omni CNC">
            <a:extLst>
              <a:ext uri="{FF2B5EF4-FFF2-40B4-BE49-F238E27FC236}">
                <a16:creationId xmlns:a16="http://schemas.microsoft.com/office/drawing/2014/main" id="{E78DDD02-397C-47FD-BC7F-B3C6EFCC2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/>
          <a:stretch/>
        </p:blipFill>
        <p:spPr bwMode="auto">
          <a:xfrm>
            <a:off x="7929563" y="2246524"/>
            <a:ext cx="3749675" cy="27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3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76458-247A-47C6-90B2-75ED1A72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Finishing Team Process Overview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C29AD2-30F7-4294-92CA-CB987CDF4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462161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736329B-FA22-7AA5-BDE0-EBDD026CCCBD}"/>
              </a:ext>
            </a:extLst>
          </p:cNvPr>
          <p:cNvSpPr txBox="1"/>
          <p:nvPr/>
        </p:nvSpPr>
        <p:spPr>
          <a:xfrm>
            <a:off x="870859" y="5655129"/>
            <a:ext cx="8643254" cy="400110"/>
          </a:xfrm>
          <a:prstGeom prst="rect">
            <a:avLst/>
          </a:prstGeom>
          <a:solidFill>
            <a:srgbClr val="00206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/>
              </a:rPr>
              <a:t>Resource Committees/Councils provide input to Core Team:  September - October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ED2CB-97CE-4AD1-9009-4D93BC53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Resource/Review Teams</a:t>
            </a:r>
          </a:p>
        </p:txBody>
      </p:sp>
      <p:graphicFrame>
        <p:nvGraphicFramePr>
          <p:cNvPr id="17" name="Content Placeholder 2" descr="Who - College committees and councils identified by the What - Accreditation Steering Committee &#10;Invited to give feedback on accreditation standards relating to their purpose/function&#10;When - October – November 2022&#10;Why - Leverage expertise: “Does the ISER accurately reflect the policies, procedures, and practices related to the committee or council's work?”&#10;&#10;">
            <a:extLst>
              <a:ext uri="{FF2B5EF4-FFF2-40B4-BE49-F238E27FC236}">
                <a16:creationId xmlns:a16="http://schemas.microsoft.com/office/drawing/2014/main" id="{C5214687-E164-A657-6807-3EC6866ABA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085" y="1724025"/>
          <a:ext cx="11302740" cy="467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631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Standard III Resources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0" i="0" u="none" strike="noStrike" baseline="0">
                <a:latin typeface="Trebuchet MS" panose="020B0603020202020204" pitchFamily="34" charset="0"/>
              </a:rPr>
              <a:t>The institution effectively uses its human, physical, technology, and financial resources to achieve its mission and to improve academic quality and institutional effectiveness.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3459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5E03-8172-4FA3-9A78-E8469134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4463"/>
            <a:ext cx="10515600" cy="1325563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IIIC.4</a:t>
            </a:r>
            <a:b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institution provides appropriate </a:t>
            </a:r>
            <a:r>
              <a:rPr lang="en-US" sz="2200" b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instruction and support </a:t>
            </a:r>
            <a:r>
              <a:rPr lang="en-US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faculty, </a:t>
            </a:r>
            <a:r>
              <a:rPr lang="en-US" sz="2200" b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staff</a:t>
            </a:r>
            <a:r>
              <a:rPr lang="en-US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students, and administrators, in the effective </a:t>
            </a:r>
            <a:r>
              <a:rPr lang="en-US" sz="2200" b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use of technology </a:t>
            </a:r>
            <a:r>
              <a:rPr lang="en-US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technology </a:t>
            </a:r>
            <a:r>
              <a:rPr lang="en-US" sz="2200" b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systems</a:t>
            </a:r>
            <a:r>
              <a:rPr lang="en-US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related to its programs, services, and institutional </a:t>
            </a:r>
            <a:r>
              <a:rPr lang="en-US" sz="2200" b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operations</a:t>
            </a:r>
            <a:r>
              <a:rPr lang="en-US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b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228ED-F135-4FAC-963D-C8DC023BD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/>
              <a:t>Policies, Practices, Procedures</a:t>
            </a:r>
          </a:p>
          <a:p>
            <a:r>
              <a:rPr lang="en-US"/>
              <a:t>Professional development</a:t>
            </a:r>
          </a:p>
          <a:p>
            <a:r>
              <a:rPr lang="en-US"/>
              <a:t>Help Desk</a:t>
            </a:r>
          </a:p>
          <a:p>
            <a:r>
              <a:rPr lang="en-US"/>
              <a:t>Fresh Service – IT Technicians</a:t>
            </a:r>
          </a:p>
          <a:p>
            <a:r>
              <a:rPr lang="en-US"/>
              <a:t>Up-skilling</a:t>
            </a:r>
          </a:p>
          <a:p>
            <a:r>
              <a:rPr lang="en-US"/>
              <a:t>Growth</a:t>
            </a:r>
          </a:p>
          <a:p>
            <a:r>
              <a:rPr lang="en-US"/>
              <a:t>Efficiency &amp; Effectiveness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44B71-58ED-48D8-AAC4-E9AA6D988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740026"/>
            <a:ext cx="5422037" cy="361632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/>
              <a:t>Evidence</a:t>
            </a:r>
          </a:p>
          <a:p>
            <a:r>
              <a:rPr lang="en-US"/>
              <a:t>POD Connect Data</a:t>
            </a:r>
          </a:p>
          <a:p>
            <a:r>
              <a:rPr lang="en-US"/>
              <a:t># of Calls, emails received</a:t>
            </a:r>
          </a:p>
          <a:p>
            <a:r>
              <a:rPr lang="en-US"/>
              <a:t># of tickets resolved</a:t>
            </a:r>
          </a:p>
          <a:p>
            <a:r>
              <a:rPr lang="en-US"/>
              <a:t>Personal POD Connect transcripts</a:t>
            </a:r>
          </a:p>
          <a:p>
            <a:r>
              <a:rPr lang="en-US"/>
              <a:t>Well-being</a:t>
            </a:r>
          </a:p>
          <a:p>
            <a:r>
              <a:rPr lang="en-US"/>
              <a:t>Time-Saved due to automations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Widescreen</PresentationFormat>
  <Paragraphs>153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Trebuchet MS</vt:lpstr>
      <vt:lpstr>Office Theme</vt:lpstr>
      <vt:lpstr>1_Office Theme</vt:lpstr>
      <vt:lpstr>Fall Forum: Finishing Team Training  September 16, 2022</vt:lpstr>
      <vt:lpstr>Outcomes for Today:</vt:lpstr>
      <vt:lpstr>Finishing Team Leaders &amp; Liaisons</vt:lpstr>
      <vt:lpstr>Identify the Images</vt:lpstr>
      <vt:lpstr>The bigger Picture</vt:lpstr>
      <vt:lpstr>Finishing Team Process Overview</vt:lpstr>
      <vt:lpstr>Resource/Review Teams</vt:lpstr>
      <vt:lpstr>Standard III Resources</vt:lpstr>
      <vt:lpstr>IIIC.4 The institution provides appropriate instruction and support for faculty, staff, students, and administrators, in the effective use of technology and technology systems related to its programs, services, and institutional operations.  </vt:lpstr>
      <vt:lpstr>Evidence</vt:lpstr>
      <vt:lpstr>Finishing Team Step-By Step Instructions</vt:lpstr>
      <vt:lpstr>Standard Rubrics</vt:lpstr>
      <vt:lpstr>Your Turn to Practice</vt:lpstr>
      <vt:lpstr>Finishing Team Process Overview</vt:lpstr>
      <vt:lpstr>Your Accreditation Core Team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Forum: Finishing Team Training  September 16, 2022</dc:title>
  <dc:creator>Maldonado-Greenlee, Lianne</dc:creator>
  <cp:lastModifiedBy>Maldonado-Greenlee, Lianne</cp:lastModifiedBy>
  <cp:revision>1</cp:revision>
  <dcterms:created xsi:type="dcterms:W3CDTF">2022-09-14T19:54:14Z</dcterms:created>
  <dcterms:modified xsi:type="dcterms:W3CDTF">2022-09-17T01:50:13Z</dcterms:modified>
</cp:coreProperties>
</file>