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328" r:id="rId3"/>
    <p:sldId id="334" r:id="rId4"/>
    <p:sldId id="315" r:id="rId5"/>
    <p:sldId id="316" r:id="rId6"/>
    <p:sldId id="318" r:id="rId7"/>
    <p:sldId id="317" r:id="rId8"/>
    <p:sldId id="322" r:id="rId9"/>
    <p:sldId id="331" r:id="rId10"/>
    <p:sldId id="335" r:id="rId11"/>
    <p:sldId id="336" r:id="rId12"/>
    <p:sldId id="337" r:id="rId13"/>
    <p:sldId id="320" r:id="rId14"/>
    <p:sldId id="308" r:id="rId15"/>
    <p:sldId id="309" r:id="rId16"/>
    <p:sldId id="310" r:id="rId17"/>
    <p:sldId id="329" r:id="rId18"/>
    <p:sldId id="311" r:id="rId19"/>
    <p:sldId id="326" r:id="rId20"/>
    <p:sldId id="323" r:id="rId21"/>
    <p:sldId id="321" r:id="rId22"/>
    <p:sldId id="324" r:id="rId23"/>
    <p:sldId id="333" r:id="rId24"/>
    <p:sldId id="330" r:id="rId25"/>
    <p:sldId id="332" r:id="rId26"/>
    <p:sldId id="32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A4A27C-F8B8-4BFC-A3A6-0B3B9DB51009}" v="1409" dt="2022-08-16T18:44:25.0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47" autoAdjust="0"/>
    <p:restoredTop sz="86391" autoAdjust="0"/>
  </p:normalViewPr>
  <p:slideViewPr>
    <p:cSldViewPr snapToGrid="0">
      <p:cViewPr varScale="1">
        <p:scale>
          <a:sx n="56" d="100"/>
          <a:sy n="56" d="100"/>
        </p:scale>
        <p:origin x="84" y="936"/>
      </p:cViewPr>
      <p:guideLst/>
    </p:cSldViewPr>
  </p:slideViewPr>
  <p:outlineViewPr>
    <p:cViewPr>
      <p:scale>
        <a:sx n="33" d="100"/>
        <a:sy n="33" d="100"/>
      </p:scale>
      <p:origin x="0" y="-388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ldonado-Greenlee, Lianne" userId="525c7285-978f-4548-9cbc-4ce7672adacf" providerId="ADAL" clId="{CBA4A27C-F8B8-4BFC-A3A6-0B3B9DB51009}"/>
    <pc:docChg chg="undo custSel mod addSld delSld modSld sldOrd">
      <pc:chgData name="Maldonado-Greenlee, Lianne" userId="525c7285-978f-4548-9cbc-4ce7672adacf" providerId="ADAL" clId="{CBA4A27C-F8B8-4BFC-A3A6-0B3B9DB51009}" dt="2022-08-16T18:44:25.020" v="4808" actId="13244"/>
      <pc:docMkLst>
        <pc:docMk/>
      </pc:docMkLst>
      <pc:sldChg chg="modNotesTx">
        <pc:chgData name="Maldonado-Greenlee, Lianne" userId="525c7285-978f-4548-9cbc-4ce7672adacf" providerId="ADAL" clId="{CBA4A27C-F8B8-4BFC-A3A6-0B3B9DB51009}" dt="2022-08-12T22:10:06.616" v="1026" actId="20577"/>
        <pc:sldMkLst>
          <pc:docMk/>
          <pc:sldMk cId="1288080809" sldId="256"/>
        </pc:sldMkLst>
      </pc:sldChg>
      <pc:sldChg chg="addSp modSp mod modNotesTx">
        <pc:chgData name="Maldonado-Greenlee, Lianne" userId="525c7285-978f-4548-9cbc-4ce7672adacf" providerId="ADAL" clId="{CBA4A27C-F8B8-4BFC-A3A6-0B3B9DB51009}" dt="2022-08-16T18:41:51.050" v="4793" actId="13244"/>
        <pc:sldMkLst>
          <pc:docMk/>
          <pc:sldMk cId="524259969" sldId="308"/>
        </pc:sldMkLst>
        <pc:spChg chg="add mod">
          <ac:chgData name="Maldonado-Greenlee, Lianne" userId="525c7285-978f-4548-9cbc-4ce7672adacf" providerId="ADAL" clId="{CBA4A27C-F8B8-4BFC-A3A6-0B3B9DB51009}" dt="2022-08-16T18:41:38.961" v="4792" actId="13244"/>
          <ac:spMkLst>
            <pc:docMk/>
            <pc:sldMk cId="524259969" sldId="308"/>
            <ac:spMk id="2" creationId="{29A2F34A-CB6F-488A-9246-FE9973EF17BF}"/>
          </ac:spMkLst>
        </pc:spChg>
        <pc:picChg chg="mod">
          <ac:chgData name="Maldonado-Greenlee, Lianne" userId="525c7285-978f-4548-9cbc-4ce7672adacf" providerId="ADAL" clId="{CBA4A27C-F8B8-4BFC-A3A6-0B3B9DB51009}" dt="2022-08-16T18:27:15.648" v="3085" actId="962"/>
          <ac:picMkLst>
            <pc:docMk/>
            <pc:sldMk cId="524259969" sldId="308"/>
            <ac:picMk id="4" creationId="{119BA25A-7612-EB15-7067-D39ADEEB6C29}"/>
          </ac:picMkLst>
        </pc:picChg>
        <pc:picChg chg="mod">
          <ac:chgData name="Maldonado-Greenlee, Lianne" userId="525c7285-978f-4548-9cbc-4ce7672adacf" providerId="ADAL" clId="{CBA4A27C-F8B8-4BFC-A3A6-0B3B9DB51009}" dt="2022-08-16T18:41:51.050" v="4793" actId="13244"/>
          <ac:picMkLst>
            <pc:docMk/>
            <pc:sldMk cId="524259969" sldId="308"/>
            <ac:picMk id="6" creationId="{845CE622-1123-C65F-051A-1A8B5D21AE77}"/>
          </ac:picMkLst>
        </pc:picChg>
      </pc:sldChg>
      <pc:sldChg chg="addSp modSp mod modNotesTx">
        <pc:chgData name="Maldonado-Greenlee, Lianne" userId="525c7285-978f-4548-9cbc-4ce7672adacf" providerId="ADAL" clId="{CBA4A27C-F8B8-4BFC-A3A6-0B3B9DB51009}" dt="2022-08-16T18:42:22.616" v="4795" actId="1036"/>
        <pc:sldMkLst>
          <pc:docMk/>
          <pc:sldMk cId="3770251930" sldId="309"/>
        </pc:sldMkLst>
        <pc:spChg chg="mod">
          <ac:chgData name="Maldonado-Greenlee, Lianne" userId="525c7285-978f-4548-9cbc-4ce7672adacf" providerId="ADAL" clId="{CBA4A27C-F8B8-4BFC-A3A6-0B3B9DB51009}" dt="2022-08-12T22:32:23.896" v="1279" actId="1076"/>
          <ac:spMkLst>
            <pc:docMk/>
            <pc:sldMk cId="3770251930" sldId="309"/>
            <ac:spMk id="3" creationId="{101E7D72-099F-5EF3-2069-C78F4625B932}"/>
          </ac:spMkLst>
        </pc:spChg>
        <pc:spChg chg="add mod">
          <ac:chgData name="Maldonado-Greenlee, Lianne" userId="525c7285-978f-4548-9cbc-4ce7672adacf" providerId="ADAL" clId="{CBA4A27C-F8B8-4BFC-A3A6-0B3B9DB51009}" dt="2022-08-16T18:42:22.616" v="4795" actId="1036"/>
          <ac:spMkLst>
            <pc:docMk/>
            <pc:sldMk cId="3770251930" sldId="309"/>
            <ac:spMk id="4" creationId="{F1E45147-2789-4493-A224-B2C8BC87BAE7}"/>
          </ac:spMkLst>
        </pc:spChg>
        <pc:picChg chg="mod">
          <ac:chgData name="Maldonado-Greenlee, Lianne" userId="525c7285-978f-4548-9cbc-4ce7672adacf" providerId="ADAL" clId="{CBA4A27C-F8B8-4BFC-A3A6-0B3B9DB51009}" dt="2022-08-16T18:27:24.932" v="3143" actId="962"/>
          <ac:picMkLst>
            <pc:docMk/>
            <pc:sldMk cId="3770251930" sldId="309"/>
            <ac:picMk id="2" creationId="{F553DA79-E863-4C02-27B5-F4F80074F7AD}"/>
          </ac:picMkLst>
        </pc:picChg>
        <pc:picChg chg="mod">
          <ac:chgData name="Maldonado-Greenlee, Lianne" userId="525c7285-978f-4548-9cbc-4ce7672adacf" providerId="ADAL" clId="{CBA4A27C-F8B8-4BFC-A3A6-0B3B9DB51009}" dt="2022-08-16T18:29:31.216" v="3627" actId="962"/>
          <ac:picMkLst>
            <pc:docMk/>
            <pc:sldMk cId="3770251930" sldId="309"/>
            <ac:picMk id="5" creationId="{F070DC74-8ACA-26ED-F0CF-99633F237335}"/>
          </ac:picMkLst>
        </pc:picChg>
        <pc:picChg chg="mod">
          <ac:chgData name="Maldonado-Greenlee, Lianne" userId="525c7285-978f-4548-9cbc-4ce7672adacf" providerId="ADAL" clId="{CBA4A27C-F8B8-4BFC-A3A6-0B3B9DB51009}" dt="2022-08-16T18:29:40.132" v="3659" actId="962"/>
          <ac:picMkLst>
            <pc:docMk/>
            <pc:sldMk cId="3770251930" sldId="309"/>
            <ac:picMk id="6" creationId="{45617833-C019-8F13-B028-4081531E3BD8}"/>
          </ac:picMkLst>
        </pc:picChg>
      </pc:sldChg>
      <pc:sldChg chg="addSp modSp mod modNotesTx">
        <pc:chgData name="Maldonado-Greenlee, Lianne" userId="525c7285-978f-4548-9cbc-4ce7672adacf" providerId="ADAL" clId="{CBA4A27C-F8B8-4BFC-A3A6-0B3B9DB51009}" dt="2022-08-16T18:42:44.186" v="4797" actId="13244"/>
        <pc:sldMkLst>
          <pc:docMk/>
          <pc:sldMk cId="3256087911" sldId="310"/>
        </pc:sldMkLst>
        <pc:spChg chg="mod">
          <ac:chgData name="Maldonado-Greenlee, Lianne" userId="525c7285-978f-4548-9cbc-4ce7672adacf" providerId="ADAL" clId="{CBA4A27C-F8B8-4BFC-A3A6-0B3B9DB51009}" dt="2022-08-12T22:40:29.688" v="1369" actId="20577"/>
          <ac:spMkLst>
            <pc:docMk/>
            <pc:sldMk cId="3256087911" sldId="310"/>
            <ac:spMk id="3" creationId="{6EC6543F-76EC-E81E-D6AE-2D03952160E2}"/>
          </ac:spMkLst>
        </pc:spChg>
        <pc:spChg chg="mod">
          <ac:chgData name="Maldonado-Greenlee, Lianne" userId="525c7285-978f-4548-9cbc-4ce7672adacf" providerId="ADAL" clId="{CBA4A27C-F8B8-4BFC-A3A6-0B3B9DB51009}" dt="2022-08-16T18:42:44.186" v="4797" actId="13244"/>
          <ac:spMkLst>
            <pc:docMk/>
            <pc:sldMk cId="3256087911" sldId="310"/>
            <ac:spMk id="4" creationId="{CC4D0688-3A3A-B506-6EC9-E1CE716AAB4C}"/>
          </ac:spMkLst>
        </pc:spChg>
        <pc:spChg chg="add mod">
          <ac:chgData name="Maldonado-Greenlee, Lianne" userId="525c7285-978f-4548-9cbc-4ce7672adacf" providerId="ADAL" clId="{CBA4A27C-F8B8-4BFC-A3A6-0B3B9DB51009}" dt="2022-08-16T18:42:35.379" v="4796" actId="13244"/>
          <ac:spMkLst>
            <pc:docMk/>
            <pc:sldMk cId="3256087911" sldId="310"/>
            <ac:spMk id="6" creationId="{4C8DC7CC-028D-4092-B362-11CBAE629E9D}"/>
          </ac:spMkLst>
        </pc:spChg>
        <pc:picChg chg="mod">
          <ac:chgData name="Maldonado-Greenlee, Lianne" userId="525c7285-978f-4548-9cbc-4ce7672adacf" providerId="ADAL" clId="{CBA4A27C-F8B8-4BFC-A3A6-0B3B9DB51009}" dt="2022-08-16T18:29:49.003" v="3701" actId="962"/>
          <ac:picMkLst>
            <pc:docMk/>
            <pc:sldMk cId="3256087911" sldId="310"/>
            <ac:picMk id="2" creationId="{2187E4AB-30D8-341E-DC3E-21021E563D59}"/>
          </ac:picMkLst>
        </pc:picChg>
        <pc:picChg chg="mod">
          <ac:chgData name="Maldonado-Greenlee, Lianne" userId="525c7285-978f-4548-9cbc-4ce7672adacf" providerId="ADAL" clId="{CBA4A27C-F8B8-4BFC-A3A6-0B3B9DB51009}" dt="2022-08-16T18:29:58.357" v="3733" actId="962"/>
          <ac:picMkLst>
            <pc:docMk/>
            <pc:sldMk cId="3256087911" sldId="310"/>
            <ac:picMk id="5" creationId="{BF2C912B-4C68-4A10-FCA5-80ED5A75241C}"/>
          </ac:picMkLst>
        </pc:picChg>
      </pc:sldChg>
      <pc:sldChg chg="addSp modSp mod modNotesTx">
        <pc:chgData name="Maldonado-Greenlee, Lianne" userId="525c7285-978f-4548-9cbc-4ce7672adacf" providerId="ADAL" clId="{CBA4A27C-F8B8-4BFC-A3A6-0B3B9DB51009}" dt="2022-08-16T18:42:51.331" v="4798" actId="13244"/>
        <pc:sldMkLst>
          <pc:docMk/>
          <pc:sldMk cId="2733842026" sldId="311"/>
        </pc:sldMkLst>
        <pc:spChg chg="mod">
          <ac:chgData name="Maldonado-Greenlee, Lianne" userId="525c7285-978f-4548-9cbc-4ce7672adacf" providerId="ADAL" clId="{CBA4A27C-F8B8-4BFC-A3A6-0B3B9DB51009}" dt="2022-08-12T22:41:03.250" v="1371" actId="113"/>
          <ac:spMkLst>
            <pc:docMk/>
            <pc:sldMk cId="2733842026" sldId="311"/>
            <ac:spMk id="2" creationId="{7B48486D-3364-C82D-CA3D-F9A763A2689D}"/>
          </ac:spMkLst>
        </pc:spChg>
        <pc:spChg chg="mod">
          <ac:chgData name="Maldonado-Greenlee, Lianne" userId="525c7285-978f-4548-9cbc-4ce7672adacf" providerId="ADAL" clId="{CBA4A27C-F8B8-4BFC-A3A6-0B3B9DB51009}" dt="2022-08-12T22:31:52.968" v="1275" actId="1076"/>
          <ac:spMkLst>
            <pc:docMk/>
            <pc:sldMk cId="2733842026" sldId="311"/>
            <ac:spMk id="5" creationId="{CA16E93C-C340-9FB3-9163-AA4AA5633B85}"/>
          </ac:spMkLst>
        </pc:spChg>
        <pc:spChg chg="add mod">
          <ac:chgData name="Maldonado-Greenlee, Lianne" userId="525c7285-978f-4548-9cbc-4ce7672adacf" providerId="ADAL" clId="{CBA4A27C-F8B8-4BFC-A3A6-0B3B9DB51009}" dt="2022-08-16T18:42:51.331" v="4798" actId="13244"/>
          <ac:spMkLst>
            <pc:docMk/>
            <pc:sldMk cId="2733842026" sldId="311"/>
            <ac:spMk id="6" creationId="{E92BDD4D-051B-4D24-8EE1-F3F5123C5E21}"/>
          </ac:spMkLst>
        </pc:spChg>
        <pc:picChg chg="mod">
          <ac:chgData name="Maldonado-Greenlee, Lianne" userId="525c7285-978f-4548-9cbc-4ce7672adacf" providerId="ADAL" clId="{CBA4A27C-F8B8-4BFC-A3A6-0B3B9DB51009}" dt="2022-08-16T18:30:22.470" v="3851" actId="962"/>
          <ac:picMkLst>
            <pc:docMk/>
            <pc:sldMk cId="2733842026" sldId="311"/>
            <ac:picMk id="3" creationId="{07F4D30F-550F-E573-12A3-3495894688A3}"/>
          </ac:picMkLst>
        </pc:picChg>
        <pc:picChg chg="mod">
          <ac:chgData name="Maldonado-Greenlee, Lianne" userId="525c7285-978f-4548-9cbc-4ce7672adacf" providerId="ADAL" clId="{CBA4A27C-F8B8-4BFC-A3A6-0B3B9DB51009}" dt="2022-08-16T18:30:34.749" v="3899" actId="962"/>
          <ac:picMkLst>
            <pc:docMk/>
            <pc:sldMk cId="2733842026" sldId="311"/>
            <ac:picMk id="4" creationId="{7117C615-29B5-C1DC-B1ED-FDC106DE20E9}"/>
          </ac:picMkLst>
        </pc:picChg>
      </pc:sldChg>
      <pc:sldChg chg="del">
        <pc:chgData name="Maldonado-Greenlee, Lianne" userId="525c7285-978f-4548-9cbc-4ce7672adacf" providerId="ADAL" clId="{CBA4A27C-F8B8-4BFC-A3A6-0B3B9DB51009}" dt="2022-08-12T21:58:53.613" v="717" actId="47"/>
        <pc:sldMkLst>
          <pc:docMk/>
          <pc:sldMk cId="747775395" sldId="313"/>
        </pc:sldMkLst>
      </pc:sldChg>
      <pc:sldChg chg="modSp mod modNotesTx">
        <pc:chgData name="Maldonado-Greenlee, Lianne" userId="525c7285-978f-4548-9cbc-4ce7672adacf" providerId="ADAL" clId="{CBA4A27C-F8B8-4BFC-A3A6-0B3B9DB51009}" dt="2022-08-12T22:37:11.385" v="1340" actId="255"/>
        <pc:sldMkLst>
          <pc:docMk/>
          <pc:sldMk cId="2268687517" sldId="315"/>
        </pc:sldMkLst>
        <pc:spChg chg="mod">
          <ac:chgData name="Maldonado-Greenlee, Lianne" userId="525c7285-978f-4548-9cbc-4ce7672adacf" providerId="ADAL" clId="{CBA4A27C-F8B8-4BFC-A3A6-0B3B9DB51009}" dt="2022-08-12T22:37:11.385" v="1340" actId="255"/>
          <ac:spMkLst>
            <pc:docMk/>
            <pc:sldMk cId="2268687517" sldId="315"/>
            <ac:spMk id="2" creationId="{00000000-0000-0000-0000-000000000000}"/>
          </ac:spMkLst>
        </pc:spChg>
      </pc:sldChg>
      <pc:sldChg chg="modSp mod modNotesTx">
        <pc:chgData name="Maldonado-Greenlee, Lianne" userId="525c7285-978f-4548-9cbc-4ce7672adacf" providerId="ADAL" clId="{CBA4A27C-F8B8-4BFC-A3A6-0B3B9DB51009}" dt="2022-08-12T22:38:44.992" v="1347" actId="255"/>
        <pc:sldMkLst>
          <pc:docMk/>
          <pc:sldMk cId="1486847898" sldId="316"/>
        </pc:sldMkLst>
        <pc:spChg chg="mod">
          <ac:chgData name="Maldonado-Greenlee, Lianne" userId="525c7285-978f-4548-9cbc-4ce7672adacf" providerId="ADAL" clId="{CBA4A27C-F8B8-4BFC-A3A6-0B3B9DB51009}" dt="2022-08-12T22:38:44.992" v="1347" actId="255"/>
          <ac:spMkLst>
            <pc:docMk/>
            <pc:sldMk cId="1486847898" sldId="316"/>
            <ac:spMk id="2" creationId="{00000000-0000-0000-0000-000000000000}"/>
          </ac:spMkLst>
        </pc:spChg>
      </pc:sldChg>
      <pc:sldChg chg="addSp modSp mod">
        <pc:chgData name="Maldonado-Greenlee, Lianne" userId="525c7285-978f-4548-9cbc-4ce7672adacf" providerId="ADAL" clId="{CBA4A27C-F8B8-4BFC-A3A6-0B3B9DB51009}" dt="2022-08-16T18:23:06.883" v="1871" actId="962"/>
        <pc:sldMkLst>
          <pc:docMk/>
          <pc:sldMk cId="3112772420" sldId="317"/>
        </pc:sldMkLst>
        <pc:graphicFrameChg chg="modGraphic">
          <ac:chgData name="Maldonado-Greenlee, Lianne" userId="525c7285-978f-4548-9cbc-4ce7672adacf" providerId="ADAL" clId="{CBA4A27C-F8B8-4BFC-A3A6-0B3B9DB51009}" dt="2022-08-12T21:47:46.337" v="298" actId="20577"/>
          <ac:graphicFrameMkLst>
            <pc:docMk/>
            <pc:sldMk cId="3112772420" sldId="317"/>
            <ac:graphicFrameMk id="4" creationId="{00000000-0000-0000-0000-000000000000}"/>
          </ac:graphicFrameMkLst>
        </pc:graphicFrameChg>
        <pc:cxnChg chg="add mod">
          <ac:chgData name="Maldonado-Greenlee, Lianne" userId="525c7285-978f-4548-9cbc-4ce7672adacf" providerId="ADAL" clId="{CBA4A27C-F8B8-4BFC-A3A6-0B3B9DB51009}" dt="2022-08-16T18:23:06.883" v="1871" actId="962"/>
          <ac:cxnSpMkLst>
            <pc:docMk/>
            <pc:sldMk cId="3112772420" sldId="317"/>
            <ac:cxnSpMk id="5" creationId="{2CE1436B-4212-46C4-AE80-93F773F504A2}"/>
          </ac:cxnSpMkLst>
        </pc:cxnChg>
      </pc:sldChg>
      <pc:sldChg chg="modSp">
        <pc:chgData name="Maldonado-Greenlee, Lianne" userId="525c7285-978f-4548-9cbc-4ce7672adacf" providerId="ADAL" clId="{CBA4A27C-F8B8-4BFC-A3A6-0B3B9DB51009}" dt="2022-08-16T18:39:19.403" v="4778" actId="13244"/>
        <pc:sldMkLst>
          <pc:docMk/>
          <pc:sldMk cId="2856395977" sldId="318"/>
        </pc:sldMkLst>
        <pc:spChg chg="mod">
          <ac:chgData name="Maldonado-Greenlee, Lianne" userId="525c7285-978f-4548-9cbc-4ce7672adacf" providerId="ADAL" clId="{CBA4A27C-F8B8-4BFC-A3A6-0B3B9DB51009}" dt="2022-08-16T18:39:03.921" v="4776" actId="13244"/>
          <ac:spMkLst>
            <pc:docMk/>
            <pc:sldMk cId="2856395977" sldId="318"/>
            <ac:spMk id="12" creationId="{00000000-0000-0000-0000-000000000000}"/>
          </ac:spMkLst>
        </pc:spChg>
        <pc:spChg chg="mod">
          <ac:chgData name="Maldonado-Greenlee, Lianne" userId="525c7285-978f-4548-9cbc-4ce7672adacf" providerId="ADAL" clId="{CBA4A27C-F8B8-4BFC-A3A6-0B3B9DB51009}" dt="2022-08-16T18:38:27.162" v="4770" actId="13244"/>
          <ac:spMkLst>
            <pc:docMk/>
            <pc:sldMk cId="2856395977" sldId="318"/>
            <ac:spMk id="13" creationId="{00000000-0000-0000-0000-000000000000}"/>
          </ac:spMkLst>
        </pc:spChg>
        <pc:spChg chg="mod">
          <ac:chgData name="Maldonado-Greenlee, Lianne" userId="525c7285-978f-4548-9cbc-4ce7672adacf" providerId="ADAL" clId="{CBA4A27C-F8B8-4BFC-A3A6-0B3B9DB51009}" dt="2022-08-16T18:38:29.985" v="4771" actId="13244"/>
          <ac:spMkLst>
            <pc:docMk/>
            <pc:sldMk cId="2856395977" sldId="318"/>
            <ac:spMk id="14" creationId="{00000000-0000-0000-0000-000000000000}"/>
          </ac:spMkLst>
        </pc:spChg>
        <pc:spChg chg="mod">
          <ac:chgData name="Maldonado-Greenlee, Lianne" userId="525c7285-978f-4548-9cbc-4ce7672adacf" providerId="ADAL" clId="{CBA4A27C-F8B8-4BFC-A3A6-0B3B9DB51009}" dt="2022-08-16T18:38:32.770" v="4772" actId="13244"/>
          <ac:spMkLst>
            <pc:docMk/>
            <pc:sldMk cId="2856395977" sldId="318"/>
            <ac:spMk id="15" creationId="{00000000-0000-0000-0000-000000000000}"/>
          </ac:spMkLst>
        </pc:spChg>
        <pc:spChg chg="mod">
          <ac:chgData name="Maldonado-Greenlee, Lianne" userId="525c7285-978f-4548-9cbc-4ce7672adacf" providerId="ADAL" clId="{CBA4A27C-F8B8-4BFC-A3A6-0B3B9DB51009}" dt="2022-08-16T18:39:19.403" v="4778" actId="13244"/>
          <ac:spMkLst>
            <pc:docMk/>
            <pc:sldMk cId="2856395977" sldId="318"/>
            <ac:spMk id="22" creationId="{CB35326B-0582-4FF4-AF61-646C6E8DA350}"/>
          </ac:spMkLst>
        </pc:spChg>
        <pc:spChg chg="mod">
          <ac:chgData name="Maldonado-Greenlee, Lianne" userId="525c7285-978f-4548-9cbc-4ce7672adacf" providerId="ADAL" clId="{CBA4A27C-F8B8-4BFC-A3A6-0B3B9DB51009}" dt="2022-08-16T18:39:10.594" v="4777" actId="13244"/>
          <ac:spMkLst>
            <pc:docMk/>
            <pc:sldMk cId="2856395977" sldId="318"/>
            <ac:spMk id="25" creationId="{00000000-0000-0000-0000-000000000000}"/>
          </ac:spMkLst>
        </pc:spChg>
        <pc:spChg chg="mod">
          <ac:chgData name="Maldonado-Greenlee, Lianne" userId="525c7285-978f-4548-9cbc-4ce7672adacf" providerId="ADAL" clId="{CBA4A27C-F8B8-4BFC-A3A6-0B3B9DB51009}" dt="2022-08-16T18:38:47.746" v="4773" actId="13244"/>
          <ac:spMkLst>
            <pc:docMk/>
            <pc:sldMk cId="2856395977" sldId="318"/>
            <ac:spMk id="34" creationId="{00000000-0000-0000-0000-000000000000}"/>
          </ac:spMkLst>
        </pc:spChg>
        <pc:spChg chg="mod">
          <ac:chgData name="Maldonado-Greenlee, Lianne" userId="525c7285-978f-4548-9cbc-4ce7672adacf" providerId="ADAL" clId="{CBA4A27C-F8B8-4BFC-A3A6-0B3B9DB51009}" dt="2022-08-16T18:38:53.763" v="4774" actId="13244"/>
          <ac:spMkLst>
            <pc:docMk/>
            <pc:sldMk cId="2856395977" sldId="318"/>
            <ac:spMk id="35" creationId="{00000000-0000-0000-0000-000000000000}"/>
          </ac:spMkLst>
        </pc:spChg>
        <pc:spChg chg="mod">
          <ac:chgData name="Maldonado-Greenlee, Lianne" userId="525c7285-978f-4548-9cbc-4ce7672adacf" providerId="ADAL" clId="{CBA4A27C-F8B8-4BFC-A3A6-0B3B9DB51009}" dt="2022-08-16T18:38:57.043" v="4775" actId="13244"/>
          <ac:spMkLst>
            <pc:docMk/>
            <pc:sldMk cId="2856395977" sldId="318"/>
            <ac:spMk id="36" creationId="{00000000-0000-0000-0000-000000000000}"/>
          </ac:spMkLst>
        </pc:spChg>
      </pc:sldChg>
      <pc:sldChg chg="modSp mod modNotesTx">
        <pc:chgData name="Maldonado-Greenlee, Lianne" userId="525c7285-978f-4548-9cbc-4ce7672adacf" providerId="ADAL" clId="{CBA4A27C-F8B8-4BFC-A3A6-0B3B9DB51009}" dt="2022-08-16T18:29:23.163" v="3621" actId="962"/>
        <pc:sldMkLst>
          <pc:docMk/>
          <pc:sldMk cId="3306863364" sldId="320"/>
        </pc:sldMkLst>
        <pc:picChg chg="mod">
          <ac:chgData name="Maldonado-Greenlee, Lianne" userId="525c7285-978f-4548-9cbc-4ce7672adacf" providerId="ADAL" clId="{CBA4A27C-F8B8-4BFC-A3A6-0B3B9DB51009}" dt="2022-08-16T18:29:23.163" v="3621" actId="962"/>
          <ac:picMkLst>
            <pc:docMk/>
            <pc:sldMk cId="3306863364" sldId="320"/>
            <ac:picMk id="4" creationId="{D367E076-C285-4423-E6DD-9735C121ABF5}"/>
          </ac:picMkLst>
        </pc:picChg>
      </pc:sldChg>
      <pc:sldChg chg="modSp mod modNotesTx">
        <pc:chgData name="Maldonado-Greenlee, Lianne" userId="525c7285-978f-4548-9cbc-4ce7672adacf" providerId="ADAL" clId="{CBA4A27C-F8B8-4BFC-A3A6-0B3B9DB51009}" dt="2022-08-16T18:28:15.178" v="3357" actId="962"/>
        <pc:sldMkLst>
          <pc:docMk/>
          <pc:sldMk cId="3406931785" sldId="321"/>
        </pc:sldMkLst>
        <pc:spChg chg="mod">
          <ac:chgData name="Maldonado-Greenlee, Lianne" userId="525c7285-978f-4548-9cbc-4ce7672adacf" providerId="ADAL" clId="{CBA4A27C-F8B8-4BFC-A3A6-0B3B9DB51009}" dt="2022-08-12T22:43:05.232" v="1391" actId="255"/>
          <ac:spMkLst>
            <pc:docMk/>
            <pc:sldMk cId="3406931785" sldId="321"/>
            <ac:spMk id="2" creationId="{E5C83A05-23C6-98D8-ACFC-274C858BA651}"/>
          </ac:spMkLst>
        </pc:spChg>
        <pc:graphicFrameChg chg="mod">
          <ac:chgData name="Maldonado-Greenlee, Lianne" userId="525c7285-978f-4548-9cbc-4ce7672adacf" providerId="ADAL" clId="{CBA4A27C-F8B8-4BFC-A3A6-0B3B9DB51009}" dt="2022-08-16T18:28:15.178" v="3357" actId="962"/>
          <ac:graphicFrameMkLst>
            <pc:docMk/>
            <pc:sldMk cId="3406931785" sldId="321"/>
            <ac:graphicFrameMk id="12" creationId="{9A326CE6-30C6-B807-F45F-23AB6D330D44}"/>
          </ac:graphicFrameMkLst>
        </pc:graphicFrameChg>
      </pc:sldChg>
      <pc:sldChg chg="modSp mod ord modNotesTx">
        <pc:chgData name="Maldonado-Greenlee, Lianne" userId="525c7285-978f-4548-9cbc-4ce7672adacf" providerId="ADAL" clId="{CBA4A27C-F8B8-4BFC-A3A6-0B3B9DB51009}" dt="2022-08-12T22:39:07.135" v="1351" actId="20577"/>
        <pc:sldMkLst>
          <pc:docMk/>
          <pc:sldMk cId="2119926731" sldId="322"/>
        </pc:sldMkLst>
        <pc:spChg chg="mod">
          <ac:chgData name="Maldonado-Greenlee, Lianne" userId="525c7285-978f-4548-9cbc-4ce7672adacf" providerId="ADAL" clId="{CBA4A27C-F8B8-4BFC-A3A6-0B3B9DB51009}" dt="2022-08-12T22:37:45.865" v="1344" actId="2711"/>
          <ac:spMkLst>
            <pc:docMk/>
            <pc:sldMk cId="2119926731" sldId="322"/>
            <ac:spMk id="2" creationId="{069CABC8-CC3B-6230-6C08-E3C887C31F89}"/>
          </ac:spMkLst>
        </pc:spChg>
        <pc:spChg chg="mod">
          <ac:chgData name="Maldonado-Greenlee, Lianne" userId="525c7285-978f-4548-9cbc-4ce7672adacf" providerId="ADAL" clId="{CBA4A27C-F8B8-4BFC-A3A6-0B3B9DB51009}" dt="2022-08-12T22:39:07.135" v="1351" actId="20577"/>
          <ac:spMkLst>
            <pc:docMk/>
            <pc:sldMk cId="2119926731" sldId="322"/>
            <ac:spMk id="3" creationId="{5B53942C-BDCA-0968-3F0D-71A2E4D674E0}"/>
          </ac:spMkLst>
        </pc:spChg>
      </pc:sldChg>
      <pc:sldChg chg="addSp modSp mod modNotesTx">
        <pc:chgData name="Maldonado-Greenlee, Lianne" userId="525c7285-978f-4548-9cbc-4ce7672adacf" providerId="ADAL" clId="{CBA4A27C-F8B8-4BFC-A3A6-0B3B9DB51009}" dt="2022-08-16T18:43:20.844" v="4800" actId="13244"/>
        <pc:sldMkLst>
          <pc:docMk/>
          <pc:sldMk cId="1717145089" sldId="323"/>
        </pc:sldMkLst>
        <pc:spChg chg="mod">
          <ac:chgData name="Maldonado-Greenlee, Lianne" userId="525c7285-978f-4548-9cbc-4ce7672adacf" providerId="ADAL" clId="{CBA4A27C-F8B8-4BFC-A3A6-0B3B9DB51009}" dt="2022-08-12T22:42:29.744" v="1385" actId="14100"/>
          <ac:spMkLst>
            <pc:docMk/>
            <pc:sldMk cId="1717145089" sldId="323"/>
            <ac:spMk id="3" creationId="{D273F2F5-93E1-8A0C-049B-3384FFF671A9}"/>
          </ac:spMkLst>
        </pc:spChg>
        <pc:spChg chg="mod">
          <ac:chgData name="Maldonado-Greenlee, Lianne" userId="525c7285-978f-4548-9cbc-4ce7672adacf" providerId="ADAL" clId="{CBA4A27C-F8B8-4BFC-A3A6-0B3B9DB51009}" dt="2022-08-12T22:41:56.406" v="1380" actId="1076"/>
          <ac:spMkLst>
            <pc:docMk/>
            <pc:sldMk cId="1717145089" sldId="323"/>
            <ac:spMk id="5" creationId="{85C3EE38-4242-271A-90B7-3B20755EDB0D}"/>
          </ac:spMkLst>
        </pc:spChg>
        <pc:spChg chg="add mod">
          <ac:chgData name="Maldonado-Greenlee, Lianne" userId="525c7285-978f-4548-9cbc-4ce7672adacf" providerId="ADAL" clId="{CBA4A27C-F8B8-4BFC-A3A6-0B3B9DB51009}" dt="2022-08-16T18:43:20.844" v="4800" actId="13244"/>
          <ac:spMkLst>
            <pc:docMk/>
            <pc:sldMk cId="1717145089" sldId="323"/>
            <ac:spMk id="7" creationId="{F6D0E3DE-249D-49FE-82D5-62489B0B4517}"/>
          </ac:spMkLst>
        </pc:spChg>
        <pc:picChg chg="mod">
          <ac:chgData name="Maldonado-Greenlee, Lianne" userId="525c7285-978f-4548-9cbc-4ce7672adacf" providerId="ADAL" clId="{CBA4A27C-F8B8-4BFC-A3A6-0B3B9DB51009}" dt="2022-08-16T18:27:48.066" v="3353" actId="962"/>
          <ac:picMkLst>
            <pc:docMk/>
            <pc:sldMk cId="1717145089" sldId="323"/>
            <ac:picMk id="2" creationId="{E381BAC6-EF0D-26FA-9807-97AC432C1BC6}"/>
          </ac:picMkLst>
        </pc:picChg>
        <pc:picChg chg="mod">
          <ac:chgData name="Maldonado-Greenlee, Lianne" userId="525c7285-978f-4548-9cbc-4ce7672adacf" providerId="ADAL" clId="{CBA4A27C-F8B8-4BFC-A3A6-0B3B9DB51009}" dt="2022-08-16T18:31:24.973" v="3933" actId="962"/>
          <ac:picMkLst>
            <pc:docMk/>
            <pc:sldMk cId="1717145089" sldId="323"/>
            <ac:picMk id="4" creationId="{5ABABCCF-704C-ECB3-2042-03798AB0E891}"/>
          </ac:picMkLst>
        </pc:picChg>
        <pc:picChg chg="mod">
          <ac:chgData name="Maldonado-Greenlee, Lianne" userId="525c7285-978f-4548-9cbc-4ce7672adacf" providerId="ADAL" clId="{CBA4A27C-F8B8-4BFC-A3A6-0B3B9DB51009}" dt="2022-08-16T18:31:30.321" v="3935" actId="962"/>
          <ac:picMkLst>
            <pc:docMk/>
            <pc:sldMk cId="1717145089" sldId="323"/>
            <ac:picMk id="6" creationId="{16042227-7A31-29DB-5D7B-33803D1D3E51}"/>
          </ac:picMkLst>
        </pc:picChg>
      </pc:sldChg>
      <pc:sldChg chg="modSp mod modNotesTx">
        <pc:chgData name="Maldonado-Greenlee, Lianne" userId="525c7285-978f-4548-9cbc-4ce7672adacf" providerId="ADAL" clId="{CBA4A27C-F8B8-4BFC-A3A6-0B3B9DB51009}" dt="2022-08-16T18:32:02.533" v="4079" actId="962"/>
        <pc:sldMkLst>
          <pc:docMk/>
          <pc:sldMk cId="2050737578" sldId="324"/>
        </pc:sldMkLst>
        <pc:picChg chg="mod">
          <ac:chgData name="Maldonado-Greenlee, Lianne" userId="525c7285-978f-4548-9cbc-4ce7672adacf" providerId="ADAL" clId="{CBA4A27C-F8B8-4BFC-A3A6-0B3B9DB51009}" dt="2022-08-16T18:31:51.292" v="4031" actId="962"/>
          <ac:picMkLst>
            <pc:docMk/>
            <pc:sldMk cId="2050737578" sldId="324"/>
            <ac:picMk id="4" creationId="{19EBF17A-9FC1-0214-BA2C-BBF42A1DE7F6}"/>
          </ac:picMkLst>
        </pc:picChg>
        <pc:picChg chg="mod">
          <ac:chgData name="Maldonado-Greenlee, Lianne" userId="525c7285-978f-4548-9cbc-4ce7672adacf" providerId="ADAL" clId="{CBA4A27C-F8B8-4BFC-A3A6-0B3B9DB51009}" dt="2022-08-16T18:32:02.533" v="4079" actId="962"/>
          <ac:picMkLst>
            <pc:docMk/>
            <pc:sldMk cId="2050737578" sldId="324"/>
            <ac:picMk id="5" creationId="{0D59DFB4-BA59-0A41-046E-528472E02944}"/>
          </ac:picMkLst>
        </pc:picChg>
      </pc:sldChg>
      <pc:sldChg chg="addSp delSp modSp mod modNotesTx">
        <pc:chgData name="Maldonado-Greenlee, Lianne" userId="525c7285-978f-4548-9cbc-4ce7672adacf" providerId="ADAL" clId="{CBA4A27C-F8B8-4BFC-A3A6-0B3B9DB51009}" dt="2022-08-16T18:43:02.386" v="4799" actId="13244"/>
        <pc:sldMkLst>
          <pc:docMk/>
          <pc:sldMk cId="3976579746" sldId="326"/>
        </pc:sldMkLst>
        <pc:spChg chg="mod">
          <ac:chgData name="Maldonado-Greenlee, Lianne" userId="525c7285-978f-4548-9cbc-4ce7672adacf" providerId="ADAL" clId="{CBA4A27C-F8B8-4BFC-A3A6-0B3B9DB51009}" dt="2022-08-12T22:01:05.150" v="837" actId="1076"/>
          <ac:spMkLst>
            <pc:docMk/>
            <pc:sldMk cId="3976579746" sldId="326"/>
            <ac:spMk id="2" creationId="{36899F88-9F6F-51C4-0A9A-4E222F856AB8}"/>
          </ac:spMkLst>
        </pc:spChg>
        <pc:spChg chg="add mod">
          <ac:chgData name="Maldonado-Greenlee, Lianne" userId="525c7285-978f-4548-9cbc-4ce7672adacf" providerId="ADAL" clId="{CBA4A27C-F8B8-4BFC-A3A6-0B3B9DB51009}" dt="2022-08-16T18:43:02.386" v="4799" actId="13244"/>
          <ac:spMkLst>
            <pc:docMk/>
            <pc:sldMk cId="3976579746" sldId="326"/>
            <ac:spMk id="3" creationId="{51BAF352-296E-41B3-B4D1-B5CFB77C13B5}"/>
          </ac:spMkLst>
        </pc:spChg>
        <pc:picChg chg="del">
          <ac:chgData name="Maldonado-Greenlee, Lianne" userId="525c7285-978f-4548-9cbc-4ce7672adacf" providerId="ADAL" clId="{CBA4A27C-F8B8-4BFC-A3A6-0B3B9DB51009}" dt="2022-08-12T21:59:18.027" v="718" actId="478"/>
          <ac:picMkLst>
            <pc:docMk/>
            <pc:sldMk cId="3976579746" sldId="326"/>
            <ac:picMk id="6" creationId="{C52DBEA6-4E3F-9FF2-85F4-A7F7732C8877}"/>
          </ac:picMkLst>
        </pc:picChg>
        <pc:picChg chg="add mod">
          <ac:chgData name="Maldonado-Greenlee, Lianne" userId="525c7285-978f-4548-9cbc-4ce7672adacf" providerId="ADAL" clId="{CBA4A27C-F8B8-4BFC-A3A6-0B3B9DB51009}" dt="2022-08-16T18:30:42.499" v="3907" actId="962"/>
          <ac:picMkLst>
            <pc:docMk/>
            <pc:sldMk cId="3976579746" sldId="326"/>
            <ac:picMk id="7" creationId="{0AAC474E-29FA-485F-8F72-A50A8D01A420}"/>
          </ac:picMkLst>
        </pc:picChg>
      </pc:sldChg>
      <pc:sldChg chg="modSp mod modNotesTx">
        <pc:chgData name="Maldonado-Greenlee, Lianne" userId="525c7285-978f-4548-9cbc-4ce7672adacf" providerId="ADAL" clId="{CBA4A27C-F8B8-4BFC-A3A6-0B3B9DB51009}" dt="2022-08-16T18:33:45.034" v="4583" actId="962"/>
        <pc:sldMkLst>
          <pc:docMk/>
          <pc:sldMk cId="347142896" sldId="327"/>
        </pc:sldMkLst>
        <pc:picChg chg="mod">
          <ac:chgData name="Maldonado-Greenlee, Lianne" userId="525c7285-978f-4548-9cbc-4ce7672adacf" providerId="ADAL" clId="{CBA4A27C-F8B8-4BFC-A3A6-0B3B9DB51009}" dt="2022-08-16T18:33:45.034" v="4583" actId="962"/>
          <ac:picMkLst>
            <pc:docMk/>
            <pc:sldMk cId="347142896" sldId="327"/>
            <ac:picMk id="4" creationId="{5CCDB8E0-7082-8EA6-DC60-2870C921BA2D}"/>
          </ac:picMkLst>
        </pc:picChg>
      </pc:sldChg>
      <pc:sldChg chg="addSp delSp modSp add del mod modNotesTx">
        <pc:chgData name="Maldonado-Greenlee, Lianne" userId="525c7285-978f-4548-9cbc-4ce7672adacf" providerId="ADAL" clId="{CBA4A27C-F8B8-4BFC-A3A6-0B3B9DB51009}" dt="2022-08-16T18:37:11.971" v="4762" actId="478"/>
        <pc:sldMkLst>
          <pc:docMk/>
          <pc:sldMk cId="3628435745" sldId="328"/>
        </pc:sldMkLst>
        <pc:spChg chg="mod">
          <ac:chgData name="Maldonado-Greenlee, Lianne" userId="525c7285-978f-4548-9cbc-4ce7672adacf" providerId="ADAL" clId="{CBA4A27C-F8B8-4BFC-A3A6-0B3B9DB51009}" dt="2022-08-12T21:50:55.700" v="530" actId="692"/>
          <ac:spMkLst>
            <pc:docMk/>
            <pc:sldMk cId="3628435745" sldId="328"/>
            <ac:spMk id="2" creationId="{36899F88-9F6F-51C4-0A9A-4E222F856AB8}"/>
          </ac:spMkLst>
        </pc:spChg>
        <pc:spChg chg="add mod">
          <ac:chgData name="Maldonado-Greenlee, Lianne" userId="525c7285-978f-4548-9cbc-4ce7672adacf" providerId="ADAL" clId="{CBA4A27C-F8B8-4BFC-A3A6-0B3B9DB51009}" dt="2022-08-16T18:36:57.111" v="4761" actId="1036"/>
          <ac:spMkLst>
            <pc:docMk/>
            <pc:sldMk cId="3628435745" sldId="328"/>
            <ac:spMk id="3" creationId="{B44520D5-3AD9-4935-8625-7204A02D1F58}"/>
          </ac:spMkLst>
        </pc:spChg>
        <pc:spChg chg="del mod">
          <ac:chgData name="Maldonado-Greenlee, Lianne" userId="525c7285-978f-4548-9cbc-4ce7672adacf" providerId="ADAL" clId="{CBA4A27C-F8B8-4BFC-A3A6-0B3B9DB51009}" dt="2022-08-16T18:37:11.971" v="4762" actId="478"/>
          <ac:spMkLst>
            <pc:docMk/>
            <pc:sldMk cId="3628435745" sldId="328"/>
            <ac:spMk id="7" creationId="{E07286B4-D99E-7B66-BA66-509061A2A58D}"/>
          </ac:spMkLst>
        </pc:spChg>
        <pc:spChg chg="add mod">
          <ac:chgData name="Maldonado-Greenlee, Lianne" userId="525c7285-978f-4548-9cbc-4ce7672adacf" providerId="ADAL" clId="{CBA4A27C-F8B8-4BFC-A3A6-0B3B9DB51009}" dt="2022-08-12T21:41:31.323" v="182" actId="1076"/>
          <ac:spMkLst>
            <pc:docMk/>
            <pc:sldMk cId="3628435745" sldId="328"/>
            <ac:spMk id="9" creationId="{A93BB606-DACE-49F2-886B-C2A42643CF8E}"/>
          </ac:spMkLst>
        </pc:spChg>
        <pc:picChg chg="mod">
          <ac:chgData name="Maldonado-Greenlee, Lianne" userId="525c7285-978f-4548-9cbc-4ce7672adacf" providerId="ADAL" clId="{CBA4A27C-F8B8-4BFC-A3A6-0B3B9DB51009}" dt="2022-08-16T18:36:49.736" v="4760" actId="962"/>
          <ac:picMkLst>
            <pc:docMk/>
            <pc:sldMk cId="3628435745" sldId="328"/>
            <ac:picMk id="4" creationId="{0A01FE85-3D1E-CD7A-2BAB-DD92B8795B56}"/>
          </ac:picMkLst>
        </pc:picChg>
        <pc:picChg chg="del">
          <ac:chgData name="Maldonado-Greenlee, Lianne" userId="525c7285-978f-4548-9cbc-4ce7672adacf" providerId="ADAL" clId="{CBA4A27C-F8B8-4BFC-A3A6-0B3B9DB51009}" dt="2022-08-12T21:39:42.548" v="4" actId="478"/>
          <ac:picMkLst>
            <pc:docMk/>
            <pc:sldMk cId="3628435745" sldId="328"/>
            <ac:picMk id="6" creationId="{506CE871-EFF0-7DAE-EB07-44F1A58DB443}"/>
          </ac:picMkLst>
        </pc:picChg>
      </pc:sldChg>
      <pc:sldChg chg="modSp mod ord modNotesTx">
        <pc:chgData name="Maldonado-Greenlee, Lianne" userId="525c7285-978f-4548-9cbc-4ce7672adacf" providerId="ADAL" clId="{CBA4A27C-F8B8-4BFC-A3A6-0B3B9DB51009}" dt="2022-08-16T18:30:10.300" v="3785" actId="962"/>
        <pc:sldMkLst>
          <pc:docMk/>
          <pc:sldMk cId="4013462116" sldId="329"/>
        </pc:sldMkLst>
        <pc:spChg chg="mod">
          <ac:chgData name="Maldonado-Greenlee, Lianne" userId="525c7285-978f-4548-9cbc-4ce7672adacf" providerId="ADAL" clId="{CBA4A27C-F8B8-4BFC-A3A6-0B3B9DB51009}" dt="2022-08-12T22:40:52.358" v="1370" actId="2711"/>
          <ac:spMkLst>
            <pc:docMk/>
            <pc:sldMk cId="4013462116" sldId="329"/>
            <ac:spMk id="2" creationId="{5E44EBA6-B8C4-AC7A-8912-7B1A683B5947}"/>
          </ac:spMkLst>
        </pc:spChg>
        <pc:spChg chg="mod">
          <ac:chgData name="Maldonado-Greenlee, Lianne" userId="525c7285-978f-4548-9cbc-4ce7672adacf" providerId="ADAL" clId="{CBA4A27C-F8B8-4BFC-A3A6-0B3B9DB51009}" dt="2022-08-12T22:33:40.744" v="1289" actId="1076"/>
          <ac:spMkLst>
            <pc:docMk/>
            <pc:sldMk cId="4013462116" sldId="329"/>
            <ac:spMk id="3" creationId="{C5B03B5D-4656-626D-039A-8B001FFB30DA}"/>
          </ac:spMkLst>
        </pc:spChg>
        <pc:picChg chg="mod">
          <ac:chgData name="Maldonado-Greenlee, Lianne" userId="525c7285-978f-4548-9cbc-4ce7672adacf" providerId="ADAL" clId="{CBA4A27C-F8B8-4BFC-A3A6-0B3B9DB51009}" dt="2022-08-16T18:30:10.300" v="3785" actId="962"/>
          <ac:picMkLst>
            <pc:docMk/>
            <pc:sldMk cId="4013462116" sldId="329"/>
            <ac:picMk id="4" creationId="{1A3CC4E9-ADAE-ED69-E2A9-2B8FE95731BB}"/>
          </ac:picMkLst>
        </pc:picChg>
      </pc:sldChg>
      <pc:sldChg chg="addSp modSp mod modNotesTx">
        <pc:chgData name="Maldonado-Greenlee, Lianne" userId="525c7285-978f-4548-9cbc-4ce7672adacf" providerId="ADAL" clId="{CBA4A27C-F8B8-4BFC-A3A6-0B3B9DB51009}" dt="2022-08-16T18:32:28.158" v="4229" actId="962"/>
        <pc:sldMkLst>
          <pc:docMk/>
          <pc:sldMk cId="2300886546" sldId="330"/>
        </pc:sldMkLst>
        <pc:spChg chg="mod">
          <ac:chgData name="Maldonado-Greenlee, Lianne" userId="525c7285-978f-4548-9cbc-4ce7672adacf" providerId="ADAL" clId="{CBA4A27C-F8B8-4BFC-A3A6-0B3B9DB51009}" dt="2022-08-12T22:07:38.936" v="982" actId="14100"/>
          <ac:spMkLst>
            <pc:docMk/>
            <pc:sldMk cId="2300886546" sldId="330"/>
            <ac:spMk id="2" creationId="{E82C5BF9-8411-E0A3-2B8F-05CF7153B8D4}"/>
          </ac:spMkLst>
        </pc:spChg>
        <pc:spChg chg="mod">
          <ac:chgData name="Maldonado-Greenlee, Lianne" userId="525c7285-978f-4548-9cbc-4ce7672adacf" providerId="ADAL" clId="{CBA4A27C-F8B8-4BFC-A3A6-0B3B9DB51009}" dt="2022-08-12T22:07:51.057" v="985" actId="1076"/>
          <ac:spMkLst>
            <pc:docMk/>
            <pc:sldMk cId="2300886546" sldId="330"/>
            <ac:spMk id="3" creationId="{A7AE729A-5E60-706D-193E-D24F5BE6163B}"/>
          </ac:spMkLst>
        </pc:spChg>
        <pc:picChg chg="mod">
          <ac:chgData name="Maldonado-Greenlee, Lianne" userId="525c7285-978f-4548-9cbc-4ce7672adacf" providerId="ADAL" clId="{CBA4A27C-F8B8-4BFC-A3A6-0B3B9DB51009}" dt="2022-08-16T18:32:28.158" v="4229" actId="962"/>
          <ac:picMkLst>
            <pc:docMk/>
            <pc:sldMk cId="2300886546" sldId="330"/>
            <ac:picMk id="5" creationId="{EB0FF504-1CD2-D1E8-E7BB-FA28E8F8B46A}"/>
          </ac:picMkLst>
        </pc:picChg>
        <pc:picChg chg="add mod modCrop">
          <ac:chgData name="Maldonado-Greenlee, Lianne" userId="525c7285-978f-4548-9cbc-4ce7672adacf" providerId="ADAL" clId="{CBA4A27C-F8B8-4BFC-A3A6-0B3B9DB51009}" dt="2022-08-16T18:28:28.601" v="3451" actId="962"/>
          <ac:picMkLst>
            <pc:docMk/>
            <pc:sldMk cId="2300886546" sldId="330"/>
            <ac:picMk id="6" creationId="{38CF4A77-844A-4073-9467-7795BEB9C5D7}"/>
          </ac:picMkLst>
        </pc:picChg>
      </pc:sldChg>
      <pc:sldChg chg="addSp delSp modSp add del mod modNotesTx">
        <pc:chgData name="Maldonado-Greenlee, Lianne" userId="525c7285-978f-4548-9cbc-4ce7672adacf" providerId="ADAL" clId="{CBA4A27C-F8B8-4BFC-A3A6-0B3B9DB51009}" dt="2022-08-16T18:39:35.418" v="4780" actId="13244"/>
        <pc:sldMkLst>
          <pc:docMk/>
          <pc:sldMk cId="804171239" sldId="331"/>
        </pc:sldMkLst>
        <pc:spChg chg="mod">
          <ac:chgData name="Maldonado-Greenlee, Lianne" userId="525c7285-978f-4548-9cbc-4ce7672adacf" providerId="ADAL" clId="{CBA4A27C-F8B8-4BFC-A3A6-0B3B9DB51009}" dt="2022-08-12T22:39:19.850" v="1355" actId="20577"/>
          <ac:spMkLst>
            <pc:docMk/>
            <pc:sldMk cId="804171239" sldId="331"/>
            <ac:spMk id="2" creationId="{36899F88-9F6F-51C4-0A9A-4E222F856AB8}"/>
          </ac:spMkLst>
        </pc:spChg>
        <pc:spChg chg="add mod">
          <ac:chgData name="Maldonado-Greenlee, Lianne" userId="525c7285-978f-4548-9cbc-4ce7672adacf" providerId="ADAL" clId="{CBA4A27C-F8B8-4BFC-A3A6-0B3B9DB51009}" dt="2022-08-16T18:39:25.218" v="4779" actId="13244"/>
          <ac:spMkLst>
            <pc:docMk/>
            <pc:sldMk cId="804171239" sldId="331"/>
            <ac:spMk id="3" creationId="{4841FF93-25D9-4E9C-B344-E62DEB185A50}"/>
          </ac:spMkLst>
        </pc:spChg>
        <pc:spChg chg="add mod">
          <ac:chgData name="Maldonado-Greenlee, Lianne" userId="525c7285-978f-4548-9cbc-4ce7672adacf" providerId="ADAL" clId="{CBA4A27C-F8B8-4BFC-A3A6-0B3B9DB51009}" dt="2022-08-16T18:39:35.418" v="4780" actId="13244"/>
          <ac:spMkLst>
            <pc:docMk/>
            <pc:sldMk cId="804171239" sldId="331"/>
            <ac:spMk id="7" creationId="{1F5D89BA-875C-4924-96C8-126B754E011B}"/>
          </ac:spMkLst>
        </pc:spChg>
        <pc:picChg chg="del">
          <ac:chgData name="Maldonado-Greenlee, Lianne" userId="525c7285-978f-4548-9cbc-4ce7672adacf" providerId="ADAL" clId="{CBA4A27C-F8B8-4BFC-A3A6-0B3B9DB51009}" dt="2022-08-12T21:50:24.115" v="516" actId="478"/>
          <ac:picMkLst>
            <pc:docMk/>
            <pc:sldMk cId="804171239" sldId="331"/>
            <ac:picMk id="5" creationId="{24CB5D57-742D-BCF0-EB2C-39775F432B60}"/>
          </ac:picMkLst>
        </pc:picChg>
      </pc:sldChg>
      <pc:sldChg chg="modSp mod modNotesTx">
        <pc:chgData name="Maldonado-Greenlee, Lianne" userId="525c7285-978f-4548-9cbc-4ce7672adacf" providerId="ADAL" clId="{CBA4A27C-F8B8-4BFC-A3A6-0B3B9DB51009}" dt="2022-08-16T18:44:25.020" v="4808" actId="13244"/>
        <pc:sldMkLst>
          <pc:docMk/>
          <pc:sldMk cId="1032417873" sldId="332"/>
        </pc:sldMkLst>
        <pc:spChg chg="mod">
          <ac:chgData name="Maldonado-Greenlee, Lianne" userId="525c7285-978f-4548-9cbc-4ce7672adacf" providerId="ADAL" clId="{CBA4A27C-F8B8-4BFC-A3A6-0B3B9DB51009}" dt="2022-08-16T18:44:25.020" v="4808" actId="13244"/>
          <ac:spMkLst>
            <pc:docMk/>
            <pc:sldMk cId="1032417873" sldId="332"/>
            <ac:spMk id="8" creationId="{74251DD8-CCD0-10D7-5F79-774C007619A3}"/>
          </ac:spMkLst>
        </pc:spChg>
        <pc:spChg chg="mod">
          <ac:chgData name="Maldonado-Greenlee, Lianne" userId="525c7285-978f-4548-9cbc-4ce7672adacf" providerId="ADAL" clId="{CBA4A27C-F8B8-4BFC-A3A6-0B3B9DB51009}" dt="2022-08-16T18:44:20.492" v="4807" actId="13244"/>
          <ac:spMkLst>
            <pc:docMk/>
            <pc:sldMk cId="1032417873" sldId="332"/>
            <ac:spMk id="9" creationId="{264818B6-9CAA-9510-A0D3-DA0C12A9D057}"/>
          </ac:spMkLst>
        </pc:spChg>
        <pc:spChg chg="mod">
          <ac:chgData name="Maldonado-Greenlee, Lianne" userId="525c7285-978f-4548-9cbc-4ce7672adacf" providerId="ADAL" clId="{CBA4A27C-F8B8-4BFC-A3A6-0B3B9DB51009}" dt="2022-08-16T18:44:18.084" v="4806" actId="13244"/>
          <ac:spMkLst>
            <pc:docMk/>
            <pc:sldMk cId="1032417873" sldId="332"/>
            <ac:spMk id="10" creationId="{5DA76D85-86A1-940B-419C-3EFD51D43143}"/>
          </ac:spMkLst>
        </pc:spChg>
        <pc:spChg chg="mod">
          <ac:chgData name="Maldonado-Greenlee, Lianne" userId="525c7285-978f-4548-9cbc-4ce7672adacf" providerId="ADAL" clId="{CBA4A27C-F8B8-4BFC-A3A6-0B3B9DB51009}" dt="2022-08-16T18:43:56.308" v="4802" actId="13244"/>
          <ac:spMkLst>
            <pc:docMk/>
            <pc:sldMk cId="1032417873" sldId="332"/>
            <ac:spMk id="11" creationId="{CE719C89-0EF5-0AC4-BA4A-96C41A59885E}"/>
          </ac:spMkLst>
        </pc:spChg>
        <pc:spChg chg="mod">
          <ac:chgData name="Maldonado-Greenlee, Lianne" userId="525c7285-978f-4548-9cbc-4ce7672adacf" providerId="ADAL" clId="{CBA4A27C-F8B8-4BFC-A3A6-0B3B9DB51009}" dt="2022-08-16T18:44:09.764" v="4804" actId="13244"/>
          <ac:spMkLst>
            <pc:docMk/>
            <pc:sldMk cId="1032417873" sldId="332"/>
            <ac:spMk id="13" creationId="{65F63272-BC27-F5F1-57F7-A2FF61C945FF}"/>
          </ac:spMkLst>
        </pc:spChg>
        <pc:picChg chg="mod">
          <ac:chgData name="Maldonado-Greenlee, Lianne" userId="525c7285-978f-4548-9cbc-4ce7672adacf" providerId="ADAL" clId="{CBA4A27C-F8B8-4BFC-A3A6-0B3B9DB51009}" dt="2022-08-16T18:28:38.101" v="3479" actId="962"/>
          <ac:picMkLst>
            <pc:docMk/>
            <pc:sldMk cId="1032417873" sldId="332"/>
            <ac:picMk id="2" creationId="{B906485E-3ADC-D0E3-40F8-CA7BA021A651}"/>
          </ac:picMkLst>
        </pc:picChg>
        <pc:picChg chg="mod">
          <ac:chgData name="Maldonado-Greenlee, Lianne" userId="525c7285-978f-4548-9cbc-4ce7672adacf" providerId="ADAL" clId="{CBA4A27C-F8B8-4BFC-A3A6-0B3B9DB51009}" dt="2022-08-16T18:32:39.529" v="4271" actId="962"/>
          <ac:picMkLst>
            <pc:docMk/>
            <pc:sldMk cId="1032417873" sldId="332"/>
            <ac:picMk id="4" creationId="{83F3D605-8EEC-EAA8-029D-5235DBBABD64}"/>
          </ac:picMkLst>
        </pc:picChg>
        <pc:picChg chg="mod">
          <ac:chgData name="Maldonado-Greenlee, Lianne" userId="525c7285-978f-4548-9cbc-4ce7672adacf" providerId="ADAL" clId="{CBA4A27C-F8B8-4BFC-A3A6-0B3B9DB51009}" dt="2022-08-16T18:43:49.147" v="4801" actId="13244"/>
          <ac:picMkLst>
            <pc:docMk/>
            <pc:sldMk cId="1032417873" sldId="332"/>
            <ac:picMk id="5" creationId="{38E77636-6191-9703-4A30-AFCE877D6125}"/>
          </ac:picMkLst>
        </pc:picChg>
        <pc:picChg chg="mod">
          <ac:chgData name="Maldonado-Greenlee, Lianne" userId="525c7285-978f-4548-9cbc-4ce7672adacf" providerId="ADAL" clId="{CBA4A27C-F8B8-4BFC-A3A6-0B3B9DB51009}" dt="2022-08-16T18:44:14.060" v="4805" actId="13244"/>
          <ac:picMkLst>
            <pc:docMk/>
            <pc:sldMk cId="1032417873" sldId="332"/>
            <ac:picMk id="7" creationId="{9E77DD56-A757-4A94-2A2D-F55780E075BF}"/>
          </ac:picMkLst>
        </pc:picChg>
        <pc:picChg chg="mod">
          <ac:chgData name="Maldonado-Greenlee, Lianne" userId="525c7285-978f-4548-9cbc-4ce7672adacf" providerId="ADAL" clId="{CBA4A27C-F8B8-4BFC-A3A6-0B3B9DB51009}" dt="2022-08-16T18:44:03.564" v="4803" actId="13244"/>
          <ac:picMkLst>
            <pc:docMk/>
            <pc:sldMk cId="1032417873" sldId="332"/>
            <ac:picMk id="12" creationId="{8E6EA84B-D017-EF7B-8DFC-C280F2287067}"/>
          </ac:picMkLst>
        </pc:picChg>
      </pc:sldChg>
      <pc:sldChg chg="modSp mod ord modNotesTx">
        <pc:chgData name="Maldonado-Greenlee, Lianne" userId="525c7285-978f-4548-9cbc-4ce7672adacf" providerId="ADAL" clId="{CBA4A27C-F8B8-4BFC-A3A6-0B3B9DB51009}" dt="2022-08-16T18:32:11.641" v="4135" actId="962"/>
        <pc:sldMkLst>
          <pc:docMk/>
          <pc:sldMk cId="158212667" sldId="333"/>
        </pc:sldMkLst>
        <pc:picChg chg="mod">
          <ac:chgData name="Maldonado-Greenlee, Lianne" userId="525c7285-978f-4548-9cbc-4ce7672adacf" providerId="ADAL" clId="{CBA4A27C-F8B8-4BFC-A3A6-0B3B9DB51009}" dt="2022-08-16T18:32:11.641" v="4135" actId="962"/>
          <ac:picMkLst>
            <pc:docMk/>
            <pc:sldMk cId="158212667" sldId="333"/>
            <ac:picMk id="5" creationId="{A85B1552-A7D9-8CBD-0F95-A2E2C7A30040}"/>
          </ac:picMkLst>
        </pc:picChg>
      </pc:sldChg>
      <pc:sldChg chg="addSp delSp modSp mod modNotesTx">
        <pc:chgData name="Maldonado-Greenlee, Lianne" userId="525c7285-978f-4548-9cbc-4ce7672adacf" providerId="ADAL" clId="{CBA4A27C-F8B8-4BFC-A3A6-0B3B9DB51009}" dt="2022-08-16T18:38:06.722" v="4769" actId="13244"/>
        <pc:sldMkLst>
          <pc:docMk/>
          <pc:sldMk cId="478121167" sldId="334"/>
        </pc:sldMkLst>
        <pc:spChg chg="mod">
          <ac:chgData name="Maldonado-Greenlee, Lianne" userId="525c7285-978f-4548-9cbc-4ce7672adacf" providerId="ADAL" clId="{CBA4A27C-F8B8-4BFC-A3A6-0B3B9DB51009}" dt="2022-08-16T18:37:31.905" v="4763" actId="13244"/>
          <ac:spMkLst>
            <pc:docMk/>
            <pc:sldMk cId="478121167" sldId="334"/>
            <ac:spMk id="7" creationId="{E9BF7377-262C-247C-081E-3AB0A05FA265}"/>
          </ac:spMkLst>
        </pc:spChg>
        <pc:spChg chg="mod">
          <ac:chgData name="Maldonado-Greenlee, Lianne" userId="525c7285-978f-4548-9cbc-4ce7672adacf" providerId="ADAL" clId="{CBA4A27C-F8B8-4BFC-A3A6-0B3B9DB51009}" dt="2022-08-16T18:37:36.555" v="4764" actId="13244"/>
          <ac:spMkLst>
            <pc:docMk/>
            <pc:sldMk cId="478121167" sldId="334"/>
            <ac:spMk id="8" creationId="{76AC02A9-E912-7ECE-FBE7-1596B750FD6D}"/>
          </ac:spMkLst>
        </pc:spChg>
        <pc:spChg chg="mod">
          <ac:chgData name="Maldonado-Greenlee, Lianne" userId="525c7285-978f-4548-9cbc-4ce7672adacf" providerId="ADAL" clId="{CBA4A27C-F8B8-4BFC-A3A6-0B3B9DB51009}" dt="2022-08-16T18:37:50.194" v="4766" actId="13244"/>
          <ac:spMkLst>
            <pc:docMk/>
            <pc:sldMk cId="478121167" sldId="334"/>
            <ac:spMk id="9" creationId="{59E0140D-CAE4-8009-AA11-255A1069FC18}"/>
          </ac:spMkLst>
        </pc:spChg>
        <pc:spChg chg="mod">
          <ac:chgData name="Maldonado-Greenlee, Lianne" userId="525c7285-978f-4548-9cbc-4ce7672adacf" providerId="ADAL" clId="{CBA4A27C-F8B8-4BFC-A3A6-0B3B9DB51009}" dt="2022-08-16T18:38:02.665" v="4768" actId="13244"/>
          <ac:spMkLst>
            <pc:docMk/>
            <pc:sldMk cId="478121167" sldId="334"/>
            <ac:spMk id="11" creationId="{F44A93E2-9E65-9444-977F-EBC1FBA648CC}"/>
          </ac:spMkLst>
        </pc:spChg>
        <pc:spChg chg="add del mod">
          <ac:chgData name="Maldonado-Greenlee, Lianne" userId="525c7285-978f-4548-9cbc-4ce7672adacf" providerId="ADAL" clId="{CBA4A27C-F8B8-4BFC-A3A6-0B3B9DB51009}" dt="2022-08-16T18:38:06.722" v="4769" actId="13244"/>
          <ac:spMkLst>
            <pc:docMk/>
            <pc:sldMk cId="478121167" sldId="334"/>
            <ac:spMk id="13" creationId="{C457D2E6-B724-227B-4673-3C30D615A1A9}"/>
          </ac:spMkLst>
        </pc:spChg>
        <pc:picChg chg="mod">
          <ac:chgData name="Maldonado-Greenlee, Lianne" userId="525c7285-978f-4548-9cbc-4ce7672adacf" providerId="ADAL" clId="{CBA4A27C-F8B8-4BFC-A3A6-0B3B9DB51009}" dt="2022-08-16T18:22:38.486" v="1717" actId="962"/>
          <ac:picMkLst>
            <pc:docMk/>
            <pc:sldMk cId="478121167" sldId="334"/>
            <ac:picMk id="2" creationId="{1DE63CFC-40A7-294A-A680-7B2D2C43E701}"/>
          </ac:picMkLst>
        </pc:picChg>
        <pc:picChg chg="mod">
          <ac:chgData name="Maldonado-Greenlee, Lianne" userId="525c7285-978f-4548-9cbc-4ce7672adacf" providerId="ADAL" clId="{CBA4A27C-F8B8-4BFC-A3A6-0B3B9DB51009}" dt="2022-08-16T18:28:48.972" v="3503" actId="962"/>
          <ac:picMkLst>
            <pc:docMk/>
            <pc:sldMk cId="478121167" sldId="334"/>
            <ac:picMk id="3" creationId="{B7417300-E166-B63C-7D3C-02FBF76361AD}"/>
          </ac:picMkLst>
        </pc:picChg>
        <pc:picChg chg="mod">
          <ac:chgData name="Maldonado-Greenlee, Lianne" userId="525c7285-978f-4548-9cbc-4ce7672adacf" providerId="ADAL" clId="{CBA4A27C-F8B8-4BFC-A3A6-0B3B9DB51009}" dt="2022-08-16T18:22:59.905" v="1853" actId="962"/>
          <ac:picMkLst>
            <pc:docMk/>
            <pc:sldMk cId="478121167" sldId="334"/>
            <ac:picMk id="4" creationId="{3B09221F-6F08-E0C2-7EDB-C64F67C8832E}"/>
          </ac:picMkLst>
        </pc:picChg>
        <pc:picChg chg="mod">
          <ac:chgData name="Maldonado-Greenlee, Lianne" userId="525c7285-978f-4548-9cbc-4ce7672adacf" providerId="ADAL" clId="{CBA4A27C-F8B8-4BFC-A3A6-0B3B9DB51009}" dt="2022-08-16T18:37:46.018" v="4765" actId="13244"/>
          <ac:picMkLst>
            <pc:docMk/>
            <pc:sldMk cId="478121167" sldId="334"/>
            <ac:picMk id="6" creationId="{1CAA324A-92F8-5772-21E2-BD5D7270089F}"/>
          </ac:picMkLst>
        </pc:picChg>
        <pc:picChg chg="mod">
          <ac:chgData name="Maldonado-Greenlee, Lianne" userId="525c7285-978f-4548-9cbc-4ce7672adacf" providerId="ADAL" clId="{CBA4A27C-F8B8-4BFC-A3A6-0B3B9DB51009}" dt="2022-08-16T18:37:58.858" v="4767" actId="13244"/>
          <ac:picMkLst>
            <pc:docMk/>
            <pc:sldMk cId="478121167" sldId="334"/>
            <ac:picMk id="10" creationId="{D9C2012B-E213-5647-50FA-CC0D430E5158}"/>
          </ac:picMkLst>
        </pc:picChg>
      </pc:sldChg>
      <pc:sldChg chg="addSp delSp modSp mod modNotesTx">
        <pc:chgData name="Maldonado-Greenlee, Lianne" userId="525c7285-978f-4548-9cbc-4ce7672adacf" providerId="ADAL" clId="{CBA4A27C-F8B8-4BFC-A3A6-0B3B9DB51009}" dt="2022-08-16T18:40:39.354" v="4789" actId="13244"/>
        <pc:sldMkLst>
          <pc:docMk/>
          <pc:sldMk cId="792772464" sldId="335"/>
        </pc:sldMkLst>
        <pc:spChg chg="mod ord">
          <ac:chgData name="Maldonado-Greenlee, Lianne" userId="525c7285-978f-4548-9cbc-4ce7672adacf" providerId="ADAL" clId="{CBA4A27C-F8B8-4BFC-A3A6-0B3B9DB51009}" dt="2022-08-16T18:40:39.354" v="4789" actId="13244"/>
          <ac:spMkLst>
            <pc:docMk/>
            <pc:sldMk cId="792772464" sldId="335"/>
            <ac:spMk id="6" creationId="{21AA2DB0-302D-BAD0-6F31-7260D1116A4C}"/>
          </ac:spMkLst>
        </pc:spChg>
        <pc:spChg chg="del">
          <ac:chgData name="Maldonado-Greenlee, Lianne" userId="525c7285-978f-4548-9cbc-4ce7672adacf" providerId="ADAL" clId="{CBA4A27C-F8B8-4BFC-A3A6-0B3B9DB51009}" dt="2022-08-12T22:28:54.638" v="1224" actId="26606"/>
          <ac:spMkLst>
            <pc:docMk/>
            <pc:sldMk cId="792772464" sldId="335"/>
            <ac:spMk id="11" creationId="{C95B82D5-A8BB-45BF-BED8-C7B206892100}"/>
          </ac:spMkLst>
        </pc:spChg>
        <pc:spChg chg="add mod">
          <ac:chgData name="Maldonado-Greenlee, Lianne" userId="525c7285-978f-4548-9cbc-4ce7672adacf" providerId="ADAL" clId="{CBA4A27C-F8B8-4BFC-A3A6-0B3B9DB51009}" dt="2022-08-16T18:40:29.459" v="4788" actId="13244"/>
          <ac:spMkLst>
            <pc:docMk/>
            <pc:sldMk cId="792772464" sldId="335"/>
            <ac:spMk id="12" creationId="{FDE6951E-EF41-459B-9834-CDB0B51449CD}"/>
          </ac:spMkLst>
        </pc:spChg>
        <pc:spChg chg="del">
          <ac:chgData name="Maldonado-Greenlee, Lianne" userId="525c7285-978f-4548-9cbc-4ce7672adacf" providerId="ADAL" clId="{CBA4A27C-F8B8-4BFC-A3A6-0B3B9DB51009}" dt="2022-08-12T22:28:54.638" v="1224" actId="26606"/>
          <ac:spMkLst>
            <pc:docMk/>
            <pc:sldMk cId="792772464" sldId="335"/>
            <ac:spMk id="13" creationId="{296C61EC-FBF4-4216-BE67-6C864D30A01C}"/>
          </ac:spMkLst>
        </pc:spChg>
        <pc:spChg chg="del">
          <ac:chgData name="Maldonado-Greenlee, Lianne" userId="525c7285-978f-4548-9cbc-4ce7672adacf" providerId="ADAL" clId="{CBA4A27C-F8B8-4BFC-A3A6-0B3B9DB51009}" dt="2022-08-12T22:28:54.638" v="1224" actId="26606"/>
          <ac:spMkLst>
            <pc:docMk/>
            <pc:sldMk cId="792772464" sldId="335"/>
            <ac:spMk id="15" creationId="{39D6C490-0229-4573-9696-B73E5B3A9C33}"/>
          </ac:spMkLst>
        </pc:spChg>
        <pc:spChg chg="add">
          <ac:chgData name="Maldonado-Greenlee, Lianne" userId="525c7285-978f-4548-9cbc-4ce7672adacf" providerId="ADAL" clId="{CBA4A27C-F8B8-4BFC-A3A6-0B3B9DB51009}" dt="2022-08-12T22:28:54.638" v="1224" actId="26606"/>
          <ac:spMkLst>
            <pc:docMk/>
            <pc:sldMk cId="792772464" sldId="335"/>
            <ac:spMk id="20" creationId="{04812C46-200A-4DEB-A05E-3ED6C68C2387}"/>
          </ac:spMkLst>
        </pc:spChg>
        <pc:spChg chg="add">
          <ac:chgData name="Maldonado-Greenlee, Lianne" userId="525c7285-978f-4548-9cbc-4ce7672adacf" providerId="ADAL" clId="{CBA4A27C-F8B8-4BFC-A3A6-0B3B9DB51009}" dt="2022-08-12T22:28:54.638" v="1224" actId="26606"/>
          <ac:spMkLst>
            <pc:docMk/>
            <pc:sldMk cId="792772464" sldId="335"/>
            <ac:spMk id="22" creationId="{D1EA859B-E555-4109-94F3-6700E046E008}"/>
          </ac:spMkLst>
        </pc:spChg>
        <pc:picChg chg="add mod">
          <ac:chgData name="Maldonado-Greenlee, Lianne" userId="525c7285-978f-4548-9cbc-4ce7672adacf" providerId="ADAL" clId="{CBA4A27C-F8B8-4BFC-A3A6-0B3B9DB51009}" dt="2022-08-12T22:29:04.509" v="1226" actId="14100"/>
          <ac:picMkLst>
            <pc:docMk/>
            <pc:sldMk cId="792772464" sldId="335"/>
            <ac:picMk id="3" creationId="{315834A0-4A89-44C6-8E23-D371A9A1B7DD}"/>
          </ac:picMkLst>
        </pc:picChg>
        <pc:picChg chg="del">
          <ac:chgData name="Maldonado-Greenlee, Lianne" userId="525c7285-978f-4548-9cbc-4ce7672adacf" providerId="ADAL" clId="{CBA4A27C-F8B8-4BFC-A3A6-0B3B9DB51009}" dt="2022-08-12T22:24:47.848" v="1221" actId="478"/>
          <ac:picMkLst>
            <pc:docMk/>
            <pc:sldMk cId="792772464" sldId="335"/>
            <ac:picMk id="4" creationId="{1F681C13-F26C-0ED4-F4C0-CE58C036CD5D}"/>
          </ac:picMkLst>
        </pc:picChg>
        <pc:picChg chg="del">
          <ac:chgData name="Maldonado-Greenlee, Lianne" userId="525c7285-978f-4548-9cbc-4ce7672adacf" providerId="ADAL" clId="{CBA4A27C-F8B8-4BFC-A3A6-0B3B9DB51009}" dt="2022-08-12T22:24:45.603" v="1220" actId="478"/>
          <ac:picMkLst>
            <pc:docMk/>
            <pc:sldMk cId="792772464" sldId="335"/>
            <ac:picMk id="5" creationId="{2CBFA419-FB22-28C0-329E-2051BA198BCA}"/>
          </ac:picMkLst>
        </pc:picChg>
      </pc:sldChg>
      <pc:sldChg chg="addSp delSp modSp add mod setBg delDesignElem modNotesTx">
        <pc:chgData name="Maldonado-Greenlee, Lianne" userId="525c7285-978f-4548-9cbc-4ce7672adacf" providerId="ADAL" clId="{CBA4A27C-F8B8-4BFC-A3A6-0B3B9DB51009}" dt="2022-08-16T18:40:56.107" v="4790" actId="13244"/>
        <pc:sldMkLst>
          <pc:docMk/>
          <pc:sldMk cId="1846463468" sldId="336"/>
        </pc:sldMkLst>
        <pc:spChg chg="add mod">
          <ac:chgData name="Maldonado-Greenlee, Lianne" userId="525c7285-978f-4548-9cbc-4ce7672adacf" providerId="ADAL" clId="{CBA4A27C-F8B8-4BFC-A3A6-0B3B9DB51009}" dt="2022-08-16T18:40:56.107" v="4790" actId="13244"/>
          <ac:spMkLst>
            <pc:docMk/>
            <pc:sldMk cId="1846463468" sldId="336"/>
            <ac:spMk id="2" creationId="{D26E03C4-9AE8-48D4-A0A5-4FA324A50A63}"/>
          </ac:spMkLst>
        </pc:spChg>
        <pc:spChg chg="del">
          <ac:chgData name="Maldonado-Greenlee, Lianne" userId="525c7285-978f-4548-9cbc-4ce7672adacf" providerId="ADAL" clId="{CBA4A27C-F8B8-4BFC-A3A6-0B3B9DB51009}" dt="2022-08-12T21:53:00.572" v="538" actId="478"/>
          <ac:spMkLst>
            <pc:docMk/>
            <pc:sldMk cId="1846463468" sldId="336"/>
            <ac:spMk id="6" creationId="{21AA2DB0-302D-BAD0-6F31-7260D1116A4C}"/>
          </ac:spMkLst>
        </pc:spChg>
        <pc:spChg chg="del">
          <ac:chgData name="Maldonado-Greenlee, Lianne" userId="525c7285-978f-4548-9cbc-4ce7672adacf" providerId="ADAL" clId="{CBA4A27C-F8B8-4BFC-A3A6-0B3B9DB51009}" dt="2022-08-12T21:52:47.293" v="535"/>
          <ac:spMkLst>
            <pc:docMk/>
            <pc:sldMk cId="1846463468" sldId="336"/>
            <ac:spMk id="11" creationId="{C95B82D5-A8BB-45BF-BED8-C7B206892100}"/>
          </ac:spMkLst>
        </pc:spChg>
        <pc:spChg chg="del">
          <ac:chgData name="Maldonado-Greenlee, Lianne" userId="525c7285-978f-4548-9cbc-4ce7672adacf" providerId="ADAL" clId="{CBA4A27C-F8B8-4BFC-A3A6-0B3B9DB51009}" dt="2022-08-12T21:52:47.293" v="535"/>
          <ac:spMkLst>
            <pc:docMk/>
            <pc:sldMk cId="1846463468" sldId="336"/>
            <ac:spMk id="13" creationId="{296C61EC-FBF4-4216-BE67-6C864D30A01C}"/>
          </ac:spMkLst>
        </pc:spChg>
        <pc:spChg chg="del">
          <ac:chgData name="Maldonado-Greenlee, Lianne" userId="525c7285-978f-4548-9cbc-4ce7672adacf" providerId="ADAL" clId="{CBA4A27C-F8B8-4BFC-A3A6-0B3B9DB51009}" dt="2022-08-12T21:52:47.293" v="535"/>
          <ac:spMkLst>
            <pc:docMk/>
            <pc:sldMk cId="1846463468" sldId="336"/>
            <ac:spMk id="15" creationId="{39D6C490-0229-4573-9696-B73E5B3A9C33}"/>
          </ac:spMkLst>
        </pc:spChg>
        <pc:graphicFrameChg chg="add mod">
          <ac:chgData name="Maldonado-Greenlee, Lianne" userId="525c7285-978f-4548-9cbc-4ce7672adacf" providerId="ADAL" clId="{CBA4A27C-F8B8-4BFC-A3A6-0B3B9DB51009}" dt="2022-08-16T18:24:01.626" v="2179" actId="962"/>
          <ac:graphicFrameMkLst>
            <pc:docMk/>
            <pc:sldMk cId="1846463468" sldId="336"/>
            <ac:graphicFrameMk id="8" creationId="{F08AE76A-556F-4AD8-A92A-77C8F3744166}"/>
          </ac:graphicFrameMkLst>
        </pc:graphicFrameChg>
        <pc:graphicFrameChg chg="add mod">
          <ac:chgData name="Maldonado-Greenlee, Lianne" userId="525c7285-978f-4548-9cbc-4ce7672adacf" providerId="ADAL" clId="{CBA4A27C-F8B8-4BFC-A3A6-0B3B9DB51009}" dt="2022-08-16T18:24:59.895" v="2513" actId="962"/>
          <ac:graphicFrameMkLst>
            <pc:docMk/>
            <pc:sldMk cId="1846463468" sldId="336"/>
            <ac:graphicFrameMk id="9" creationId="{79C730A3-26E6-40AE-9C10-88B9A3B23F54}"/>
          </ac:graphicFrameMkLst>
        </pc:graphicFrameChg>
        <pc:picChg chg="del">
          <ac:chgData name="Maldonado-Greenlee, Lianne" userId="525c7285-978f-4548-9cbc-4ce7672adacf" providerId="ADAL" clId="{CBA4A27C-F8B8-4BFC-A3A6-0B3B9DB51009}" dt="2022-08-12T21:53:03.299" v="539" actId="478"/>
          <ac:picMkLst>
            <pc:docMk/>
            <pc:sldMk cId="1846463468" sldId="336"/>
            <ac:picMk id="4" creationId="{1F681C13-F26C-0ED4-F4C0-CE58C036CD5D}"/>
          </ac:picMkLst>
        </pc:picChg>
        <pc:picChg chg="del">
          <ac:chgData name="Maldonado-Greenlee, Lianne" userId="525c7285-978f-4548-9cbc-4ce7672adacf" providerId="ADAL" clId="{CBA4A27C-F8B8-4BFC-A3A6-0B3B9DB51009}" dt="2022-08-12T21:53:17.072" v="543" actId="478"/>
          <ac:picMkLst>
            <pc:docMk/>
            <pc:sldMk cId="1846463468" sldId="336"/>
            <ac:picMk id="5" creationId="{2CBFA419-FB22-28C0-329E-2051BA198BCA}"/>
          </ac:picMkLst>
        </pc:picChg>
      </pc:sldChg>
      <pc:sldChg chg="delSp add del setBg delDesignElem">
        <pc:chgData name="Maldonado-Greenlee, Lianne" userId="525c7285-978f-4548-9cbc-4ce7672adacf" providerId="ADAL" clId="{CBA4A27C-F8B8-4BFC-A3A6-0B3B9DB51009}" dt="2022-08-12T21:53:37.075" v="547" actId="47"/>
        <pc:sldMkLst>
          <pc:docMk/>
          <pc:sldMk cId="2294352995" sldId="337"/>
        </pc:sldMkLst>
        <pc:spChg chg="del">
          <ac:chgData name="Maldonado-Greenlee, Lianne" userId="525c7285-978f-4548-9cbc-4ce7672adacf" providerId="ADAL" clId="{CBA4A27C-F8B8-4BFC-A3A6-0B3B9DB51009}" dt="2022-08-12T21:52:47.941" v="537"/>
          <ac:spMkLst>
            <pc:docMk/>
            <pc:sldMk cId="2294352995" sldId="337"/>
            <ac:spMk id="11" creationId="{C95B82D5-A8BB-45BF-BED8-C7B206892100}"/>
          </ac:spMkLst>
        </pc:spChg>
        <pc:spChg chg="del">
          <ac:chgData name="Maldonado-Greenlee, Lianne" userId="525c7285-978f-4548-9cbc-4ce7672adacf" providerId="ADAL" clId="{CBA4A27C-F8B8-4BFC-A3A6-0B3B9DB51009}" dt="2022-08-12T21:52:47.941" v="537"/>
          <ac:spMkLst>
            <pc:docMk/>
            <pc:sldMk cId="2294352995" sldId="337"/>
            <ac:spMk id="13" creationId="{296C61EC-FBF4-4216-BE67-6C864D30A01C}"/>
          </ac:spMkLst>
        </pc:spChg>
        <pc:spChg chg="del">
          <ac:chgData name="Maldonado-Greenlee, Lianne" userId="525c7285-978f-4548-9cbc-4ce7672adacf" providerId="ADAL" clId="{CBA4A27C-F8B8-4BFC-A3A6-0B3B9DB51009}" dt="2022-08-12T21:52:47.941" v="537"/>
          <ac:spMkLst>
            <pc:docMk/>
            <pc:sldMk cId="2294352995" sldId="337"/>
            <ac:spMk id="15" creationId="{39D6C490-0229-4573-9696-B73E5B3A9C33}"/>
          </ac:spMkLst>
        </pc:spChg>
      </pc:sldChg>
      <pc:sldChg chg="addSp delSp modSp add mod modNotesTx">
        <pc:chgData name="Maldonado-Greenlee, Lianne" userId="525c7285-978f-4548-9cbc-4ce7672adacf" providerId="ADAL" clId="{CBA4A27C-F8B8-4BFC-A3A6-0B3B9DB51009}" dt="2022-08-16T18:41:10.011" v="4791" actId="13244"/>
        <pc:sldMkLst>
          <pc:docMk/>
          <pc:sldMk cId="2399733055" sldId="337"/>
        </pc:sldMkLst>
        <pc:spChg chg="add mod">
          <ac:chgData name="Maldonado-Greenlee, Lianne" userId="525c7285-978f-4548-9cbc-4ce7672adacf" providerId="ADAL" clId="{CBA4A27C-F8B8-4BFC-A3A6-0B3B9DB51009}" dt="2022-08-16T18:41:10.011" v="4791" actId="13244"/>
          <ac:spMkLst>
            <pc:docMk/>
            <pc:sldMk cId="2399733055" sldId="337"/>
            <ac:spMk id="2" creationId="{C96A2BE1-1F8A-421C-9837-0AC48685B4B2}"/>
          </ac:spMkLst>
        </pc:spChg>
        <pc:graphicFrameChg chg="add mod">
          <ac:chgData name="Maldonado-Greenlee, Lianne" userId="525c7285-978f-4548-9cbc-4ce7672adacf" providerId="ADAL" clId="{CBA4A27C-F8B8-4BFC-A3A6-0B3B9DB51009}" dt="2022-08-16T18:26:24.589" v="2815" actId="962"/>
          <ac:graphicFrameMkLst>
            <pc:docMk/>
            <pc:sldMk cId="2399733055" sldId="337"/>
            <ac:graphicFrameMk id="4" creationId="{B1E71523-D0BC-4368-8530-DB5066F4305A}"/>
          </ac:graphicFrameMkLst>
        </pc:graphicFrameChg>
        <pc:graphicFrameChg chg="add mod">
          <ac:chgData name="Maldonado-Greenlee, Lianne" userId="525c7285-978f-4548-9cbc-4ce7672adacf" providerId="ADAL" clId="{CBA4A27C-F8B8-4BFC-A3A6-0B3B9DB51009}" dt="2022-08-16T18:27:04.578" v="3047" actId="962"/>
          <ac:graphicFrameMkLst>
            <pc:docMk/>
            <pc:sldMk cId="2399733055" sldId="337"/>
            <ac:graphicFrameMk id="5" creationId="{CD5A91B5-2D6F-4B87-A1A4-D10882780D14}"/>
          </ac:graphicFrameMkLst>
        </pc:graphicFrameChg>
        <pc:graphicFrameChg chg="del">
          <ac:chgData name="Maldonado-Greenlee, Lianne" userId="525c7285-978f-4548-9cbc-4ce7672adacf" providerId="ADAL" clId="{CBA4A27C-F8B8-4BFC-A3A6-0B3B9DB51009}" dt="2022-08-12T21:54:10.488" v="549" actId="478"/>
          <ac:graphicFrameMkLst>
            <pc:docMk/>
            <pc:sldMk cId="2399733055" sldId="337"/>
            <ac:graphicFrameMk id="8" creationId="{F08AE76A-556F-4AD8-A92A-77C8F3744166}"/>
          </ac:graphicFrameMkLst>
        </pc:graphicFrameChg>
        <pc:graphicFrameChg chg="del">
          <ac:chgData name="Maldonado-Greenlee, Lianne" userId="525c7285-978f-4548-9cbc-4ce7672adacf" providerId="ADAL" clId="{CBA4A27C-F8B8-4BFC-A3A6-0B3B9DB51009}" dt="2022-08-12T21:54:26.033" v="553" actId="478"/>
          <ac:graphicFrameMkLst>
            <pc:docMk/>
            <pc:sldMk cId="2399733055" sldId="337"/>
            <ac:graphicFrameMk id="9" creationId="{79C730A3-26E6-40AE-9C10-88B9A3B23F54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quinones\Desktop\Patty's\IEC%20Committee\Annual%20report%20and%20ISS_3.9.2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quinones\Desktop\Patty's\IEC%20Committee\Annual%20report%20and%20ISS_3.9.2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quinones\Desktop\Patty's\IEC%20Committee\Annual%20report%20and%20ISS_3.9.2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quinones\Desktop\Patty's\IEC%20Committee\Annual%20report%20and%20ISS_3.9.22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ysClr val="windowText" lastClr="000000"/>
                </a:solidFill>
              </a:rPr>
              <a:t>Annual Course Success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Graphs!$B$1</c:f>
              <c:strCache>
                <c:ptCount val="1"/>
                <c:pt idx="0">
                  <c:v>Course Success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4.6604330708661441E-2"/>
                  <c:y val="-4.62616652085156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584-4093-BFA8-976C35FC45CF}"/>
                </c:ext>
              </c:extLst>
            </c:dLbl>
            <c:dLbl>
              <c:idx val="1"/>
              <c:layout>
                <c:manualLayout>
                  <c:x val="-4.3826552930883639E-2"/>
                  <c:y val="-4.62616652085156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584-4093-BFA8-976C35FC45CF}"/>
                </c:ext>
              </c:extLst>
            </c:dLbl>
            <c:dLbl>
              <c:idx val="2"/>
              <c:layout>
                <c:manualLayout>
                  <c:x val="-4.3826552930883639E-2"/>
                  <c:y val="-4.62616652085156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584-4093-BFA8-976C35FC45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Graphs!$A$2:$A$4</c:f>
              <c:strCache>
                <c:ptCount val="3"/>
                <c:pt idx="0">
                  <c:v>2018-19</c:v>
                </c:pt>
                <c:pt idx="1">
                  <c:v>2019-20</c:v>
                </c:pt>
                <c:pt idx="2">
                  <c:v>2020-21</c:v>
                </c:pt>
              </c:strCache>
            </c:strRef>
          </c:cat>
          <c:val>
            <c:numRef>
              <c:f>Graphs!$B$2:$B$4</c:f>
              <c:numCache>
                <c:formatCode>0%</c:formatCode>
                <c:ptCount val="3"/>
                <c:pt idx="0">
                  <c:v>0.72299999999999998</c:v>
                </c:pt>
                <c:pt idx="1">
                  <c:v>0.69</c:v>
                </c:pt>
                <c:pt idx="2">
                  <c:v>0.68700000000000006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584-4093-BFA8-976C35FC45CF}"/>
            </c:ext>
          </c:extLst>
        </c:ser>
        <c:ser>
          <c:idx val="1"/>
          <c:order val="1"/>
          <c:tx>
            <c:strRef>
              <c:f>Graphs!$C$1</c:f>
              <c:strCache>
                <c:ptCount val="1"/>
                <c:pt idx="0">
                  <c:v>Institution Set Standard</c:v>
                </c:pt>
              </c:strCache>
            </c:strRef>
          </c:tx>
          <c:spPr>
            <a:ln w="22225" cap="rnd">
              <a:solidFill>
                <a:schemeClr val="accent4">
                  <a:lumMod val="75000"/>
                </a:schemeClr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4">
                  <a:lumMod val="75000"/>
                </a:schemeClr>
              </a:solidFill>
              <a:ln w="9525">
                <a:solidFill>
                  <a:schemeClr val="accent4">
                    <a:lumMod val="75000"/>
                  </a:schemeClr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4.1182030081291385E-2"/>
                  <c:y val="-3.903003335520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584-4093-BFA8-976C35FC45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Graphs!$A$2:$A$4</c:f>
              <c:strCache>
                <c:ptCount val="3"/>
                <c:pt idx="0">
                  <c:v>2018-19</c:v>
                </c:pt>
                <c:pt idx="1">
                  <c:v>2019-20</c:v>
                </c:pt>
                <c:pt idx="2">
                  <c:v>2020-21</c:v>
                </c:pt>
              </c:strCache>
            </c:strRef>
          </c:cat>
          <c:val>
            <c:numRef>
              <c:f>Graphs!$C$2:$C$4</c:f>
              <c:numCache>
                <c:formatCode>0%</c:formatCode>
                <c:ptCount val="3"/>
                <c:pt idx="0">
                  <c:v>0.71120000000000005</c:v>
                </c:pt>
                <c:pt idx="1">
                  <c:v>0.71120000000000005</c:v>
                </c:pt>
                <c:pt idx="2">
                  <c:v>0.71120000000000005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584-4093-BFA8-976C35FC45CF}"/>
            </c:ext>
          </c:extLst>
        </c:ser>
        <c:ser>
          <c:idx val="2"/>
          <c:order val="2"/>
          <c:tx>
            <c:strRef>
              <c:f>Graphs!$D$1</c:f>
              <c:strCache>
                <c:ptCount val="1"/>
                <c:pt idx="0">
                  <c:v>Aspirational</c:v>
                </c:pt>
              </c:strCache>
            </c:strRef>
          </c:tx>
          <c:spPr>
            <a:ln w="22225" cap="rnd">
              <a:solidFill>
                <a:srgbClr val="C00000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rgbClr val="C00000"/>
              </a:solidFill>
              <a:ln w="9525">
                <a:solidFill>
                  <a:srgbClr val="C00000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Graphs!$A$2:$A$4</c:f>
              <c:strCache>
                <c:ptCount val="3"/>
                <c:pt idx="0">
                  <c:v>2018-19</c:v>
                </c:pt>
                <c:pt idx="1">
                  <c:v>2019-20</c:v>
                </c:pt>
                <c:pt idx="2">
                  <c:v>2020-21</c:v>
                </c:pt>
              </c:strCache>
            </c:strRef>
          </c:cat>
          <c:val>
            <c:numRef>
              <c:f>Graphs!$D$2:$D$4</c:f>
              <c:numCache>
                <c:formatCode>0%</c:formatCode>
                <c:ptCount val="3"/>
                <c:pt idx="1">
                  <c:v>0.77</c:v>
                </c:pt>
                <c:pt idx="2">
                  <c:v>0.77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D584-4093-BFA8-976C35FC45CF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71839088"/>
        <c:axId val="921553712"/>
      </c:lineChart>
      <c:catAx>
        <c:axId val="1071839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cap="all" spc="120" normalizeH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1553712"/>
        <c:crosses val="autoZero"/>
        <c:auto val="1"/>
        <c:lblAlgn val="ctr"/>
        <c:lblOffset val="100"/>
        <c:noMultiLvlLbl val="0"/>
      </c:catAx>
      <c:valAx>
        <c:axId val="92155371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071839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ysClr val="windowText" lastClr="000000"/>
                </a:solidFill>
              </a:rPr>
              <a:t>number</a:t>
            </a:r>
            <a:r>
              <a:rPr lang="en-US" baseline="0">
                <a:solidFill>
                  <a:sysClr val="windowText" lastClr="000000"/>
                </a:solidFill>
              </a:rPr>
              <a:t> of associate degrees</a:t>
            </a:r>
            <a:endParaRPr lang="en-US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Graphs!$B$6</c:f>
              <c:strCache>
                <c:ptCount val="1"/>
                <c:pt idx="0">
                  <c:v>Associate Degrees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4.7555555555555552E-2"/>
                  <c:y val="-3.03494777996500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B16-4678-B6CA-114940575C09}"/>
                </c:ext>
              </c:extLst>
            </c:dLbl>
            <c:dLbl>
              <c:idx val="1"/>
              <c:layout>
                <c:manualLayout>
                  <c:x val="-5.0333333333333334E-2"/>
                  <c:y val="-4.33703111329834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B16-4678-B6CA-114940575C09}"/>
                </c:ext>
              </c:extLst>
            </c:dLbl>
            <c:dLbl>
              <c:idx val="2"/>
              <c:layout>
                <c:manualLayout>
                  <c:x val="-1.7000000000000001E-2"/>
                  <c:y val="-1.06907132931912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B16-4678-B6CA-114940575C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Graphs!$A$7:$A$9</c:f>
              <c:strCache>
                <c:ptCount val="3"/>
                <c:pt idx="0">
                  <c:v>2018-19</c:v>
                </c:pt>
                <c:pt idx="1">
                  <c:v>2019-20</c:v>
                </c:pt>
                <c:pt idx="2">
                  <c:v>2020-21</c:v>
                </c:pt>
              </c:strCache>
            </c:strRef>
          </c:cat>
          <c:val>
            <c:numRef>
              <c:f>Graphs!$B$7:$B$9</c:f>
              <c:numCache>
                <c:formatCode>General</c:formatCode>
                <c:ptCount val="3"/>
                <c:pt idx="0">
                  <c:v>3713</c:v>
                </c:pt>
                <c:pt idx="1">
                  <c:v>3316</c:v>
                </c:pt>
                <c:pt idx="2">
                  <c:v>3996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B16-4678-B6CA-114940575C09}"/>
            </c:ext>
          </c:extLst>
        </c:ser>
        <c:ser>
          <c:idx val="1"/>
          <c:order val="1"/>
          <c:tx>
            <c:strRef>
              <c:f>Graphs!$C$6</c:f>
              <c:strCache>
                <c:ptCount val="1"/>
                <c:pt idx="0">
                  <c:v>Institution Set Standard</c:v>
                </c:pt>
              </c:strCache>
            </c:strRef>
          </c:tx>
          <c:spPr>
            <a:ln w="22225" cap="rnd">
              <a:solidFill>
                <a:schemeClr val="accent4">
                  <a:lumMod val="75000"/>
                </a:schemeClr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4">
                  <a:lumMod val="75000"/>
                </a:schemeClr>
              </a:solidFill>
              <a:ln w="9525">
                <a:solidFill>
                  <a:schemeClr val="accent4">
                    <a:lumMod val="75000"/>
                  </a:schemeClr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5.0333333333333334E-2"/>
                  <c:y val="-4.08191163604550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B16-4678-B6CA-114940575C09}"/>
                </c:ext>
              </c:extLst>
            </c:dLbl>
            <c:dLbl>
              <c:idx val="1"/>
              <c:layout>
                <c:manualLayout>
                  <c:x val="-5.0333333333333334E-2"/>
                  <c:y val="-2.85642143996706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B16-4678-B6CA-114940575C09}"/>
                </c:ext>
              </c:extLst>
            </c:dLbl>
            <c:dLbl>
              <c:idx val="2"/>
              <c:layout>
                <c:manualLayout>
                  <c:x val="-5.0333333333333438E-2"/>
                  <c:y val="-3.67341490401935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B16-4678-B6CA-114940575C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Graphs!$A$7:$A$9</c:f>
              <c:strCache>
                <c:ptCount val="3"/>
                <c:pt idx="0">
                  <c:v>2018-19</c:v>
                </c:pt>
                <c:pt idx="1">
                  <c:v>2019-20</c:v>
                </c:pt>
                <c:pt idx="2">
                  <c:v>2020-21</c:v>
                </c:pt>
              </c:strCache>
            </c:strRef>
          </c:cat>
          <c:val>
            <c:numRef>
              <c:f>Graphs!$C$7:$C$9</c:f>
              <c:numCache>
                <c:formatCode>0</c:formatCode>
                <c:ptCount val="3"/>
                <c:pt idx="0">
                  <c:v>2358.3000000000002</c:v>
                </c:pt>
                <c:pt idx="1">
                  <c:v>2854.7</c:v>
                </c:pt>
                <c:pt idx="2" formatCode="General">
                  <c:v>3223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DB16-4678-B6CA-114940575C09}"/>
            </c:ext>
          </c:extLst>
        </c:ser>
        <c:ser>
          <c:idx val="2"/>
          <c:order val="2"/>
          <c:tx>
            <c:strRef>
              <c:f>Graphs!$D$6</c:f>
              <c:strCache>
                <c:ptCount val="1"/>
                <c:pt idx="0">
                  <c:v>Aspirational</c:v>
                </c:pt>
              </c:strCache>
            </c:strRef>
          </c:tx>
          <c:spPr>
            <a:ln w="22225" cap="rnd">
              <a:solidFill>
                <a:srgbClr val="C00000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rgbClr val="C00000"/>
              </a:solidFill>
              <a:ln w="9525">
                <a:solidFill>
                  <a:srgbClr val="C00000"/>
                </a:solidFill>
                <a:round/>
              </a:ln>
              <a:effectLst/>
            </c:spPr>
          </c:marker>
          <c:dLbls>
            <c:dLbl>
              <c:idx val="2"/>
              <c:layout>
                <c:manualLayout>
                  <c:x val="-5.0333333333333438E-2"/>
                  <c:y val="-3.27102954042509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B16-4678-B6CA-114940575C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Graphs!$A$7:$A$9</c:f>
              <c:strCache>
                <c:ptCount val="3"/>
                <c:pt idx="0">
                  <c:v>2018-19</c:v>
                </c:pt>
                <c:pt idx="1">
                  <c:v>2019-20</c:v>
                </c:pt>
                <c:pt idx="2">
                  <c:v>2020-21</c:v>
                </c:pt>
              </c:strCache>
            </c:strRef>
          </c:cat>
          <c:val>
            <c:numRef>
              <c:f>Graphs!$D$7:$D$9</c:f>
              <c:numCache>
                <c:formatCode>General</c:formatCode>
                <c:ptCount val="3"/>
                <c:pt idx="1">
                  <c:v>2700</c:v>
                </c:pt>
                <c:pt idx="2">
                  <c:v>4316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DB16-4678-B6CA-114940575C09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71839088"/>
        <c:axId val="921553712"/>
      </c:lineChart>
      <c:catAx>
        <c:axId val="1071839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cap="all" spc="120" normalizeH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1553712"/>
        <c:crosses val="autoZero"/>
        <c:auto val="1"/>
        <c:lblAlgn val="ctr"/>
        <c:lblOffset val="100"/>
        <c:noMultiLvlLbl val="0"/>
      </c:catAx>
      <c:valAx>
        <c:axId val="9215537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71839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ysClr val="windowText" lastClr="000000"/>
                </a:solidFill>
              </a:rPr>
              <a:t>NUMBER</a:t>
            </a:r>
            <a:r>
              <a:rPr lang="en-US" baseline="0">
                <a:solidFill>
                  <a:sysClr val="windowText" lastClr="000000"/>
                </a:solidFill>
              </a:rPr>
              <a:t> OF</a:t>
            </a:r>
            <a:r>
              <a:rPr lang="en-US">
                <a:solidFill>
                  <a:sysClr val="windowText" lastClr="000000"/>
                </a:solidFill>
              </a:rPr>
              <a:t> CREDIT CERTIFICATES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Graphs!$G$18</c:f>
              <c:strCache>
                <c:ptCount val="1"/>
                <c:pt idx="0">
                  <c:v>Credit Certificates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3.6426116838487975E-2"/>
                  <c:y val="3.04144110892388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113-40CE-AC09-9E7B2E846D22}"/>
                </c:ext>
              </c:extLst>
            </c:dLbl>
            <c:dLbl>
              <c:idx val="1"/>
              <c:layout>
                <c:manualLayout>
                  <c:x val="-3.8880706921944036E-2"/>
                  <c:y val="4.7775522200349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113-40CE-AC09-9E7B2E846D22}"/>
                </c:ext>
              </c:extLst>
            </c:dLbl>
            <c:dLbl>
              <c:idx val="2"/>
              <c:layout>
                <c:manualLayout>
                  <c:x val="-3.8880706921944126E-2"/>
                  <c:y val="4.7775522200349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113-40CE-AC09-9E7B2E846D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Graphs!$F$19:$F$21</c:f>
              <c:strCache>
                <c:ptCount val="3"/>
                <c:pt idx="0">
                  <c:v>2018-19</c:v>
                </c:pt>
                <c:pt idx="1">
                  <c:v>2019-20</c:v>
                </c:pt>
                <c:pt idx="2">
                  <c:v>2020-21</c:v>
                </c:pt>
              </c:strCache>
            </c:strRef>
          </c:cat>
          <c:val>
            <c:numRef>
              <c:f>Graphs!$G$19:$G$21</c:f>
              <c:numCache>
                <c:formatCode>General</c:formatCode>
                <c:ptCount val="3"/>
                <c:pt idx="0">
                  <c:v>777</c:v>
                </c:pt>
                <c:pt idx="1">
                  <c:v>583</c:v>
                </c:pt>
                <c:pt idx="2">
                  <c:v>513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113-40CE-AC09-9E7B2E846D22}"/>
            </c:ext>
          </c:extLst>
        </c:ser>
        <c:ser>
          <c:idx val="1"/>
          <c:order val="1"/>
          <c:tx>
            <c:strRef>
              <c:f>Graphs!$H$18</c:f>
              <c:strCache>
                <c:ptCount val="1"/>
                <c:pt idx="0">
                  <c:v>Institution Set Standard</c:v>
                </c:pt>
              </c:strCache>
            </c:strRef>
          </c:tx>
          <c:spPr>
            <a:ln w="22225" cap="rnd">
              <a:solidFill>
                <a:schemeClr val="accent4">
                  <a:lumMod val="75000"/>
                </a:schemeClr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4">
                  <a:lumMod val="75000"/>
                </a:schemeClr>
              </a:solidFill>
              <a:ln w="9525">
                <a:solidFill>
                  <a:schemeClr val="accent4">
                    <a:lumMod val="75000"/>
                  </a:schemeClr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3.6426116838487975E-2"/>
                  <c:y val="4.343524442257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113-40CE-AC09-9E7B2E846D22}"/>
                </c:ext>
              </c:extLst>
            </c:dLbl>
            <c:dLbl>
              <c:idx val="1"/>
              <c:layout>
                <c:manualLayout>
                  <c:x val="-3.1516936671575846E-2"/>
                  <c:y val="2.17338555336832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113-40CE-AC09-9E7B2E846D22}"/>
                </c:ext>
              </c:extLst>
            </c:dLbl>
            <c:dLbl>
              <c:idx val="2"/>
              <c:layout>
                <c:manualLayout>
                  <c:x val="-3.6426116838488155E-2"/>
                  <c:y val="3.47546888670166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113-40CE-AC09-9E7B2E846D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Graphs!$F$19:$F$21</c:f>
              <c:strCache>
                <c:ptCount val="3"/>
                <c:pt idx="0">
                  <c:v>2018-19</c:v>
                </c:pt>
                <c:pt idx="1">
                  <c:v>2019-20</c:v>
                </c:pt>
                <c:pt idx="2">
                  <c:v>2020-21</c:v>
                </c:pt>
              </c:strCache>
            </c:strRef>
          </c:cat>
          <c:val>
            <c:numRef>
              <c:f>Graphs!$H$19:$H$21</c:f>
              <c:numCache>
                <c:formatCode>General</c:formatCode>
                <c:ptCount val="3"/>
                <c:pt idx="0">
                  <c:v>588</c:v>
                </c:pt>
                <c:pt idx="1">
                  <c:v>646</c:v>
                </c:pt>
                <c:pt idx="2">
                  <c:v>646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C113-40CE-AC09-9E7B2E846D22}"/>
            </c:ext>
          </c:extLst>
        </c:ser>
        <c:ser>
          <c:idx val="2"/>
          <c:order val="2"/>
          <c:tx>
            <c:strRef>
              <c:f>Graphs!$I$18</c:f>
              <c:strCache>
                <c:ptCount val="1"/>
                <c:pt idx="0">
                  <c:v>Aspirational</c:v>
                </c:pt>
              </c:strCache>
            </c:strRef>
          </c:tx>
          <c:spPr>
            <a:ln w="22225" cap="rnd">
              <a:solidFill>
                <a:srgbClr val="C00000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rgbClr val="C00000"/>
              </a:solidFill>
              <a:ln w="9525">
                <a:solidFill>
                  <a:srgbClr val="C00000"/>
                </a:solidFill>
                <a:round/>
              </a:ln>
              <a:effectLst/>
            </c:spPr>
          </c:marker>
          <c:dLbls>
            <c:dLbl>
              <c:idx val="1"/>
              <c:layout>
                <c:manualLayout>
                  <c:x val="-2.1698576337751595E-2"/>
                  <c:y val="-5.20508666885389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113-40CE-AC09-9E7B2E846D22}"/>
                </c:ext>
              </c:extLst>
            </c:dLbl>
            <c:dLbl>
              <c:idx val="2"/>
              <c:layout>
                <c:manualLayout>
                  <c:x val="-3.8880706921944126E-2"/>
                  <c:y val="-3.903003335520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113-40CE-AC09-9E7B2E846D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Graphs!$F$19:$F$21</c:f>
              <c:strCache>
                <c:ptCount val="3"/>
                <c:pt idx="0">
                  <c:v>2018-19</c:v>
                </c:pt>
                <c:pt idx="1">
                  <c:v>2019-20</c:v>
                </c:pt>
                <c:pt idx="2">
                  <c:v>2020-21</c:v>
                </c:pt>
              </c:strCache>
            </c:strRef>
          </c:cat>
          <c:val>
            <c:numRef>
              <c:f>Graphs!$I$19:$I$21</c:f>
              <c:numCache>
                <c:formatCode>General</c:formatCode>
                <c:ptCount val="3"/>
                <c:pt idx="1">
                  <c:v>650</c:v>
                </c:pt>
                <c:pt idx="2">
                  <c:v>866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C113-40CE-AC09-9E7B2E846D22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71839088"/>
        <c:axId val="921553712"/>
      </c:lineChart>
      <c:catAx>
        <c:axId val="1071839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cap="all" spc="120" normalizeH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1553712"/>
        <c:crosses val="autoZero"/>
        <c:auto val="1"/>
        <c:lblAlgn val="ctr"/>
        <c:lblOffset val="100"/>
        <c:noMultiLvlLbl val="0"/>
      </c:catAx>
      <c:valAx>
        <c:axId val="921553712"/>
        <c:scaling>
          <c:orientation val="minMax"/>
          <c:min val="450"/>
        </c:scaling>
        <c:delete val="1"/>
        <c:axPos val="l"/>
        <c:numFmt formatCode="General" sourceLinked="1"/>
        <c:majorTickMark val="out"/>
        <c:minorTickMark val="none"/>
        <c:tickLblPos val="nextTo"/>
        <c:crossAx val="1071839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ysClr val="windowText" lastClr="000000"/>
                </a:solidFill>
              </a:rPr>
              <a:t>NUMBER</a:t>
            </a:r>
            <a:r>
              <a:rPr lang="en-US" baseline="0">
                <a:solidFill>
                  <a:sysClr val="windowText" lastClr="000000"/>
                </a:solidFill>
              </a:rPr>
              <a:t> OF</a:t>
            </a:r>
            <a:r>
              <a:rPr lang="en-US">
                <a:solidFill>
                  <a:sysClr val="windowText" lastClr="000000"/>
                </a:solidFill>
              </a:rPr>
              <a:t> Transfers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Graphs!$B$30</c:f>
              <c:strCache>
                <c:ptCount val="1"/>
                <c:pt idx="0">
                  <c:v>Transfer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dLbls>
            <c:dLbl>
              <c:idx val="1"/>
              <c:layout>
                <c:manualLayout>
                  <c:x val="-4.447717231222386E-2"/>
                  <c:y val="-4.33703111329833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7FA-43A5-B52F-23D8ABE6FC2D}"/>
                </c:ext>
              </c:extLst>
            </c:dLbl>
            <c:dLbl>
              <c:idx val="2"/>
              <c:layout>
                <c:manualLayout>
                  <c:x val="-4.6931762395680011E-2"/>
                  <c:y val="-3.468975557742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7FA-43A5-B52F-23D8ABE6FC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Graphs!$A$31:$A$33</c:f>
              <c:strCache>
                <c:ptCount val="3"/>
                <c:pt idx="0">
                  <c:v>2018-19</c:v>
                </c:pt>
                <c:pt idx="1">
                  <c:v>2019-20</c:v>
                </c:pt>
                <c:pt idx="2">
                  <c:v>2020-21</c:v>
                </c:pt>
              </c:strCache>
            </c:strRef>
          </c:cat>
          <c:val>
            <c:numRef>
              <c:f>Graphs!$B$31:$B$33</c:f>
              <c:numCache>
                <c:formatCode>General</c:formatCode>
                <c:ptCount val="3"/>
                <c:pt idx="0">
                  <c:v>1909</c:v>
                </c:pt>
                <c:pt idx="1">
                  <c:v>2065</c:v>
                </c:pt>
                <c:pt idx="2">
                  <c:v>2466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7FA-43A5-B52F-23D8ABE6FC2D}"/>
            </c:ext>
          </c:extLst>
        </c:ser>
        <c:ser>
          <c:idx val="1"/>
          <c:order val="1"/>
          <c:tx>
            <c:strRef>
              <c:f>Graphs!$C$30</c:f>
              <c:strCache>
                <c:ptCount val="1"/>
                <c:pt idx="0">
                  <c:v>Institution Set Standard</c:v>
                </c:pt>
              </c:strCache>
            </c:strRef>
          </c:tx>
          <c:spPr>
            <a:ln w="22225" cap="rnd">
              <a:solidFill>
                <a:schemeClr val="accent4">
                  <a:lumMod val="75000"/>
                </a:schemeClr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4">
                  <a:lumMod val="75000"/>
                </a:schemeClr>
              </a:solidFill>
              <a:ln w="9525">
                <a:solidFill>
                  <a:schemeClr val="accent4">
                    <a:lumMod val="75000"/>
                  </a:schemeClr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4.447717231222386E-2"/>
                  <c:y val="3.909496664479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7FA-43A5-B52F-23D8ABE6FC2D}"/>
                </c:ext>
              </c:extLst>
            </c:dLbl>
            <c:dLbl>
              <c:idx val="1"/>
              <c:layout>
                <c:manualLayout>
                  <c:x val="-4.447717231222386E-2"/>
                  <c:y val="3.47546888670165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7FA-43A5-B52F-23D8ABE6FC2D}"/>
                </c:ext>
              </c:extLst>
            </c:dLbl>
            <c:dLbl>
              <c:idx val="2"/>
              <c:layout>
                <c:manualLayout>
                  <c:x val="-4.447717231222386E-2"/>
                  <c:y val="3.47546888670166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7FA-43A5-B52F-23D8ABE6FC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Graphs!$A$31:$A$33</c:f>
              <c:strCache>
                <c:ptCount val="3"/>
                <c:pt idx="0">
                  <c:v>2018-19</c:v>
                </c:pt>
                <c:pt idx="1">
                  <c:v>2019-20</c:v>
                </c:pt>
                <c:pt idx="2">
                  <c:v>2020-21</c:v>
                </c:pt>
              </c:strCache>
            </c:strRef>
          </c:cat>
          <c:val>
            <c:numRef>
              <c:f>Graphs!$C$31:$C$33</c:f>
              <c:numCache>
                <c:formatCode>0</c:formatCode>
                <c:ptCount val="3"/>
                <c:pt idx="0" formatCode="General">
                  <c:v>1799</c:v>
                </c:pt>
                <c:pt idx="1">
                  <c:v>1874.7</c:v>
                </c:pt>
                <c:pt idx="2" formatCode="General">
                  <c:v>2014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B7FA-43A5-B52F-23D8ABE6FC2D}"/>
            </c:ext>
          </c:extLst>
        </c:ser>
        <c:ser>
          <c:idx val="2"/>
          <c:order val="2"/>
          <c:tx>
            <c:strRef>
              <c:f>Graphs!$D$30</c:f>
              <c:strCache>
                <c:ptCount val="1"/>
                <c:pt idx="0">
                  <c:v>Aspirational</c:v>
                </c:pt>
              </c:strCache>
            </c:strRef>
          </c:tx>
          <c:spPr>
            <a:ln w="22225" cap="rnd">
              <a:solidFill>
                <a:srgbClr val="C00000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rgbClr val="C00000"/>
              </a:solidFill>
              <a:ln w="9525">
                <a:solidFill>
                  <a:srgbClr val="C00000"/>
                </a:solidFill>
                <a:round/>
              </a:ln>
              <a:effectLst/>
            </c:spPr>
          </c:marker>
          <c:dLbls>
            <c:dLbl>
              <c:idx val="1"/>
              <c:layout>
                <c:manualLayout>
                  <c:x val="-6.9023073146784492E-2"/>
                  <c:y val="-4.3078111329833768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7FA-43A5-B52F-23D8ABE6FC2D}"/>
                </c:ext>
              </c:extLst>
            </c:dLbl>
            <c:dLbl>
              <c:idx val="2"/>
              <c:layout>
                <c:manualLayout>
                  <c:x val="-4.447717231222386E-2"/>
                  <c:y val="-3.903003335520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7FA-43A5-B52F-23D8ABE6FC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Graphs!$A$31:$A$33</c:f>
              <c:strCache>
                <c:ptCount val="3"/>
                <c:pt idx="0">
                  <c:v>2018-19</c:v>
                </c:pt>
                <c:pt idx="1">
                  <c:v>2019-20</c:v>
                </c:pt>
                <c:pt idx="2">
                  <c:v>2020-21</c:v>
                </c:pt>
              </c:strCache>
            </c:strRef>
          </c:cat>
          <c:val>
            <c:numRef>
              <c:f>Graphs!$D$31:$D$33</c:f>
              <c:numCache>
                <c:formatCode>General</c:formatCode>
                <c:ptCount val="3"/>
                <c:pt idx="1">
                  <c:v>1915</c:v>
                </c:pt>
                <c:pt idx="2">
                  <c:v>2918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B7FA-43A5-B52F-23D8ABE6FC2D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71839088"/>
        <c:axId val="921553712"/>
      </c:lineChart>
      <c:catAx>
        <c:axId val="1071839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cap="all" spc="120" normalizeH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1553712"/>
        <c:crosses val="autoZero"/>
        <c:auto val="1"/>
        <c:lblAlgn val="ctr"/>
        <c:lblOffset val="100"/>
        <c:noMultiLvlLbl val="0"/>
      </c:catAx>
      <c:valAx>
        <c:axId val="921553712"/>
        <c:scaling>
          <c:orientation val="minMax"/>
          <c:max val="3000"/>
          <c:min val="1500"/>
        </c:scaling>
        <c:delete val="1"/>
        <c:axPos val="l"/>
        <c:numFmt formatCode="General" sourceLinked="1"/>
        <c:majorTickMark val="out"/>
        <c:minorTickMark val="none"/>
        <c:tickLblPos val="nextTo"/>
        <c:crossAx val="1071839088"/>
        <c:crosses val="autoZero"/>
        <c:crossBetween val="between"/>
        <c:majorUnit val="200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Relationship Id="rId9" Type="http://schemas.openxmlformats.org/officeDocument/2006/relationships/image" Target="../media/image33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Relationship Id="rId9" Type="http://schemas.openxmlformats.org/officeDocument/2006/relationships/image" Target="../media/image3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A67F61-DA54-44AE-95A7-FDFAF0687BF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EAADF4D5-71ED-4F87-958E-1758344C286C}">
      <dgm:prSet/>
      <dgm:spPr/>
      <dgm:t>
        <a:bodyPr/>
        <a:lstStyle/>
        <a:p>
          <a:r>
            <a:rPr lang="en-US" dirty="0"/>
            <a:t>Get to know colleagues from many different areas of the college</a:t>
          </a:r>
        </a:p>
      </dgm:t>
      <dgm:extLst>
        <a:ext uri="{E40237B7-FDA0-4F09-8148-C483321AD2D9}">
          <dgm14:cNvPr xmlns:dgm14="http://schemas.microsoft.com/office/drawing/2010/diagram" id="0" name="" descr="Get to know colleagues from many different areas of the college&#10;Hear diverse perspectives&#10;Share ideas about your Mt. SAC expertise – tell your story&#10;Learn more about the college&#10;Celebrate what we do well at Mt. SAC&#10;"/>
        </a:ext>
      </dgm:extLst>
    </dgm:pt>
    <dgm:pt modelId="{07B9590F-C3D2-4F4E-965F-3CE336429582}" type="parTrans" cxnId="{F082EA57-2F3A-4E0D-ADDF-59362A03F05C}">
      <dgm:prSet/>
      <dgm:spPr/>
      <dgm:t>
        <a:bodyPr/>
        <a:lstStyle/>
        <a:p>
          <a:endParaRPr lang="en-US"/>
        </a:p>
      </dgm:t>
    </dgm:pt>
    <dgm:pt modelId="{3E02D681-C77A-4725-8FC5-D575D4AA7D02}" type="sibTrans" cxnId="{F082EA57-2F3A-4E0D-ADDF-59362A03F05C}">
      <dgm:prSet/>
      <dgm:spPr/>
      <dgm:t>
        <a:bodyPr/>
        <a:lstStyle/>
        <a:p>
          <a:endParaRPr lang="en-US"/>
        </a:p>
      </dgm:t>
    </dgm:pt>
    <dgm:pt modelId="{520B87EC-8259-43CD-8953-CF14F180E929}">
      <dgm:prSet/>
      <dgm:spPr/>
      <dgm:t>
        <a:bodyPr/>
        <a:lstStyle/>
        <a:p>
          <a:r>
            <a:rPr lang="en-US" dirty="0"/>
            <a:t>Hear diverse perspectives</a:t>
          </a:r>
        </a:p>
      </dgm:t>
      <dgm:extLst>
        <a:ext uri="{E40237B7-FDA0-4F09-8148-C483321AD2D9}">
          <dgm14:cNvPr xmlns:dgm14="http://schemas.microsoft.com/office/drawing/2010/diagram" id="0" name="" descr="Get to know colleagues from many different areas of the college&#10;Hear diverse perspectives&#10;Share ideas about your Mt. SAC expertise – tell your story&#10;Learn more about the college&#10;Celebrate what we do well at Mt. SAC&#10;"/>
        </a:ext>
      </dgm:extLst>
    </dgm:pt>
    <dgm:pt modelId="{CCBC00B3-2D10-4AA8-AADF-E93282855EAD}" type="parTrans" cxnId="{1080462A-CF47-49ED-9218-F52564D0C922}">
      <dgm:prSet/>
      <dgm:spPr/>
      <dgm:t>
        <a:bodyPr/>
        <a:lstStyle/>
        <a:p>
          <a:endParaRPr lang="en-US"/>
        </a:p>
      </dgm:t>
    </dgm:pt>
    <dgm:pt modelId="{5891FA91-E893-4DDC-989B-97F8D0C75D13}" type="sibTrans" cxnId="{1080462A-CF47-49ED-9218-F52564D0C922}">
      <dgm:prSet/>
      <dgm:spPr/>
      <dgm:t>
        <a:bodyPr/>
        <a:lstStyle/>
        <a:p>
          <a:endParaRPr lang="en-US"/>
        </a:p>
      </dgm:t>
    </dgm:pt>
    <dgm:pt modelId="{C78E46BC-EB40-457E-B359-C90789C9E227}">
      <dgm:prSet/>
      <dgm:spPr/>
      <dgm:t>
        <a:bodyPr/>
        <a:lstStyle/>
        <a:p>
          <a:r>
            <a:rPr lang="en-US" dirty="0"/>
            <a:t>Share ideas about your Mt. SAC expertise – tell your story</a:t>
          </a:r>
        </a:p>
      </dgm:t>
      <dgm:extLst>
        <a:ext uri="{E40237B7-FDA0-4F09-8148-C483321AD2D9}">
          <dgm14:cNvPr xmlns:dgm14="http://schemas.microsoft.com/office/drawing/2010/diagram" id="0" name="" descr="Get to know colleagues from many different areas of the college&#10;Hear diverse perspectives&#10;Share ideas about your Mt. SAC expertise – tell your story&#10;Learn more about the college&#10;Celebrate what we do well at Mt. SAC&#10;"/>
        </a:ext>
      </dgm:extLst>
    </dgm:pt>
    <dgm:pt modelId="{C059AEAF-0FEC-4C6C-990A-97EC9460EA28}" type="parTrans" cxnId="{0FDC9439-62EA-406A-A166-EE2E8FCC8643}">
      <dgm:prSet/>
      <dgm:spPr/>
      <dgm:t>
        <a:bodyPr/>
        <a:lstStyle/>
        <a:p>
          <a:endParaRPr lang="en-US"/>
        </a:p>
      </dgm:t>
    </dgm:pt>
    <dgm:pt modelId="{D3CE9DE2-2054-4EE3-8489-BED59492D853}" type="sibTrans" cxnId="{0FDC9439-62EA-406A-A166-EE2E8FCC8643}">
      <dgm:prSet/>
      <dgm:spPr/>
      <dgm:t>
        <a:bodyPr/>
        <a:lstStyle/>
        <a:p>
          <a:endParaRPr lang="en-US"/>
        </a:p>
      </dgm:t>
    </dgm:pt>
    <dgm:pt modelId="{397C1113-7CC1-4E3F-9386-4F90EE97B5EE}">
      <dgm:prSet/>
      <dgm:spPr/>
      <dgm:t>
        <a:bodyPr/>
        <a:lstStyle/>
        <a:p>
          <a:r>
            <a:rPr lang="en-US" dirty="0"/>
            <a:t>Learn more about the college</a:t>
          </a:r>
        </a:p>
      </dgm:t>
      <dgm:extLst>
        <a:ext uri="{E40237B7-FDA0-4F09-8148-C483321AD2D9}">
          <dgm14:cNvPr xmlns:dgm14="http://schemas.microsoft.com/office/drawing/2010/diagram" id="0" name="" descr="Get to know colleagues from many different areas of the college&#10;Hear diverse perspectives&#10;Share ideas about your Mt. SAC expertise – tell your story&#10;Learn more about the college&#10;Celebrate what we do well at Mt. SAC&#10;"/>
        </a:ext>
      </dgm:extLst>
    </dgm:pt>
    <dgm:pt modelId="{FB4D51B1-80DF-430C-8E38-6ED6D8A8CCAE}" type="parTrans" cxnId="{45AA67B0-0DB6-4A75-BE30-CB6C0C78C69D}">
      <dgm:prSet/>
      <dgm:spPr/>
      <dgm:t>
        <a:bodyPr/>
        <a:lstStyle/>
        <a:p>
          <a:endParaRPr lang="en-US"/>
        </a:p>
      </dgm:t>
    </dgm:pt>
    <dgm:pt modelId="{13584445-1FCE-4524-9B2C-7C3CEFC36300}" type="sibTrans" cxnId="{45AA67B0-0DB6-4A75-BE30-CB6C0C78C69D}">
      <dgm:prSet/>
      <dgm:spPr/>
      <dgm:t>
        <a:bodyPr/>
        <a:lstStyle/>
        <a:p>
          <a:endParaRPr lang="en-US"/>
        </a:p>
      </dgm:t>
    </dgm:pt>
    <dgm:pt modelId="{9EDF3A78-BD15-47F6-92C3-100447338A75}">
      <dgm:prSet/>
      <dgm:spPr/>
      <dgm:t>
        <a:bodyPr/>
        <a:lstStyle/>
        <a:p>
          <a:r>
            <a:rPr lang="en-US" dirty="0"/>
            <a:t>Celebrate what we do well at Mt. SAC</a:t>
          </a:r>
        </a:p>
      </dgm:t>
      <dgm:extLst>
        <a:ext uri="{E40237B7-FDA0-4F09-8148-C483321AD2D9}">
          <dgm14:cNvPr xmlns:dgm14="http://schemas.microsoft.com/office/drawing/2010/diagram" id="0" name="" descr="Get to know colleagues from many different areas of the college&#10;Hear diverse perspectives&#10;Share ideas about your Mt. SAC expertise – tell your story&#10;Learn more about the college&#10;Celebrate what we do well at Mt. SAC&#10;"/>
        </a:ext>
      </dgm:extLst>
    </dgm:pt>
    <dgm:pt modelId="{BEBF50A4-A34B-4CB3-9D61-C2BB8A959C6E}" type="parTrans" cxnId="{05A75816-E276-4F40-BF5D-0CB20D82CFC5}">
      <dgm:prSet/>
      <dgm:spPr/>
      <dgm:t>
        <a:bodyPr/>
        <a:lstStyle/>
        <a:p>
          <a:endParaRPr lang="en-US"/>
        </a:p>
      </dgm:t>
    </dgm:pt>
    <dgm:pt modelId="{F56ECDD5-AC7C-4F41-BBFD-88AAD0375594}" type="sibTrans" cxnId="{05A75816-E276-4F40-BF5D-0CB20D82CFC5}">
      <dgm:prSet/>
      <dgm:spPr/>
      <dgm:t>
        <a:bodyPr/>
        <a:lstStyle/>
        <a:p>
          <a:endParaRPr lang="en-US"/>
        </a:p>
      </dgm:t>
    </dgm:pt>
    <dgm:pt modelId="{477D87DB-3814-4E62-966B-0C1AC0BBEC9D}" type="pres">
      <dgm:prSet presAssocID="{79A67F61-DA54-44AE-95A7-FDFAF0687BF9}" presName="root" presStyleCnt="0">
        <dgm:presLayoutVars>
          <dgm:dir/>
          <dgm:resizeHandles val="exact"/>
        </dgm:presLayoutVars>
      </dgm:prSet>
      <dgm:spPr/>
    </dgm:pt>
    <dgm:pt modelId="{CF083392-1303-4A33-8913-B721D69082A2}" type="pres">
      <dgm:prSet presAssocID="{EAADF4D5-71ED-4F87-958E-1758344C286C}" presName="compNode" presStyleCnt="0"/>
      <dgm:spPr/>
    </dgm:pt>
    <dgm:pt modelId="{90E8E1AE-9ED6-4AF9-AEB1-789B853E32FE}" type="pres">
      <dgm:prSet presAssocID="{EAADF4D5-71ED-4F87-958E-1758344C286C}" presName="bgRect" presStyleLbl="bgShp" presStyleIdx="0" presStyleCnt="5"/>
      <dgm:spPr/>
    </dgm:pt>
    <dgm:pt modelId="{380B5ABF-3D63-4815-AE05-C8FF2D9BCFB4}" type="pres">
      <dgm:prSet presAssocID="{EAADF4D5-71ED-4F87-958E-1758344C286C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AB1FF98D-E4A4-401D-B7DE-DCC4D1041CBC}" type="pres">
      <dgm:prSet presAssocID="{EAADF4D5-71ED-4F87-958E-1758344C286C}" presName="spaceRect" presStyleCnt="0"/>
      <dgm:spPr/>
    </dgm:pt>
    <dgm:pt modelId="{2C9D8EC5-C727-4471-ADA9-871812CC897A}" type="pres">
      <dgm:prSet presAssocID="{EAADF4D5-71ED-4F87-958E-1758344C286C}" presName="parTx" presStyleLbl="revTx" presStyleIdx="0" presStyleCnt="5">
        <dgm:presLayoutVars>
          <dgm:chMax val="0"/>
          <dgm:chPref val="0"/>
        </dgm:presLayoutVars>
      </dgm:prSet>
      <dgm:spPr/>
    </dgm:pt>
    <dgm:pt modelId="{7E0EFDC5-64DF-45A6-A498-68B83D538125}" type="pres">
      <dgm:prSet presAssocID="{3E02D681-C77A-4725-8FC5-D575D4AA7D02}" presName="sibTrans" presStyleCnt="0"/>
      <dgm:spPr/>
    </dgm:pt>
    <dgm:pt modelId="{8978A923-5855-4BE1-B99D-EBF334F32F14}" type="pres">
      <dgm:prSet presAssocID="{520B87EC-8259-43CD-8953-CF14F180E929}" presName="compNode" presStyleCnt="0"/>
      <dgm:spPr/>
    </dgm:pt>
    <dgm:pt modelId="{BEF685EB-2473-4D3B-8997-343830B792FD}" type="pres">
      <dgm:prSet presAssocID="{520B87EC-8259-43CD-8953-CF14F180E929}" presName="bgRect" presStyleLbl="bgShp" presStyleIdx="1" presStyleCnt="5"/>
      <dgm:spPr/>
    </dgm:pt>
    <dgm:pt modelId="{E03F318D-B1E3-43BC-9410-FE6B361782DE}" type="pres">
      <dgm:prSet presAssocID="{520B87EC-8259-43CD-8953-CF14F180E929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3FBC27A3-2EEE-40B7-AECC-F9155231D42A}" type="pres">
      <dgm:prSet presAssocID="{520B87EC-8259-43CD-8953-CF14F180E929}" presName="spaceRect" presStyleCnt="0"/>
      <dgm:spPr/>
    </dgm:pt>
    <dgm:pt modelId="{40D6F0EF-C5BC-4AF2-A3ED-5F6483DAC2BD}" type="pres">
      <dgm:prSet presAssocID="{520B87EC-8259-43CD-8953-CF14F180E929}" presName="parTx" presStyleLbl="revTx" presStyleIdx="1" presStyleCnt="5">
        <dgm:presLayoutVars>
          <dgm:chMax val="0"/>
          <dgm:chPref val="0"/>
        </dgm:presLayoutVars>
      </dgm:prSet>
      <dgm:spPr/>
    </dgm:pt>
    <dgm:pt modelId="{FF5D4094-C475-4EDB-AC56-890731EFF3D3}" type="pres">
      <dgm:prSet presAssocID="{5891FA91-E893-4DDC-989B-97F8D0C75D13}" presName="sibTrans" presStyleCnt="0"/>
      <dgm:spPr/>
    </dgm:pt>
    <dgm:pt modelId="{4D8A088C-5232-4D72-B43E-DB986527770A}" type="pres">
      <dgm:prSet presAssocID="{C78E46BC-EB40-457E-B359-C90789C9E227}" presName="compNode" presStyleCnt="0"/>
      <dgm:spPr/>
    </dgm:pt>
    <dgm:pt modelId="{9EBDFB1E-FA93-41A3-BBFE-9E4B5BFE4CE5}" type="pres">
      <dgm:prSet presAssocID="{C78E46BC-EB40-457E-B359-C90789C9E227}" presName="bgRect" presStyleLbl="bgShp" presStyleIdx="2" presStyleCnt="5"/>
      <dgm:spPr/>
    </dgm:pt>
    <dgm:pt modelId="{30717EF0-AB68-4AEF-B858-82EDA0B6096A}" type="pres">
      <dgm:prSet presAssocID="{C78E46BC-EB40-457E-B359-C90789C9E227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B625B49B-0518-4794-8BB8-DBA4640F2741}" type="pres">
      <dgm:prSet presAssocID="{C78E46BC-EB40-457E-B359-C90789C9E227}" presName="spaceRect" presStyleCnt="0"/>
      <dgm:spPr/>
    </dgm:pt>
    <dgm:pt modelId="{92A612BE-24DD-4EC5-9567-777517724D71}" type="pres">
      <dgm:prSet presAssocID="{C78E46BC-EB40-457E-B359-C90789C9E227}" presName="parTx" presStyleLbl="revTx" presStyleIdx="2" presStyleCnt="5">
        <dgm:presLayoutVars>
          <dgm:chMax val="0"/>
          <dgm:chPref val="0"/>
        </dgm:presLayoutVars>
      </dgm:prSet>
      <dgm:spPr/>
    </dgm:pt>
    <dgm:pt modelId="{A287F798-795C-4C65-811C-B4437E04BA8E}" type="pres">
      <dgm:prSet presAssocID="{D3CE9DE2-2054-4EE3-8489-BED59492D853}" presName="sibTrans" presStyleCnt="0"/>
      <dgm:spPr/>
    </dgm:pt>
    <dgm:pt modelId="{E31F1255-807B-406B-ADD1-68559E8D807E}" type="pres">
      <dgm:prSet presAssocID="{397C1113-7CC1-4E3F-9386-4F90EE97B5EE}" presName="compNode" presStyleCnt="0"/>
      <dgm:spPr/>
    </dgm:pt>
    <dgm:pt modelId="{9E2FBF71-3AB1-48B1-A327-55118C646300}" type="pres">
      <dgm:prSet presAssocID="{397C1113-7CC1-4E3F-9386-4F90EE97B5EE}" presName="bgRect" presStyleLbl="bgShp" presStyleIdx="3" presStyleCnt="5"/>
      <dgm:spPr/>
    </dgm:pt>
    <dgm:pt modelId="{9EA003E1-2030-4AEE-8160-9F1648A876EC}" type="pres">
      <dgm:prSet presAssocID="{397C1113-7CC1-4E3F-9386-4F90EE97B5EE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Book"/>
        </a:ext>
      </dgm:extLst>
    </dgm:pt>
    <dgm:pt modelId="{C8117244-B7D2-457D-B5FD-9040C8542D34}" type="pres">
      <dgm:prSet presAssocID="{397C1113-7CC1-4E3F-9386-4F90EE97B5EE}" presName="spaceRect" presStyleCnt="0"/>
      <dgm:spPr/>
    </dgm:pt>
    <dgm:pt modelId="{AEFD54D1-C0B8-47E6-8E27-9811FF738B4D}" type="pres">
      <dgm:prSet presAssocID="{397C1113-7CC1-4E3F-9386-4F90EE97B5EE}" presName="parTx" presStyleLbl="revTx" presStyleIdx="3" presStyleCnt="5">
        <dgm:presLayoutVars>
          <dgm:chMax val="0"/>
          <dgm:chPref val="0"/>
        </dgm:presLayoutVars>
      </dgm:prSet>
      <dgm:spPr/>
    </dgm:pt>
    <dgm:pt modelId="{EDFAD396-6642-49AB-BE67-AE388AFF5DB8}" type="pres">
      <dgm:prSet presAssocID="{13584445-1FCE-4524-9B2C-7C3CEFC36300}" presName="sibTrans" presStyleCnt="0"/>
      <dgm:spPr/>
    </dgm:pt>
    <dgm:pt modelId="{27725118-2EA9-45BD-A260-9A1BDF83B93D}" type="pres">
      <dgm:prSet presAssocID="{9EDF3A78-BD15-47F6-92C3-100447338A75}" presName="compNode" presStyleCnt="0"/>
      <dgm:spPr/>
    </dgm:pt>
    <dgm:pt modelId="{9087940C-86DD-4C5F-B8F0-E3C0984A1B7A}" type="pres">
      <dgm:prSet presAssocID="{9EDF3A78-BD15-47F6-92C3-100447338A75}" presName="bgRect" presStyleLbl="bgShp" presStyleIdx="4" presStyleCnt="5"/>
      <dgm:spPr/>
    </dgm:pt>
    <dgm:pt modelId="{62817158-13C8-452C-81CA-8922C5B6F3E3}" type="pres">
      <dgm:prSet presAssocID="{9EDF3A78-BD15-47F6-92C3-100447338A75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lloons"/>
        </a:ext>
      </dgm:extLst>
    </dgm:pt>
    <dgm:pt modelId="{848687E0-C5EB-476F-8A6B-A156CB520E90}" type="pres">
      <dgm:prSet presAssocID="{9EDF3A78-BD15-47F6-92C3-100447338A75}" presName="spaceRect" presStyleCnt="0"/>
      <dgm:spPr/>
    </dgm:pt>
    <dgm:pt modelId="{79BC386A-49E1-4F93-8859-A892CF09B76E}" type="pres">
      <dgm:prSet presAssocID="{9EDF3A78-BD15-47F6-92C3-100447338A75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05A75816-E276-4F40-BF5D-0CB20D82CFC5}" srcId="{79A67F61-DA54-44AE-95A7-FDFAF0687BF9}" destId="{9EDF3A78-BD15-47F6-92C3-100447338A75}" srcOrd="4" destOrd="0" parTransId="{BEBF50A4-A34B-4CB3-9D61-C2BB8A959C6E}" sibTransId="{F56ECDD5-AC7C-4F41-BBFD-88AAD0375594}"/>
    <dgm:cxn modelId="{1080462A-CF47-49ED-9218-F52564D0C922}" srcId="{79A67F61-DA54-44AE-95A7-FDFAF0687BF9}" destId="{520B87EC-8259-43CD-8953-CF14F180E929}" srcOrd="1" destOrd="0" parTransId="{CCBC00B3-2D10-4AA8-AADF-E93282855EAD}" sibTransId="{5891FA91-E893-4DDC-989B-97F8D0C75D13}"/>
    <dgm:cxn modelId="{0FDC9439-62EA-406A-A166-EE2E8FCC8643}" srcId="{79A67F61-DA54-44AE-95A7-FDFAF0687BF9}" destId="{C78E46BC-EB40-457E-B359-C90789C9E227}" srcOrd="2" destOrd="0" parTransId="{C059AEAF-0FEC-4C6C-990A-97EC9460EA28}" sibTransId="{D3CE9DE2-2054-4EE3-8489-BED59492D853}"/>
    <dgm:cxn modelId="{14B96368-DF43-41B4-A3D2-77E70AF60893}" type="presOf" srcId="{79A67F61-DA54-44AE-95A7-FDFAF0687BF9}" destId="{477D87DB-3814-4E62-966B-0C1AC0BBEC9D}" srcOrd="0" destOrd="0" presId="urn:microsoft.com/office/officeart/2018/2/layout/IconVerticalSolidList"/>
    <dgm:cxn modelId="{A759BB6D-41EF-4224-BFC1-ABDF35E44365}" type="presOf" srcId="{C78E46BC-EB40-457E-B359-C90789C9E227}" destId="{92A612BE-24DD-4EC5-9567-777517724D71}" srcOrd="0" destOrd="0" presId="urn:microsoft.com/office/officeart/2018/2/layout/IconVerticalSolidList"/>
    <dgm:cxn modelId="{67D5AA51-C9D6-44D5-9DCF-088C3010EC44}" type="presOf" srcId="{9EDF3A78-BD15-47F6-92C3-100447338A75}" destId="{79BC386A-49E1-4F93-8859-A892CF09B76E}" srcOrd="0" destOrd="0" presId="urn:microsoft.com/office/officeart/2018/2/layout/IconVerticalSolidList"/>
    <dgm:cxn modelId="{3D815E52-8E46-438B-94DE-7DCC13528718}" type="presOf" srcId="{397C1113-7CC1-4E3F-9386-4F90EE97B5EE}" destId="{AEFD54D1-C0B8-47E6-8E27-9811FF738B4D}" srcOrd="0" destOrd="0" presId="urn:microsoft.com/office/officeart/2018/2/layout/IconVerticalSolidList"/>
    <dgm:cxn modelId="{1A24E977-38C4-49AC-9FFA-3267B8ED8438}" type="presOf" srcId="{EAADF4D5-71ED-4F87-958E-1758344C286C}" destId="{2C9D8EC5-C727-4471-ADA9-871812CC897A}" srcOrd="0" destOrd="0" presId="urn:microsoft.com/office/officeart/2018/2/layout/IconVerticalSolidList"/>
    <dgm:cxn modelId="{F082EA57-2F3A-4E0D-ADDF-59362A03F05C}" srcId="{79A67F61-DA54-44AE-95A7-FDFAF0687BF9}" destId="{EAADF4D5-71ED-4F87-958E-1758344C286C}" srcOrd="0" destOrd="0" parTransId="{07B9590F-C3D2-4F4E-965F-3CE336429582}" sibTransId="{3E02D681-C77A-4725-8FC5-D575D4AA7D02}"/>
    <dgm:cxn modelId="{45AA67B0-0DB6-4A75-BE30-CB6C0C78C69D}" srcId="{79A67F61-DA54-44AE-95A7-FDFAF0687BF9}" destId="{397C1113-7CC1-4E3F-9386-4F90EE97B5EE}" srcOrd="3" destOrd="0" parTransId="{FB4D51B1-80DF-430C-8E38-6ED6D8A8CCAE}" sibTransId="{13584445-1FCE-4524-9B2C-7C3CEFC36300}"/>
    <dgm:cxn modelId="{5B4912F9-691B-4A82-BC0F-855DFBDE45EC}" type="presOf" srcId="{520B87EC-8259-43CD-8953-CF14F180E929}" destId="{40D6F0EF-C5BC-4AF2-A3ED-5F6483DAC2BD}" srcOrd="0" destOrd="0" presId="urn:microsoft.com/office/officeart/2018/2/layout/IconVerticalSolidList"/>
    <dgm:cxn modelId="{BC5F7DA1-12A9-4169-8409-123975D211A8}" type="presParOf" srcId="{477D87DB-3814-4E62-966B-0C1AC0BBEC9D}" destId="{CF083392-1303-4A33-8913-B721D69082A2}" srcOrd="0" destOrd="0" presId="urn:microsoft.com/office/officeart/2018/2/layout/IconVerticalSolidList"/>
    <dgm:cxn modelId="{59434247-9E28-4544-A8B8-A5E3D5E0B761}" type="presParOf" srcId="{CF083392-1303-4A33-8913-B721D69082A2}" destId="{90E8E1AE-9ED6-4AF9-AEB1-789B853E32FE}" srcOrd="0" destOrd="0" presId="urn:microsoft.com/office/officeart/2018/2/layout/IconVerticalSolidList"/>
    <dgm:cxn modelId="{66906348-202F-4D40-A9ED-DA4A082365AC}" type="presParOf" srcId="{CF083392-1303-4A33-8913-B721D69082A2}" destId="{380B5ABF-3D63-4815-AE05-C8FF2D9BCFB4}" srcOrd="1" destOrd="0" presId="urn:microsoft.com/office/officeart/2018/2/layout/IconVerticalSolidList"/>
    <dgm:cxn modelId="{88F566E8-7405-4E14-9679-67F54E3999FC}" type="presParOf" srcId="{CF083392-1303-4A33-8913-B721D69082A2}" destId="{AB1FF98D-E4A4-401D-B7DE-DCC4D1041CBC}" srcOrd="2" destOrd="0" presId="urn:microsoft.com/office/officeart/2018/2/layout/IconVerticalSolidList"/>
    <dgm:cxn modelId="{6BD41FA1-7068-4AF2-8334-E01140F24711}" type="presParOf" srcId="{CF083392-1303-4A33-8913-B721D69082A2}" destId="{2C9D8EC5-C727-4471-ADA9-871812CC897A}" srcOrd="3" destOrd="0" presId="urn:microsoft.com/office/officeart/2018/2/layout/IconVerticalSolidList"/>
    <dgm:cxn modelId="{1F270C49-9792-4D3D-A98A-2D7225A2D114}" type="presParOf" srcId="{477D87DB-3814-4E62-966B-0C1AC0BBEC9D}" destId="{7E0EFDC5-64DF-45A6-A498-68B83D538125}" srcOrd="1" destOrd="0" presId="urn:microsoft.com/office/officeart/2018/2/layout/IconVerticalSolidList"/>
    <dgm:cxn modelId="{0E8B140A-3E7B-4787-B16F-E27EA8021C61}" type="presParOf" srcId="{477D87DB-3814-4E62-966B-0C1AC0BBEC9D}" destId="{8978A923-5855-4BE1-B99D-EBF334F32F14}" srcOrd="2" destOrd="0" presId="urn:microsoft.com/office/officeart/2018/2/layout/IconVerticalSolidList"/>
    <dgm:cxn modelId="{677D7D71-AB1A-4C3C-BEBC-281D3DD95540}" type="presParOf" srcId="{8978A923-5855-4BE1-B99D-EBF334F32F14}" destId="{BEF685EB-2473-4D3B-8997-343830B792FD}" srcOrd="0" destOrd="0" presId="urn:microsoft.com/office/officeart/2018/2/layout/IconVerticalSolidList"/>
    <dgm:cxn modelId="{F29F4703-406C-4146-9E6F-0E968C0BC61E}" type="presParOf" srcId="{8978A923-5855-4BE1-B99D-EBF334F32F14}" destId="{E03F318D-B1E3-43BC-9410-FE6B361782DE}" srcOrd="1" destOrd="0" presId="urn:microsoft.com/office/officeart/2018/2/layout/IconVerticalSolidList"/>
    <dgm:cxn modelId="{50E65F12-1976-4825-A50A-DFC365395797}" type="presParOf" srcId="{8978A923-5855-4BE1-B99D-EBF334F32F14}" destId="{3FBC27A3-2EEE-40B7-AECC-F9155231D42A}" srcOrd="2" destOrd="0" presId="urn:microsoft.com/office/officeart/2018/2/layout/IconVerticalSolidList"/>
    <dgm:cxn modelId="{D05CF339-A698-4C08-9408-240F02CF93CF}" type="presParOf" srcId="{8978A923-5855-4BE1-B99D-EBF334F32F14}" destId="{40D6F0EF-C5BC-4AF2-A3ED-5F6483DAC2BD}" srcOrd="3" destOrd="0" presId="urn:microsoft.com/office/officeart/2018/2/layout/IconVerticalSolidList"/>
    <dgm:cxn modelId="{93CC2FDD-1080-4891-8F55-238CC979CDCC}" type="presParOf" srcId="{477D87DB-3814-4E62-966B-0C1AC0BBEC9D}" destId="{FF5D4094-C475-4EDB-AC56-890731EFF3D3}" srcOrd="3" destOrd="0" presId="urn:microsoft.com/office/officeart/2018/2/layout/IconVerticalSolidList"/>
    <dgm:cxn modelId="{28FE2688-CDA3-4075-AF66-B372778DDB37}" type="presParOf" srcId="{477D87DB-3814-4E62-966B-0C1AC0BBEC9D}" destId="{4D8A088C-5232-4D72-B43E-DB986527770A}" srcOrd="4" destOrd="0" presId="urn:microsoft.com/office/officeart/2018/2/layout/IconVerticalSolidList"/>
    <dgm:cxn modelId="{12596D0F-4C1A-4C53-9BB9-2FA34676FE31}" type="presParOf" srcId="{4D8A088C-5232-4D72-B43E-DB986527770A}" destId="{9EBDFB1E-FA93-41A3-BBFE-9E4B5BFE4CE5}" srcOrd="0" destOrd="0" presId="urn:microsoft.com/office/officeart/2018/2/layout/IconVerticalSolidList"/>
    <dgm:cxn modelId="{DD40EFEC-DEBF-4540-872A-800735F9A30F}" type="presParOf" srcId="{4D8A088C-5232-4D72-B43E-DB986527770A}" destId="{30717EF0-AB68-4AEF-B858-82EDA0B6096A}" srcOrd="1" destOrd="0" presId="urn:microsoft.com/office/officeart/2018/2/layout/IconVerticalSolidList"/>
    <dgm:cxn modelId="{5FDA7504-0B2E-423D-8171-8CCB39D19814}" type="presParOf" srcId="{4D8A088C-5232-4D72-B43E-DB986527770A}" destId="{B625B49B-0518-4794-8BB8-DBA4640F2741}" srcOrd="2" destOrd="0" presId="urn:microsoft.com/office/officeart/2018/2/layout/IconVerticalSolidList"/>
    <dgm:cxn modelId="{EF765F82-ED9E-4132-BD22-7028D8234FA0}" type="presParOf" srcId="{4D8A088C-5232-4D72-B43E-DB986527770A}" destId="{92A612BE-24DD-4EC5-9567-777517724D71}" srcOrd="3" destOrd="0" presId="urn:microsoft.com/office/officeart/2018/2/layout/IconVerticalSolidList"/>
    <dgm:cxn modelId="{69FEDF33-2C26-4C38-8CB5-0475A5AF1831}" type="presParOf" srcId="{477D87DB-3814-4E62-966B-0C1AC0BBEC9D}" destId="{A287F798-795C-4C65-811C-B4437E04BA8E}" srcOrd="5" destOrd="0" presId="urn:microsoft.com/office/officeart/2018/2/layout/IconVerticalSolidList"/>
    <dgm:cxn modelId="{46DEFA59-7F02-44C2-8B44-EC96ADA9D5DC}" type="presParOf" srcId="{477D87DB-3814-4E62-966B-0C1AC0BBEC9D}" destId="{E31F1255-807B-406B-ADD1-68559E8D807E}" srcOrd="6" destOrd="0" presId="urn:microsoft.com/office/officeart/2018/2/layout/IconVerticalSolidList"/>
    <dgm:cxn modelId="{0FF1143A-EE0B-4DAD-9572-293E0915C516}" type="presParOf" srcId="{E31F1255-807B-406B-ADD1-68559E8D807E}" destId="{9E2FBF71-3AB1-48B1-A327-55118C646300}" srcOrd="0" destOrd="0" presId="urn:microsoft.com/office/officeart/2018/2/layout/IconVerticalSolidList"/>
    <dgm:cxn modelId="{2A709290-543F-4AA3-A468-98640C5E4975}" type="presParOf" srcId="{E31F1255-807B-406B-ADD1-68559E8D807E}" destId="{9EA003E1-2030-4AEE-8160-9F1648A876EC}" srcOrd="1" destOrd="0" presId="urn:microsoft.com/office/officeart/2018/2/layout/IconVerticalSolidList"/>
    <dgm:cxn modelId="{75670922-95D0-4D66-A008-AD541E8207B0}" type="presParOf" srcId="{E31F1255-807B-406B-ADD1-68559E8D807E}" destId="{C8117244-B7D2-457D-B5FD-9040C8542D34}" srcOrd="2" destOrd="0" presId="urn:microsoft.com/office/officeart/2018/2/layout/IconVerticalSolidList"/>
    <dgm:cxn modelId="{8F703996-DF95-4C0E-B002-B3996A7D24EA}" type="presParOf" srcId="{E31F1255-807B-406B-ADD1-68559E8D807E}" destId="{AEFD54D1-C0B8-47E6-8E27-9811FF738B4D}" srcOrd="3" destOrd="0" presId="urn:microsoft.com/office/officeart/2018/2/layout/IconVerticalSolidList"/>
    <dgm:cxn modelId="{D00BD80A-EA31-448D-99C0-69F7C82FFAB6}" type="presParOf" srcId="{477D87DB-3814-4E62-966B-0C1AC0BBEC9D}" destId="{EDFAD396-6642-49AB-BE67-AE388AFF5DB8}" srcOrd="7" destOrd="0" presId="urn:microsoft.com/office/officeart/2018/2/layout/IconVerticalSolidList"/>
    <dgm:cxn modelId="{1AD39676-59F0-4CDE-8FC5-78258CF5B7D3}" type="presParOf" srcId="{477D87DB-3814-4E62-966B-0C1AC0BBEC9D}" destId="{27725118-2EA9-45BD-A260-9A1BDF83B93D}" srcOrd="8" destOrd="0" presId="urn:microsoft.com/office/officeart/2018/2/layout/IconVerticalSolidList"/>
    <dgm:cxn modelId="{BD878647-608E-4481-816B-F7EE0A2F493C}" type="presParOf" srcId="{27725118-2EA9-45BD-A260-9A1BDF83B93D}" destId="{9087940C-86DD-4C5F-B8F0-E3C0984A1B7A}" srcOrd="0" destOrd="0" presId="urn:microsoft.com/office/officeart/2018/2/layout/IconVerticalSolidList"/>
    <dgm:cxn modelId="{2FC680F6-CD81-4223-9965-52F6EE9740CD}" type="presParOf" srcId="{27725118-2EA9-45BD-A260-9A1BDF83B93D}" destId="{62817158-13C8-452C-81CA-8922C5B6F3E3}" srcOrd="1" destOrd="0" presId="urn:microsoft.com/office/officeart/2018/2/layout/IconVerticalSolidList"/>
    <dgm:cxn modelId="{E44D8AA8-A621-4C25-8F18-41D7EF9F582D}" type="presParOf" srcId="{27725118-2EA9-45BD-A260-9A1BDF83B93D}" destId="{848687E0-C5EB-476F-8A6B-A156CB520E90}" srcOrd="2" destOrd="0" presId="urn:microsoft.com/office/officeart/2018/2/layout/IconVerticalSolidList"/>
    <dgm:cxn modelId="{881CE42A-4160-49AE-BC1E-E7EEA1A49269}" type="presParOf" srcId="{27725118-2EA9-45BD-A260-9A1BDF83B93D}" destId="{79BC386A-49E1-4F93-8859-A892CF09B76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E8E1AE-9ED6-4AF9-AEB1-789B853E32FE}">
      <dsp:nvSpPr>
        <dsp:cNvPr id="0" name=""/>
        <dsp:cNvSpPr/>
      </dsp:nvSpPr>
      <dsp:spPr>
        <a:xfrm>
          <a:off x="0" y="4592"/>
          <a:ext cx="6301601" cy="97827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0B5ABF-3D63-4815-AE05-C8FF2D9BCFB4}">
      <dsp:nvSpPr>
        <dsp:cNvPr id="0" name=""/>
        <dsp:cNvSpPr/>
      </dsp:nvSpPr>
      <dsp:spPr>
        <a:xfrm>
          <a:off x="295926" y="224703"/>
          <a:ext cx="538048" cy="53804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9D8EC5-C727-4471-ADA9-871812CC897A}">
      <dsp:nvSpPr>
        <dsp:cNvPr id="0" name=""/>
        <dsp:cNvSpPr/>
      </dsp:nvSpPr>
      <dsp:spPr>
        <a:xfrm>
          <a:off x="1129902" y="4592"/>
          <a:ext cx="5171698" cy="978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534" tIns="103534" rIns="103534" bIns="10353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Get to know colleagues from many different areas of the college</a:t>
          </a:r>
        </a:p>
      </dsp:txBody>
      <dsp:txXfrm>
        <a:off x="1129902" y="4592"/>
        <a:ext cx="5171698" cy="978270"/>
      </dsp:txXfrm>
    </dsp:sp>
    <dsp:sp modelId="{BEF685EB-2473-4D3B-8997-343830B792FD}">
      <dsp:nvSpPr>
        <dsp:cNvPr id="0" name=""/>
        <dsp:cNvSpPr/>
      </dsp:nvSpPr>
      <dsp:spPr>
        <a:xfrm>
          <a:off x="0" y="1227431"/>
          <a:ext cx="6301601" cy="97827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3F318D-B1E3-43BC-9410-FE6B361782DE}">
      <dsp:nvSpPr>
        <dsp:cNvPr id="0" name=""/>
        <dsp:cNvSpPr/>
      </dsp:nvSpPr>
      <dsp:spPr>
        <a:xfrm>
          <a:off x="295926" y="1447541"/>
          <a:ext cx="538048" cy="53804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D6F0EF-C5BC-4AF2-A3ED-5F6483DAC2BD}">
      <dsp:nvSpPr>
        <dsp:cNvPr id="0" name=""/>
        <dsp:cNvSpPr/>
      </dsp:nvSpPr>
      <dsp:spPr>
        <a:xfrm>
          <a:off x="1129902" y="1227431"/>
          <a:ext cx="5171698" cy="978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534" tIns="103534" rIns="103534" bIns="10353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Hear diverse perspectives</a:t>
          </a:r>
        </a:p>
      </dsp:txBody>
      <dsp:txXfrm>
        <a:off x="1129902" y="1227431"/>
        <a:ext cx="5171698" cy="978270"/>
      </dsp:txXfrm>
    </dsp:sp>
    <dsp:sp modelId="{9EBDFB1E-FA93-41A3-BBFE-9E4B5BFE4CE5}">
      <dsp:nvSpPr>
        <dsp:cNvPr id="0" name=""/>
        <dsp:cNvSpPr/>
      </dsp:nvSpPr>
      <dsp:spPr>
        <a:xfrm>
          <a:off x="0" y="2450269"/>
          <a:ext cx="6301601" cy="97827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717EF0-AB68-4AEF-B858-82EDA0B6096A}">
      <dsp:nvSpPr>
        <dsp:cNvPr id="0" name=""/>
        <dsp:cNvSpPr/>
      </dsp:nvSpPr>
      <dsp:spPr>
        <a:xfrm>
          <a:off x="295926" y="2670380"/>
          <a:ext cx="538048" cy="53804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A612BE-24DD-4EC5-9567-777517724D71}">
      <dsp:nvSpPr>
        <dsp:cNvPr id="0" name=""/>
        <dsp:cNvSpPr/>
      </dsp:nvSpPr>
      <dsp:spPr>
        <a:xfrm>
          <a:off x="1129902" y="2450269"/>
          <a:ext cx="5171698" cy="978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534" tIns="103534" rIns="103534" bIns="10353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Share ideas about your Mt. SAC expertise – tell your story</a:t>
          </a:r>
        </a:p>
      </dsp:txBody>
      <dsp:txXfrm>
        <a:off x="1129902" y="2450269"/>
        <a:ext cx="5171698" cy="978270"/>
      </dsp:txXfrm>
    </dsp:sp>
    <dsp:sp modelId="{9E2FBF71-3AB1-48B1-A327-55118C646300}">
      <dsp:nvSpPr>
        <dsp:cNvPr id="0" name=""/>
        <dsp:cNvSpPr/>
      </dsp:nvSpPr>
      <dsp:spPr>
        <a:xfrm>
          <a:off x="0" y="3673107"/>
          <a:ext cx="6301601" cy="97827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A003E1-2030-4AEE-8160-9F1648A876EC}">
      <dsp:nvSpPr>
        <dsp:cNvPr id="0" name=""/>
        <dsp:cNvSpPr/>
      </dsp:nvSpPr>
      <dsp:spPr>
        <a:xfrm>
          <a:off x="295926" y="3893218"/>
          <a:ext cx="538048" cy="53804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FD54D1-C0B8-47E6-8E27-9811FF738B4D}">
      <dsp:nvSpPr>
        <dsp:cNvPr id="0" name=""/>
        <dsp:cNvSpPr/>
      </dsp:nvSpPr>
      <dsp:spPr>
        <a:xfrm>
          <a:off x="1129902" y="3673107"/>
          <a:ext cx="5171698" cy="978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534" tIns="103534" rIns="103534" bIns="10353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Learn more about the college</a:t>
          </a:r>
        </a:p>
      </dsp:txBody>
      <dsp:txXfrm>
        <a:off x="1129902" y="3673107"/>
        <a:ext cx="5171698" cy="978270"/>
      </dsp:txXfrm>
    </dsp:sp>
    <dsp:sp modelId="{9087940C-86DD-4C5F-B8F0-E3C0984A1B7A}">
      <dsp:nvSpPr>
        <dsp:cNvPr id="0" name=""/>
        <dsp:cNvSpPr/>
      </dsp:nvSpPr>
      <dsp:spPr>
        <a:xfrm>
          <a:off x="0" y="4895945"/>
          <a:ext cx="6301601" cy="97827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817158-13C8-452C-81CA-8922C5B6F3E3}">
      <dsp:nvSpPr>
        <dsp:cNvPr id="0" name=""/>
        <dsp:cNvSpPr/>
      </dsp:nvSpPr>
      <dsp:spPr>
        <a:xfrm>
          <a:off x="295926" y="5116056"/>
          <a:ext cx="538048" cy="53804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BC386A-49E1-4F93-8859-A892CF09B76E}">
      <dsp:nvSpPr>
        <dsp:cNvPr id="0" name=""/>
        <dsp:cNvSpPr/>
      </dsp:nvSpPr>
      <dsp:spPr>
        <a:xfrm>
          <a:off x="1129902" y="4895945"/>
          <a:ext cx="5171698" cy="978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534" tIns="103534" rIns="103534" bIns="10353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Celebrate what we do well at Mt. SAC</a:t>
          </a:r>
        </a:p>
      </dsp:txBody>
      <dsp:txXfrm>
        <a:off x="1129902" y="4895945"/>
        <a:ext cx="5171698" cy="9782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B1F6CE-0878-479B-ADEF-29F63E258996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1836A-E352-4857-BC48-701BDF335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283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Kelly does “freestyle” Welcome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836A-E352-4857-BC48-701BDF335C3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6053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Patty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836A-E352-4857-BC48-701BDF335C3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5890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Patty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836A-E352-4857-BC48-701BDF335C3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0912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Patty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836A-E352-4857-BC48-701BDF335C3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7974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Lianne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836A-E352-4857-BC48-701BDF335C3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9311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Michelle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836A-E352-4857-BC48-701BDF335C3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618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836A-E352-4857-BC48-701BDF335C3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8101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Lianne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836A-E352-4857-BC48-701BDF335C3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3986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Kelly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836A-E352-4857-BC48-701BDF335C3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7509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836A-E352-4857-BC48-701BDF335C3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5840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Barbara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836A-E352-4857-BC48-701BDF335C3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105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Barbara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836A-E352-4857-BC48-701BDF335C3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30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dirty="0">
                <a:cs typeface="Calibri"/>
              </a:rPr>
              <a:t>Barbara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836A-E352-4857-BC48-701BDF335C3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0332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Lianne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836A-E352-4857-BC48-701BDF335C3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2053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Lianne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836A-E352-4857-BC48-701BDF335C3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5688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Kelly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836A-E352-4857-BC48-701BDF335C3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1576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Michelle </a:t>
            </a:r>
          </a:p>
          <a:p>
            <a:r>
              <a:rPr lang="en-US" dirty="0">
                <a:cs typeface="Calibri"/>
              </a:rPr>
              <a:t>Watch your email for the fall accreditation newsletter and meme!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836A-E352-4857-BC48-701BDF335C3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0821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Lianne</a:t>
            </a:r>
          </a:p>
          <a:p>
            <a:r>
              <a:rPr lang="en-US" dirty="0">
                <a:cs typeface="Calibri"/>
              </a:rPr>
              <a:t>Team: Kelly Fowler, Lianne Greenlee, Michelle Sampat, Patty </a:t>
            </a:r>
            <a:r>
              <a:rPr lang="en-US" dirty="0" err="1">
                <a:cs typeface="Calibri"/>
              </a:rPr>
              <a:t>Quiñones</a:t>
            </a:r>
            <a:r>
              <a:rPr lang="en-US" dirty="0">
                <a:cs typeface="Calibri"/>
              </a:rPr>
              <a:t>, Allie Frickert, Barbara Mezaki</a:t>
            </a:r>
          </a:p>
          <a:p>
            <a:r>
              <a:rPr lang="en-US" dirty="0">
                <a:cs typeface="Calibri"/>
              </a:rPr>
              <a:t>Favorite foods, favorite travels destinations, degrees and certificates, hobbies, tattoos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836A-E352-4857-BC48-701BDF335C3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6054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Barbara &amp; Allie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836A-E352-4857-BC48-701BDF335C3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367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Lianne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836A-E352-4857-BC48-701BDF335C3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07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Allie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6E352-FC09-42A0-8D3D-3BE439AD7FD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448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5600" y="703263"/>
            <a:ext cx="6257925" cy="3521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2245"/>
            <a:r>
              <a:rPr lang="en-US" dirty="0"/>
              <a:t>Michelle</a:t>
            </a:r>
          </a:p>
          <a:p>
            <a:pPr marL="162245"/>
            <a:endParaRPr lang="en-US" dirty="0"/>
          </a:p>
          <a:p>
            <a:pPr marL="162245"/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47533" y="8914406"/>
            <a:ext cx="3019936" cy="469265"/>
          </a:xfrm>
          <a:prstGeom prst="rect">
            <a:avLst/>
          </a:prstGeom>
        </p:spPr>
        <p:txBody>
          <a:bodyPr/>
          <a:lstStyle/>
          <a:p>
            <a:fld id="{0552013D-7129-4D2E-B9DD-5814390F98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6568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Kelly</a:t>
            </a:r>
          </a:p>
          <a:p>
            <a:endParaRPr lang="en-US"/>
          </a:p>
          <a:p>
            <a:pPr defTabSz="924458">
              <a:defRPr/>
            </a:pPr>
            <a:r>
              <a:rPr lang="en-US"/>
              <a:t>Purpose—define Standards of Good Practice; to provide guidance on what makes a quality institution</a:t>
            </a:r>
          </a:p>
          <a:p>
            <a:r>
              <a:rPr lang="en-US"/>
              <a:t>All parts of institution – institutional review (not micro program level)</a:t>
            </a:r>
          </a:p>
          <a:p>
            <a:r>
              <a:rPr lang="en-US"/>
              <a:t>Broadly written for application to diverse institutions: all institutions should be able to see themselves in those standards.</a:t>
            </a:r>
          </a:p>
          <a:p>
            <a:r>
              <a:rPr lang="en-US"/>
              <a:t>Application varies by college. 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93344">
              <a:defRPr/>
            </a:pPr>
            <a:fld id="{6506E352-FC09-42A0-8D3D-3BE439AD7FD6}" type="slidenum">
              <a:rPr lang="en-US">
                <a:solidFill>
                  <a:prstClr val="black"/>
                </a:solidFill>
                <a:latin typeface="Calibri"/>
              </a:rPr>
              <a:pPr defTabSz="693344">
                <a:defRPr/>
              </a:pPr>
              <a:t>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05552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Presenter: Kelly</a:t>
            </a:r>
          </a:p>
          <a:p>
            <a:endParaRPr lang="en-US"/>
          </a:p>
          <a:p>
            <a:pPr marL="173336" indent="-173336">
              <a:buFont typeface="Arial" pitchFamily="34" charset="0"/>
              <a:buChar char="•"/>
            </a:pPr>
            <a:r>
              <a:rPr lang="en-US"/>
              <a:t>The work of each unit in the college supports the college mission</a:t>
            </a:r>
          </a:p>
          <a:p>
            <a:pPr marL="173336" indent="-173336">
              <a:buFont typeface="Arial" pitchFamily="34" charset="0"/>
              <a:buChar char="•"/>
            </a:pPr>
            <a:r>
              <a:rPr lang="en-US"/>
              <a:t>We can demonstrate that all the work you do as Classified supports student success </a:t>
            </a:r>
          </a:p>
          <a:p>
            <a:pPr marL="173336" indent="-173336">
              <a:buFont typeface="Arial" pitchFamily="34" charset="0"/>
              <a:buChar char="•"/>
            </a:pPr>
            <a:r>
              <a:rPr lang="en-US"/>
              <a:t>Committee work gives voice and perspective that are important to the college</a:t>
            </a:r>
          </a:p>
          <a:p>
            <a:pPr marL="173336" indent="-173336">
              <a:buFont typeface="Arial" pitchFamily="34" charset="0"/>
              <a:buChar char="•"/>
            </a:pPr>
            <a:r>
              <a:rPr lang="en-US"/>
              <a:t>Participation in PIE is key to including all voices in the integrated planning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00AD4-B483-4504-AF6E-6579F5B0877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7517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Allie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836A-E352-4857-BC48-701BDF335C3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7848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Barbara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836A-E352-4857-BC48-701BDF335C3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34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view of Mt. San Antonio College from a distance with snow capped mountains in the backgroun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428" b="-204"/>
          <a:stretch/>
        </p:blipFill>
        <p:spPr>
          <a:xfrm>
            <a:off x="-7621" y="1110484"/>
            <a:ext cx="12200468" cy="5552782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280160" y="2802463"/>
            <a:ext cx="9738360" cy="3093720"/>
          </a:xfrm>
          <a:prstGeom prst="rect">
            <a:avLst/>
          </a:prstGeom>
          <a:solidFill>
            <a:srgbClr val="D9D9D9">
              <a:alpha val="54902"/>
            </a:srgbClr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513679"/>
            <a:ext cx="9144000" cy="1198573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953946"/>
            <a:ext cx="9144000" cy="857957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26335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2C9AD-D7C9-4D71-B450-CEB380F80AB3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2BA6-CBB9-4735-9180-9D2E49189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600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523999"/>
            <a:ext cx="2628900" cy="465296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523999"/>
            <a:ext cx="7734300" cy="4652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2C9AD-D7C9-4D71-B450-CEB380F80AB3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2BA6-CBB9-4735-9180-9D2E49189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337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752600" y="1444752"/>
            <a:ext cx="10076688" cy="43891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11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752600" y="1444752"/>
            <a:ext cx="10076688" cy="43891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248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980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23623"/>
            <a:ext cx="10515600" cy="36327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2C9AD-D7C9-4D71-B450-CEB380F80AB3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2BA6-CBB9-4735-9180-9D2E49189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248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2194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740026"/>
            <a:ext cx="5181600" cy="36163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740026"/>
            <a:ext cx="5181600" cy="36163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632C9AD-D7C9-4D71-B450-CEB380F80AB3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4EB2BA6-CBB9-4735-9180-9D2E49189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209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401445"/>
            <a:ext cx="10515600" cy="108775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2336799"/>
            <a:ext cx="5157787" cy="6254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962275"/>
            <a:ext cx="5157787" cy="32273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336799"/>
            <a:ext cx="5183188" cy="6254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62275"/>
            <a:ext cx="5183188" cy="32273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2C9AD-D7C9-4D71-B450-CEB380F80AB3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2BA6-CBB9-4735-9180-9D2E49189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198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2C9AD-D7C9-4D71-B450-CEB380F80AB3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2BA6-CBB9-4735-9180-9D2E49189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231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2C9AD-D7C9-4D71-B450-CEB380F80AB3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2BA6-CBB9-4735-9180-9D2E49189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354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40208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087880"/>
            <a:ext cx="6172200" cy="377317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3032760"/>
            <a:ext cx="3932237" cy="33235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2C9AD-D7C9-4D71-B450-CEB380F80AB3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2BA6-CBB9-4735-9180-9D2E49189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301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41732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58178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3017520"/>
            <a:ext cx="3932237" cy="333883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2C9AD-D7C9-4D71-B450-CEB380F80AB3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2BA6-CBB9-4735-9180-9D2E49189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418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11740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493768"/>
            <a:ext cx="10515600" cy="3703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2C9AD-D7C9-4D71-B450-CEB380F80AB3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B2BA6-CBB9-4735-9180-9D2E49189EC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Maroon color block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643868"/>
            <a:ext cx="12192000" cy="236689"/>
          </a:xfrm>
          <a:prstGeom prst="rect">
            <a:avLst/>
          </a:prstGeom>
        </p:spPr>
      </p:pic>
      <p:pic>
        <p:nvPicPr>
          <p:cNvPr id="9" name="Picture 8" descr="Mt. San Antonio College graphic header with the college logo featuring hills and a torch.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1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71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tsac.edu/accreditation/college_accreditation/2024/index.html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Welcome to Fall 2022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750738"/>
            <a:ext cx="9144000" cy="857957"/>
          </a:xfrm>
        </p:spPr>
        <p:txBody>
          <a:bodyPr/>
          <a:lstStyle/>
          <a:p>
            <a:r>
              <a:rPr lang="en-US"/>
              <a:t>From the Accreditation Core Team!</a:t>
            </a:r>
          </a:p>
        </p:txBody>
      </p:sp>
    </p:spTree>
    <p:extLst>
      <p:ext uri="{BB962C8B-B14F-4D97-AF65-F5344CB8AC3E}">
        <p14:creationId xmlns:p14="http://schemas.microsoft.com/office/powerpoint/2010/main" val="12880808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Colorful pencils in a row to form a graph">
            <a:extLst>
              <a:ext uri="{FF2B5EF4-FFF2-40B4-BE49-F238E27FC236}">
                <a16:creationId xmlns:a16="http://schemas.microsoft.com/office/drawing/2014/main" id="{315834A0-4A89-44C6-8E23-D371A9A1B7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3" b="-1"/>
          <a:stretch/>
        </p:blipFill>
        <p:spPr>
          <a:xfrm>
            <a:off x="2628900" y="-80010"/>
            <a:ext cx="9563098" cy="693801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DE6951E-EF41-459B-9834-CDB0B5144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670" y="599123"/>
            <a:ext cx="6165280" cy="708660"/>
          </a:xfrm>
        </p:spPr>
        <p:txBody>
          <a:bodyPr anchor="b">
            <a:normAutofit fontScale="90000"/>
          </a:bodyPr>
          <a:lstStyle/>
          <a:p>
            <a:r>
              <a:rPr lang="en-US" sz="4000" b="1" dirty="0">
                <a:latin typeface="+mn-lt"/>
                <a:cs typeface="Calibri Light"/>
              </a:rPr>
              <a:t>Institution-set Standards (ISS)</a:t>
            </a:r>
            <a:endParaRPr lang="en-US" sz="4000" b="1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AA2DB0-302D-BAD0-6F31-7260D1116A4C}"/>
              </a:ext>
            </a:extLst>
          </p:cNvPr>
          <p:cNvSpPr txBox="1"/>
          <p:nvPr/>
        </p:nvSpPr>
        <p:spPr>
          <a:xfrm>
            <a:off x="292670" y="1490664"/>
            <a:ext cx="4367722" cy="486918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Cover metrics such as:</a:t>
            </a:r>
            <a:endParaRPr lang="en-US" sz="2400" dirty="0">
              <a:effectLst/>
            </a:endParaRPr>
          </a:p>
          <a:p>
            <a:pPr marL="742950" marR="0" lvl="1" indent="-228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</a:rPr>
              <a:t>Successful course completion</a:t>
            </a:r>
          </a:p>
          <a:p>
            <a:pPr marL="742950" marR="0" lvl="1" indent="-228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</a:rPr>
              <a:t>Program completion (associate degrees and certificates)</a:t>
            </a:r>
          </a:p>
          <a:p>
            <a:pPr marL="742950" marR="0" lvl="1" indent="-228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</a:rPr>
              <a:t>Licensure exam pass rates</a:t>
            </a:r>
          </a:p>
          <a:p>
            <a:pPr marL="742950" marR="0" lvl="1" indent="-228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</a:rPr>
              <a:t>Job placement rates</a:t>
            </a:r>
          </a:p>
          <a:p>
            <a:pPr marL="514350" marR="0"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effectLst/>
            </a:endParaRPr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</a:rPr>
              <a:t>The College establishes the standard goal and an aspirational</a:t>
            </a:r>
            <a:r>
              <a:rPr lang="en-US" sz="2400" dirty="0"/>
              <a:t> (stretch) goal for each metric.</a:t>
            </a:r>
            <a:endParaRPr lang="en-US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92772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E03C4-9AE8-48D4-A0A5-4FA324A50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Institution-set Standards</a:t>
            </a:r>
          </a:p>
        </p:txBody>
      </p:sp>
      <p:graphicFrame>
        <p:nvGraphicFramePr>
          <p:cNvPr id="8" name="Chart 7" descr="Line chart of annual course success: 77% is aspirational goal for 2020-21, 71% was institution set standard, 69% was course success rate for 20-21">
            <a:extLst>
              <a:ext uri="{FF2B5EF4-FFF2-40B4-BE49-F238E27FC236}">
                <a16:creationId xmlns:a16="http://schemas.microsoft.com/office/drawing/2014/main" id="{F08AE76A-556F-4AD8-A92A-77C8F37441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7212998"/>
              </p:ext>
            </p:extLst>
          </p:nvPr>
        </p:nvGraphicFramePr>
        <p:xfrm>
          <a:off x="1" y="1428751"/>
          <a:ext cx="5874326" cy="3835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 descr="Line graph of Number of Associate Degrees. 2020-21 results: 4316 was aspirational goal, 3223 was institution-set standard, 3996 was associate degrees awarded">
            <a:extLst>
              <a:ext uri="{FF2B5EF4-FFF2-40B4-BE49-F238E27FC236}">
                <a16:creationId xmlns:a16="http://schemas.microsoft.com/office/drawing/2014/main" id="{79C730A3-26E6-40AE-9C10-88B9A3B23F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1100980"/>
              </p:ext>
            </p:extLst>
          </p:nvPr>
        </p:nvGraphicFramePr>
        <p:xfrm>
          <a:off x="6029901" y="1428750"/>
          <a:ext cx="6028749" cy="383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46463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A2BE1-1F8A-421C-9837-0AC48685B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Institution-Set Standards</a:t>
            </a:r>
          </a:p>
        </p:txBody>
      </p:sp>
      <p:graphicFrame>
        <p:nvGraphicFramePr>
          <p:cNvPr id="4" name="Chart 3" descr="Line graph with Number of Credit Certificates. 2020-21 data: 866 aspirational goal, 646 institution-set standard, 513 credit certificates awarded">
            <a:extLst>
              <a:ext uri="{FF2B5EF4-FFF2-40B4-BE49-F238E27FC236}">
                <a16:creationId xmlns:a16="http://schemas.microsoft.com/office/drawing/2014/main" id="{B1E71523-D0BC-4368-8530-DB5066F430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5632531"/>
              </p:ext>
            </p:extLst>
          </p:nvPr>
        </p:nvGraphicFramePr>
        <p:xfrm>
          <a:off x="-410352" y="1497331"/>
          <a:ext cx="6251081" cy="3655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 descr="Number of Transfers. 2020-21 data: 2918 aspirational goal, 2014 institution-set standard, 2466 transfers completed">
            <a:extLst>
              <a:ext uri="{FF2B5EF4-FFF2-40B4-BE49-F238E27FC236}">
                <a16:creationId xmlns:a16="http://schemas.microsoft.com/office/drawing/2014/main" id="{CD5A91B5-2D6F-4B87-A1A4-D10882780D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9612880"/>
              </p:ext>
            </p:extLst>
          </p:nvPr>
        </p:nvGraphicFramePr>
        <p:xfrm>
          <a:off x="5677324" y="1497331"/>
          <a:ext cx="6427046" cy="3655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99733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21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31693E-9E0B-5D03-2A3F-9C92A2E5F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41752"/>
            <a:ext cx="6143625" cy="1323439"/>
          </a:xfrm>
        </p:spPr>
        <p:txBody>
          <a:bodyPr anchor="t"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cs typeface="Calibri Light"/>
              </a:rPr>
              <a:t>The Essential Questions of Accreditation are: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D8917-6C55-3F24-9D38-01B29DAF6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46400"/>
            <a:ext cx="6143625" cy="24543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>
                <a:solidFill>
                  <a:schemeClr val="bg1">
                    <a:alpha val="80000"/>
                  </a:schemeClr>
                </a:solidFill>
                <a:cs typeface="Calibri"/>
              </a:rPr>
              <a:t>How do we know that we are doing well in our work?</a:t>
            </a:r>
          </a:p>
          <a:p>
            <a:r>
              <a:rPr lang="en-US" sz="2400" dirty="0">
                <a:solidFill>
                  <a:schemeClr val="bg1">
                    <a:alpha val="80000"/>
                  </a:schemeClr>
                </a:solidFill>
                <a:cs typeface="Calibri"/>
              </a:rPr>
              <a:t>How do we reflect on what we are doing in order to improve?</a:t>
            </a:r>
          </a:p>
          <a:p>
            <a:r>
              <a:rPr lang="en-US" sz="2400" dirty="0">
                <a:solidFill>
                  <a:schemeClr val="bg1">
                    <a:alpha val="80000"/>
                  </a:schemeClr>
                </a:solidFill>
                <a:cs typeface="Calibri"/>
              </a:rPr>
              <a:t>How do we use the data that we have to aid our reflection?</a:t>
            </a:r>
          </a:p>
        </p:txBody>
      </p:sp>
      <p:pic>
        <p:nvPicPr>
          <p:cNvPr id="4" name="Picture 4" descr="A picture containing magnifying glass with bar charts&#10;">
            <a:extLst>
              <a:ext uri="{FF2B5EF4-FFF2-40B4-BE49-F238E27FC236}">
                <a16:creationId xmlns:a16="http://schemas.microsoft.com/office/drawing/2014/main" id="{D367E076-C285-4423-E6DD-9735C121AB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9713" y="1660857"/>
            <a:ext cx="3497262" cy="3497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8633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2F34A-CB6F-488A-9246-FE9973EF17B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ISER</a:t>
            </a:r>
          </a:p>
        </p:txBody>
      </p:sp>
      <p:pic>
        <p:nvPicPr>
          <p:cNvPr id="4" name="Picture 4" descr="icon of waving hand">
            <a:extLst>
              <a:ext uri="{FF2B5EF4-FFF2-40B4-BE49-F238E27FC236}">
                <a16:creationId xmlns:a16="http://schemas.microsoft.com/office/drawing/2014/main" id="{119BA25A-7612-EB15-7067-D39ADEEB6C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80000">
            <a:off x="537997" y="3363025"/>
            <a:ext cx="2849173" cy="2844127"/>
          </a:xfrm>
          <a:prstGeom prst="rect">
            <a:avLst/>
          </a:prstGeom>
        </p:spPr>
      </p:pic>
      <p:pic>
        <p:nvPicPr>
          <p:cNvPr id="6" name="Graphic 6" descr="Arrow: Counter-clockwise curve with solid fill">
            <a:extLst>
              <a:ext uri="{FF2B5EF4-FFF2-40B4-BE49-F238E27FC236}">
                <a16:creationId xmlns:a16="http://schemas.microsoft.com/office/drawing/2014/main" id="{845CE622-1123-C65F-051A-1A8B5D21AE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680000">
            <a:off x="2851723" y="2941004"/>
            <a:ext cx="2095247" cy="21154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83C0E3-1CD0-7A35-B0C5-943F63D1E1A2}"/>
              </a:ext>
            </a:extLst>
          </p:cNvPr>
          <p:cNvSpPr txBox="1"/>
          <p:nvPr/>
        </p:nvSpPr>
        <p:spPr>
          <a:xfrm>
            <a:off x="5099150" y="1529045"/>
            <a:ext cx="6416637" cy="40318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cs typeface="Calibri"/>
              </a:rPr>
              <a:t>Writing the </a:t>
            </a:r>
            <a:r>
              <a:rPr lang="en-US" sz="3200" b="1" dirty="0">
                <a:cs typeface="Calibri"/>
              </a:rPr>
              <a:t>Institutional Self-Evaluation Report </a:t>
            </a:r>
            <a:r>
              <a:rPr lang="en-US" sz="3200" dirty="0">
                <a:cs typeface="Calibri"/>
              </a:rPr>
              <a:t>(ISER)  is how we answer the essential questions.</a:t>
            </a:r>
            <a:endParaRPr lang="en-US" dirty="0">
              <a:cs typeface="Calibri"/>
            </a:endParaRPr>
          </a:p>
          <a:p>
            <a:endParaRPr lang="en-US" sz="3200" dirty="0">
              <a:cs typeface="Calibri"/>
            </a:endParaRPr>
          </a:p>
          <a:p>
            <a:r>
              <a:rPr lang="en-US" sz="3200" dirty="0">
                <a:cs typeface="Calibri"/>
              </a:rPr>
              <a:t>This is our story!</a:t>
            </a:r>
          </a:p>
          <a:p>
            <a:endParaRPr lang="en-US" sz="3200" dirty="0">
              <a:cs typeface="Calibri"/>
            </a:endParaRPr>
          </a:p>
          <a:p>
            <a:r>
              <a:rPr lang="en-US" sz="3200" dirty="0">
                <a:cs typeface="Calibri"/>
              </a:rPr>
              <a:t>In this cycle, we have created a five-part process!</a:t>
            </a:r>
            <a:r>
              <a:rPr lang="en-US" dirty="0">
                <a:cs typeface="Calibri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5242599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7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624" y="2265037"/>
            <a:ext cx="10125012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F1E45147-2789-4493-A224-B2C8BC87BAE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08310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Part 1</a:t>
            </a:r>
          </a:p>
        </p:txBody>
      </p:sp>
      <p:pic>
        <p:nvPicPr>
          <p:cNvPr id="2" name="Picture 2" descr="icon of hand pointing right">
            <a:extLst>
              <a:ext uri="{FF2B5EF4-FFF2-40B4-BE49-F238E27FC236}">
                <a16:creationId xmlns:a16="http://schemas.microsoft.com/office/drawing/2014/main" id="{F553DA79-E863-4C02-27B5-F4F80074F7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562" y="1965787"/>
            <a:ext cx="2928114" cy="29281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01E7D72-099F-5EF3-2069-C78F4625B932}"/>
              </a:ext>
            </a:extLst>
          </p:cNvPr>
          <p:cNvSpPr txBox="1"/>
          <p:nvPr/>
        </p:nvSpPr>
        <p:spPr>
          <a:xfrm>
            <a:off x="5008968" y="2564288"/>
            <a:ext cx="6282169" cy="321574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000" dirty="0"/>
              <a:t>Preparation was part 1...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Logo design</a:t>
            </a:r>
            <a:endParaRPr lang="en-US" sz="2400" dirty="0">
              <a:cs typeface="Calibri"/>
            </a:endParaRP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Contest for the theme/tagline</a:t>
            </a:r>
            <a:endParaRPr lang="en-US" sz="2400" dirty="0">
              <a:cs typeface="Calibri"/>
            </a:endParaRP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Initial drafts prepared</a:t>
            </a:r>
            <a:endParaRPr lang="en-US" sz="2400" dirty="0">
              <a:cs typeface="Calibri"/>
            </a:endParaRP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Process outlined and timeline created</a:t>
            </a:r>
            <a:endParaRPr lang="en-US" sz="2400" dirty="0">
              <a:cs typeface="Calibri"/>
            </a:endParaRP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cs typeface="Calibri"/>
            </a:endParaRPr>
          </a:p>
          <a:p>
            <a:pPr marL="228600" algn="ctr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cs typeface="Calibri"/>
              </a:rPr>
              <a:t>Fall 2021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cs typeface="Calibri"/>
            </a:endParaRPr>
          </a:p>
        </p:txBody>
      </p:sp>
      <p:pic>
        <p:nvPicPr>
          <p:cNvPr id="5" name="Picture 4" descr="Weaving Our Story Accreditation 2024 logo">
            <a:extLst>
              <a:ext uri="{FF2B5EF4-FFF2-40B4-BE49-F238E27FC236}">
                <a16:creationId xmlns:a16="http://schemas.microsoft.com/office/drawing/2014/main" id="{F070DC74-8ACA-26ED-F0CF-99633F23733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1" r="1194"/>
          <a:stretch/>
        </p:blipFill>
        <p:spPr>
          <a:xfrm>
            <a:off x="2592922" y="4982379"/>
            <a:ext cx="1449027" cy="1486249"/>
          </a:xfrm>
          <a:custGeom>
            <a:avLst/>
            <a:gdLst/>
            <a:ahLst/>
            <a:cxnLst/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</p:spPr>
      </p:pic>
      <p:pic>
        <p:nvPicPr>
          <p:cNvPr id="6" name="Picture 6" descr="icon of timeline">
            <a:extLst>
              <a:ext uri="{FF2B5EF4-FFF2-40B4-BE49-F238E27FC236}">
                <a16:creationId xmlns:a16="http://schemas.microsoft.com/office/drawing/2014/main" id="{45617833-C019-8F13-B028-4081531E3B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338" y="5117123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2519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C8DC7CC-028D-4092-B362-11CBAE629E9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Weaving Teams</a:t>
            </a:r>
          </a:p>
        </p:txBody>
      </p:sp>
      <p:pic>
        <p:nvPicPr>
          <p:cNvPr id="2" name="Picture 2" descr="icon of hands shaking">
            <a:extLst>
              <a:ext uri="{FF2B5EF4-FFF2-40B4-BE49-F238E27FC236}">
                <a16:creationId xmlns:a16="http://schemas.microsoft.com/office/drawing/2014/main" id="{2187E4AB-30D8-341E-DC3E-21021E563D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6277" y="2216787"/>
            <a:ext cx="3590988" cy="35808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EC6543F-76EC-E81E-D6AE-2D03952160E2}"/>
              </a:ext>
            </a:extLst>
          </p:cNvPr>
          <p:cNvSpPr txBox="1"/>
          <p:nvPr/>
        </p:nvSpPr>
        <p:spPr>
          <a:xfrm>
            <a:off x="468923" y="1482969"/>
            <a:ext cx="7315199" cy="36625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>
                <a:cs typeface="Calibri"/>
              </a:rPr>
              <a:t>Weaving Teams</a:t>
            </a:r>
          </a:p>
          <a:p>
            <a:endParaRPr lang="en-US" sz="2400" dirty="0"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cs typeface="Calibri"/>
              </a:rPr>
              <a:t>Have faculty, classified, administrative, and student representation to include diverse voices and perspectives </a:t>
            </a:r>
            <a:endParaRPr lang="en-US" dirty="0">
              <a:cs typeface="Calibri" panose="020F0502020204030204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cs typeface="Calibri"/>
              </a:rPr>
              <a:t>Identify and engage in discussions about representative samples of evidence</a:t>
            </a:r>
            <a:endParaRPr lang="en-US" dirty="0">
              <a:cs typeface="Calibri" panose="020F0502020204030204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cs typeface="Calibri"/>
              </a:rPr>
              <a:t>Identify areas for improvement</a:t>
            </a:r>
            <a:endParaRPr lang="en-US" dirty="0">
              <a:cs typeface="Calibri" panose="020F0502020204030204"/>
            </a:endParaRPr>
          </a:p>
          <a:p>
            <a:pPr marL="342900" indent="-342900">
              <a:buFont typeface="Arial"/>
              <a:buChar char="•"/>
            </a:pPr>
            <a:endParaRPr lang="en-US" sz="2400" dirty="0">
              <a:cs typeface="Calibri"/>
            </a:endParaRPr>
          </a:p>
        </p:txBody>
      </p:sp>
      <p:pic>
        <p:nvPicPr>
          <p:cNvPr id="5" name="Picture 5" descr="icon of timeline">
            <a:extLst>
              <a:ext uri="{FF2B5EF4-FFF2-40B4-BE49-F238E27FC236}">
                <a16:creationId xmlns:a16="http://schemas.microsoft.com/office/drawing/2014/main" id="{BF2C912B-4C68-4A10-FCA5-80ED5A7524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5193323"/>
            <a:ext cx="1219200" cy="1219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4D0688-3A3A-B506-6EC9-E1CE716AAB4C}"/>
              </a:ext>
            </a:extLst>
          </p:cNvPr>
          <p:cNvSpPr txBox="1"/>
          <p:nvPr/>
        </p:nvSpPr>
        <p:spPr>
          <a:xfrm>
            <a:off x="3446585" y="5650523"/>
            <a:ext cx="453683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Spring 2022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0879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44EBA6-B8C4-AC7A-8912-7B1A683B5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848" y="89749"/>
            <a:ext cx="5684505" cy="1630492"/>
          </a:xfrm>
        </p:spPr>
        <p:txBody>
          <a:bodyPr anchor="b">
            <a:normAutofit/>
          </a:bodyPr>
          <a:lstStyle/>
          <a:p>
            <a:r>
              <a:rPr lang="en-US" sz="4000" b="1" dirty="0">
                <a:latin typeface="+mn-lt"/>
                <a:cs typeface="Calibri Light"/>
              </a:rPr>
              <a:t>Growth from the ISER process...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614C7C0-FA1D-4105-8345-1DF76F987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2753" y="703679"/>
            <a:ext cx="753718" cy="1016562"/>
            <a:chOff x="422753" y="703679"/>
            <a:chExt cx="753718" cy="1016562"/>
          </a:xfrm>
        </p:grpSpPr>
        <p:sp>
          <p:nvSpPr>
            <p:cNvPr id="14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956" y="703679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solidFill>
              <a:schemeClr val="accent1"/>
            </a:solidFill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2753" y="1562696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solidFill>
              <a:schemeClr val="accent1"/>
            </a:solidFill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4" name="Picture 4" descr="icon of hand holding graph">
            <a:extLst>
              <a:ext uri="{FF2B5EF4-FFF2-40B4-BE49-F238E27FC236}">
                <a16:creationId xmlns:a16="http://schemas.microsoft.com/office/drawing/2014/main" id="{1A3CC4E9-ADAE-ED69-E2A9-2B8FE95731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7770" y="1448957"/>
            <a:ext cx="3952579" cy="395257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B03B5D-4656-626D-039A-8B001FFB3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4054" y="2102300"/>
            <a:ext cx="4950091" cy="437364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solidFill>
                  <a:schemeClr val="tx1">
                    <a:alpha val="80000"/>
                  </a:schemeClr>
                </a:solidFill>
                <a:cs typeface="Calibri"/>
              </a:rPr>
              <a:t>Discovery of where there are </a:t>
            </a:r>
            <a:r>
              <a:rPr lang="en-US" sz="2400" b="1" dirty="0">
                <a:solidFill>
                  <a:schemeClr val="tx1">
                    <a:alpha val="80000"/>
                  </a:schemeClr>
                </a:solidFill>
                <a:highlight>
                  <a:srgbClr val="00FF00"/>
                </a:highlight>
                <a:cs typeface="Calibri"/>
              </a:rPr>
              <a:t>gaps </a:t>
            </a:r>
            <a:r>
              <a:rPr lang="en-US" sz="2400" dirty="0">
                <a:solidFill>
                  <a:schemeClr val="tx1">
                    <a:alpha val="80000"/>
                  </a:schemeClr>
                </a:solidFill>
                <a:cs typeface="Calibri"/>
              </a:rPr>
              <a:t>and time to make improvements to better serve students.</a:t>
            </a:r>
          </a:p>
          <a:p>
            <a:r>
              <a:rPr lang="en-US" sz="2400" dirty="0">
                <a:solidFill>
                  <a:schemeClr val="tx1">
                    <a:alpha val="80000"/>
                  </a:schemeClr>
                </a:solidFill>
                <a:cs typeface="Calibri"/>
              </a:rPr>
              <a:t>Be on the lookout for a </a:t>
            </a:r>
            <a:r>
              <a:rPr lang="en-US" sz="2400" b="1" dirty="0">
                <a:solidFill>
                  <a:schemeClr val="tx1">
                    <a:alpha val="80000"/>
                  </a:schemeClr>
                </a:solidFill>
                <a:highlight>
                  <a:srgbClr val="FFFF00"/>
                </a:highlight>
                <a:cs typeface="Calibri"/>
              </a:rPr>
              <a:t>gap analysis</a:t>
            </a:r>
            <a:r>
              <a:rPr lang="en-US" sz="2400" dirty="0">
                <a:solidFill>
                  <a:schemeClr val="tx1">
                    <a:alpha val="80000"/>
                  </a:schemeClr>
                </a:solidFill>
                <a:cs typeface="Calibri"/>
              </a:rPr>
              <a:t> from Accreditation Steering this fall. </a:t>
            </a:r>
          </a:p>
          <a:p>
            <a:r>
              <a:rPr lang="en-US" sz="2400" dirty="0">
                <a:solidFill>
                  <a:schemeClr val="tx1">
                    <a:alpha val="80000"/>
                  </a:schemeClr>
                </a:solidFill>
                <a:cs typeface="Calibri"/>
              </a:rPr>
              <a:t>Gap themes will guide Mt. SAC in developing the </a:t>
            </a:r>
            <a:r>
              <a:rPr lang="en-US" sz="2400" b="1" dirty="0">
                <a:solidFill>
                  <a:schemeClr val="tx1">
                    <a:alpha val="80000"/>
                  </a:schemeClr>
                </a:solidFill>
                <a:highlight>
                  <a:srgbClr val="00FFFF"/>
                </a:highlight>
                <a:cs typeface="Calibri"/>
              </a:rPr>
              <a:t>QFE</a:t>
            </a:r>
            <a:r>
              <a:rPr lang="en-US" sz="2400" b="1" dirty="0">
                <a:solidFill>
                  <a:schemeClr val="tx1">
                    <a:alpha val="80000"/>
                  </a:schemeClr>
                </a:solidFill>
                <a:cs typeface="Calibri"/>
              </a:rPr>
              <a:t> </a:t>
            </a:r>
            <a:r>
              <a:rPr lang="en-US" sz="2400" dirty="0">
                <a:solidFill>
                  <a:schemeClr val="tx1">
                    <a:alpha val="80000"/>
                  </a:schemeClr>
                </a:solidFill>
                <a:cs typeface="Calibri"/>
              </a:rPr>
              <a:t>for the ISER, which outlines targeted improvements.</a:t>
            </a:r>
          </a:p>
        </p:txBody>
      </p:sp>
      <p:sp>
        <p:nvSpPr>
          <p:cNvPr id="17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34621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92BDD4D-051B-4D24-8EE1-F3F5123C5E2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Resource/Review Teams</a:t>
            </a:r>
          </a:p>
        </p:txBody>
      </p:sp>
      <p:pic>
        <p:nvPicPr>
          <p:cNvPr id="3" name="Picture 3" descr="Icon of hands reaching out together">
            <a:extLst>
              <a:ext uri="{FF2B5EF4-FFF2-40B4-BE49-F238E27FC236}">
                <a16:creationId xmlns:a16="http://schemas.microsoft.com/office/drawing/2014/main" id="{07F4D30F-550F-E573-12A3-3495894688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8211433" y="2506528"/>
            <a:ext cx="3298299" cy="32882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B48486D-3364-C82D-CA3D-F9A763A2689D}"/>
              </a:ext>
            </a:extLst>
          </p:cNvPr>
          <p:cNvSpPr txBox="1"/>
          <p:nvPr/>
        </p:nvSpPr>
        <p:spPr>
          <a:xfrm>
            <a:off x="353091" y="1252903"/>
            <a:ext cx="7529281" cy="36625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>
                <a:cs typeface="Calibri"/>
              </a:rPr>
              <a:t>Resource/Review Teams</a:t>
            </a:r>
          </a:p>
          <a:p>
            <a:endParaRPr lang="en-US" sz="2400" dirty="0"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cs typeface="Calibri"/>
              </a:rPr>
              <a:t>College committees and councils are invited to give feedback on accreditation standards relating to their purpose/function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cs typeface="Calibri"/>
              </a:rPr>
              <a:t>Essential question: does the ISER narrative accurately reflect the policies, procedures, and practices related to the committee or council's work</a:t>
            </a:r>
          </a:p>
        </p:txBody>
      </p:sp>
      <p:pic>
        <p:nvPicPr>
          <p:cNvPr id="4" name="Picture 4" descr="icon of timeline">
            <a:extLst>
              <a:ext uri="{FF2B5EF4-FFF2-40B4-BE49-F238E27FC236}">
                <a16:creationId xmlns:a16="http://schemas.microsoft.com/office/drawing/2014/main" id="{7117C615-29B5-C1DC-B1ED-FDC106DE20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5895" y="5018357"/>
            <a:ext cx="1219200" cy="1219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A16E93C-C340-9FB3-9163-AA4AA5633B85}"/>
              </a:ext>
            </a:extLst>
          </p:cNvPr>
          <p:cNvSpPr txBox="1"/>
          <p:nvPr/>
        </p:nvSpPr>
        <p:spPr>
          <a:xfrm>
            <a:off x="4117732" y="5606541"/>
            <a:ext cx="420858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August – October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8420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1BAF352-296E-41B3-B4D1-B5CFB77C13B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Get Involved</a:t>
            </a:r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Different coloured question marks">
            <a:extLst>
              <a:ext uri="{FF2B5EF4-FFF2-40B4-BE49-F238E27FC236}">
                <a16:creationId xmlns:a16="http://schemas.microsoft.com/office/drawing/2014/main" id="{0A01FE85-3D1E-CD7A-2BAB-DD92B8795B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778" r="10908" b="-2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899F88-9F6F-51C4-0A9A-4E222F856AB8}"/>
              </a:ext>
            </a:extLst>
          </p:cNvPr>
          <p:cNvSpPr txBox="1"/>
          <p:nvPr/>
        </p:nvSpPr>
        <p:spPr>
          <a:xfrm>
            <a:off x="8369811" y="1180769"/>
            <a:ext cx="3822189" cy="219127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fontScale="92500"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000" dirty="0"/>
              <a:t>What is your superpower that you can contribute to Mt. SAC’s ISER?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ea typeface="Calibri"/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>
              <a:ea typeface="Calibri"/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>
              <a:ea typeface="Calibri"/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ea typeface="Calibri"/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ea typeface="Calibri"/>
              <a:cs typeface="Calibri"/>
            </a:endParaRPr>
          </a:p>
        </p:txBody>
      </p:sp>
      <p:pic>
        <p:nvPicPr>
          <p:cNvPr id="7" name="Picture 6" descr="Qr code&#10;">
            <a:extLst>
              <a:ext uri="{FF2B5EF4-FFF2-40B4-BE49-F238E27FC236}">
                <a16:creationId xmlns:a16="http://schemas.microsoft.com/office/drawing/2014/main" id="{0AAC474E-29FA-485F-8F72-A50A8D01A4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0963" y="3372047"/>
            <a:ext cx="2203939" cy="219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579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descr="chatfall">
            <a:extLst>
              <a:ext uri="{FF2B5EF4-FFF2-40B4-BE49-F238E27FC236}">
                <a16:creationId xmlns:a16="http://schemas.microsoft.com/office/drawing/2014/main" id="{B44520D5-3AD9-4935-8625-7204A02D1F5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08310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err="1"/>
              <a:t>Chatfall</a:t>
            </a:r>
            <a:endParaRPr lang="en-US" dirty="0"/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Different coloured question marks">
            <a:extLst>
              <a:ext uri="{FF2B5EF4-FFF2-40B4-BE49-F238E27FC236}">
                <a16:creationId xmlns:a16="http://schemas.microsoft.com/office/drawing/2014/main" id="{0A01FE85-3D1E-CD7A-2BAB-DD92B8795B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778" r="10908" b="-2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899F88-9F6F-51C4-0A9A-4E222F856AB8}"/>
              </a:ext>
            </a:extLst>
          </p:cNvPr>
          <p:cNvSpPr txBox="1"/>
          <p:nvPr/>
        </p:nvSpPr>
        <p:spPr>
          <a:xfrm>
            <a:off x="8691239" y="495130"/>
            <a:ext cx="3027458" cy="2241118"/>
          </a:xfrm>
          <a:prstGeom prst="rect">
            <a:avLst/>
          </a:prstGeom>
          <a:ln w="31750">
            <a:solidFill>
              <a:schemeClr val="accent1"/>
            </a:solidFill>
          </a:ln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fontScale="92500"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 err="1">
                <a:ea typeface="+mn-lt"/>
                <a:cs typeface="+mn-lt"/>
              </a:rPr>
              <a:t>Chatfall</a:t>
            </a:r>
            <a:r>
              <a:rPr lang="en-US" sz="3200" dirty="0">
                <a:ea typeface="+mn-lt"/>
                <a:cs typeface="+mn-lt"/>
              </a:rPr>
              <a:t>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>
                <a:ea typeface="+mn-lt"/>
                <a:cs typeface="+mn-lt"/>
              </a:rPr>
              <a:t>Please type your answer into the chat …</a:t>
            </a:r>
            <a:r>
              <a:rPr lang="en-US" sz="3200" b="1" dirty="0">
                <a:highlight>
                  <a:srgbClr val="FFFF00"/>
                </a:highlight>
                <a:ea typeface="+mn-lt"/>
                <a:cs typeface="+mn-lt"/>
              </a:rPr>
              <a:t>BUT DON’T HIT ENTER…YET!</a:t>
            </a:r>
            <a:endParaRPr lang="en-US" sz="3200" b="1" dirty="0">
              <a:highlight>
                <a:srgbClr val="FFFF00"/>
              </a:highlight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3BB606-DACE-49F2-886B-C2A42643CF8E}"/>
              </a:ext>
            </a:extLst>
          </p:cNvPr>
          <p:cNvSpPr txBox="1"/>
          <p:nvPr/>
        </p:nvSpPr>
        <p:spPr>
          <a:xfrm>
            <a:off x="8207537" y="3186876"/>
            <a:ext cx="3994862" cy="297150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400" dirty="0">
                <a:ea typeface="+mn-lt"/>
                <a:cs typeface="+mn-lt"/>
              </a:rPr>
              <a:t>How does accreditation affect your daily work?</a:t>
            </a:r>
            <a:endParaRPr lang="en-US" sz="4400" dirty="0"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84357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6D0E3DE-249D-49FE-82D5-62489B0B451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Finishing Teams</a:t>
            </a:r>
          </a:p>
        </p:txBody>
      </p:sp>
      <p:pic>
        <p:nvPicPr>
          <p:cNvPr id="2" name="Picture 2" descr="icon of four interconnected hands holding each other at the wrist and forming a square shape&#10;">
            <a:extLst>
              <a:ext uri="{FF2B5EF4-FFF2-40B4-BE49-F238E27FC236}">
                <a16:creationId xmlns:a16="http://schemas.microsoft.com/office/drawing/2014/main" id="{E381BAC6-EF0D-26FA-9807-97AC432C1B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4707" y="1413217"/>
            <a:ext cx="2335823" cy="233582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273F2F5-93E1-8A0C-049B-3384FFF671A9}"/>
              </a:ext>
            </a:extLst>
          </p:cNvPr>
          <p:cNvSpPr txBox="1"/>
          <p:nvPr/>
        </p:nvSpPr>
        <p:spPr>
          <a:xfrm>
            <a:off x="331470" y="1034765"/>
            <a:ext cx="9061644" cy="48013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>
                <a:cs typeface="Calibri"/>
              </a:rPr>
              <a:t>Finishing Teams</a:t>
            </a:r>
          </a:p>
          <a:p>
            <a:endParaRPr lang="en-US" sz="800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ea typeface="+mn-lt"/>
                <a:cs typeface="+mn-lt"/>
              </a:rPr>
              <a:t>Choose an area of expertise or interest – YOUR SUPERPOWER</a:t>
            </a:r>
            <a:endParaRPr lang="en-US" sz="2400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ea typeface="+mn-lt"/>
                <a:cs typeface="+mn-lt"/>
              </a:rPr>
              <a:t>Attend a 1-hour convenient training at the September 16</a:t>
            </a:r>
            <a:r>
              <a:rPr lang="en-US" sz="2400" baseline="30000" dirty="0">
                <a:ea typeface="+mn-lt"/>
                <a:cs typeface="+mn-lt"/>
              </a:rPr>
              <a:t>th</a:t>
            </a:r>
            <a:r>
              <a:rPr lang="en-US" sz="2400" dirty="0">
                <a:ea typeface="+mn-lt"/>
                <a:cs typeface="+mn-lt"/>
              </a:rPr>
              <a:t> Friday Fall Forum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ea typeface="+mn-lt"/>
                <a:cs typeface="+mn-lt"/>
              </a:rPr>
              <a:t>Read a short excerpt from a Weaving Team, review evidence, and give input based on a rubric</a:t>
            </a:r>
            <a:endParaRPr lang="en-US" sz="2400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ea typeface="+mn-lt"/>
                <a:cs typeface="+mn-lt"/>
              </a:rPr>
              <a:t>Meet with your Finishing Team to compare notes and discuss next steps</a:t>
            </a:r>
            <a:endParaRPr lang="en-US" sz="2400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ea typeface="+mn-lt"/>
                <a:cs typeface="+mn-lt"/>
              </a:rPr>
              <a:t>Submit Finishing Team input to the Accreditation Steering Committee</a:t>
            </a:r>
            <a:endParaRPr lang="en-US" sz="2400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400" b="1" dirty="0">
                <a:ea typeface="+mn-lt"/>
                <a:cs typeface="+mn-lt"/>
              </a:rPr>
              <a:t>Accept our thanks and add accreditation experience to your resume!</a:t>
            </a:r>
            <a:endParaRPr lang="en-US" sz="2400" dirty="0"/>
          </a:p>
          <a:p>
            <a:endParaRPr lang="en-US" dirty="0">
              <a:cs typeface="Calibri"/>
            </a:endParaRPr>
          </a:p>
        </p:txBody>
      </p:sp>
      <p:pic>
        <p:nvPicPr>
          <p:cNvPr id="4" name="Picture 4" descr="icon timeline">
            <a:extLst>
              <a:ext uri="{FF2B5EF4-FFF2-40B4-BE49-F238E27FC236}">
                <a16:creationId xmlns:a16="http://schemas.microsoft.com/office/drawing/2014/main" id="{5ABABCCF-704C-ECB3-2042-03798AB0E8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936" y="5272481"/>
            <a:ext cx="1219200" cy="1219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5C3EE38-4242-271A-90B7-3B20755EDB0D}"/>
              </a:ext>
            </a:extLst>
          </p:cNvPr>
          <p:cNvSpPr txBox="1"/>
          <p:nvPr/>
        </p:nvSpPr>
        <p:spPr>
          <a:xfrm>
            <a:off x="5658729" y="5882081"/>
            <a:ext cx="135929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Fall 2022</a:t>
            </a:r>
            <a:endParaRPr lang="en-US" dirty="0"/>
          </a:p>
        </p:txBody>
      </p:sp>
      <p:pic>
        <p:nvPicPr>
          <p:cNvPr id="6" name="Picture 6" descr="Qr code&#10;">
            <a:extLst>
              <a:ext uri="{FF2B5EF4-FFF2-40B4-BE49-F238E27FC236}">
                <a16:creationId xmlns:a16="http://schemas.microsoft.com/office/drawing/2014/main" id="{16042227-7A31-29DB-5D7B-33803D1D3E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0648" y="4145162"/>
            <a:ext cx="2203939" cy="219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1450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C541B88-1AE9-40C3-AFD5-967787C19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890596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C83A05-23C6-98D8-ACFC-274C858BA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5697"/>
            <a:ext cx="3200400" cy="42381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+mn-lt"/>
                <a:cs typeface="Calibri Light"/>
              </a:rPr>
              <a:t>Why get involved?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13" name="Graphic 38">
            <a:extLst>
              <a:ext uri="{FF2B5EF4-FFF2-40B4-BE49-F238E27FC236}">
                <a16:creationId xmlns:a16="http://schemas.microsoft.com/office/drawing/2014/main" id="{7CF625D3-71A3-4F30-A096-8EF334E95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2912"/>
            <a:ext cx="1910252" cy="709660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6754E2F-F56E-4BA3-99DD-8EBF110E34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4A69059-7C49-49C6-B071-F2A9B558E0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89D16701-DA76-4F72-BB63-E2C3FFBDF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260" y="4752208"/>
            <a:ext cx="365021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CC28BE1-9DC6-43FE-9582-39F091098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260" y="4752208"/>
            <a:ext cx="365021" cy="36502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1" name="Graphic 4">
            <a:extLst>
              <a:ext uri="{FF2B5EF4-FFF2-40B4-BE49-F238E27FC236}">
                <a16:creationId xmlns:a16="http://schemas.microsoft.com/office/drawing/2014/main" id="{AF9AF3F3-CE0C-4125-BDD7-346487FA0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109667" y="5539935"/>
            <a:ext cx="975169" cy="975171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31DFBFA-CF4D-4940-9086-26F83E5C6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7854033-BD20-4C77-8C5B-048F4B3BDD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C93AA74-BEB3-444F-835B-7AA6ECE61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00DF1C9-6952-4704-B8B3-95406E18E4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34783FD-297C-40D2-964B-DBAE4DE28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E621623-0357-4FD5-A1AC-400501025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24F346E-10A0-458F-A9CA-8C0079472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937A2F7-01A9-47F3-BED6-B61D998408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B44DAF8-5073-441A-82E1-180385D35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2B0413D-0E36-4A90-8E6A-9EDC676A6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6059ECF-0D50-48AD-B67A-645EC29D3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394906F-6BF2-447E-9886-F12708E128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45EB96B-215A-4EBF-A594-2B08222339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aphicFrame>
        <p:nvGraphicFramePr>
          <p:cNvPr id="12" name="Content Placeholder 2" descr="Get to know colleagues from many different areas of the college&#10;Hear diverse perspectives&#10;Share ideas about your Mt. SAC expertise – tell your story&#10;Learn more about the college&#10;Celebrate what we do well at Mt. SAC&#10;">
            <a:extLst>
              <a:ext uri="{FF2B5EF4-FFF2-40B4-BE49-F238E27FC236}">
                <a16:creationId xmlns:a16="http://schemas.microsoft.com/office/drawing/2014/main" id="{9A326CE6-30C6-B807-F45F-23AB6D330D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1121369"/>
              </p:ext>
            </p:extLst>
          </p:nvPr>
        </p:nvGraphicFramePr>
        <p:xfrm>
          <a:off x="5484139" y="477540"/>
          <a:ext cx="6301601" cy="5878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069317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E70AE-6057-1DE7-536B-0EFEA56C1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7014" y="705436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Campus-wide roll out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4" descr="A picture containing icon of hands reaching up towards the sky">
            <a:extLst>
              <a:ext uri="{FF2B5EF4-FFF2-40B4-BE49-F238E27FC236}">
                <a16:creationId xmlns:a16="http://schemas.microsoft.com/office/drawing/2014/main" id="{19EBF17A-9FC1-0214-BA2C-BBF42A1DE7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-1" b="2425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5" name="Picture 5" descr="A picture of a timeline icon">
            <a:extLst>
              <a:ext uri="{FF2B5EF4-FFF2-40B4-BE49-F238E27FC236}">
                <a16:creationId xmlns:a16="http://schemas.microsoft.com/office/drawing/2014/main" id="{0D59DFB4-BA59-0A41-046E-528472E029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5969" y="5081954"/>
            <a:ext cx="1219200" cy="1219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686C05-4C62-B914-E047-65819B72B5D6}"/>
              </a:ext>
            </a:extLst>
          </p:cNvPr>
          <p:cNvSpPr txBox="1"/>
          <p:nvPr/>
        </p:nvSpPr>
        <p:spPr>
          <a:xfrm>
            <a:off x="8510954" y="5627077"/>
            <a:ext cx="1981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Spring 2023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375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0DAB8-F0D4-381B-E6C4-62601F588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615" y="1052229"/>
            <a:ext cx="10515600" cy="1325563"/>
          </a:xfrm>
        </p:spPr>
        <p:txBody>
          <a:bodyPr/>
          <a:lstStyle/>
          <a:p>
            <a:r>
              <a:rPr lang="en-US" dirty="0">
                <a:cs typeface="Calibri Light"/>
              </a:rPr>
              <a:t>Overall Timeline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947042-9790-588D-99BC-ECE561CC8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9061" y="2278147"/>
            <a:ext cx="8604739" cy="407820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>
                <a:cs typeface="Calibri"/>
              </a:rPr>
              <a:t>Summer 2022 – Review of process effectiveness</a:t>
            </a:r>
          </a:p>
          <a:p>
            <a:r>
              <a:rPr lang="en-US">
                <a:cs typeface="Calibri"/>
              </a:rPr>
              <a:t>Fall 2022</a:t>
            </a:r>
          </a:p>
          <a:p>
            <a:pPr lvl="1"/>
            <a:r>
              <a:rPr lang="en-US">
                <a:cs typeface="Calibri"/>
              </a:rPr>
              <a:t>Resource/review teams </a:t>
            </a:r>
          </a:p>
          <a:p>
            <a:pPr lvl="1"/>
            <a:r>
              <a:rPr lang="en-US">
                <a:cs typeface="Calibri"/>
              </a:rPr>
              <a:t>Finishing teams</a:t>
            </a:r>
          </a:p>
          <a:p>
            <a:pPr lvl="1"/>
            <a:r>
              <a:rPr lang="en-US">
                <a:cs typeface="Calibri"/>
              </a:rPr>
              <a:t>Friday Fall Forums – 9/16; 10/21; 11/18</a:t>
            </a:r>
          </a:p>
          <a:p>
            <a:r>
              <a:rPr lang="en-US">
                <a:cs typeface="Calibri"/>
              </a:rPr>
              <a:t>Spring 2023 – Roll out to the campus and Board of Trustees</a:t>
            </a:r>
          </a:p>
          <a:p>
            <a:r>
              <a:rPr lang="en-US">
                <a:cs typeface="Calibri"/>
              </a:rPr>
              <a:t>Summer 2023 – Submit the ISER</a:t>
            </a:r>
          </a:p>
          <a:p>
            <a:r>
              <a:rPr lang="en-US">
                <a:cs typeface="Calibri"/>
              </a:rPr>
              <a:t>Fall 2023 – Formative review by ACCJC Peer Team</a:t>
            </a:r>
          </a:p>
          <a:p>
            <a:r>
              <a:rPr lang="en-US">
                <a:cs typeface="Calibri"/>
              </a:rPr>
              <a:t>Spring 2024 – ACCJC Focused Site Visit</a:t>
            </a:r>
          </a:p>
          <a:p>
            <a:r>
              <a:rPr lang="en-US">
                <a:cs typeface="Calibri"/>
              </a:rPr>
              <a:t>Summer 2024 – Celebrate! </a:t>
            </a:r>
          </a:p>
          <a:p>
            <a:endParaRPr lang="en-US">
              <a:cs typeface="Calibri"/>
            </a:endParaRPr>
          </a:p>
        </p:txBody>
      </p:sp>
      <p:pic>
        <p:nvPicPr>
          <p:cNvPr id="5" name="Picture 5" descr="A picture of a timeline icon">
            <a:extLst>
              <a:ext uri="{FF2B5EF4-FFF2-40B4-BE49-F238E27FC236}">
                <a16:creationId xmlns:a16="http://schemas.microsoft.com/office/drawing/2014/main" id="{A85B1552-A7D9-8CBD-0F95-A2E2C7A300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045" y="3253154"/>
            <a:ext cx="1652953" cy="165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126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C5BF9-8411-E0A3-2B8F-05CF7153B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954" y="1295694"/>
            <a:ext cx="5729033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cs typeface="Calibri Light"/>
              </a:rPr>
              <a:t>Mark Your Calendar!!</a:t>
            </a:r>
            <a:br>
              <a:rPr lang="en-US" dirty="0">
                <a:cs typeface="Calibri Light"/>
              </a:rPr>
            </a:br>
            <a:r>
              <a:rPr lang="en-US" dirty="0">
                <a:cs typeface="Calibri Light"/>
              </a:rPr>
              <a:t>Friday Online Fall Forums: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E729A-5E60-706D-193E-D24F5BE61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742" y="2958956"/>
            <a:ext cx="5988141" cy="269598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cs typeface="Calibri"/>
              </a:rPr>
              <a:t>August 26</a:t>
            </a:r>
            <a:r>
              <a:rPr lang="en-US" sz="2400" baseline="30000" dirty="0">
                <a:cs typeface="Calibri"/>
              </a:rPr>
              <a:t>th</a:t>
            </a:r>
            <a:r>
              <a:rPr lang="en-US" sz="2400" dirty="0">
                <a:cs typeface="Calibri"/>
              </a:rPr>
              <a:t>: Advanced Training from ACCJC</a:t>
            </a:r>
          </a:p>
          <a:p>
            <a:r>
              <a:rPr lang="en-US" sz="2400" dirty="0">
                <a:cs typeface="Calibri"/>
              </a:rPr>
              <a:t>September 16</a:t>
            </a:r>
            <a:r>
              <a:rPr lang="en-US" sz="2400" baseline="30000" dirty="0">
                <a:cs typeface="Calibri"/>
              </a:rPr>
              <a:t>th</a:t>
            </a:r>
            <a:r>
              <a:rPr lang="en-US" sz="2400" dirty="0">
                <a:cs typeface="Calibri"/>
              </a:rPr>
              <a:t>: Finishing Teams</a:t>
            </a:r>
          </a:p>
          <a:p>
            <a:r>
              <a:rPr lang="en-US" sz="2400" dirty="0">
                <a:cs typeface="Calibri"/>
              </a:rPr>
              <a:t>October 21</a:t>
            </a:r>
            <a:r>
              <a:rPr lang="en-US" sz="2400" baseline="30000" dirty="0">
                <a:cs typeface="Calibri"/>
              </a:rPr>
              <a:t>st</a:t>
            </a:r>
            <a:r>
              <a:rPr lang="en-US" sz="2400" dirty="0">
                <a:cs typeface="Calibri"/>
              </a:rPr>
              <a:t>: Distance Education/RSI</a:t>
            </a:r>
          </a:p>
          <a:p>
            <a:r>
              <a:rPr lang="en-US" sz="2400" dirty="0">
                <a:cs typeface="Calibri"/>
              </a:rPr>
              <a:t>November 18</a:t>
            </a:r>
            <a:r>
              <a:rPr lang="en-US" sz="2400" baseline="30000" dirty="0">
                <a:cs typeface="Calibri"/>
              </a:rPr>
              <a:t>th</a:t>
            </a:r>
            <a:r>
              <a:rPr lang="en-US" sz="2400" dirty="0">
                <a:cs typeface="Calibri"/>
              </a:rPr>
              <a:t>: The ISS and Data Coaching</a:t>
            </a:r>
          </a:p>
        </p:txBody>
      </p:sp>
      <p:sp>
        <p:nvSpPr>
          <p:cNvPr id="49" name="Freeform: Shape 24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Freeform: Shape 26">
            <a:extLst>
              <a:ext uri="{FF2B5EF4-FFF2-40B4-BE49-F238E27FC236}">
                <a16:creationId xmlns:a16="http://schemas.microsoft.com/office/drawing/2014/main" id="{52AC6D7F-F068-4E11-BB06-F601D89BB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5" descr="Icon of finder with a bow - reminder ">
            <a:extLst>
              <a:ext uri="{FF2B5EF4-FFF2-40B4-BE49-F238E27FC236}">
                <a16:creationId xmlns:a16="http://schemas.microsoft.com/office/drawing/2014/main" id="{EB0FF504-1CD2-D1E8-E7BB-FA28E8F8B4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057" y="643002"/>
            <a:ext cx="3796790" cy="3796790"/>
          </a:xfrm>
          <a:prstGeom prst="rect">
            <a:avLst/>
          </a:prstGeom>
        </p:spPr>
      </p:pic>
      <p:pic>
        <p:nvPicPr>
          <p:cNvPr id="6" name="Picture 5" descr="icon of finger with bow around it for reminder.">
            <a:extLst>
              <a:ext uri="{FF2B5EF4-FFF2-40B4-BE49-F238E27FC236}">
                <a16:creationId xmlns:a16="http://schemas.microsoft.com/office/drawing/2014/main" id="{38CF4A77-844A-4073-9467-7795BEB9C5D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365" t="17568"/>
          <a:stretch/>
        </p:blipFill>
        <p:spPr>
          <a:xfrm>
            <a:off x="5257800" y="5086350"/>
            <a:ext cx="2250996" cy="122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8865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4251DD8-CCD0-10D7-5F79-774C007619A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631831" y="180137"/>
            <a:ext cx="7175109" cy="707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Calibri"/>
              </a:rPr>
              <a:t>About the Core Team Members...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5" descr="A picture of sushi icon">
            <a:extLst>
              <a:ext uri="{FF2B5EF4-FFF2-40B4-BE49-F238E27FC236}">
                <a16:creationId xmlns:a16="http://schemas.microsoft.com/office/drawing/2014/main" id="{38E77636-6191-9703-4A30-AFCE877D61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384" y="1477108"/>
            <a:ext cx="1219200" cy="12192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E719C89-0EF5-0AC4-BA4A-96C41A59885E}"/>
              </a:ext>
            </a:extLst>
          </p:cNvPr>
          <p:cNvSpPr txBox="1"/>
          <p:nvPr/>
        </p:nvSpPr>
        <p:spPr>
          <a:xfrm>
            <a:off x="767861" y="2883877"/>
            <a:ext cx="2309446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Samosa</a:t>
            </a:r>
          </a:p>
          <a:p>
            <a:pPr algn="l"/>
            <a:r>
              <a:rPr lang="en-US" dirty="0">
                <a:cs typeface="Calibri"/>
              </a:rPr>
              <a:t>Laksa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>
                <a:cs typeface="Calibri"/>
              </a:rPr>
              <a:t>Sushi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>
                <a:cs typeface="Calibri"/>
              </a:rPr>
              <a:t>Carnitas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Dim Sum</a:t>
            </a:r>
          </a:p>
          <a:p>
            <a:r>
              <a:rPr lang="en-US" dirty="0">
                <a:ea typeface="Calibri"/>
                <a:cs typeface="Calibri"/>
              </a:rPr>
              <a:t>Dessert first!</a:t>
            </a:r>
          </a:p>
          <a:p>
            <a:endParaRPr lang="en-US" dirty="0">
              <a:ea typeface="Calibri"/>
              <a:cs typeface="Calibri"/>
            </a:endParaRPr>
          </a:p>
        </p:txBody>
      </p:sp>
      <p:pic>
        <p:nvPicPr>
          <p:cNvPr id="12" name="Picture 12" descr="A picture depicting hobbies - guitar, paintbrush, soccer ball, musical note">
            <a:extLst>
              <a:ext uri="{FF2B5EF4-FFF2-40B4-BE49-F238E27FC236}">
                <a16:creationId xmlns:a16="http://schemas.microsoft.com/office/drawing/2014/main" id="{8E6EA84B-D017-EF7B-8DFC-C280F22870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7707" y="3481754"/>
            <a:ext cx="1219200" cy="12192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5F63272-BC27-F5F1-57F7-A2FF61C945FF}"/>
              </a:ext>
            </a:extLst>
          </p:cNvPr>
          <p:cNvSpPr txBox="1"/>
          <p:nvPr/>
        </p:nvSpPr>
        <p:spPr>
          <a:xfrm>
            <a:off x="2508737" y="4900246"/>
            <a:ext cx="1863969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Singing</a:t>
            </a:r>
          </a:p>
          <a:p>
            <a:r>
              <a:rPr lang="en-US">
                <a:cs typeface="Calibri"/>
              </a:rPr>
              <a:t>Gardening</a:t>
            </a:r>
            <a:endParaRPr lang="en-US">
              <a:ea typeface="Calibri"/>
              <a:cs typeface="Calibri"/>
            </a:endParaRPr>
          </a:p>
          <a:p>
            <a:r>
              <a:rPr lang="en-US">
                <a:cs typeface="Calibri"/>
              </a:rPr>
              <a:t>Reading</a:t>
            </a:r>
            <a:endParaRPr lang="en-US">
              <a:ea typeface="Calibri"/>
              <a:cs typeface="Calibri"/>
            </a:endParaRPr>
          </a:p>
          <a:p>
            <a:r>
              <a:rPr lang="en-US">
                <a:cs typeface="Calibri"/>
              </a:rPr>
              <a:t>Hiking, camping</a:t>
            </a:r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Traveling</a:t>
            </a:r>
          </a:p>
        </p:txBody>
      </p:sp>
      <p:pic>
        <p:nvPicPr>
          <p:cNvPr id="7" name="Picture 7" descr="A picture of travel icon - jet circling the earth">
            <a:extLst>
              <a:ext uri="{FF2B5EF4-FFF2-40B4-BE49-F238E27FC236}">
                <a16:creationId xmlns:a16="http://schemas.microsoft.com/office/drawing/2014/main" id="{9E77DD56-A757-4A94-2A2D-F55780E075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1529862"/>
            <a:ext cx="1219200" cy="12192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DA76D85-86A1-940B-419C-3EFD51D43143}"/>
              </a:ext>
            </a:extLst>
          </p:cNvPr>
          <p:cNvSpPr txBox="1"/>
          <p:nvPr/>
        </p:nvSpPr>
        <p:spPr>
          <a:xfrm>
            <a:off x="4724400" y="2965718"/>
            <a:ext cx="2016370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cs typeface="Calibri"/>
              </a:rPr>
              <a:t>Laos</a:t>
            </a:r>
          </a:p>
          <a:p>
            <a:r>
              <a:rPr lang="en-US">
                <a:cs typeface="Calibri"/>
              </a:rPr>
              <a:t>Hawaii</a:t>
            </a:r>
            <a:endParaRPr lang="en-US">
              <a:ea typeface="Calibri"/>
              <a:cs typeface="Calibri"/>
            </a:endParaRPr>
          </a:p>
          <a:p>
            <a:r>
              <a:rPr lang="en-US">
                <a:cs typeface="Calibri"/>
              </a:rPr>
              <a:t>Whiskeytown Lake</a:t>
            </a:r>
            <a:endParaRPr lang="en-US">
              <a:ea typeface="Calibri"/>
              <a:cs typeface="Calibri"/>
            </a:endParaRPr>
          </a:p>
          <a:p>
            <a:r>
              <a:rPr lang="en-US">
                <a:cs typeface="Calibri"/>
              </a:rPr>
              <a:t>Japan</a:t>
            </a:r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Museums</a:t>
            </a:r>
          </a:p>
          <a:p>
            <a:r>
              <a:rPr lang="en-US">
                <a:ea typeface="Calibri"/>
                <a:cs typeface="Calibri"/>
              </a:rPr>
              <a:t>Anywhere!</a:t>
            </a:r>
          </a:p>
          <a:p>
            <a:endParaRPr lang="en-US">
              <a:ea typeface="Calibri"/>
              <a:cs typeface="Calibri"/>
            </a:endParaRPr>
          </a:p>
        </p:txBody>
      </p:sp>
      <p:pic>
        <p:nvPicPr>
          <p:cNvPr id="2" name="Picture 2" descr="icon for tatoo">
            <a:extLst>
              <a:ext uri="{FF2B5EF4-FFF2-40B4-BE49-F238E27FC236}">
                <a16:creationId xmlns:a16="http://schemas.microsoft.com/office/drawing/2014/main" id="{B906485E-3ADC-D0E3-40F8-CA7BA021A6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5630" y="4402882"/>
            <a:ext cx="1219200" cy="12192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64818B6-9CAA-9510-A0D3-DA0C12A9D057}"/>
              </a:ext>
            </a:extLst>
          </p:cNvPr>
          <p:cNvSpPr txBox="1"/>
          <p:nvPr/>
        </p:nvSpPr>
        <p:spPr>
          <a:xfrm>
            <a:off x="6845024" y="5630150"/>
            <a:ext cx="164123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ea typeface="Calibri"/>
                <a:cs typeface="Calibri"/>
              </a:rPr>
              <a:t>6</a:t>
            </a:r>
          </a:p>
        </p:txBody>
      </p:sp>
      <p:pic>
        <p:nvPicPr>
          <p:cNvPr id="4" name="Picture 4" descr="A picture of a certificate icon">
            <a:extLst>
              <a:ext uri="{FF2B5EF4-FFF2-40B4-BE49-F238E27FC236}">
                <a16:creationId xmlns:a16="http://schemas.microsoft.com/office/drawing/2014/main" id="{83F3D605-8EEC-EAA8-029D-5235DBBABD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92308" y="1477108"/>
            <a:ext cx="1219200" cy="1219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BD5FD0-2917-794F-E352-1EF3838291BD}"/>
              </a:ext>
            </a:extLst>
          </p:cNvPr>
          <p:cNvSpPr txBox="1"/>
          <p:nvPr/>
        </p:nvSpPr>
        <p:spPr>
          <a:xfrm>
            <a:off x="8751902" y="2790911"/>
            <a:ext cx="2986085" cy="37010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ea typeface="Calibri"/>
                <a:cs typeface="Calibri"/>
              </a:rPr>
              <a:t>Psychology</a:t>
            </a:r>
          </a:p>
          <a:p>
            <a:r>
              <a:rPr lang="en-US" sz="1600">
                <a:ea typeface="Calibri"/>
                <a:cs typeface="Calibri"/>
              </a:rPr>
              <a:t>Education Administration</a:t>
            </a:r>
          </a:p>
          <a:p>
            <a:r>
              <a:rPr lang="en-US" sz="1600">
                <a:ea typeface="Calibri"/>
                <a:cs typeface="Calibri"/>
              </a:rPr>
              <a:t>Single Subject Biology Credential</a:t>
            </a:r>
          </a:p>
          <a:p>
            <a:r>
              <a:rPr lang="en-US" sz="1600">
                <a:ea typeface="Arial"/>
                <a:cs typeface="Arial"/>
              </a:rPr>
              <a:t>CLAD </a:t>
            </a:r>
            <a:r>
              <a:rPr lang="en-US" sz="1600" i="0">
                <a:ea typeface="Arial"/>
                <a:cs typeface="Arial"/>
              </a:rPr>
              <a:t>Certificate</a:t>
            </a:r>
          </a:p>
          <a:p>
            <a:r>
              <a:rPr lang="en-US" sz="1600" i="0">
                <a:ea typeface="Arial"/>
                <a:cs typeface="Arial"/>
              </a:rPr>
              <a:t>Certificate in Accreditation</a:t>
            </a:r>
          </a:p>
          <a:p>
            <a:r>
              <a:rPr lang="en-US" sz="1600">
                <a:cs typeface="Arial"/>
              </a:rPr>
              <a:t>Child Development</a:t>
            </a:r>
            <a:endParaRPr lang="en-US" sz="1600">
              <a:cs typeface="Calibri" panose="020F0502020204030204"/>
            </a:endParaRPr>
          </a:p>
          <a:p>
            <a:r>
              <a:rPr lang="en-US" sz="1600">
                <a:cs typeface="Arial"/>
              </a:rPr>
              <a:t>Speech Pathology</a:t>
            </a:r>
            <a:endParaRPr lang="en-US" sz="1600">
              <a:cs typeface="Calibri"/>
            </a:endParaRPr>
          </a:p>
          <a:p>
            <a:r>
              <a:rPr lang="en-US" sz="1600">
                <a:cs typeface="Arial"/>
              </a:rPr>
              <a:t>History</a:t>
            </a:r>
            <a:endParaRPr lang="en-US" sz="1600">
              <a:ea typeface="Calibri"/>
              <a:cs typeface="Arial"/>
            </a:endParaRPr>
          </a:p>
          <a:p>
            <a:r>
              <a:rPr lang="en-US" sz="1600">
                <a:cs typeface="Arial"/>
              </a:rPr>
              <a:t>EMT certificate</a:t>
            </a:r>
            <a:endParaRPr lang="en-US" sz="1600">
              <a:cs typeface="Calibri" panose="020F0502020204030204"/>
            </a:endParaRPr>
          </a:p>
          <a:p>
            <a:r>
              <a:rPr lang="en-US" sz="1600">
                <a:cs typeface="Arial"/>
              </a:rPr>
              <a:t>Law, English Literature</a:t>
            </a:r>
            <a:endParaRPr lang="en-US" sz="1600">
              <a:ea typeface="Calibri"/>
              <a:cs typeface="Arial"/>
            </a:endParaRPr>
          </a:p>
          <a:p>
            <a:r>
              <a:rPr lang="en-US" sz="1600">
                <a:cs typeface="Arial"/>
              </a:rPr>
              <a:t>Applied Math, Pure Math</a:t>
            </a:r>
            <a:endParaRPr lang="en-US" sz="1600">
              <a:ea typeface="Calibri"/>
              <a:cs typeface="Arial"/>
            </a:endParaRPr>
          </a:p>
          <a:p>
            <a:r>
              <a:rPr lang="en-US" sz="1600">
                <a:solidFill>
                  <a:srgbClr val="000000"/>
                </a:solidFill>
                <a:latin typeface="Calibri"/>
                <a:ea typeface="Calibri"/>
                <a:cs typeface="Arial"/>
              </a:rPr>
              <a:t>Physics</a:t>
            </a:r>
          </a:p>
          <a:p>
            <a:r>
              <a:rPr lang="en-US" sz="1600">
                <a:solidFill>
                  <a:srgbClr val="000000"/>
                </a:solidFill>
                <a:latin typeface="Calibri"/>
                <a:ea typeface="Calibri"/>
                <a:cs typeface="Arial"/>
              </a:rPr>
              <a:t>Computer Science</a:t>
            </a:r>
          </a:p>
          <a:p>
            <a:r>
              <a:rPr lang="en-US" sz="1600">
                <a:solidFill>
                  <a:srgbClr val="000000"/>
                </a:solidFill>
                <a:latin typeface="Calibri"/>
                <a:ea typeface="Calibri"/>
                <a:cs typeface="Arial"/>
              </a:rPr>
              <a:t>Social Research Methodology</a:t>
            </a:r>
          </a:p>
          <a:p>
            <a:endParaRPr lang="en-US" sz="1050">
              <a:solidFill>
                <a:srgbClr val="5F6368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24178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39777-F6ED-14A8-526F-A525C26C4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1445494"/>
            <a:ext cx="3616856" cy="437657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Thank you so much for your attention!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F998F-8A8A-0CE9-AB35-3D8EDC73BFE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0" y="836325"/>
            <a:ext cx="5501834" cy="321704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200">
                <a:solidFill>
                  <a:schemeClr val="bg1"/>
                </a:solidFill>
              </a:rPr>
              <a:t>For more information, please go to the </a:t>
            </a:r>
            <a:r>
              <a:rPr lang="en-US" sz="2200">
                <a:solidFill>
                  <a:schemeClr val="bg1"/>
                </a:solidFill>
                <a:hlinkClick r:id="rId3"/>
              </a:rPr>
              <a:t>Accreditation webpage</a:t>
            </a:r>
          </a:p>
          <a:p>
            <a:r>
              <a:rPr lang="en-US" sz="2200">
                <a:solidFill>
                  <a:schemeClr val="bg1"/>
                </a:solidFill>
              </a:rPr>
              <a:t>Link: </a:t>
            </a:r>
            <a:r>
              <a:rPr lang="en-US" sz="2200">
                <a:solidFill>
                  <a:schemeClr val="bg1"/>
                </a:solidFill>
                <a:hlinkClick r:id="rId3"/>
              </a:rPr>
              <a:t>https://www.mtsac.edu/accreditation/college_accreditation/2024/index.html</a:t>
            </a:r>
            <a:endParaRPr lang="en-US" sz="2200">
              <a:solidFill>
                <a:schemeClr val="bg1"/>
              </a:solidFill>
            </a:endParaRPr>
          </a:p>
          <a:p>
            <a:endParaRPr lang="en-US" sz="2200">
              <a:solidFill>
                <a:schemeClr val="bg1"/>
              </a:solidFill>
            </a:endParaRPr>
          </a:p>
        </p:txBody>
      </p:sp>
      <p:pic>
        <p:nvPicPr>
          <p:cNvPr id="4" name="Picture 4" descr="Qr code&#10;">
            <a:extLst>
              <a:ext uri="{FF2B5EF4-FFF2-40B4-BE49-F238E27FC236}">
                <a16:creationId xmlns:a16="http://schemas.microsoft.com/office/drawing/2014/main" id="{5CCDB8E0-7082-8EA6-DC60-2870C921BA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7938" y="3540838"/>
            <a:ext cx="2743200" cy="273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428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C457D2E6-B724-227B-4673-3C30D615A1A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555276" y="197365"/>
            <a:ext cx="7081448" cy="76944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Calibri"/>
              </a:rPr>
              <a:t>Accreditation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Calibri"/>
              </a:rPr>
              <a:t> by the Numbers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Picture 2" descr="icon showing certification">
            <a:extLst>
              <a:ext uri="{FF2B5EF4-FFF2-40B4-BE49-F238E27FC236}">
                <a16:creationId xmlns:a16="http://schemas.microsoft.com/office/drawing/2014/main" id="{1DE63CFC-40A7-294A-A680-7B2D2C43E7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047" y="1529862"/>
            <a:ext cx="1219200" cy="1219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9BF7377-262C-247C-081E-3AB0A05FA265}"/>
              </a:ext>
            </a:extLst>
          </p:cNvPr>
          <p:cNvSpPr txBox="1"/>
          <p:nvPr/>
        </p:nvSpPr>
        <p:spPr>
          <a:xfrm>
            <a:off x="457199" y="3047999"/>
            <a:ext cx="2168769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+mn-lt"/>
                <a:cs typeface="+mn-lt"/>
              </a:rPr>
              <a:t>Number of college accreditation processes happening at Mt. SAC at this time: </a:t>
            </a:r>
            <a:r>
              <a:rPr lang="en-US" b="1">
                <a:highlight>
                  <a:srgbClr val="FFFF00"/>
                </a:highlight>
                <a:ea typeface="+mn-lt"/>
                <a:cs typeface="+mn-lt"/>
              </a:rPr>
              <a:t>18</a:t>
            </a:r>
            <a:endParaRPr lang="en-US" b="1">
              <a:highlight>
                <a:srgbClr val="FFFF00"/>
              </a:highlight>
            </a:endParaRPr>
          </a:p>
        </p:txBody>
      </p:sp>
      <p:pic>
        <p:nvPicPr>
          <p:cNvPr id="3" name="Picture 3" descr="Icon of group">
            <a:extLst>
              <a:ext uri="{FF2B5EF4-FFF2-40B4-BE49-F238E27FC236}">
                <a16:creationId xmlns:a16="http://schemas.microsoft.com/office/drawing/2014/main" id="{B7417300-E166-B63C-7D3C-02FBF76361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9354" y="3376246"/>
            <a:ext cx="1219200" cy="1219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6AC02A9-E912-7ECE-FBE7-1596B750FD6D}"/>
              </a:ext>
            </a:extLst>
          </p:cNvPr>
          <p:cNvSpPr txBox="1"/>
          <p:nvPr/>
        </p:nvSpPr>
        <p:spPr>
          <a:xfrm>
            <a:off x="3329354" y="5052647"/>
            <a:ext cx="1664676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highlight>
                  <a:srgbClr val="00FFFF"/>
                </a:highlight>
                <a:ea typeface="+mn-lt"/>
                <a:cs typeface="+mn-lt"/>
              </a:rPr>
              <a:t>111</a:t>
            </a:r>
            <a:r>
              <a:rPr lang="en-US">
                <a:ea typeface="+mn-lt"/>
                <a:cs typeface="+mn-lt"/>
              </a:rPr>
              <a:t> weavers participated in the weaving team process.</a:t>
            </a:r>
            <a:endParaRPr lang="en-US"/>
          </a:p>
        </p:txBody>
      </p:sp>
      <p:pic>
        <p:nvPicPr>
          <p:cNvPr id="6" name="Picture 4" descr="Weaving Our Story Accreditation 2024 logo">
            <a:extLst>
              <a:ext uri="{FF2B5EF4-FFF2-40B4-BE49-F238E27FC236}">
                <a16:creationId xmlns:a16="http://schemas.microsoft.com/office/drawing/2014/main" id="{1CAA324A-92F8-5772-21E2-BD5D7270089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1" r="1194"/>
          <a:stretch/>
        </p:blipFill>
        <p:spPr>
          <a:xfrm>
            <a:off x="5505270" y="1424007"/>
            <a:ext cx="1610638" cy="1635718"/>
          </a:xfrm>
          <a:custGeom>
            <a:avLst/>
            <a:gdLst/>
            <a:ahLst/>
            <a:cxnLst/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9E0140D-CAE4-8009-AA11-255A1069FC18}"/>
              </a:ext>
            </a:extLst>
          </p:cNvPr>
          <p:cNvSpPr txBox="1"/>
          <p:nvPr/>
        </p:nvSpPr>
        <p:spPr>
          <a:xfrm>
            <a:off x="5603630" y="3188676"/>
            <a:ext cx="1676399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latin typeface="Calibri"/>
                <a:ea typeface="Calibri"/>
                <a:cs typeface="Calibri"/>
              </a:rPr>
              <a:t>There were </a:t>
            </a:r>
            <a:r>
              <a:rPr lang="en-US" b="1">
                <a:highlight>
                  <a:srgbClr val="00FF00"/>
                </a:highlight>
                <a:latin typeface="Calibri"/>
                <a:ea typeface="Calibri"/>
                <a:cs typeface="Calibri"/>
              </a:rPr>
              <a:t>17</a:t>
            </a:r>
            <a:r>
              <a:rPr lang="en-US">
                <a:latin typeface="Calibri"/>
                <a:ea typeface="Calibri"/>
                <a:cs typeface="Calibri"/>
              </a:rPr>
              <a:t> weaving teams in the spring 2022 semester.</a:t>
            </a:r>
            <a:endParaRPr lang="en-US"/>
          </a:p>
        </p:txBody>
      </p:sp>
      <p:pic>
        <p:nvPicPr>
          <p:cNvPr id="10" name="Picture 10" descr="Icon of checklist">
            <a:extLst>
              <a:ext uri="{FF2B5EF4-FFF2-40B4-BE49-F238E27FC236}">
                <a16:creationId xmlns:a16="http://schemas.microsoft.com/office/drawing/2014/main" id="{D9C2012B-E213-5647-50FA-CC0D430E51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4092" y="3915508"/>
            <a:ext cx="1219200" cy="12192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44A93E2-9E65-9444-977F-EBC1FBA648CC}"/>
              </a:ext>
            </a:extLst>
          </p:cNvPr>
          <p:cNvSpPr txBox="1"/>
          <p:nvPr/>
        </p:nvSpPr>
        <p:spPr>
          <a:xfrm>
            <a:off x="7385537" y="5345722"/>
            <a:ext cx="2965938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latin typeface="Calibri"/>
              </a:rPr>
              <a:t>The College will give evidence on </a:t>
            </a:r>
            <a:r>
              <a:rPr lang="en-US" b="1">
                <a:highlight>
                  <a:srgbClr val="FFFF00"/>
                </a:highlight>
                <a:latin typeface="Calibri"/>
              </a:rPr>
              <a:t>14 standards and 121 sub-standards</a:t>
            </a:r>
            <a:r>
              <a:rPr lang="en-US">
                <a:latin typeface="Calibri"/>
              </a:rPr>
              <a:t> in the Institutional Self-Evaluation Report (ISER). </a:t>
            </a:r>
            <a:endParaRPr lang="en-US"/>
          </a:p>
        </p:txBody>
      </p:sp>
      <p:pic>
        <p:nvPicPr>
          <p:cNvPr id="4" name="Picture 4" descr="picture with happy face with green check mark, sad face with red x">
            <a:extLst>
              <a:ext uri="{FF2B5EF4-FFF2-40B4-BE49-F238E27FC236}">
                <a16:creationId xmlns:a16="http://schemas.microsoft.com/office/drawing/2014/main" id="{3B09221F-6F08-E0C2-7EDB-C64F67C883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52931" y="1665777"/>
            <a:ext cx="1228725" cy="12287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F99493F-7C19-F7FC-57CB-97238183DE85}"/>
              </a:ext>
            </a:extLst>
          </p:cNvPr>
          <p:cNvSpPr txBox="1"/>
          <p:nvPr/>
        </p:nvSpPr>
        <p:spPr>
          <a:xfrm>
            <a:off x="10064262" y="3376245"/>
            <a:ext cx="1940167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+mn-lt"/>
                <a:cs typeface="+mn-lt"/>
              </a:rPr>
              <a:t>Compliance with </a:t>
            </a:r>
            <a:r>
              <a:rPr lang="en-US" b="1">
                <a:highlight>
                  <a:srgbClr val="00FFFF"/>
                </a:highlight>
                <a:ea typeface="+mn-lt"/>
                <a:cs typeface="+mn-lt"/>
              </a:rPr>
              <a:t>21 Eligibility Requirements</a:t>
            </a:r>
            <a:r>
              <a:rPr lang="en-US">
                <a:ea typeface="+mn-lt"/>
                <a:cs typeface="+mn-lt"/>
              </a:rPr>
              <a:t> (ERs) will be demonstrated.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121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100" y="978102"/>
            <a:ext cx="10588434" cy="1062644"/>
          </a:xfrm>
        </p:spPr>
        <p:txBody>
          <a:bodyPr anchor="b">
            <a:normAutofit/>
          </a:bodyPr>
          <a:lstStyle/>
          <a:p>
            <a:r>
              <a:rPr lang="en-US" sz="4000" b="1" dirty="0">
                <a:latin typeface="+mn-lt"/>
              </a:rPr>
              <a:t>Purpose of Accreditation</a:t>
            </a:r>
          </a:p>
        </p:txBody>
      </p:sp>
      <p:cxnSp>
        <p:nvCxnSpPr>
          <p:cNvPr id="2055" name="Straight Connector 2054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624" y="2265037"/>
            <a:ext cx="10125012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Quality Assurance Roles on the Project - PM Ti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270" y="2775079"/>
            <a:ext cx="5157030" cy="253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448300" y="2419373"/>
            <a:ext cx="6505575" cy="408619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lvl="0" indent="0">
              <a:buNone/>
            </a:pPr>
            <a:r>
              <a:rPr lang="en-US">
                <a:latin typeface="Calibri" panose="020F0502020204030204"/>
              </a:rPr>
              <a:t>Accreditation is a practice of </a:t>
            </a:r>
            <a:r>
              <a:rPr lang="en-US" b="1">
                <a:latin typeface="Calibri" panose="020F0502020204030204"/>
              </a:rPr>
              <a:t>academic quality control</a:t>
            </a:r>
            <a:endParaRPr lang="en-US" b="1">
              <a:latin typeface="Calibri" panose="020F0502020204030204"/>
              <a:cs typeface="Calibri"/>
            </a:endParaRP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>
                <a:latin typeface="Calibri" panose="020F0502020204030204"/>
              </a:rPr>
              <a:t>Promotes institutional excellence through application of standards</a:t>
            </a:r>
            <a:endParaRPr lang="en-US">
              <a:latin typeface="Calibri" panose="020F0502020204030204"/>
              <a:cs typeface="Calibri"/>
            </a:endParaRP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>
                <a:latin typeface="Calibri" panose="020F0502020204030204"/>
              </a:rPr>
              <a:t>Advances meaningful and effective student learning and achievement</a:t>
            </a:r>
            <a:endParaRPr lang="en-US">
              <a:latin typeface="Calibri" panose="020F0502020204030204"/>
              <a:cs typeface="Calibri"/>
            </a:endParaRPr>
          </a:p>
          <a:p>
            <a:pPr marL="457200" lvl="1" indent="-457200"/>
            <a:r>
              <a:rPr lang="en-US">
                <a:latin typeface="Calibri" panose="020F0502020204030204"/>
              </a:rPr>
              <a:t>Provides assurance to students, the general public, &amp; others about the quality of educational offerings</a:t>
            </a:r>
            <a:endParaRPr lang="en-US">
              <a:latin typeface="Calibri" panose="020F0502020204030204"/>
              <a:cs typeface="Calibri"/>
            </a:endParaRP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>
                <a:latin typeface="Calibri" panose="020F0502020204030204"/>
              </a:rPr>
              <a:t>Completed through peer review</a:t>
            </a:r>
            <a:endParaRPr lang="en-US">
              <a:latin typeface="Calibri" panose="020F0502020204030204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8687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757" y="273081"/>
            <a:ext cx="6911438" cy="5969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+mn-lt"/>
              </a:rPr>
              <a:t>Why Bother?</a:t>
            </a:r>
          </a:p>
        </p:txBody>
      </p:sp>
      <p:pic>
        <p:nvPicPr>
          <p:cNvPr id="6" name="Picture 5" descr="Black Bear sleeping on a tree branch&#10;"/>
          <p:cNvPicPr>
            <a:picLocks noChangeAspect="1"/>
          </p:cNvPicPr>
          <p:nvPr/>
        </p:nvPicPr>
        <p:blipFill rotWithShape="1">
          <a:blip r:embed="rId3"/>
          <a:srcRect t="11434"/>
          <a:stretch/>
        </p:blipFill>
        <p:spPr>
          <a:xfrm>
            <a:off x="7569420" y="206214"/>
            <a:ext cx="4311307" cy="297653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7426" y="1583603"/>
            <a:ext cx="6676619" cy="2559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>
              <a:lnSpc>
                <a:spcPct val="98000"/>
              </a:lnSpc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000">
                <a:solidFill>
                  <a:prstClr val="black"/>
                </a:solidFill>
                <a:latin typeface="Calibri" panose="020F0502020204030204"/>
              </a:rPr>
              <a:t>Access to Federal Student Aid</a:t>
            </a:r>
          </a:p>
          <a:p>
            <a:pPr lvl="1" indent="-457200">
              <a:lnSpc>
                <a:spcPct val="98000"/>
              </a:lnSpc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000">
                <a:solidFill>
                  <a:prstClr val="black"/>
                </a:solidFill>
                <a:latin typeface="Calibri" panose="020F0502020204030204"/>
              </a:rPr>
              <a:t>Assure quality to the public and students</a:t>
            </a:r>
          </a:p>
          <a:p>
            <a:pPr lvl="1" indent="-457200">
              <a:lnSpc>
                <a:spcPct val="98000"/>
              </a:lnSpc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000">
                <a:solidFill>
                  <a:prstClr val="black"/>
                </a:solidFill>
                <a:latin typeface="Calibri" panose="020F0502020204030204"/>
              </a:rPr>
              <a:t>Credibility for degrees and credentials (transfer &amp; employment)</a:t>
            </a:r>
            <a:endParaRPr lang="en-US" sz="24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0DB9C4-D1CC-450A-AA39-2B4C2FA46F6C}"/>
              </a:ext>
            </a:extLst>
          </p:cNvPr>
          <p:cNvSpPr/>
          <p:nvPr/>
        </p:nvSpPr>
        <p:spPr>
          <a:xfrm>
            <a:off x="687426" y="4262325"/>
            <a:ext cx="9847330" cy="2024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>
              <a:lnSpc>
                <a:spcPct val="98000"/>
              </a:lnSpc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000">
                <a:solidFill>
                  <a:prstClr val="black"/>
                </a:solidFill>
                <a:latin typeface="Calibri" panose="020F0502020204030204"/>
              </a:rPr>
              <a:t>Stimulates institutional innovation and improvement</a:t>
            </a:r>
          </a:p>
          <a:p>
            <a:pPr lvl="1" indent="-457200">
              <a:lnSpc>
                <a:spcPct val="98000"/>
              </a:lnSpc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000">
                <a:solidFill>
                  <a:prstClr val="black"/>
                </a:solidFill>
                <a:latin typeface="Calibri" panose="020F0502020204030204"/>
              </a:rPr>
              <a:t>Provides assurance to students, the public, and other institutions that you are achieving your mission </a:t>
            </a:r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486847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CB35326B-0582-4FF4-AF61-646C6E8DA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684" y="1087424"/>
            <a:ext cx="11311128" cy="640080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+mn-lt"/>
              </a:rPr>
              <a:t>Four Interconnected Standards of Institutional Practice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07034" y="1788537"/>
            <a:ext cx="3223022" cy="50004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667" b="1">
                <a:solidFill>
                  <a:schemeClr val="tx1"/>
                </a:solidFill>
              </a:rPr>
              <a:t>Standard I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37133" y="2728173"/>
            <a:ext cx="2438400" cy="97536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133" b="1"/>
              <a:t>Mission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21211" y="4950307"/>
            <a:ext cx="2438400" cy="97536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133" b="1"/>
              <a:t> Institutional Integrity 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46232" y="3839242"/>
            <a:ext cx="2470245" cy="975359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/>
              <a:t>Assuring Academic Quality &amp; Institutional Effectiveness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348255" y="1835966"/>
            <a:ext cx="2741993" cy="49633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667" b="1">
                <a:solidFill>
                  <a:schemeClr val="tx1"/>
                </a:solidFill>
              </a:rPr>
              <a:t>Standard II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3456481" y="2711203"/>
            <a:ext cx="2438400" cy="97536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133" b="1"/>
              <a:t>Instructional Programs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3456481" y="3877635"/>
            <a:ext cx="2438400" cy="97536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133" b="1"/>
              <a:t>Library &amp; Learning Support Services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3456481" y="5044068"/>
            <a:ext cx="2438400" cy="97536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133" b="1"/>
              <a:t>Student Support Services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003945" y="1854510"/>
            <a:ext cx="2746751" cy="49448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667" b="1">
                <a:solidFill>
                  <a:schemeClr val="tx1"/>
                </a:solidFill>
              </a:rPr>
              <a:t>Standard III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197103" y="2729211"/>
            <a:ext cx="2438400" cy="743192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133" b="1"/>
              <a:t>Human Resources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6197103" y="3583493"/>
            <a:ext cx="2438400" cy="725427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133" b="1"/>
              <a:t>Physical Resources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197103" y="4420011"/>
            <a:ext cx="2438400" cy="73152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133" b="1"/>
              <a:t>Technology Resources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197103" y="5262624"/>
            <a:ext cx="2438400" cy="725427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133" b="1"/>
              <a:t>Financial Resources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750697" y="1823040"/>
            <a:ext cx="2963974" cy="496594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667" b="1">
                <a:solidFill>
                  <a:schemeClr val="tx1"/>
                </a:solidFill>
              </a:rPr>
              <a:t>Standard IV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9025994" y="2619063"/>
            <a:ext cx="2354252" cy="89297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133" b="1"/>
              <a:t>Decision-Making Roles &amp; Processes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8941845" y="4438011"/>
            <a:ext cx="2438400" cy="73152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133" b="1"/>
              <a:t>Governing Board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8900901" y="5280624"/>
            <a:ext cx="2530536" cy="725427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133" b="1"/>
              <a:t>Multi-College Districts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8946970" y="3601493"/>
            <a:ext cx="2484468" cy="725427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133" b="1"/>
              <a:t>Chief Executive Officer</a:t>
            </a:r>
          </a:p>
        </p:txBody>
      </p:sp>
    </p:spTree>
    <p:extLst>
      <p:ext uri="{BB962C8B-B14F-4D97-AF65-F5344CB8AC3E}">
        <p14:creationId xmlns:p14="http://schemas.microsoft.com/office/powerpoint/2010/main" val="2856395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42541" y="993514"/>
            <a:ext cx="11003531" cy="693327"/>
          </a:xfrm>
        </p:spPr>
        <p:txBody>
          <a:bodyPr>
            <a:noAutofit/>
          </a:bodyPr>
          <a:lstStyle/>
          <a:p>
            <a:pPr algn="ctr"/>
            <a:r>
              <a:rPr lang="en-US" sz="4000" b="1">
                <a:latin typeface="+mn-lt"/>
              </a:rPr>
              <a:t>Ongoing Day to Day Work of the College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1493246"/>
              </p:ext>
            </p:extLst>
          </p:nvPr>
        </p:nvGraphicFramePr>
        <p:xfrm>
          <a:off x="1290415" y="1603327"/>
          <a:ext cx="9256080" cy="505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8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28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45355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Standard 1:  Institutional Mission &amp; Effectiveness</a:t>
                      </a:r>
                    </a:p>
                    <a:p>
                      <a:pPr marL="742950" lvl="1" indent="-285750">
                        <a:buFont typeface="Arial" pitchFamily="34" charset="0"/>
                        <a:buChar char="•"/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Annual</a:t>
                      </a:r>
                      <a:r>
                        <a:rPr lang="en-US" sz="2000" b="0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PIE Process</a:t>
                      </a:r>
                    </a:p>
                    <a:p>
                      <a:pPr marL="742950" lvl="1" indent="-285750">
                        <a:buFont typeface="Arial" pitchFamily="34" charset="0"/>
                        <a:buChar char="•"/>
                      </a:pPr>
                      <a:r>
                        <a:rPr lang="en-US" sz="20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 mission statement for planning &amp; decision-making</a:t>
                      </a:r>
                    </a:p>
                    <a:p>
                      <a:pPr marL="742950" lvl="1" indent="-285750">
                        <a:buFont typeface="Arial" pitchFamily="34" charset="0"/>
                        <a:buChar char="•"/>
                      </a:pPr>
                      <a:r>
                        <a:rPr lang="en-US" sz="20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Faculty Senate</a:t>
                      </a:r>
                      <a:endParaRPr lang="en-US" sz="2000" b="0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742950" lvl="1" indent="-285750">
                        <a:buFont typeface="Arial" pitchFamily="34" charset="0"/>
                        <a:buChar char="•"/>
                      </a:pPr>
                      <a:r>
                        <a:rPr lang="en-US" sz="2000" b="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Committees (IEC, PAC)</a:t>
                      </a:r>
                      <a:endParaRPr lang="en-US" sz="20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Standard II:  Student Learning Programs &amp; Services</a:t>
                      </a:r>
                    </a:p>
                    <a:p>
                      <a:pPr marL="971550" lvl="1" indent="-514350">
                        <a:buFont typeface="Arial" pitchFamily="34" charset="0"/>
                        <a:buChar char="•"/>
                      </a:pPr>
                      <a:r>
                        <a:rPr lang="en-US" sz="2000" b="0" kern="12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Teaching</a:t>
                      </a:r>
                    </a:p>
                    <a:p>
                      <a:pPr marL="971550" lvl="1" indent="-514350">
                        <a:buFont typeface="Arial" pitchFamily="34" charset="0"/>
                        <a:buChar char="•"/>
                      </a:pPr>
                      <a:r>
                        <a:rPr lang="en-US" sz="2000" b="0" kern="12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Assessing</a:t>
                      </a:r>
                      <a:r>
                        <a:rPr lang="en-US" sz="2000" b="0" kern="1200" baseline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&amp; evaluating SLOs</a:t>
                      </a:r>
                    </a:p>
                    <a:p>
                      <a:pPr marL="971550" lvl="1" indent="-514350">
                        <a:buFont typeface="Arial" pitchFamily="34" charset="0"/>
                        <a:buChar char="•"/>
                      </a:pPr>
                      <a:r>
                        <a:rPr lang="en-US" sz="2000" b="0" kern="12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Curriculum design</a:t>
                      </a:r>
                    </a:p>
                    <a:p>
                      <a:pPr marL="971550" lvl="1" indent="-514350">
                        <a:buFont typeface="Arial" pitchFamily="34" charset="0"/>
                        <a:buChar char="•"/>
                      </a:pPr>
                      <a:r>
                        <a:rPr lang="en-US" sz="2000" b="0" kern="12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Counseling &amp; information literacy</a:t>
                      </a:r>
                      <a:r>
                        <a:rPr lang="en-US" sz="2000" b="0" kern="1200" baseline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support</a:t>
                      </a:r>
                    </a:p>
                    <a:p>
                      <a:pPr marL="971550" lvl="1" indent="-514350">
                        <a:buFont typeface="Arial" pitchFamily="34" charset="0"/>
                        <a:buChar char="•"/>
                      </a:pPr>
                      <a:r>
                        <a:rPr lang="en-US" sz="2000" b="0" kern="1200" baseline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Support Services</a:t>
                      </a:r>
                      <a:endParaRPr lang="en-US" sz="2000" b="0" kern="120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5355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0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Standard III:  Resources</a:t>
                      </a:r>
                      <a:endParaRPr lang="en-US" sz="2000" b="0"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971550" marR="0" lvl="1" indent="-514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Hiring committees</a:t>
                      </a:r>
                    </a:p>
                    <a:p>
                      <a:pPr marL="971550" lvl="1" indent="-514350">
                        <a:buFont typeface="Arial" pitchFamily="34" charset="0"/>
                        <a:buChar char="•"/>
                      </a:pPr>
                      <a:r>
                        <a:rPr lang="en-US" sz="2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Facilities Advisory Committee</a:t>
                      </a:r>
                    </a:p>
                    <a:p>
                      <a:pPr marL="971550" lvl="1" indent="-514350">
                        <a:buFont typeface="Arial" pitchFamily="34" charset="0"/>
                        <a:buChar char="•"/>
                      </a:pPr>
                      <a:r>
                        <a:rPr lang="en-US" sz="2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ITAC</a:t>
                      </a:r>
                    </a:p>
                    <a:p>
                      <a:pPr marL="971550" lvl="1" indent="-514350">
                        <a:buFont typeface="Arial" pitchFamily="34" charset="0"/>
                        <a:buChar char="•"/>
                      </a:pPr>
                      <a:r>
                        <a:rPr lang="en-US" sz="2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Professional development committees</a:t>
                      </a:r>
                    </a:p>
                    <a:p>
                      <a:pPr marL="971550" marR="0" lvl="1" indent="-514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000" b="0" kern="120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Budget Committee</a:t>
                      </a:r>
                    </a:p>
                    <a:p>
                      <a:pPr marL="971550" marR="0" lvl="1" indent="-514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000" b="0" kern="120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President’s Advisory Council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Standard IV:  Leadership &amp; Governance</a:t>
                      </a:r>
                    </a:p>
                    <a:p>
                      <a:pPr marL="971550" lvl="1" indent="-514350">
                        <a:buFont typeface="Arial" pitchFamily="34" charset="0"/>
                        <a:buChar char="•"/>
                      </a:pP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All Committee work</a:t>
                      </a:r>
                    </a:p>
                    <a:p>
                      <a:pPr marL="971550" lvl="1" indent="-514350">
                        <a:buFont typeface="Arial" pitchFamily="34" charset="0"/>
                        <a:buChar char="•"/>
                      </a:pP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Academic Senate</a:t>
                      </a:r>
                    </a:p>
                    <a:p>
                      <a:pPr marL="971550" lvl="1" indent="-514350">
                        <a:buFont typeface="Arial" pitchFamily="34" charset="0"/>
                        <a:buChar char="•"/>
                      </a:pP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Faculty Association</a:t>
                      </a:r>
                    </a:p>
                    <a:p>
                      <a:pPr marL="971550" marR="0" lvl="1" indent="-514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Academic Mutual Agreement Council</a:t>
                      </a:r>
                    </a:p>
                    <a:p>
                      <a:pPr marL="971550" marR="0" lvl="1" indent="-514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President’s Advisory Council</a:t>
                      </a:r>
                      <a:endParaRPr lang="en-US" sz="2000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5" name="Straight Arrow Connector 4" descr="Red arrow">
            <a:extLst>
              <a:ext uri="{FF2B5EF4-FFF2-40B4-BE49-F238E27FC236}">
                <a16:creationId xmlns:a16="http://schemas.microsoft.com/office/drawing/2014/main" id="{2CE1436B-4212-46C4-AE80-93F773F504A2}"/>
              </a:ext>
            </a:extLst>
          </p:cNvPr>
          <p:cNvCxnSpPr>
            <a:cxnSpLocks/>
          </p:cNvCxnSpPr>
          <p:nvPr/>
        </p:nvCxnSpPr>
        <p:spPr>
          <a:xfrm flipH="1">
            <a:off x="10621818" y="1348509"/>
            <a:ext cx="1246910" cy="1025236"/>
          </a:xfrm>
          <a:prstGeom prst="straightConnector1">
            <a:avLst/>
          </a:prstGeom>
          <a:ln w="1809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2772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16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9CABC8-CC3B-6230-6C08-E3C887C31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5863" y="742626"/>
            <a:ext cx="4957674" cy="898842"/>
          </a:xfrm>
        </p:spPr>
        <p:txBody>
          <a:bodyPr anchor="b">
            <a:normAutofit/>
          </a:bodyPr>
          <a:lstStyle/>
          <a:p>
            <a:r>
              <a:rPr lang="en-US" sz="4000" b="1" dirty="0">
                <a:latin typeface="+mn-lt"/>
                <a:cs typeface="Calibri Light"/>
              </a:rPr>
              <a:t>Did you know...</a:t>
            </a:r>
            <a:endParaRPr lang="en-US" sz="4000" b="1" dirty="0">
              <a:latin typeface="+mn-lt"/>
            </a:endParaRPr>
          </a:p>
        </p:txBody>
      </p:sp>
      <p:sp>
        <p:nvSpPr>
          <p:cNvPr id="34" name="Oval 18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20">
            <a:extLst>
              <a:ext uri="{FF2B5EF4-FFF2-40B4-BE49-F238E27FC236}">
                <a16:creationId xmlns:a16="http://schemas.microsoft.com/office/drawing/2014/main" id="{5614C7C0-FA1D-4105-8345-1DF76F987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2753" y="703679"/>
            <a:ext cx="753718" cy="1016562"/>
            <a:chOff x="422753" y="703679"/>
            <a:chExt cx="753718" cy="1016562"/>
          </a:xfrm>
        </p:grpSpPr>
        <p:sp>
          <p:nvSpPr>
            <p:cNvPr id="22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956" y="703679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solidFill>
              <a:schemeClr val="accent1"/>
            </a:solidFill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2753" y="1562696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solidFill>
              <a:schemeClr val="accent1"/>
            </a:solidFill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4" name="Picture 4" descr="ruler, compass and protractor">
            <a:extLst>
              <a:ext uri="{FF2B5EF4-FFF2-40B4-BE49-F238E27FC236}">
                <a16:creationId xmlns:a16="http://schemas.microsoft.com/office/drawing/2014/main" id="{5C94C922-1E96-74D2-0171-6C8EA3DD20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7770" y="1448957"/>
            <a:ext cx="3952579" cy="395257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3942C-BDCA-0968-3F0D-71A2E4D674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8306" y="1942647"/>
            <a:ext cx="4615231" cy="417272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tx1">
                    <a:alpha val="80000"/>
                  </a:schemeClr>
                </a:solidFill>
                <a:cs typeface="Calibri"/>
              </a:rPr>
              <a:t>The College has </a:t>
            </a:r>
            <a:r>
              <a:rPr lang="en-US" b="1" dirty="0">
                <a:solidFill>
                  <a:schemeClr val="tx1">
                    <a:alpha val="80000"/>
                  </a:schemeClr>
                </a:solidFill>
                <a:cs typeface="Calibri"/>
              </a:rPr>
              <a:t>institution-set standards</a:t>
            </a:r>
            <a:r>
              <a:rPr lang="en-US" dirty="0">
                <a:solidFill>
                  <a:schemeClr val="tx1">
                    <a:alpha val="80000"/>
                  </a:schemeClr>
                </a:solidFill>
                <a:cs typeface="Calibri"/>
              </a:rPr>
              <a:t> (ISS) as well as stretch goals to see how well we are serving our students. </a:t>
            </a:r>
          </a:p>
          <a:p>
            <a:r>
              <a:rPr lang="en-US" dirty="0">
                <a:solidFill>
                  <a:schemeClr val="tx1">
                    <a:alpha val="80000"/>
                  </a:schemeClr>
                </a:solidFill>
                <a:cs typeface="Calibri"/>
              </a:rPr>
              <a:t>The ISS gives us data that tells us what we are doing well and where we need to grow.</a:t>
            </a:r>
          </a:p>
        </p:txBody>
      </p:sp>
      <p:sp>
        <p:nvSpPr>
          <p:cNvPr id="37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38" name="Straight Connector 26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9926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841FF93-25D9-4E9C-B344-E62DEB185A5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err="1"/>
              <a:t>Chatfall</a:t>
            </a:r>
            <a:endParaRPr lang="en-US" dirty="0"/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Different coloured question marks">
            <a:extLst>
              <a:ext uri="{FF2B5EF4-FFF2-40B4-BE49-F238E27FC236}">
                <a16:creationId xmlns:a16="http://schemas.microsoft.com/office/drawing/2014/main" id="{0A01FE85-3D1E-CD7A-2BAB-DD92B8795B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778" r="10908" b="-2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5D89BA-875C-4924-96C8-126B754E011B}"/>
              </a:ext>
            </a:extLst>
          </p:cNvPr>
          <p:cNvSpPr txBox="1"/>
          <p:nvPr/>
        </p:nvSpPr>
        <p:spPr>
          <a:xfrm>
            <a:off x="8537331" y="148637"/>
            <a:ext cx="3027458" cy="2241118"/>
          </a:xfrm>
          <a:prstGeom prst="rect">
            <a:avLst/>
          </a:prstGeom>
          <a:ln w="31750">
            <a:solidFill>
              <a:schemeClr val="accent1"/>
            </a:solidFill>
          </a:ln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fontScale="92500"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 err="1">
                <a:ea typeface="+mn-lt"/>
                <a:cs typeface="+mn-lt"/>
              </a:rPr>
              <a:t>Chatfall</a:t>
            </a:r>
            <a:r>
              <a:rPr lang="en-US" sz="3200" dirty="0">
                <a:ea typeface="+mn-lt"/>
                <a:cs typeface="+mn-lt"/>
              </a:rPr>
              <a:t>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>
                <a:ea typeface="+mn-lt"/>
                <a:cs typeface="+mn-lt"/>
              </a:rPr>
              <a:t>Please type your answer into the chat …</a:t>
            </a:r>
            <a:r>
              <a:rPr lang="en-US" sz="3200" b="1" dirty="0">
                <a:highlight>
                  <a:srgbClr val="FFFF00"/>
                </a:highlight>
                <a:ea typeface="+mn-lt"/>
                <a:cs typeface="+mn-lt"/>
              </a:rPr>
              <a:t>BUT DON’T HIT ENTER…YET!</a:t>
            </a:r>
            <a:endParaRPr lang="en-US" sz="3200" b="1" dirty="0">
              <a:highlight>
                <a:srgbClr val="FFFF00"/>
              </a:highlight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899F88-9F6F-51C4-0A9A-4E222F856AB8}"/>
              </a:ext>
            </a:extLst>
          </p:cNvPr>
          <p:cNvSpPr txBox="1"/>
          <p:nvPr/>
        </p:nvSpPr>
        <p:spPr>
          <a:xfrm>
            <a:off x="7993428" y="2538391"/>
            <a:ext cx="4115265" cy="259702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3600" dirty="0">
                <a:ea typeface="+mn-lt"/>
                <a:cs typeface="+mn-lt"/>
              </a:rPr>
              <a:t>What are the Institutional-set Standards (ISS) that Mt. SAC uses to see how well we are serving students?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41712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1335</Words>
  <Application>Microsoft Office PowerPoint</Application>
  <PresentationFormat>Widescreen</PresentationFormat>
  <Paragraphs>291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Welcome to Fall 2022</vt:lpstr>
      <vt:lpstr>Chatfall</vt:lpstr>
      <vt:lpstr>Accreditation by the Numbers</vt:lpstr>
      <vt:lpstr>Purpose of Accreditation</vt:lpstr>
      <vt:lpstr>Why Bother?</vt:lpstr>
      <vt:lpstr>Four Interconnected Standards of Institutional Practice</vt:lpstr>
      <vt:lpstr>Ongoing Day to Day Work of the College</vt:lpstr>
      <vt:lpstr>Did you know...</vt:lpstr>
      <vt:lpstr>Chatfall</vt:lpstr>
      <vt:lpstr>Institution-set Standards (ISS)</vt:lpstr>
      <vt:lpstr>Institution-set Standards</vt:lpstr>
      <vt:lpstr>Institution-Set Standards</vt:lpstr>
      <vt:lpstr>The Essential Questions of Accreditation are:</vt:lpstr>
      <vt:lpstr>ISER</vt:lpstr>
      <vt:lpstr>Part 1</vt:lpstr>
      <vt:lpstr>Weaving Teams</vt:lpstr>
      <vt:lpstr>Growth from the ISER process...</vt:lpstr>
      <vt:lpstr>Resource/Review Teams</vt:lpstr>
      <vt:lpstr>Get Involved</vt:lpstr>
      <vt:lpstr>Finishing Teams</vt:lpstr>
      <vt:lpstr>Why get involved?</vt:lpstr>
      <vt:lpstr>Campus-wide roll out</vt:lpstr>
      <vt:lpstr>Overall Timeline</vt:lpstr>
      <vt:lpstr>Mark Your Calendar!! Friday Online Fall Forums:</vt:lpstr>
      <vt:lpstr>About the Core Team Members...</vt:lpstr>
      <vt:lpstr>Thank you so much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Fall 2022</dc:title>
  <dc:creator>Maldonado-Greenlee, Lianne</dc:creator>
  <cp:lastModifiedBy>Maldonado-Greenlee, Lianne</cp:lastModifiedBy>
  <cp:revision>1</cp:revision>
  <dcterms:created xsi:type="dcterms:W3CDTF">2022-08-12T22:28:54Z</dcterms:created>
  <dcterms:modified xsi:type="dcterms:W3CDTF">2022-08-16T18:44:27Z</dcterms:modified>
</cp:coreProperties>
</file>