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70" r:id="rId3"/>
    <p:sldId id="271" r:id="rId4"/>
    <p:sldId id="309" r:id="rId5"/>
    <p:sldId id="306" r:id="rId6"/>
    <p:sldId id="295" r:id="rId7"/>
    <p:sldId id="301" r:id="rId8"/>
    <p:sldId id="297" r:id="rId9"/>
    <p:sldId id="305" r:id="rId10"/>
    <p:sldId id="307" r:id="rId11"/>
    <p:sldId id="308" r:id="rId12"/>
    <p:sldId id="296" r:id="rId13"/>
    <p:sldId id="299" r:id="rId14"/>
    <p:sldId id="298" r:id="rId15"/>
    <p:sldId id="303" r:id="rId16"/>
    <p:sldId id="304" r:id="rId17"/>
    <p:sldId id="300" r:id="rId18"/>
    <p:sldId id="2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Samantha Robertson" initials="S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9EF"/>
    <a:srgbClr val="900336"/>
    <a:srgbClr val="A10039"/>
    <a:srgbClr val="B83B1D"/>
    <a:srgbClr val="D83B01"/>
    <a:srgbClr val="D7D7D7"/>
    <a:srgbClr val="C8C8C8"/>
    <a:srgbClr val="DD462F"/>
    <a:srgbClr val="0078D7"/>
    <a:srgbClr val="898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DB7DAC-424A-4259-10F7-37FFDA1660EC}" v="30" dt="2022-10-21T16:25:59.284"/>
    <p1510:client id="{7AB8B074-29E5-4F16-BBFE-BF36E8E16304}" v="978" dt="2022-10-21T20:34:03.768"/>
    <p1510:client id="{E9DDC51A-5D99-E7CC-FD2F-F2BD0E1FA1F0}" v="57" dt="2022-10-21T16:55:32.715"/>
  </p1510:revLst>
</p1510:revInfo>
</file>

<file path=ppt/tableStyles.xml><?xml version="1.0" encoding="utf-8"?>
<a:tblStyleLst xmlns:a="http://schemas.openxmlformats.org/drawingml/2006/main" def="{0E3FDE45-AF77-4B5C-9715-49D594BDF05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358" autoAdjust="0"/>
  </p:normalViewPr>
  <p:slideViewPr>
    <p:cSldViewPr snapToGrid="0">
      <p:cViewPr varScale="1">
        <p:scale>
          <a:sx n="72" d="100"/>
          <a:sy n="72" d="100"/>
        </p:scale>
        <p:origin x="78" y="4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12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donado-Greenlee, Lianne" userId="525c7285-978f-4548-9cbc-4ce7672adacf" providerId="ADAL" clId="{7AB8B074-29E5-4F16-BBFE-BF36E8E16304}"/>
    <pc:docChg chg="modSld">
      <pc:chgData name="Maldonado-Greenlee, Lianne" userId="525c7285-978f-4548-9cbc-4ce7672adacf" providerId="ADAL" clId="{7AB8B074-29E5-4F16-BBFE-BF36E8E16304}" dt="2022-10-21T20:35:08.856" v="985" actId="962"/>
      <pc:docMkLst>
        <pc:docMk/>
      </pc:docMkLst>
      <pc:sldChg chg="modSp mod">
        <pc:chgData name="Maldonado-Greenlee, Lianne" userId="525c7285-978f-4548-9cbc-4ce7672adacf" providerId="ADAL" clId="{7AB8B074-29E5-4F16-BBFE-BF36E8E16304}" dt="2022-10-21T20:34:53.641" v="984" actId="962"/>
        <pc:sldMkLst>
          <pc:docMk/>
          <pc:sldMk cId="1320962388" sldId="296"/>
        </pc:sldMkLst>
        <pc:spChg chg="mod">
          <ac:chgData name="Maldonado-Greenlee, Lianne" userId="525c7285-978f-4548-9cbc-4ce7672adacf" providerId="ADAL" clId="{7AB8B074-29E5-4F16-BBFE-BF36E8E16304}" dt="2022-10-21T20:34:52.681" v="983" actId="962"/>
          <ac:spMkLst>
            <pc:docMk/>
            <pc:sldMk cId="1320962388" sldId="296"/>
            <ac:spMk id="8" creationId="{4C82F289-4F5D-FBF2-AFD8-E365C703CB6C}"/>
          </ac:spMkLst>
        </pc:spChg>
        <pc:picChg chg="mod">
          <ac:chgData name="Maldonado-Greenlee, Lianne" userId="525c7285-978f-4548-9cbc-4ce7672adacf" providerId="ADAL" clId="{7AB8B074-29E5-4F16-BBFE-BF36E8E16304}" dt="2022-10-21T20:34:53.641" v="984" actId="962"/>
          <ac:picMkLst>
            <pc:docMk/>
            <pc:sldMk cId="1320962388" sldId="296"/>
            <ac:picMk id="7" creationId="{0DA78289-0739-94D2-18E3-7DF46C26C5C4}"/>
          </ac:picMkLst>
        </pc:picChg>
      </pc:sldChg>
      <pc:sldChg chg="modSp">
        <pc:chgData name="Maldonado-Greenlee, Lianne" userId="525c7285-978f-4548-9cbc-4ce7672adacf" providerId="ADAL" clId="{7AB8B074-29E5-4F16-BBFE-BF36E8E16304}" dt="2022-10-21T20:34:03.768" v="977" actId="962"/>
        <pc:sldMkLst>
          <pc:docMk/>
          <pc:sldMk cId="2723904167" sldId="298"/>
        </pc:sldMkLst>
        <pc:graphicFrameChg chg="mod">
          <ac:chgData name="Maldonado-Greenlee, Lianne" userId="525c7285-978f-4548-9cbc-4ce7672adacf" providerId="ADAL" clId="{7AB8B074-29E5-4F16-BBFE-BF36E8E16304}" dt="2022-10-21T20:34:03.768" v="977" actId="962"/>
          <ac:graphicFrameMkLst>
            <pc:docMk/>
            <pc:sldMk cId="2723904167" sldId="298"/>
            <ac:graphicFrameMk id="5" creationId="{BE6D244C-EF53-94D7-9675-07822A8EDC03}"/>
          </ac:graphicFrameMkLst>
        </pc:graphicFrameChg>
      </pc:sldChg>
      <pc:sldChg chg="modSp">
        <pc:chgData name="Maldonado-Greenlee, Lianne" userId="525c7285-978f-4548-9cbc-4ce7672adacf" providerId="ADAL" clId="{7AB8B074-29E5-4F16-BBFE-BF36E8E16304}" dt="2022-10-21T20:33:10.231" v="397" actId="962"/>
        <pc:sldMkLst>
          <pc:docMk/>
          <pc:sldMk cId="1789244235" sldId="301"/>
        </pc:sldMkLst>
        <pc:graphicFrameChg chg="mod">
          <ac:chgData name="Maldonado-Greenlee, Lianne" userId="525c7285-978f-4548-9cbc-4ce7672adacf" providerId="ADAL" clId="{7AB8B074-29E5-4F16-BBFE-BF36E8E16304}" dt="2022-10-21T20:33:10.231" v="397" actId="962"/>
          <ac:graphicFrameMkLst>
            <pc:docMk/>
            <pc:sldMk cId="1789244235" sldId="301"/>
            <ac:graphicFrameMk id="6" creationId="{E80E6637-BDB1-8B04-71DB-C200E808A22C}"/>
          </ac:graphicFrameMkLst>
        </pc:graphicFrameChg>
      </pc:sldChg>
      <pc:sldChg chg="modSp mod">
        <pc:chgData name="Maldonado-Greenlee, Lianne" userId="525c7285-978f-4548-9cbc-4ce7672adacf" providerId="ADAL" clId="{7AB8B074-29E5-4F16-BBFE-BF36E8E16304}" dt="2022-10-21T20:35:08.856" v="985" actId="962"/>
        <pc:sldMkLst>
          <pc:docMk/>
          <pc:sldMk cId="1525711347" sldId="304"/>
        </pc:sldMkLst>
        <pc:picChg chg="mod">
          <ac:chgData name="Maldonado-Greenlee, Lianne" userId="525c7285-978f-4548-9cbc-4ce7672adacf" providerId="ADAL" clId="{7AB8B074-29E5-4F16-BBFE-BF36E8E16304}" dt="2022-10-21T20:35:08.856" v="985" actId="962"/>
          <ac:picMkLst>
            <pc:docMk/>
            <pc:sldMk cId="1525711347" sldId="304"/>
            <ac:picMk id="5" creationId="{3FA3E52D-DC55-CBC6-E574-2ACF8905B6AA}"/>
          </ac:picMkLst>
        </pc:pic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612FE-4639-4433-9AFC-AA9D66053F25}" type="doc">
      <dgm:prSet loTypeId="urn:microsoft.com/office/officeart/2008/layout/LinedList" loCatId="list" qsTypeId="urn:microsoft.com/office/officeart/2005/8/quickstyle/3d2" qsCatId="3D" csTypeId="urn:microsoft.com/office/officeart/2005/8/colors/colorful1" csCatId="colorful" phldr="1"/>
      <dgm:spPr/>
      <dgm:t>
        <a:bodyPr/>
        <a:lstStyle/>
        <a:p>
          <a:endParaRPr lang="en-US"/>
        </a:p>
      </dgm:t>
    </dgm:pt>
    <dgm:pt modelId="{178BB00C-8E49-45D2-8FB6-44932B0B1168}">
      <dgm:prSet/>
      <dgm:spPr/>
      <dgm:t>
        <a:bodyPr/>
        <a:lstStyle/>
        <a:p>
          <a:r>
            <a:rPr lang="en-US" b="1" dirty="0">
              <a:latin typeface="+mn-lt"/>
            </a:rPr>
            <a:t>Kelly Fowler</a:t>
          </a:r>
          <a:endParaRPr lang="en-US" dirty="0">
            <a:latin typeface="+mn-lt"/>
          </a:endParaRPr>
        </a:p>
      </dgm:t>
    </dgm:pt>
    <dgm:pt modelId="{614B9877-263C-4F08-83B9-845A8D334ACE}" type="parTrans" cxnId="{1FDAA138-45B5-4DFE-9431-CE5811A4FFCA}">
      <dgm:prSet/>
      <dgm:spPr/>
      <dgm:t>
        <a:bodyPr/>
        <a:lstStyle/>
        <a:p>
          <a:endParaRPr lang="en-US"/>
        </a:p>
      </dgm:t>
    </dgm:pt>
    <dgm:pt modelId="{79F50C8A-8DC8-45C2-9653-E2997353CF2C}" type="sibTrans" cxnId="{1FDAA138-45B5-4DFE-9431-CE5811A4FFCA}">
      <dgm:prSet/>
      <dgm:spPr/>
      <dgm:t>
        <a:bodyPr/>
        <a:lstStyle/>
        <a:p>
          <a:endParaRPr lang="en-US"/>
        </a:p>
      </dgm:t>
    </dgm:pt>
    <dgm:pt modelId="{731381AD-719B-4314-971E-4BE3EB48060F}">
      <dgm:prSet/>
      <dgm:spPr/>
      <dgm:t>
        <a:bodyPr/>
        <a:lstStyle/>
        <a:p>
          <a:r>
            <a:rPr lang="en-US" b="1" dirty="0">
              <a:latin typeface="+mn-lt"/>
            </a:rPr>
            <a:t>Lianne Greenlee</a:t>
          </a:r>
          <a:endParaRPr lang="en-US" dirty="0">
            <a:latin typeface="+mn-lt"/>
          </a:endParaRPr>
        </a:p>
      </dgm:t>
    </dgm:pt>
    <dgm:pt modelId="{87C091E9-1EE0-4EC1-8DEE-F45C6A77A66D}" type="parTrans" cxnId="{37EEAE28-FF12-4E8B-BC78-EB731014E249}">
      <dgm:prSet/>
      <dgm:spPr/>
      <dgm:t>
        <a:bodyPr/>
        <a:lstStyle/>
        <a:p>
          <a:endParaRPr lang="en-US"/>
        </a:p>
      </dgm:t>
    </dgm:pt>
    <dgm:pt modelId="{D307E5BA-FA33-44A7-9D9A-AABE7ACCAC14}" type="sibTrans" cxnId="{37EEAE28-FF12-4E8B-BC78-EB731014E249}">
      <dgm:prSet/>
      <dgm:spPr/>
      <dgm:t>
        <a:bodyPr/>
        <a:lstStyle/>
        <a:p>
          <a:endParaRPr lang="en-US"/>
        </a:p>
      </dgm:t>
    </dgm:pt>
    <dgm:pt modelId="{C3E318DE-ADA0-4EFC-B7EC-ED546A0C5AD5}">
      <dgm:prSet/>
      <dgm:spPr/>
      <dgm:t>
        <a:bodyPr/>
        <a:lstStyle/>
        <a:p>
          <a:pPr rtl="0"/>
          <a:r>
            <a:rPr lang="en-US" b="1" dirty="0">
              <a:latin typeface="+mn-lt"/>
            </a:rPr>
            <a:t>Michelle Sampat</a:t>
          </a:r>
          <a:endParaRPr lang="en-US" dirty="0">
            <a:latin typeface="+mn-lt"/>
          </a:endParaRPr>
        </a:p>
      </dgm:t>
    </dgm:pt>
    <dgm:pt modelId="{9632B837-7EB7-4205-BADE-86EBEF85E5B7}" type="parTrans" cxnId="{22C1B360-87C2-4AE1-9549-9A40CD709FA4}">
      <dgm:prSet/>
      <dgm:spPr/>
      <dgm:t>
        <a:bodyPr/>
        <a:lstStyle/>
        <a:p>
          <a:endParaRPr lang="en-US"/>
        </a:p>
      </dgm:t>
    </dgm:pt>
    <dgm:pt modelId="{BEAB0DC5-8232-472B-87B0-8CA15B7E0FEE}" type="sibTrans" cxnId="{22C1B360-87C2-4AE1-9549-9A40CD709FA4}">
      <dgm:prSet/>
      <dgm:spPr/>
      <dgm:t>
        <a:bodyPr/>
        <a:lstStyle/>
        <a:p>
          <a:endParaRPr lang="en-US"/>
        </a:p>
      </dgm:t>
    </dgm:pt>
    <dgm:pt modelId="{BE423DBE-8741-4C73-AF88-859304A3A320}">
      <dgm:prSet/>
      <dgm:spPr/>
      <dgm:t>
        <a:bodyPr/>
        <a:lstStyle/>
        <a:p>
          <a:r>
            <a:rPr lang="en-US" b="1" dirty="0">
              <a:latin typeface="+mn-lt"/>
            </a:rPr>
            <a:t>Barbara </a:t>
          </a:r>
          <a:r>
            <a:rPr lang="en-US" b="1" dirty="0" err="1">
              <a:latin typeface="+mn-lt"/>
            </a:rPr>
            <a:t>Mezaki</a:t>
          </a:r>
          <a:endParaRPr lang="en-US" dirty="0" err="1">
            <a:latin typeface="+mn-lt"/>
          </a:endParaRPr>
        </a:p>
      </dgm:t>
    </dgm:pt>
    <dgm:pt modelId="{B6B9CAEC-7BB8-4701-B063-967D7706C497}" type="parTrans" cxnId="{022A3049-9AC4-4A40-A621-380B5E6CF40C}">
      <dgm:prSet/>
      <dgm:spPr/>
      <dgm:t>
        <a:bodyPr/>
        <a:lstStyle/>
        <a:p>
          <a:endParaRPr lang="en-US"/>
        </a:p>
      </dgm:t>
    </dgm:pt>
    <dgm:pt modelId="{791A6078-46BB-4904-9326-064F812BD765}" type="sibTrans" cxnId="{022A3049-9AC4-4A40-A621-380B5E6CF40C}">
      <dgm:prSet/>
      <dgm:spPr/>
      <dgm:t>
        <a:bodyPr/>
        <a:lstStyle/>
        <a:p>
          <a:endParaRPr lang="en-US"/>
        </a:p>
      </dgm:t>
    </dgm:pt>
    <dgm:pt modelId="{F73D2E3C-1213-4AE7-A091-CC10BED0C01B}">
      <dgm:prSet/>
      <dgm:spPr/>
      <dgm:t>
        <a:bodyPr/>
        <a:lstStyle/>
        <a:p>
          <a:pPr rtl="0"/>
          <a:r>
            <a:rPr lang="en-US" b="1" dirty="0">
              <a:latin typeface="+mn-lt"/>
            </a:rPr>
            <a:t>Allie </a:t>
          </a:r>
          <a:r>
            <a:rPr lang="en-US" b="1" dirty="0" err="1">
              <a:latin typeface="+mn-lt"/>
            </a:rPr>
            <a:t>Frickert</a:t>
          </a:r>
          <a:endParaRPr lang="en-US" dirty="0" err="1">
            <a:latin typeface="+mn-lt"/>
          </a:endParaRPr>
        </a:p>
      </dgm:t>
    </dgm:pt>
    <dgm:pt modelId="{D5FEF3A8-2F77-4320-AD8D-739F80B1994F}" type="parTrans" cxnId="{934094D5-E95C-4135-9879-1065DF597942}">
      <dgm:prSet/>
      <dgm:spPr/>
      <dgm:t>
        <a:bodyPr/>
        <a:lstStyle/>
        <a:p>
          <a:endParaRPr lang="en-US"/>
        </a:p>
      </dgm:t>
    </dgm:pt>
    <dgm:pt modelId="{B063E150-32BC-4892-A476-44B91AE93FA3}" type="sibTrans" cxnId="{934094D5-E95C-4135-9879-1065DF597942}">
      <dgm:prSet/>
      <dgm:spPr/>
      <dgm:t>
        <a:bodyPr/>
        <a:lstStyle/>
        <a:p>
          <a:endParaRPr lang="en-US"/>
        </a:p>
      </dgm:t>
    </dgm:pt>
    <dgm:pt modelId="{D8F31D11-4468-42CA-867F-370A8643DA2F}">
      <dgm:prSet phldr="0"/>
      <dgm:spPr/>
      <dgm:t>
        <a:bodyPr/>
        <a:lstStyle/>
        <a:p>
          <a:pPr rtl="0"/>
          <a:r>
            <a:rPr lang="en-US" b="1" dirty="0">
              <a:latin typeface="+mn-lt"/>
            </a:rPr>
            <a:t>Patty Quiñones</a:t>
          </a:r>
        </a:p>
      </dgm:t>
    </dgm:pt>
    <dgm:pt modelId="{D535A80A-1C67-4973-8B51-2CB379ACF4C3}" type="parTrans" cxnId="{ED748482-0F76-4217-9B81-326186AD5AD6}">
      <dgm:prSet/>
      <dgm:spPr/>
      <dgm:t>
        <a:bodyPr/>
        <a:lstStyle/>
        <a:p>
          <a:endParaRPr lang="en-US"/>
        </a:p>
      </dgm:t>
    </dgm:pt>
    <dgm:pt modelId="{026D13AD-6860-4EE8-8AFA-13249CCAE2BA}" type="sibTrans" cxnId="{ED748482-0F76-4217-9B81-326186AD5AD6}">
      <dgm:prSet/>
      <dgm:spPr/>
      <dgm:t>
        <a:bodyPr/>
        <a:lstStyle/>
        <a:p>
          <a:endParaRPr lang="en-US"/>
        </a:p>
      </dgm:t>
    </dgm:pt>
    <dgm:pt modelId="{05AE9B52-3BC9-443D-9BC4-E466EA9F50E2}">
      <dgm:prSet/>
      <dgm:spPr/>
      <dgm:t>
        <a:bodyPr/>
        <a:lstStyle/>
        <a:p>
          <a:r>
            <a:rPr lang="en-US" dirty="0">
              <a:latin typeface="+mn-lt"/>
            </a:rPr>
            <a:t>Vice President of Instruction; Accreditation Liaison Officer</a:t>
          </a:r>
        </a:p>
      </dgm:t>
    </dgm:pt>
    <dgm:pt modelId="{BAC99903-EFC0-4E5E-905B-D9F75FA9F567}" type="parTrans" cxnId="{204DB4C8-EB8C-42FC-B27F-002A06C8D6F9}">
      <dgm:prSet/>
      <dgm:spPr/>
      <dgm:t>
        <a:bodyPr/>
        <a:lstStyle/>
        <a:p>
          <a:endParaRPr lang="en-US"/>
        </a:p>
      </dgm:t>
    </dgm:pt>
    <dgm:pt modelId="{A1399FA8-0F34-431E-B33E-9002841DE32F}" type="sibTrans" cxnId="{204DB4C8-EB8C-42FC-B27F-002A06C8D6F9}">
      <dgm:prSet/>
      <dgm:spPr/>
      <dgm:t>
        <a:bodyPr/>
        <a:lstStyle/>
        <a:p>
          <a:endParaRPr lang="en-US"/>
        </a:p>
      </dgm:t>
    </dgm:pt>
    <dgm:pt modelId="{68786F8E-7254-4BB9-9A78-E84BDC1D0F69}">
      <dgm:prSet/>
      <dgm:spPr/>
      <dgm:t>
        <a:bodyPr/>
        <a:lstStyle/>
        <a:p>
          <a:r>
            <a:rPr lang="en-US" dirty="0">
              <a:latin typeface="+mn-lt"/>
            </a:rPr>
            <a:t>Assistant Dean of Accreditation</a:t>
          </a:r>
        </a:p>
      </dgm:t>
    </dgm:pt>
    <dgm:pt modelId="{A07D7F88-8315-44A6-987B-54A4F4C54C6E}" type="parTrans" cxnId="{AA31FB03-6E03-46B0-A4B4-E199B66EED8A}">
      <dgm:prSet/>
      <dgm:spPr/>
      <dgm:t>
        <a:bodyPr/>
        <a:lstStyle/>
        <a:p>
          <a:endParaRPr lang="en-US"/>
        </a:p>
      </dgm:t>
    </dgm:pt>
    <dgm:pt modelId="{797CBF8B-F641-4F2E-BB45-10F4402CC273}" type="sibTrans" cxnId="{AA31FB03-6E03-46B0-A4B4-E199B66EED8A}">
      <dgm:prSet/>
      <dgm:spPr/>
      <dgm:t>
        <a:bodyPr/>
        <a:lstStyle/>
        <a:p>
          <a:endParaRPr lang="en-US"/>
        </a:p>
      </dgm:t>
    </dgm:pt>
    <dgm:pt modelId="{5E5F1ACE-DE1C-40B7-A74D-94FD03A70694}">
      <dgm:prSet/>
      <dgm:spPr/>
      <dgm:t>
        <a:bodyPr/>
        <a:lstStyle/>
        <a:p>
          <a:r>
            <a:rPr lang="en-US" dirty="0">
              <a:latin typeface="+mn-lt"/>
            </a:rPr>
            <a:t>Associate Dean of Arts; Core Team member</a:t>
          </a:r>
        </a:p>
      </dgm:t>
    </dgm:pt>
    <dgm:pt modelId="{9F53B29A-0541-4221-97DF-566936C5C730}" type="parTrans" cxnId="{3B928CAF-10D9-4D55-9C67-AEEEF6DFFAAC}">
      <dgm:prSet/>
      <dgm:spPr/>
      <dgm:t>
        <a:bodyPr/>
        <a:lstStyle/>
        <a:p>
          <a:endParaRPr lang="en-US"/>
        </a:p>
      </dgm:t>
    </dgm:pt>
    <dgm:pt modelId="{7C143A79-9888-488C-A50D-674013AADACB}" type="sibTrans" cxnId="{3B928CAF-10D9-4D55-9C67-AEEEF6DFFAAC}">
      <dgm:prSet/>
      <dgm:spPr/>
      <dgm:t>
        <a:bodyPr/>
        <a:lstStyle/>
        <a:p>
          <a:endParaRPr lang="en-US"/>
        </a:p>
      </dgm:t>
    </dgm:pt>
    <dgm:pt modelId="{1B4B57AB-29FD-471A-A3C6-B0330B7F6CAC}">
      <dgm:prSet phldr="0"/>
      <dgm:spPr/>
      <dgm:t>
        <a:bodyPr/>
        <a:lstStyle/>
        <a:p>
          <a:pPr rtl="0"/>
          <a:r>
            <a:rPr lang="en-US" b="0" dirty="0">
              <a:latin typeface="+mn-lt"/>
            </a:rPr>
            <a:t>Director of Research and Institutional Effectiveness</a:t>
          </a:r>
        </a:p>
      </dgm:t>
    </dgm:pt>
    <dgm:pt modelId="{128E42C1-88F6-4718-A597-67C0ABE1F9E6}" type="parTrans" cxnId="{5CA849EE-EA7C-447D-B704-077C09CC1615}">
      <dgm:prSet/>
      <dgm:spPr/>
      <dgm:t>
        <a:bodyPr/>
        <a:lstStyle/>
        <a:p>
          <a:endParaRPr lang="en-US"/>
        </a:p>
      </dgm:t>
    </dgm:pt>
    <dgm:pt modelId="{FE7F8335-47FF-4C59-97BB-5FDE1E35D6B7}" type="sibTrans" cxnId="{5CA849EE-EA7C-447D-B704-077C09CC1615}">
      <dgm:prSet/>
      <dgm:spPr/>
      <dgm:t>
        <a:bodyPr/>
        <a:lstStyle/>
        <a:p>
          <a:endParaRPr lang="en-US"/>
        </a:p>
      </dgm:t>
    </dgm:pt>
    <dgm:pt modelId="{CF200580-A58C-4906-9CC5-CBFD86867A5B}">
      <dgm:prSet/>
      <dgm:spPr/>
      <dgm:t>
        <a:bodyPr/>
        <a:lstStyle/>
        <a:p>
          <a:r>
            <a:rPr lang="en-US" dirty="0">
              <a:latin typeface="+mn-lt"/>
            </a:rPr>
            <a:t>Professor of American Language; Faculty Accreditation Coordinator</a:t>
          </a:r>
        </a:p>
      </dgm:t>
    </dgm:pt>
    <dgm:pt modelId="{1D72ED91-C164-4F33-8CE0-8ACCBD85BD49}" type="parTrans" cxnId="{E0352AE4-33EE-497F-A9C3-5880116896FE}">
      <dgm:prSet/>
      <dgm:spPr/>
      <dgm:t>
        <a:bodyPr/>
        <a:lstStyle/>
        <a:p>
          <a:endParaRPr lang="en-US"/>
        </a:p>
      </dgm:t>
    </dgm:pt>
    <dgm:pt modelId="{D1F506A1-185D-4479-AE4C-3AC41B4DF108}" type="sibTrans" cxnId="{E0352AE4-33EE-497F-A9C3-5880116896FE}">
      <dgm:prSet/>
      <dgm:spPr/>
      <dgm:t>
        <a:bodyPr/>
        <a:lstStyle/>
        <a:p>
          <a:endParaRPr lang="en-US"/>
        </a:p>
      </dgm:t>
    </dgm:pt>
    <dgm:pt modelId="{D9137C39-5281-40B4-A0A0-CC43B114C634}">
      <dgm:prSet/>
      <dgm:spPr/>
      <dgm:t>
        <a:bodyPr/>
        <a:lstStyle/>
        <a:p>
          <a:pPr rtl="0"/>
          <a:r>
            <a:rPr lang="en-US" dirty="0">
              <a:latin typeface="+mn-lt"/>
            </a:rPr>
            <a:t>Professor of History; Faculty Assistant Accreditation Coordinator</a:t>
          </a:r>
        </a:p>
      </dgm:t>
    </dgm:pt>
    <dgm:pt modelId="{EB028636-33A4-4A1D-A949-9C19BEC4B280}" type="parTrans" cxnId="{A9452625-6581-464F-8553-8A5C067E62A3}">
      <dgm:prSet/>
      <dgm:spPr/>
      <dgm:t>
        <a:bodyPr/>
        <a:lstStyle/>
        <a:p>
          <a:endParaRPr lang="en-US"/>
        </a:p>
      </dgm:t>
    </dgm:pt>
    <dgm:pt modelId="{869D401B-2314-4AD6-8E30-9BAA6780D0A3}" type="sibTrans" cxnId="{A9452625-6581-464F-8553-8A5C067E62A3}">
      <dgm:prSet/>
      <dgm:spPr/>
      <dgm:t>
        <a:bodyPr/>
        <a:lstStyle/>
        <a:p>
          <a:endParaRPr lang="en-US"/>
        </a:p>
      </dgm:t>
    </dgm:pt>
    <dgm:pt modelId="{6BC82EAA-A69E-45B9-B21F-D0095957F5CE}">
      <dgm:prSet/>
      <dgm:spPr/>
      <dgm:t>
        <a:bodyPr/>
        <a:lstStyle/>
        <a:p>
          <a:pPr rtl="0"/>
          <a:r>
            <a:rPr lang="en-US" b="1" dirty="0">
              <a:latin typeface="+mn-lt"/>
            </a:rPr>
            <a:t>Laura Martinez </a:t>
          </a:r>
        </a:p>
      </dgm:t>
    </dgm:pt>
    <dgm:pt modelId="{26962BB4-CC35-40CC-A496-98F7534FB3EB}" type="parTrans" cxnId="{4E5EA2FA-7625-4113-92B6-72BECB9325C7}">
      <dgm:prSet/>
      <dgm:spPr/>
      <dgm:t>
        <a:bodyPr/>
        <a:lstStyle/>
        <a:p>
          <a:endParaRPr lang="en-US"/>
        </a:p>
      </dgm:t>
    </dgm:pt>
    <dgm:pt modelId="{DAF92717-0600-4988-B811-8D612E95778A}" type="sibTrans" cxnId="{4E5EA2FA-7625-4113-92B6-72BECB9325C7}">
      <dgm:prSet/>
      <dgm:spPr/>
      <dgm:t>
        <a:bodyPr/>
        <a:lstStyle/>
        <a:p>
          <a:endParaRPr lang="en-US"/>
        </a:p>
      </dgm:t>
    </dgm:pt>
    <dgm:pt modelId="{D82F78E8-0EE7-4C5D-9863-33B6428AAD8A}">
      <dgm:prSet/>
      <dgm:spPr/>
      <dgm:t>
        <a:bodyPr/>
        <a:lstStyle/>
        <a:p>
          <a:pPr rtl="0"/>
          <a:r>
            <a:rPr lang="en-US" b="0" dirty="0">
              <a:latin typeface="+mn-lt"/>
            </a:rPr>
            <a:t>Executive Assistant to the Vice President of Instruction</a:t>
          </a:r>
        </a:p>
      </dgm:t>
    </dgm:pt>
    <dgm:pt modelId="{F0D77E19-1FD5-4B0E-B68A-A0925111FE2A}" type="parTrans" cxnId="{85A9F035-A533-4B48-B4AB-172152981121}">
      <dgm:prSet/>
      <dgm:spPr/>
      <dgm:t>
        <a:bodyPr/>
        <a:lstStyle/>
        <a:p>
          <a:endParaRPr lang="en-US"/>
        </a:p>
      </dgm:t>
    </dgm:pt>
    <dgm:pt modelId="{3E2BE8DD-D4A2-4FBA-8A70-B7439E1B610C}" type="sibTrans" cxnId="{85A9F035-A533-4B48-B4AB-172152981121}">
      <dgm:prSet/>
      <dgm:spPr/>
      <dgm:t>
        <a:bodyPr/>
        <a:lstStyle/>
        <a:p>
          <a:endParaRPr lang="en-US"/>
        </a:p>
      </dgm:t>
    </dgm:pt>
    <dgm:pt modelId="{0BA855A9-4204-4178-A05A-C13D4FF7BF25}" type="pres">
      <dgm:prSet presAssocID="{A40612FE-4639-4433-9AFC-AA9D66053F25}" presName="vert0" presStyleCnt="0">
        <dgm:presLayoutVars>
          <dgm:dir/>
          <dgm:animOne val="branch"/>
          <dgm:animLvl val="lvl"/>
        </dgm:presLayoutVars>
      </dgm:prSet>
      <dgm:spPr/>
    </dgm:pt>
    <dgm:pt modelId="{5BCF9EFA-ADFC-4D52-ABD4-2D84F6B571E3}" type="pres">
      <dgm:prSet presAssocID="{178BB00C-8E49-45D2-8FB6-44932B0B1168}" presName="thickLine" presStyleLbl="alignNode1" presStyleIdx="0" presStyleCnt="7"/>
      <dgm:spPr/>
    </dgm:pt>
    <dgm:pt modelId="{044A2377-5F13-46D9-ABDA-DACEFA558EF6}" type="pres">
      <dgm:prSet presAssocID="{178BB00C-8E49-45D2-8FB6-44932B0B1168}" presName="horz1" presStyleCnt="0"/>
      <dgm:spPr/>
    </dgm:pt>
    <dgm:pt modelId="{BF5DEC32-B6ED-45B9-8B91-EC0D964ECABE}" type="pres">
      <dgm:prSet presAssocID="{178BB00C-8E49-45D2-8FB6-44932B0B1168}" presName="tx1" presStyleLbl="revTx" presStyleIdx="0" presStyleCnt="14"/>
      <dgm:spPr/>
    </dgm:pt>
    <dgm:pt modelId="{49865EDE-746F-4AD6-8C1A-43C8207642B8}" type="pres">
      <dgm:prSet presAssocID="{178BB00C-8E49-45D2-8FB6-44932B0B1168}" presName="vert1" presStyleCnt="0"/>
      <dgm:spPr/>
    </dgm:pt>
    <dgm:pt modelId="{57592863-D8D5-40CA-8822-2FEBFECA706F}" type="pres">
      <dgm:prSet presAssocID="{05AE9B52-3BC9-443D-9BC4-E466EA9F50E2}" presName="vertSpace2a" presStyleCnt="0"/>
      <dgm:spPr/>
    </dgm:pt>
    <dgm:pt modelId="{0A83B7FB-13F8-4F23-A15B-63015A5BD9DA}" type="pres">
      <dgm:prSet presAssocID="{05AE9B52-3BC9-443D-9BC4-E466EA9F50E2}" presName="horz2" presStyleCnt="0"/>
      <dgm:spPr/>
    </dgm:pt>
    <dgm:pt modelId="{6D2A4D01-87A3-4456-803F-E5179859BF38}" type="pres">
      <dgm:prSet presAssocID="{05AE9B52-3BC9-443D-9BC4-E466EA9F50E2}" presName="horzSpace2" presStyleCnt="0"/>
      <dgm:spPr/>
    </dgm:pt>
    <dgm:pt modelId="{7E8487B5-0635-49EF-92AB-A207DB915C1B}" type="pres">
      <dgm:prSet presAssocID="{05AE9B52-3BC9-443D-9BC4-E466EA9F50E2}" presName="tx2" presStyleLbl="revTx" presStyleIdx="1" presStyleCnt="14"/>
      <dgm:spPr/>
    </dgm:pt>
    <dgm:pt modelId="{37C9A14A-7061-4FF6-9CEB-F97069E577F5}" type="pres">
      <dgm:prSet presAssocID="{05AE9B52-3BC9-443D-9BC4-E466EA9F50E2}" presName="vert2" presStyleCnt="0"/>
      <dgm:spPr/>
    </dgm:pt>
    <dgm:pt modelId="{BEF99069-D2A8-4E86-A0FB-BD81F25896A7}" type="pres">
      <dgm:prSet presAssocID="{05AE9B52-3BC9-443D-9BC4-E466EA9F50E2}" presName="thinLine2b" presStyleLbl="callout" presStyleIdx="0" presStyleCnt="7"/>
      <dgm:spPr/>
    </dgm:pt>
    <dgm:pt modelId="{0AAEBFDD-27FB-4F73-9A92-D517E4A1885F}" type="pres">
      <dgm:prSet presAssocID="{05AE9B52-3BC9-443D-9BC4-E466EA9F50E2}" presName="vertSpace2b" presStyleCnt="0"/>
      <dgm:spPr/>
    </dgm:pt>
    <dgm:pt modelId="{90FE6659-7CB0-44DD-B0B2-93098A7DC87B}" type="pres">
      <dgm:prSet presAssocID="{731381AD-719B-4314-971E-4BE3EB48060F}" presName="thickLine" presStyleLbl="alignNode1" presStyleIdx="1" presStyleCnt="7"/>
      <dgm:spPr/>
    </dgm:pt>
    <dgm:pt modelId="{9CEAC0A7-E605-4E6F-B2FC-606839689E94}" type="pres">
      <dgm:prSet presAssocID="{731381AD-719B-4314-971E-4BE3EB48060F}" presName="horz1" presStyleCnt="0"/>
      <dgm:spPr/>
    </dgm:pt>
    <dgm:pt modelId="{24A1D160-D389-452D-A044-6CE77C190F9D}" type="pres">
      <dgm:prSet presAssocID="{731381AD-719B-4314-971E-4BE3EB48060F}" presName="tx1" presStyleLbl="revTx" presStyleIdx="2" presStyleCnt="14"/>
      <dgm:spPr/>
    </dgm:pt>
    <dgm:pt modelId="{57613FE8-76FD-482E-A49E-71D6F94F340E}" type="pres">
      <dgm:prSet presAssocID="{731381AD-719B-4314-971E-4BE3EB48060F}" presName="vert1" presStyleCnt="0"/>
      <dgm:spPr/>
    </dgm:pt>
    <dgm:pt modelId="{2792F15C-D8E1-4C43-BB28-5980F671FDA0}" type="pres">
      <dgm:prSet presAssocID="{68786F8E-7254-4BB9-9A78-E84BDC1D0F69}" presName="vertSpace2a" presStyleCnt="0"/>
      <dgm:spPr/>
    </dgm:pt>
    <dgm:pt modelId="{9AB67734-D70A-4726-852D-216666356B4D}" type="pres">
      <dgm:prSet presAssocID="{68786F8E-7254-4BB9-9A78-E84BDC1D0F69}" presName="horz2" presStyleCnt="0"/>
      <dgm:spPr/>
    </dgm:pt>
    <dgm:pt modelId="{BD144C85-79FE-4A70-BFB1-91E60C97A062}" type="pres">
      <dgm:prSet presAssocID="{68786F8E-7254-4BB9-9A78-E84BDC1D0F69}" presName="horzSpace2" presStyleCnt="0"/>
      <dgm:spPr/>
    </dgm:pt>
    <dgm:pt modelId="{15CD678B-A366-48B8-A38E-10AC71F42FE5}" type="pres">
      <dgm:prSet presAssocID="{68786F8E-7254-4BB9-9A78-E84BDC1D0F69}" presName="tx2" presStyleLbl="revTx" presStyleIdx="3" presStyleCnt="14"/>
      <dgm:spPr/>
    </dgm:pt>
    <dgm:pt modelId="{3F6951D7-6335-4756-8021-B630BB18A4F0}" type="pres">
      <dgm:prSet presAssocID="{68786F8E-7254-4BB9-9A78-E84BDC1D0F69}" presName="vert2" presStyleCnt="0"/>
      <dgm:spPr/>
    </dgm:pt>
    <dgm:pt modelId="{4809F2BF-0736-4CDD-B7B5-0E181598CBD0}" type="pres">
      <dgm:prSet presAssocID="{68786F8E-7254-4BB9-9A78-E84BDC1D0F69}" presName="thinLine2b" presStyleLbl="callout" presStyleIdx="1" presStyleCnt="7"/>
      <dgm:spPr/>
    </dgm:pt>
    <dgm:pt modelId="{0FB99FE7-C0E7-48CB-BE51-0F866C0A9F12}" type="pres">
      <dgm:prSet presAssocID="{68786F8E-7254-4BB9-9A78-E84BDC1D0F69}" presName="vertSpace2b" presStyleCnt="0"/>
      <dgm:spPr/>
    </dgm:pt>
    <dgm:pt modelId="{5E7F2795-3AF8-4562-97D3-7FE215BD8D36}" type="pres">
      <dgm:prSet presAssocID="{C3E318DE-ADA0-4EFC-B7EC-ED546A0C5AD5}" presName="thickLine" presStyleLbl="alignNode1" presStyleIdx="2" presStyleCnt="7"/>
      <dgm:spPr/>
    </dgm:pt>
    <dgm:pt modelId="{F787EAAD-9CC3-4C1A-856A-3418ED20FDF8}" type="pres">
      <dgm:prSet presAssocID="{C3E318DE-ADA0-4EFC-B7EC-ED546A0C5AD5}" presName="horz1" presStyleCnt="0"/>
      <dgm:spPr/>
    </dgm:pt>
    <dgm:pt modelId="{6EB29B25-342E-4D43-9CF5-7D4E7800523D}" type="pres">
      <dgm:prSet presAssocID="{C3E318DE-ADA0-4EFC-B7EC-ED546A0C5AD5}" presName="tx1" presStyleLbl="revTx" presStyleIdx="4" presStyleCnt="14"/>
      <dgm:spPr/>
    </dgm:pt>
    <dgm:pt modelId="{49AF6A5E-7ABD-4258-9AC0-5969A282FEBD}" type="pres">
      <dgm:prSet presAssocID="{C3E318DE-ADA0-4EFC-B7EC-ED546A0C5AD5}" presName="vert1" presStyleCnt="0"/>
      <dgm:spPr/>
    </dgm:pt>
    <dgm:pt modelId="{176ED5DB-74BB-4B5E-8837-E8F2CBE4A72C}" type="pres">
      <dgm:prSet presAssocID="{5E5F1ACE-DE1C-40B7-A74D-94FD03A70694}" presName="vertSpace2a" presStyleCnt="0"/>
      <dgm:spPr/>
    </dgm:pt>
    <dgm:pt modelId="{F2C8C8A2-3A8D-4FF8-8A2C-1A168DBB7D14}" type="pres">
      <dgm:prSet presAssocID="{5E5F1ACE-DE1C-40B7-A74D-94FD03A70694}" presName="horz2" presStyleCnt="0"/>
      <dgm:spPr/>
    </dgm:pt>
    <dgm:pt modelId="{8D2147E2-33D1-4733-9841-021F1B36E460}" type="pres">
      <dgm:prSet presAssocID="{5E5F1ACE-DE1C-40B7-A74D-94FD03A70694}" presName="horzSpace2" presStyleCnt="0"/>
      <dgm:spPr/>
    </dgm:pt>
    <dgm:pt modelId="{D11562F3-910B-4804-832A-B1ABBC126EC8}" type="pres">
      <dgm:prSet presAssocID="{5E5F1ACE-DE1C-40B7-A74D-94FD03A70694}" presName="tx2" presStyleLbl="revTx" presStyleIdx="5" presStyleCnt="14"/>
      <dgm:spPr/>
    </dgm:pt>
    <dgm:pt modelId="{015BEBFE-2959-496B-BD69-6F04F39FDC81}" type="pres">
      <dgm:prSet presAssocID="{5E5F1ACE-DE1C-40B7-A74D-94FD03A70694}" presName="vert2" presStyleCnt="0"/>
      <dgm:spPr/>
    </dgm:pt>
    <dgm:pt modelId="{237D738D-F8F9-4FF5-92CE-7C028AC43F24}" type="pres">
      <dgm:prSet presAssocID="{5E5F1ACE-DE1C-40B7-A74D-94FD03A70694}" presName="thinLine2b" presStyleLbl="callout" presStyleIdx="2" presStyleCnt="7"/>
      <dgm:spPr/>
    </dgm:pt>
    <dgm:pt modelId="{D7C24A05-48AA-4BF0-92E4-AB7B0E42B5C7}" type="pres">
      <dgm:prSet presAssocID="{5E5F1ACE-DE1C-40B7-A74D-94FD03A70694}" presName="vertSpace2b" presStyleCnt="0"/>
      <dgm:spPr/>
    </dgm:pt>
    <dgm:pt modelId="{183D4EE1-AFC0-4BF9-A145-2C9798B586C6}" type="pres">
      <dgm:prSet presAssocID="{D8F31D11-4468-42CA-867F-370A8643DA2F}" presName="thickLine" presStyleLbl="alignNode1" presStyleIdx="3" presStyleCnt="7"/>
      <dgm:spPr/>
    </dgm:pt>
    <dgm:pt modelId="{DDCA54E9-FC94-4346-B2A6-32DDEDA89DC3}" type="pres">
      <dgm:prSet presAssocID="{D8F31D11-4468-42CA-867F-370A8643DA2F}" presName="horz1" presStyleCnt="0"/>
      <dgm:spPr/>
    </dgm:pt>
    <dgm:pt modelId="{C0CE9D7D-1C5E-448E-99A7-A7459AA89AFA}" type="pres">
      <dgm:prSet presAssocID="{D8F31D11-4468-42CA-867F-370A8643DA2F}" presName="tx1" presStyleLbl="revTx" presStyleIdx="6" presStyleCnt="14"/>
      <dgm:spPr/>
    </dgm:pt>
    <dgm:pt modelId="{7B906C5F-BE3B-49F5-8E87-628AE336936E}" type="pres">
      <dgm:prSet presAssocID="{D8F31D11-4468-42CA-867F-370A8643DA2F}" presName="vert1" presStyleCnt="0"/>
      <dgm:spPr/>
    </dgm:pt>
    <dgm:pt modelId="{55AA9C33-AA27-4E97-B538-5D07C169CE97}" type="pres">
      <dgm:prSet presAssocID="{1B4B57AB-29FD-471A-A3C6-B0330B7F6CAC}" presName="vertSpace2a" presStyleCnt="0"/>
      <dgm:spPr/>
    </dgm:pt>
    <dgm:pt modelId="{01CF2692-2771-46A5-8CB0-4C7F97FE0BA6}" type="pres">
      <dgm:prSet presAssocID="{1B4B57AB-29FD-471A-A3C6-B0330B7F6CAC}" presName="horz2" presStyleCnt="0"/>
      <dgm:spPr/>
    </dgm:pt>
    <dgm:pt modelId="{3BE660FC-DA67-42E7-9576-7A845CFCF8AE}" type="pres">
      <dgm:prSet presAssocID="{1B4B57AB-29FD-471A-A3C6-B0330B7F6CAC}" presName="horzSpace2" presStyleCnt="0"/>
      <dgm:spPr/>
    </dgm:pt>
    <dgm:pt modelId="{B05AD592-1A33-48E9-A73D-E4ABA8B74529}" type="pres">
      <dgm:prSet presAssocID="{1B4B57AB-29FD-471A-A3C6-B0330B7F6CAC}" presName="tx2" presStyleLbl="revTx" presStyleIdx="7" presStyleCnt="14"/>
      <dgm:spPr/>
    </dgm:pt>
    <dgm:pt modelId="{468F3A15-7D2B-49AE-B035-FD538AEF8986}" type="pres">
      <dgm:prSet presAssocID="{1B4B57AB-29FD-471A-A3C6-B0330B7F6CAC}" presName="vert2" presStyleCnt="0"/>
      <dgm:spPr/>
    </dgm:pt>
    <dgm:pt modelId="{FAB2288C-7D12-4141-9873-B2DF19EC8143}" type="pres">
      <dgm:prSet presAssocID="{1B4B57AB-29FD-471A-A3C6-B0330B7F6CAC}" presName="thinLine2b" presStyleLbl="callout" presStyleIdx="3" presStyleCnt="7"/>
      <dgm:spPr/>
    </dgm:pt>
    <dgm:pt modelId="{7581F9E0-99D8-4848-A717-F8940B8B542A}" type="pres">
      <dgm:prSet presAssocID="{1B4B57AB-29FD-471A-A3C6-B0330B7F6CAC}" presName="vertSpace2b" presStyleCnt="0"/>
      <dgm:spPr/>
    </dgm:pt>
    <dgm:pt modelId="{940194B8-CA1F-4CD6-8DD7-C9B36E7515F5}" type="pres">
      <dgm:prSet presAssocID="{BE423DBE-8741-4C73-AF88-859304A3A320}" presName="thickLine" presStyleLbl="alignNode1" presStyleIdx="4" presStyleCnt="7"/>
      <dgm:spPr/>
    </dgm:pt>
    <dgm:pt modelId="{6CA23139-04FF-411C-8ACB-DF47974C612A}" type="pres">
      <dgm:prSet presAssocID="{BE423DBE-8741-4C73-AF88-859304A3A320}" presName="horz1" presStyleCnt="0"/>
      <dgm:spPr/>
    </dgm:pt>
    <dgm:pt modelId="{39DB2C0F-138D-41D3-A4A1-D64533337470}" type="pres">
      <dgm:prSet presAssocID="{BE423DBE-8741-4C73-AF88-859304A3A320}" presName="tx1" presStyleLbl="revTx" presStyleIdx="8" presStyleCnt="14"/>
      <dgm:spPr/>
    </dgm:pt>
    <dgm:pt modelId="{23267C05-84C9-4CF1-A85B-FDD3D4337AF0}" type="pres">
      <dgm:prSet presAssocID="{BE423DBE-8741-4C73-AF88-859304A3A320}" presName="vert1" presStyleCnt="0"/>
      <dgm:spPr/>
    </dgm:pt>
    <dgm:pt modelId="{AECD1D63-0037-4D11-842B-72ADAC9389BA}" type="pres">
      <dgm:prSet presAssocID="{CF200580-A58C-4906-9CC5-CBFD86867A5B}" presName="vertSpace2a" presStyleCnt="0"/>
      <dgm:spPr/>
    </dgm:pt>
    <dgm:pt modelId="{2BBE55FD-EBE7-4F05-B5FA-4D4189E60AA4}" type="pres">
      <dgm:prSet presAssocID="{CF200580-A58C-4906-9CC5-CBFD86867A5B}" presName="horz2" presStyleCnt="0"/>
      <dgm:spPr/>
    </dgm:pt>
    <dgm:pt modelId="{D1EF88BF-9472-482D-90CF-28377D67A4C3}" type="pres">
      <dgm:prSet presAssocID="{CF200580-A58C-4906-9CC5-CBFD86867A5B}" presName="horzSpace2" presStyleCnt="0"/>
      <dgm:spPr/>
    </dgm:pt>
    <dgm:pt modelId="{F840AA76-DBA2-46DC-92FE-CE2E3402E3C0}" type="pres">
      <dgm:prSet presAssocID="{CF200580-A58C-4906-9CC5-CBFD86867A5B}" presName="tx2" presStyleLbl="revTx" presStyleIdx="9" presStyleCnt="14"/>
      <dgm:spPr/>
    </dgm:pt>
    <dgm:pt modelId="{072FF8B3-3EFE-44B2-9297-0F371FF1C483}" type="pres">
      <dgm:prSet presAssocID="{CF200580-A58C-4906-9CC5-CBFD86867A5B}" presName="vert2" presStyleCnt="0"/>
      <dgm:spPr/>
    </dgm:pt>
    <dgm:pt modelId="{38768EE9-52AA-4A37-8CF6-A1C390B3702A}" type="pres">
      <dgm:prSet presAssocID="{CF200580-A58C-4906-9CC5-CBFD86867A5B}" presName="thinLine2b" presStyleLbl="callout" presStyleIdx="4" presStyleCnt="7"/>
      <dgm:spPr/>
    </dgm:pt>
    <dgm:pt modelId="{8489CC62-11BB-4418-A28E-EBD5EA9B4927}" type="pres">
      <dgm:prSet presAssocID="{CF200580-A58C-4906-9CC5-CBFD86867A5B}" presName="vertSpace2b" presStyleCnt="0"/>
      <dgm:spPr/>
    </dgm:pt>
    <dgm:pt modelId="{24750E53-71DF-4123-8166-3E70D07AABE5}" type="pres">
      <dgm:prSet presAssocID="{F73D2E3C-1213-4AE7-A091-CC10BED0C01B}" presName="thickLine" presStyleLbl="alignNode1" presStyleIdx="5" presStyleCnt="7"/>
      <dgm:spPr/>
    </dgm:pt>
    <dgm:pt modelId="{6A8469D5-9153-422D-953E-0877D5C13256}" type="pres">
      <dgm:prSet presAssocID="{F73D2E3C-1213-4AE7-A091-CC10BED0C01B}" presName="horz1" presStyleCnt="0"/>
      <dgm:spPr/>
    </dgm:pt>
    <dgm:pt modelId="{32102B0C-FC58-4767-8507-A2AF59DD8C6A}" type="pres">
      <dgm:prSet presAssocID="{F73D2E3C-1213-4AE7-A091-CC10BED0C01B}" presName="tx1" presStyleLbl="revTx" presStyleIdx="10" presStyleCnt="14"/>
      <dgm:spPr/>
    </dgm:pt>
    <dgm:pt modelId="{FC7EB865-8D75-47CF-8788-B3DA25B5C6D4}" type="pres">
      <dgm:prSet presAssocID="{F73D2E3C-1213-4AE7-A091-CC10BED0C01B}" presName="vert1" presStyleCnt="0"/>
      <dgm:spPr/>
    </dgm:pt>
    <dgm:pt modelId="{266AFE01-0598-4097-8665-699D25A3582D}" type="pres">
      <dgm:prSet presAssocID="{D9137C39-5281-40B4-A0A0-CC43B114C634}" presName="vertSpace2a" presStyleCnt="0"/>
      <dgm:spPr/>
    </dgm:pt>
    <dgm:pt modelId="{5EF65AE5-0CB4-4F3F-8990-5AFF9AC8D928}" type="pres">
      <dgm:prSet presAssocID="{D9137C39-5281-40B4-A0A0-CC43B114C634}" presName="horz2" presStyleCnt="0"/>
      <dgm:spPr/>
    </dgm:pt>
    <dgm:pt modelId="{8AE34A2D-3982-4991-9E8A-8D42274C4651}" type="pres">
      <dgm:prSet presAssocID="{D9137C39-5281-40B4-A0A0-CC43B114C634}" presName="horzSpace2" presStyleCnt="0"/>
      <dgm:spPr/>
    </dgm:pt>
    <dgm:pt modelId="{48F7CAA1-27C5-4508-B20C-DCAA11277767}" type="pres">
      <dgm:prSet presAssocID="{D9137C39-5281-40B4-A0A0-CC43B114C634}" presName="tx2" presStyleLbl="revTx" presStyleIdx="11" presStyleCnt="14"/>
      <dgm:spPr/>
    </dgm:pt>
    <dgm:pt modelId="{23725D5F-1A6B-4778-A327-F500938B0904}" type="pres">
      <dgm:prSet presAssocID="{D9137C39-5281-40B4-A0A0-CC43B114C634}" presName="vert2" presStyleCnt="0"/>
      <dgm:spPr/>
    </dgm:pt>
    <dgm:pt modelId="{D2D8182F-C97E-4511-B03A-6A73783E0AAA}" type="pres">
      <dgm:prSet presAssocID="{D9137C39-5281-40B4-A0A0-CC43B114C634}" presName="thinLine2b" presStyleLbl="callout" presStyleIdx="5" presStyleCnt="7"/>
      <dgm:spPr/>
    </dgm:pt>
    <dgm:pt modelId="{3267E8E8-5472-45DB-83B4-1780F5ADCD46}" type="pres">
      <dgm:prSet presAssocID="{D9137C39-5281-40B4-A0A0-CC43B114C634}" presName="vertSpace2b" presStyleCnt="0"/>
      <dgm:spPr/>
    </dgm:pt>
    <dgm:pt modelId="{9CC40D99-7BB1-41E5-8C49-7DAEDE34E42E}" type="pres">
      <dgm:prSet presAssocID="{6BC82EAA-A69E-45B9-B21F-D0095957F5CE}" presName="thickLine" presStyleLbl="alignNode1" presStyleIdx="6" presStyleCnt="7"/>
      <dgm:spPr/>
    </dgm:pt>
    <dgm:pt modelId="{EDC2E684-41F5-4321-8C52-14F79A0778C4}" type="pres">
      <dgm:prSet presAssocID="{6BC82EAA-A69E-45B9-B21F-D0095957F5CE}" presName="horz1" presStyleCnt="0"/>
      <dgm:spPr/>
    </dgm:pt>
    <dgm:pt modelId="{3B8EF1A0-B45C-40A0-9F1F-8CEC372A30F4}" type="pres">
      <dgm:prSet presAssocID="{6BC82EAA-A69E-45B9-B21F-D0095957F5CE}" presName="tx1" presStyleLbl="revTx" presStyleIdx="12" presStyleCnt="14"/>
      <dgm:spPr/>
    </dgm:pt>
    <dgm:pt modelId="{7016FB6F-D499-4369-8429-EE2DA9EFB538}" type="pres">
      <dgm:prSet presAssocID="{6BC82EAA-A69E-45B9-B21F-D0095957F5CE}" presName="vert1" presStyleCnt="0"/>
      <dgm:spPr/>
    </dgm:pt>
    <dgm:pt modelId="{1F16F7E2-D0B8-4C9F-990B-E7E55AF0F1CB}" type="pres">
      <dgm:prSet presAssocID="{D82F78E8-0EE7-4C5D-9863-33B6428AAD8A}" presName="vertSpace2a" presStyleCnt="0"/>
      <dgm:spPr/>
    </dgm:pt>
    <dgm:pt modelId="{13C77A42-1AD0-433B-B78B-747FFB659409}" type="pres">
      <dgm:prSet presAssocID="{D82F78E8-0EE7-4C5D-9863-33B6428AAD8A}" presName="horz2" presStyleCnt="0"/>
      <dgm:spPr/>
    </dgm:pt>
    <dgm:pt modelId="{03349002-973B-4A77-80EF-24AC5A301287}" type="pres">
      <dgm:prSet presAssocID="{D82F78E8-0EE7-4C5D-9863-33B6428AAD8A}" presName="horzSpace2" presStyleCnt="0"/>
      <dgm:spPr/>
    </dgm:pt>
    <dgm:pt modelId="{32769B81-8581-4193-AD95-C37007D028D6}" type="pres">
      <dgm:prSet presAssocID="{D82F78E8-0EE7-4C5D-9863-33B6428AAD8A}" presName="tx2" presStyleLbl="revTx" presStyleIdx="13" presStyleCnt="14"/>
      <dgm:spPr/>
    </dgm:pt>
    <dgm:pt modelId="{79F9FB5A-D2D2-437A-8862-AF2086A81017}" type="pres">
      <dgm:prSet presAssocID="{D82F78E8-0EE7-4C5D-9863-33B6428AAD8A}" presName="vert2" presStyleCnt="0"/>
      <dgm:spPr/>
    </dgm:pt>
    <dgm:pt modelId="{79827988-7034-4AA7-B87B-33E6D59DF456}" type="pres">
      <dgm:prSet presAssocID="{D82F78E8-0EE7-4C5D-9863-33B6428AAD8A}" presName="thinLine2b" presStyleLbl="callout" presStyleIdx="6" presStyleCnt="7"/>
      <dgm:spPr/>
    </dgm:pt>
    <dgm:pt modelId="{42681F84-A662-4E2F-A30E-CB390A1CEFF7}" type="pres">
      <dgm:prSet presAssocID="{D82F78E8-0EE7-4C5D-9863-33B6428AAD8A}" presName="vertSpace2b" presStyleCnt="0"/>
      <dgm:spPr/>
    </dgm:pt>
  </dgm:ptLst>
  <dgm:cxnLst>
    <dgm:cxn modelId="{AA31FB03-6E03-46B0-A4B4-E199B66EED8A}" srcId="{731381AD-719B-4314-971E-4BE3EB48060F}" destId="{68786F8E-7254-4BB9-9A78-E84BDC1D0F69}" srcOrd="0" destOrd="0" parTransId="{A07D7F88-8315-44A6-987B-54A4F4C54C6E}" sibTransId="{797CBF8B-F641-4F2E-BB45-10F4402CC273}"/>
    <dgm:cxn modelId="{7B387712-C7AC-4C0C-A3C6-E13D3FE0A571}" type="presOf" srcId="{BE423DBE-8741-4C73-AF88-859304A3A320}" destId="{39DB2C0F-138D-41D3-A4A1-D64533337470}" srcOrd="0" destOrd="0" presId="urn:microsoft.com/office/officeart/2008/layout/LinedList"/>
    <dgm:cxn modelId="{A9452625-6581-464F-8553-8A5C067E62A3}" srcId="{F73D2E3C-1213-4AE7-A091-CC10BED0C01B}" destId="{D9137C39-5281-40B4-A0A0-CC43B114C634}" srcOrd="0" destOrd="0" parTransId="{EB028636-33A4-4A1D-A949-9C19BEC4B280}" sibTransId="{869D401B-2314-4AD6-8E30-9BAA6780D0A3}"/>
    <dgm:cxn modelId="{37EEAE28-FF12-4E8B-BC78-EB731014E249}" srcId="{A40612FE-4639-4433-9AFC-AA9D66053F25}" destId="{731381AD-719B-4314-971E-4BE3EB48060F}" srcOrd="1" destOrd="0" parTransId="{87C091E9-1EE0-4EC1-8DEE-F45C6A77A66D}" sibTransId="{D307E5BA-FA33-44A7-9D9A-AABE7ACCAC14}"/>
    <dgm:cxn modelId="{85A9F035-A533-4B48-B4AB-172152981121}" srcId="{6BC82EAA-A69E-45B9-B21F-D0095957F5CE}" destId="{D82F78E8-0EE7-4C5D-9863-33B6428AAD8A}" srcOrd="0" destOrd="0" parTransId="{F0D77E19-1FD5-4B0E-B68A-A0925111FE2A}" sibTransId="{3E2BE8DD-D4A2-4FBA-8A70-B7439E1B610C}"/>
    <dgm:cxn modelId="{1FDAA138-45B5-4DFE-9431-CE5811A4FFCA}" srcId="{A40612FE-4639-4433-9AFC-AA9D66053F25}" destId="{178BB00C-8E49-45D2-8FB6-44932B0B1168}" srcOrd="0" destOrd="0" parTransId="{614B9877-263C-4F08-83B9-845A8D334ACE}" sibTransId="{79F50C8A-8DC8-45C2-9653-E2997353CF2C}"/>
    <dgm:cxn modelId="{22C1B360-87C2-4AE1-9549-9A40CD709FA4}" srcId="{A40612FE-4639-4433-9AFC-AA9D66053F25}" destId="{C3E318DE-ADA0-4EFC-B7EC-ED546A0C5AD5}" srcOrd="2" destOrd="0" parTransId="{9632B837-7EB7-4205-BADE-86EBEF85E5B7}" sibTransId="{BEAB0DC5-8232-472B-87B0-8CA15B7E0FEE}"/>
    <dgm:cxn modelId="{022A3049-9AC4-4A40-A621-380B5E6CF40C}" srcId="{A40612FE-4639-4433-9AFC-AA9D66053F25}" destId="{BE423DBE-8741-4C73-AF88-859304A3A320}" srcOrd="4" destOrd="0" parTransId="{B6B9CAEC-7BB8-4701-B063-967D7706C497}" sibTransId="{791A6078-46BB-4904-9326-064F812BD765}"/>
    <dgm:cxn modelId="{2564106F-80B2-4A39-A49B-A135B5B813C9}" type="presOf" srcId="{5E5F1ACE-DE1C-40B7-A74D-94FD03A70694}" destId="{D11562F3-910B-4804-832A-B1ABBC126EC8}" srcOrd="0" destOrd="0" presId="urn:microsoft.com/office/officeart/2008/layout/LinedList"/>
    <dgm:cxn modelId="{C4C4E151-EC30-4B66-8CC4-3EC58360F14E}" type="presOf" srcId="{05AE9B52-3BC9-443D-9BC4-E466EA9F50E2}" destId="{7E8487B5-0635-49EF-92AB-A207DB915C1B}" srcOrd="0" destOrd="0" presId="urn:microsoft.com/office/officeart/2008/layout/LinedList"/>
    <dgm:cxn modelId="{7463FE7F-0424-43E4-B3EF-C90012EE0574}" type="presOf" srcId="{F73D2E3C-1213-4AE7-A091-CC10BED0C01B}" destId="{32102B0C-FC58-4767-8507-A2AF59DD8C6A}" srcOrd="0" destOrd="0" presId="urn:microsoft.com/office/officeart/2008/layout/LinedList"/>
    <dgm:cxn modelId="{ED748482-0F76-4217-9B81-326186AD5AD6}" srcId="{A40612FE-4639-4433-9AFC-AA9D66053F25}" destId="{D8F31D11-4468-42CA-867F-370A8643DA2F}" srcOrd="3" destOrd="0" parTransId="{D535A80A-1C67-4973-8B51-2CB379ACF4C3}" sibTransId="{026D13AD-6860-4EE8-8AFA-13249CCAE2BA}"/>
    <dgm:cxn modelId="{92DF1989-0B17-4F2A-9A35-12119473DCFB}" type="presOf" srcId="{CF200580-A58C-4906-9CC5-CBFD86867A5B}" destId="{F840AA76-DBA2-46DC-92FE-CE2E3402E3C0}" srcOrd="0" destOrd="0" presId="urn:microsoft.com/office/officeart/2008/layout/LinedList"/>
    <dgm:cxn modelId="{92738799-6AE3-488C-A555-BB4B0EEBAA22}" type="presOf" srcId="{1B4B57AB-29FD-471A-A3C6-B0330B7F6CAC}" destId="{B05AD592-1A33-48E9-A73D-E4ABA8B74529}" srcOrd="0" destOrd="0" presId="urn:microsoft.com/office/officeart/2008/layout/LinedList"/>
    <dgm:cxn modelId="{371832A5-DCCC-4E43-BBF0-690B06BADE75}" type="presOf" srcId="{A40612FE-4639-4433-9AFC-AA9D66053F25}" destId="{0BA855A9-4204-4178-A05A-C13D4FF7BF25}" srcOrd="0" destOrd="0" presId="urn:microsoft.com/office/officeart/2008/layout/LinedList"/>
    <dgm:cxn modelId="{D1306AAD-7C04-4B54-AB04-78C5B83AF0DF}" type="presOf" srcId="{C3E318DE-ADA0-4EFC-B7EC-ED546A0C5AD5}" destId="{6EB29B25-342E-4D43-9CF5-7D4E7800523D}" srcOrd="0" destOrd="0" presId="urn:microsoft.com/office/officeart/2008/layout/LinedList"/>
    <dgm:cxn modelId="{3B928CAF-10D9-4D55-9C67-AEEEF6DFFAAC}" srcId="{C3E318DE-ADA0-4EFC-B7EC-ED546A0C5AD5}" destId="{5E5F1ACE-DE1C-40B7-A74D-94FD03A70694}" srcOrd="0" destOrd="0" parTransId="{9F53B29A-0541-4221-97DF-566936C5C730}" sibTransId="{7C143A79-9888-488C-A50D-674013AADACB}"/>
    <dgm:cxn modelId="{CF0361C4-CBAD-484F-A107-F90389795DE9}" type="presOf" srcId="{6BC82EAA-A69E-45B9-B21F-D0095957F5CE}" destId="{3B8EF1A0-B45C-40A0-9F1F-8CEC372A30F4}" srcOrd="0" destOrd="0" presId="urn:microsoft.com/office/officeart/2008/layout/LinedList"/>
    <dgm:cxn modelId="{204DB4C8-EB8C-42FC-B27F-002A06C8D6F9}" srcId="{178BB00C-8E49-45D2-8FB6-44932B0B1168}" destId="{05AE9B52-3BC9-443D-9BC4-E466EA9F50E2}" srcOrd="0" destOrd="0" parTransId="{BAC99903-EFC0-4E5E-905B-D9F75FA9F567}" sibTransId="{A1399FA8-0F34-431E-B33E-9002841DE32F}"/>
    <dgm:cxn modelId="{B156C8CA-A1DD-4A7E-A2A9-FCA21DBBC082}" type="presOf" srcId="{178BB00C-8E49-45D2-8FB6-44932B0B1168}" destId="{BF5DEC32-B6ED-45B9-8B91-EC0D964ECABE}" srcOrd="0" destOrd="0" presId="urn:microsoft.com/office/officeart/2008/layout/LinedList"/>
    <dgm:cxn modelId="{DB2055D4-70B7-4984-84CB-5507C7E72B53}" type="presOf" srcId="{D8F31D11-4468-42CA-867F-370A8643DA2F}" destId="{C0CE9D7D-1C5E-448E-99A7-A7459AA89AFA}" srcOrd="0" destOrd="0" presId="urn:microsoft.com/office/officeart/2008/layout/LinedList"/>
    <dgm:cxn modelId="{934094D5-E95C-4135-9879-1065DF597942}" srcId="{A40612FE-4639-4433-9AFC-AA9D66053F25}" destId="{F73D2E3C-1213-4AE7-A091-CC10BED0C01B}" srcOrd="5" destOrd="0" parTransId="{D5FEF3A8-2F77-4320-AD8D-739F80B1994F}" sibTransId="{B063E150-32BC-4892-A476-44B91AE93FA3}"/>
    <dgm:cxn modelId="{34D5A4D5-0E70-434A-B3BB-C6BB541C30A2}" type="presOf" srcId="{68786F8E-7254-4BB9-9A78-E84BDC1D0F69}" destId="{15CD678B-A366-48B8-A38E-10AC71F42FE5}" srcOrd="0" destOrd="0" presId="urn:microsoft.com/office/officeart/2008/layout/LinedList"/>
    <dgm:cxn modelId="{E0352AE4-33EE-497F-A9C3-5880116896FE}" srcId="{BE423DBE-8741-4C73-AF88-859304A3A320}" destId="{CF200580-A58C-4906-9CC5-CBFD86867A5B}" srcOrd="0" destOrd="0" parTransId="{1D72ED91-C164-4F33-8CE0-8ACCBD85BD49}" sibTransId="{D1F506A1-185D-4479-AE4C-3AC41B4DF108}"/>
    <dgm:cxn modelId="{8276B8E7-DB6C-4BB2-94B6-8E3739C64FC6}" type="presOf" srcId="{731381AD-719B-4314-971E-4BE3EB48060F}" destId="{24A1D160-D389-452D-A044-6CE77C190F9D}" srcOrd="0" destOrd="0" presId="urn:microsoft.com/office/officeart/2008/layout/LinedList"/>
    <dgm:cxn modelId="{1DF622EA-254C-43DB-8669-FD8E4EE7F4D7}" type="presOf" srcId="{D9137C39-5281-40B4-A0A0-CC43B114C634}" destId="{48F7CAA1-27C5-4508-B20C-DCAA11277767}" srcOrd="0" destOrd="0" presId="urn:microsoft.com/office/officeart/2008/layout/LinedList"/>
    <dgm:cxn modelId="{5CA849EE-EA7C-447D-B704-077C09CC1615}" srcId="{D8F31D11-4468-42CA-867F-370A8643DA2F}" destId="{1B4B57AB-29FD-471A-A3C6-B0330B7F6CAC}" srcOrd="0" destOrd="0" parTransId="{128E42C1-88F6-4718-A597-67C0ABE1F9E6}" sibTransId="{FE7F8335-47FF-4C59-97BB-5FDE1E35D6B7}"/>
    <dgm:cxn modelId="{341CBAF4-AC66-4E4F-AA73-08A05F8E3B82}" type="presOf" srcId="{D82F78E8-0EE7-4C5D-9863-33B6428AAD8A}" destId="{32769B81-8581-4193-AD95-C37007D028D6}" srcOrd="0" destOrd="0" presId="urn:microsoft.com/office/officeart/2008/layout/LinedList"/>
    <dgm:cxn modelId="{4E5EA2FA-7625-4113-92B6-72BECB9325C7}" srcId="{A40612FE-4639-4433-9AFC-AA9D66053F25}" destId="{6BC82EAA-A69E-45B9-B21F-D0095957F5CE}" srcOrd="6" destOrd="0" parTransId="{26962BB4-CC35-40CC-A496-98F7534FB3EB}" sibTransId="{DAF92717-0600-4988-B811-8D612E95778A}"/>
    <dgm:cxn modelId="{58081572-ED76-4A0F-A6FA-93BF95181475}" type="presParOf" srcId="{0BA855A9-4204-4178-A05A-C13D4FF7BF25}" destId="{5BCF9EFA-ADFC-4D52-ABD4-2D84F6B571E3}" srcOrd="0" destOrd="0" presId="urn:microsoft.com/office/officeart/2008/layout/LinedList"/>
    <dgm:cxn modelId="{11AF464E-A39D-4427-BE0B-AD8764436CB0}" type="presParOf" srcId="{0BA855A9-4204-4178-A05A-C13D4FF7BF25}" destId="{044A2377-5F13-46D9-ABDA-DACEFA558EF6}" srcOrd="1" destOrd="0" presId="urn:microsoft.com/office/officeart/2008/layout/LinedList"/>
    <dgm:cxn modelId="{7A0172C1-5894-48E2-8ADE-BFA3389EEFC3}" type="presParOf" srcId="{044A2377-5F13-46D9-ABDA-DACEFA558EF6}" destId="{BF5DEC32-B6ED-45B9-8B91-EC0D964ECABE}" srcOrd="0" destOrd="0" presId="urn:microsoft.com/office/officeart/2008/layout/LinedList"/>
    <dgm:cxn modelId="{3BE4C196-C77B-48CE-89C1-FD60C19C8CDB}" type="presParOf" srcId="{044A2377-5F13-46D9-ABDA-DACEFA558EF6}" destId="{49865EDE-746F-4AD6-8C1A-43C8207642B8}" srcOrd="1" destOrd="0" presId="urn:microsoft.com/office/officeart/2008/layout/LinedList"/>
    <dgm:cxn modelId="{597EE483-4456-467D-9E68-F0059F0E5702}" type="presParOf" srcId="{49865EDE-746F-4AD6-8C1A-43C8207642B8}" destId="{57592863-D8D5-40CA-8822-2FEBFECA706F}" srcOrd="0" destOrd="0" presId="urn:microsoft.com/office/officeart/2008/layout/LinedList"/>
    <dgm:cxn modelId="{7917607B-A9D4-41B1-94A0-5373BD31D1F2}" type="presParOf" srcId="{49865EDE-746F-4AD6-8C1A-43C8207642B8}" destId="{0A83B7FB-13F8-4F23-A15B-63015A5BD9DA}" srcOrd="1" destOrd="0" presId="urn:microsoft.com/office/officeart/2008/layout/LinedList"/>
    <dgm:cxn modelId="{2C3D4743-3249-4F9F-BAE8-77B15C036068}" type="presParOf" srcId="{0A83B7FB-13F8-4F23-A15B-63015A5BD9DA}" destId="{6D2A4D01-87A3-4456-803F-E5179859BF38}" srcOrd="0" destOrd="0" presId="urn:microsoft.com/office/officeart/2008/layout/LinedList"/>
    <dgm:cxn modelId="{64E46570-E3B1-4F89-A1CF-05E43C685B1A}" type="presParOf" srcId="{0A83B7FB-13F8-4F23-A15B-63015A5BD9DA}" destId="{7E8487B5-0635-49EF-92AB-A207DB915C1B}" srcOrd="1" destOrd="0" presId="urn:microsoft.com/office/officeart/2008/layout/LinedList"/>
    <dgm:cxn modelId="{F8F997A5-1B3A-4BE0-B179-9F30487ABB88}" type="presParOf" srcId="{0A83B7FB-13F8-4F23-A15B-63015A5BD9DA}" destId="{37C9A14A-7061-4FF6-9CEB-F97069E577F5}" srcOrd="2" destOrd="0" presId="urn:microsoft.com/office/officeart/2008/layout/LinedList"/>
    <dgm:cxn modelId="{925DC81D-B633-42DB-9619-5DC0ABEBF738}" type="presParOf" srcId="{49865EDE-746F-4AD6-8C1A-43C8207642B8}" destId="{BEF99069-D2A8-4E86-A0FB-BD81F25896A7}" srcOrd="2" destOrd="0" presId="urn:microsoft.com/office/officeart/2008/layout/LinedList"/>
    <dgm:cxn modelId="{3DCC6890-3EBA-453A-BFF4-4D14EF4A9EDC}" type="presParOf" srcId="{49865EDE-746F-4AD6-8C1A-43C8207642B8}" destId="{0AAEBFDD-27FB-4F73-9A92-D517E4A1885F}" srcOrd="3" destOrd="0" presId="urn:microsoft.com/office/officeart/2008/layout/LinedList"/>
    <dgm:cxn modelId="{64689A7E-2D81-44F2-AB11-AB0FC9211E44}" type="presParOf" srcId="{0BA855A9-4204-4178-A05A-C13D4FF7BF25}" destId="{90FE6659-7CB0-44DD-B0B2-93098A7DC87B}" srcOrd="2" destOrd="0" presId="urn:microsoft.com/office/officeart/2008/layout/LinedList"/>
    <dgm:cxn modelId="{C9604AAC-E8BE-4C5F-B657-7BC9DDF654E5}" type="presParOf" srcId="{0BA855A9-4204-4178-A05A-C13D4FF7BF25}" destId="{9CEAC0A7-E605-4E6F-B2FC-606839689E94}" srcOrd="3" destOrd="0" presId="urn:microsoft.com/office/officeart/2008/layout/LinedList"/>
    <dgm:cxn modelId="{C7556D58-97A2-480F-B91D-92C5B230D2AA}" type="presParOf" srcId="{9CEAC0A7-E605-4E6F-B2FC-606839689E94}" destId="{24A1D160-D389-452D-A044-6CE77C190F9D}" srcOrd="0" destOrd="0" presId="urn:microsoft.com/office/officeart/2008/layout/LinedList"/>
    <dgm:cxn modelId="{4CD27A41-24B7-4DBB-AE63-2D8256160A6F}" type="presParOf" srcId="{9CEAC0A7-E605-4E6F-B2FC-606839689E94}" destId="{57613FE8-76FD-482E-A49E-71D6F94F340E}" srcOrd="1" destOrd="0" presId="urn:microsoft.com/office/officeart/2008/layout/LinedList"/>
    <dgm:cxn modelId="{003B13A2-1302-4A4B-A250-881E16F675CE}" type="presParOf" srcId="{57613FE8-76FD-482E-A49E-71D6F94F340E}" destId="{2792F15C-D8E1-4C43-BB28-5980F671FDA0}" srcOrd="0" destOrd="0" presId="urn:microsoft.com/office/officeart/2008/layout/LinedList"/>
    <dgm:cxn modelId="{25D21936-EE76-460C-9567-07C7919F7182}" type="presParOf" srcId="{57613FE8-76FD-482E-A49E-71D6F94F340E}" destId="{9AB67734-D70A-4726-852D-216666356B4D}" srcOrd="1" destOrd="0" presId="urn:microsoft.com/office/officeart/2008/layout/LinedList"/>
    <dgm:cxn modelId="{504F1319-88A4-4504-93E1-99A7564AE52E}" type="presParOf" srcId="{9AB67734-D70A-4726-852D-216666356B4D}" destId="{BD144C85-79FE-4A70-BFB1-91E60C97A062}" srcOrd="0" destOrd="0" presId="urn:microsoft.com/office/officeart/2008/layout/LinedList"/>
    <dgm:cxn modelId="{32C2E90F-ACF6-45B3-BBDC-A54B8EB68987}" type="presParOf" srcId="{9AB67734-D70A-4726-852D-216666356B4D}" destId="{15CD678B-A366-48B8-A38E-10AC71F42FE5}" srcOrd="1" destOrd="0" presId="urn:microsoft.com/office/officeart/2008/layout/LinedList"/>
    <dgm:cxn modelId="{5705C2F2-82B2-4B01-9495-60F515B91A6F}" type="presParOf" srcId="{9AB67734-D70A-4726-852D-216666356B4D}" destId="{3F6951D7-6335-4756-8021-B630BB18A4F0}" srcOrd="2" destOrd="0" presId="urn:microsoft.com/office/officeart/2008/layout/LinedList"/>
    <dgm:cxn modelId="{4AAFD88B-CFDE-4697-ADC9-96432DB6904B}" type="presParOf" srcId="{57613FE8-76FD-482E-A49E-71D6F94F340E}" destId="{4809F2BF-0736-4CDD-B7B5-0E181598CBD0}" srcOrd="2" destOrd="0" presId="urn:microsoft.com/office/officeart/2008/layout/LinedList"/>
    <dgm:cxn modelId="{1255F619-F6EA-456F-A8C3-5DFD71037E6F}" type="presParOf" srcId="{57613FE8-76FD-482E-A49E-71D6F94F340E}" destId="{0FB99FE7-C0E7-48CB-BE51-0F866C0A9F12}" srcOrd="3" destOrd="0" presId="urn:microsoft.com/office/officeart/2008/layout/LinedList"/>
    <dgm:cxn modelId="{4127604F-3F29-4FC4-AADD-56826621F7FC}" type="presParOf" srcId="{0BA855A9-4204-4178-A05A-C13D4FF7BF25}" destId="{5E7F2795-3AF8-4562-97D3-7FE215BD8D36}" srcOrd="4" destOrd="0" presId="urn:microsoft.com/office/officeart/2008/layout/LinedList"/>
    <dgm:cxn modelId="{49C5CB3A-9F60-40A1-BD81-F823DE3574A3}" type="presParOf" srcId="{0BA855A9-4204-4178-A05A-C13D4FF7BF25}" destId="{F787EAAD-9CC3-4C1A-856A-3418ED20FDF8}" srcOrd="5" destOrd="0" presId="urn:microsoft.com/office/officeart/2008/layout/LinedList"/>
    <dgm:cxn modelId="{CEDB4622-D87E-4289-AD2A-34FB04017CEF}" type="presParOf" srcId="{F787EAAD-9CC3-4C1A-856A-3418ED20FDF8}" destId="{6EB29B25-342E-4D43-9CF5-7D4E7800523D}" srcOrd="0" destOrd="0" presId="urn:microsoft.com/office/officeart/2008/layout/LinedList"/>
    <dgm:cxn modelId="{A0EDA6F8-AEA4-48D1-81CB-EB42ABD61966}" type="presParOf" srcId="{F787EAAD-9CC3-4C1A-856A-3418ED20FDF8}" destId="{49AF6A5E-7ABD-4258-9AC0-5969A282FEBD}" srcOrd="1" destOrd="0" presId="urn:microsoft.com/office/officeart/2008/layout/LinedList"/>
    <dgm:cxn modelId="{C076D7F2-0B69-44A1-86FC-BE594A779CDA}" type="presParOf" srcId="{49AF6A5E-7ABD-4258-9AC0-5969A282FEBD}" destId="{176ED5DB-74BB-4B5E-8837-E8F2CBE4A72C}" srcOrd="0" destOrd="0" presId="urn:microsoft.com/office/officeart/2008/layout/LinedList"/>
    <dgm:cxn modelId="{B887DDCA-81CD-48A4-A160-D555296AFFF2}" type="presParOf" srcId="{49AF6A5E-7ABD-4258-9AC0-5969A282FEBD}" destId="{F2C8C8A2-3A8D-4FF8-8A2C-1A168DBB7D14}" srcOrd="1" destOrd="0" presId="urn:microsoft.com/office/officeart/2008/layout/LinedList"/>
    <dgm:cxn modelId="{6A732528-929F-49E4-8836-9B574875D8EF}" type="presParOf" srcId="{F2C8C8A2-3A8D-4FF8-8A2C-1A168DBB7D14}" destId="{8D2147E2-33D1-4733-9841-021F1B36E460}" srcOrd="0" destOrd="0" presId="urn:microsoft.com/office/officeart/2008/layout/LinedList"/>
    <dgm:cxn modelId="{85B12D61-7DC0-4ECA-B0D0-80FA03F69151}" type="presParOf" srcId="{F2C8C8A2-3A8D-4FF8-8A2C-1A168DBB7D14}" destId="{D11562F3-910B-4804-832A-B1ABBC126EC8}" srcOrd="1" destOrd="0" presId="urn:microsoft.com/office/officeart/2008/layout/LinedList"/>
    <dgm:cxn modelId="{CAEB62F1-B98B-4541-80B5-C183A72B7F81}" type="presParOf" srcId="{F2C8C8A2-3A8D-4FF8-8A2C-1A168DBB7D14}" destId="{015BEBFE-2959-496B-BD69-6F04F39FDC81}" srcOrd="2" destOrd="0" presId="urn:microsoft.com/office/officeart/2008/layout/LinedList"/>
    <dgm:cxn modelId="{E15AAB9E-7893-4130-B36C-5D4657B03332}" type="presParOf" srcId="{49AF6A5E-7ABD-4258-9AC0-5969A282FEBD}" destId="{237D738D-F8F9-4FF5-92CE-7C028AC43F24}" srcOrd="2" destOrd="0" presId="urn:microsoft.com/office/officeart/2008/layout/LinedList"/>
    <dgm:cxn modelId="{045E72AD-9A7C-427D-8844-D355B47CBB15}" type="presParOf" srcId="{49AF6A5E-7ABD-4258-9AC0-5969A282FEBD}" destId="{D7C24A05-48AA-4BF0-92E4-AB7B0E42B5C7}" srcOrd="3" destOrd="0" presId="urn:microsoft.com/office/officeart/2008/layout/LinedList"/>
    <dgm:cxn modelId="{06BD13E6-36A8-44CF-B4BF-AAE21162DF11}" type="presParOf" srcId="{0BA855A9-4204-4178-A05A-C13D4FF7BF25}" destId="{183D4EE1-AFC0-4BF9-A145-2C9798B586C6}" srcOrd="6" destOrd="0" presId="urn:microsoft.com/office/officeart/2008/layout/LinedList"/>
    <dgm:cxn modelId="{EA513AB9-653C-4D94-8DE4-3E4EB46F566E}" type="presParOf" srcId="{0BA855A9-4204-4178-A05A-C13D4FF7BF25}" destId="{DDCA54E9-FC94-4346-B2A6-32DDEDA89DC3}" srcOrd="7" destOrd="0" presId="urn:microsoft.com/office/officeart/2008/layout/LinedList"/>
    <dgm:cxn modelId="{64D83F92-5B47-4A52-8D9A-D48E6ED565F2}" type="presParOf" srcId="{DDCA54E9-FC94-4346-B2A6-32DDEDA89DC3}" destId="{C0CE9D7D-1C5E-448E-99A7-A7459AA89AFA}" srcOrd="0" destOrd="0" presId="urn:microsoft.com/office/officeart/2008/layout/LinedList"/>
    <dgm:cxn modelId="{2F8880CD-AC45-4614-8EF5-3ADCD0245EFC}" type="presParOf" srcId="{DDCA54E9-FC94-4346-B2A6-32DDEDA89DC3}" destId="{7B906C5F-BE3B-49F5-8E87-628AE336936E}" srcOrd="1" destOrd="0" presId="urn:microsoft.com/office/officeart/2008/layout/LinedList"/>
    <dgm:cxn modelId="{6BA3C640-5281-456B-813F-76940E44EE07}" type="presParOf" srcId="{7B906C5F-BE3B-49F5-8E87-628AE336936E}" destId="{55AA9C33-AA27-4E97-B538-5D07C169CE97}" srcOrd="0" destOrd="0" presId="urn:microsoft.com/office/officeart/2008/layout/LinedList"/>
    <dgm:cxn modelId="{11B4DD42-D4F4-4743-B7C9-47D744E0559B}" type="presParOf" srcId="{7B906C5F-BE3B-49F5-8E87-628AE336936E}" destId="{01CF2692-2771-46A5-8CB0-4C7F97FE0BA6}" srcOrd="1" destOrd="0" presId="urn:microsoft.com/office/officeart/2008/layout/LinedList"/>
    <dgm:cxn modelId="{59042D52-E95F-44AE-8CD7-5FED4BCE75C6}" type="presParOf" srcId="{01CF2692-2771-46A5-8CB0-4C7F97FE0BA6}" destId="{3BE660FC-DA67-42E7-9576-7A845CFCF8AE}" srcOrd="0" destOrd="0" presId="urn:microsoft.com/office/officeart/2008/layout/LinedList"/>
    <dgm:cxn modelId="{64C7D800-2DE7-4D25-AD38-57C5EC166456}" type="presParOf" srcId="{01CF2692-2771-46A5-8CB0-4C7F97FE0BA6}" destId="{B05AD592-1A33-48E9-A73D-E4ABA8B74529}" srcOrd="1" destOrd="0" presId="urn:microsoft.com/office/officeart/2008/layout/LinedList"/>
    <dgm:cxn modelId="{D3481F07-24C2-4D9A-AC1C-E2D88EC0FFE8}" type="presParOf" srcId="{01CF2692-2771-46A5-8CB0-4C7F97FE0BA6}" destId="{468F3A15-7D2B-49AE-B035-FD538AEF8986}" srcOrd="2" destOrd="0" presId="urn:microsoft.com/office/officeart/2008/layout/LinedList"/>
    <dgm:cxn modelId="{B2D35059-BB07-4030-B2BB-ED3BA576084F}" type="presParOf" srcId="{7B906C5F-BE3B-49F5-8E87-628AE336936E}" destId="{FAB2288C-7D12-4141-9873-B2DF19EC8143}" srcOrd="2" destOrd="0" presId="urn:microsoft.com/office/officeart/2008/layout/LinedList"/>
    <dgm:cxn modelId="{A6860EDB-BB86-47C1-ADE6-49588DBB4F74}" type="presParOf" srcId="{7B906C5F-BE3B-49F5-8E87-628AE336936E}" destId="{7581F9E0-99D8-4848-A717-F8940B8B542A}" srcOrd="3" destOrd="0" presId="urn:microsoft.com/office/officeart/2008/layout/LinedList"/>
    <dgm:cxn modelId="{7CF01838-C73B-4FBC-AD1E-4ABA132EF090}" type="presParOf" srcId="{0BA855A9-4204-4178-A05A-C13D4FF7BF25}" destId="{940194B8-CA1F-4CD6-8DD7-C9B36E7515F5}" srcOrd="8" destOrd="0" presId="urn:microsoft.com/office/officeart/2008/layout/LinedList"/>
    <dgm:cxn modelId="{1EF59193-26EF-4269-B9D8-02E6DE8C1C41}" type="presParOf" srcId="{0BA855A9-4204-4178-A05A-C13D4FF7BF25}" destId="{6CA23139-04FF-411C-8ACB-DF47974C612A}" srcOrd="9" destOrd="0" presId="urn:microsoft.com/office/officeart/2008/layout/LinedList"/>
    <dgm:cxn modelId="{7237FD67-CDB5-43F8-8A8C-018740C4573E}" type="presParOf" srcId="{6CA23139-04FF-411C-8ACB-DF47974C612A}" destId="{39DB2C0F-138D-41D3-A4A1-D64533337470}" srcOrd="0" destOrd="0" presId="urn:microsoft.com/office/officeart/2008/layout/LinedList"/>
    <dgm:cxn modelId="{BC13A33E-FE55-4899-B89E-E490255B2CC9}" type="presParOf" srcId="{6CA23139-04FF-411C-8ACB-DF47974C612A}" destId="{23267C05-84C9-4CF1-A85B-FDD3D4337AF0}" srcOrd="1" destOrd="0" presId="urn:microsoft.com/office/officeart/2008/layout/LinedList"/>
    <dgm:cxn modelId="{427B3469-1501-4FF1-85A8-2542E8AF8237}" type="presParOf" srcId="{23267C05-84C9-4CF1-A85B-FDD3D4337AF0}" destId="{AECD1D63-0037-4D11-842B-72ADAC9389BA}" srcOrd="0" destOrd="0" presId="urn:microsoft.com/office/officeart/2008/layout/LinedList"/>
    <dgm:cxn modelId="{2C2A5D12-49A6-4303-9480-02C11D4BA639}" type="presParOf" srcId="{23267C05-84C9-4CF1-A85B-FDD3D4337AF0}" destId="{2BBE55FD-EBE7-4F05-B5FA-4D4189E60AA4}" srcOrd="1" destOrd="0" presId="urn:microsoft.com/office/officeart/2008/layout/LinedList"/>
    <dgm:cxn modelId="{862C9C1A-25AC-488C-BB2A-EC85DD9363A8}" type="presParOf" srcId="{2BBE55FD-EBE7-4F05-B5FA-4D4189E60AA4}" destId="{D1EF88BF-9472-482D-90CF-28377D67A4C3}" srcOrd="0" destOrd="0" presId="urn:microsoft.com/office/officeart/2008/layout/LinedList"/>
    <dgm:cxn modelId="{05714B16-1FF5-4572-86B4-FEEFA2FD27E2}" type="presParOf" srcId="{2BBE55FD-EBE7-4F05-B5FA-4D4189E60AA4}" destId="{F840AA76-DBA2-46DC-92FE-CE2E3402E3C0}" srcOrd="1" destOrd="0" presId="urn:microsoft.com/office/officeart/2008/layout/LinedList"/>
    <dgm:cxn modelId="{BB222752-3555-4C89-8A7E-D53B80468890}" type="presParOf" srcId="{2BBE55FD-EBE7-4F05-B5FA-4D4189E60AA4}" destId="{072FF8B3-3EFE-44B2-9297-0F371FF1C483}" srcOrd="2" destOrd="0" presId="urn:microsoft.com/office/officeart/2008/layout/LinedList"/>
    <dgm:cxn modelId="{283F0E6B-C18C-4B47-AF37-531366877365}" type="presParOf" srcId="{23267C05-84C9-4CF1-A85B-FDD3D4337AF0}" destId="{38768EE9-52AA-4A37-8CF6-A1C390B3702A}" srcOrd="2" destOrd="0" presId="urn:microsoft.com/office/officeart/2008/layout/LinedList"/>
    <dgm:cxn modelId="{B846741F-D374-47A3-BA1F-9570E81D3EC2}" type="presParOf" srcId="{23267C05-84C9-4CF1-A85B-FDD3D4337AF0}" destId="{8489CC62-11BB-4418-A28E-EBD5EA9B4927}" srcOrd="3" destOrd="0" presId="urn:microsoft.com/office/officeart/2008/layout/LinedList"/>
    <dgm:cxn modelId="{EB0EEBB9-DAA0-4726-8580-5D11DFC0265D}" type="presParOf" srcId="{0BA855A9-4204-4178-A05A-C13D4FF7BF25}" destId="{24750E53-71DF-4123-8166-3E70D07AABE5}" srcOrd="10" destOrd="0" presId="urn:microsoft.com/office/officeart/2008/layout/LinedList"/>
    <dgm:cxn modelId="{EF8BD108-B908-450D-9E69-F7B4D3B3DAC7}" type="presParOf" srcId="{0BA855A9-4204-4178-A05A-C13D4FF7BF25}" destId="{6A8469D5-9153-422D-953E-0877D5C13256}" srcOrd="11" destOrd="0" presId="urn:microsoft.com/office/officeart/2008/layout/LinedList"/>
    <dgm:cxn modelId="{3D9F91B9-9CCA-4518-8A36-9BF3CD9D4BDE}" type="presParOf" srcId="{6A8469D5-9153-422D-953E-0877D5C13256}" destId="{32102B0C-FC58-4767-8507-A2AF59DD8C6A}" srcOrd="0" destOrd="0" presId="urn:microsoft.com/office/officeart/2008/layout/LinedList"/>
    <dgm:cxn modelId="{B886C077-1846-46A9-876C-F1F3EFA3689F}" type="presParOf" srcId="{6A8469D5-9153-422D-953E-0877D5C13256}" destId="{FC7EB865-8D75-47CF-8788-B3DA25B5C6D4}" srcOrd="1" destOrd="0" presId="urn:microsoft.com/office/officeart/2008/layout/LinedList"/>
    <dgm:cxn modelId="{99ABE05B-B1A1-4626-8757-E1D651CE495E}" type="presParOf" srcId="{FC7EB865-8D75-47CF-8788-B3DA25B5C6D4}" destId="{266AFE01-0598-4097-8665-699D25A3582D}" srcOrd="0" destOrd="0" presId="urn:microsoft.com/office/officeart/2008/layout/LinedList"/>
    <dgm:cxn modelId="{AD724C41-B54D-4EBA-B9B9-7382EF2B9CFB}" type="presParOf" srcId="{FC7EB865-8D75-47CF-8788-B3DA25B5C6D4}" destId="{5EF65AE5-0CB4-4F3F-8990-5AFF9AC8D928}" srcOrd="1" destOrd="0" presId="urn:microsoft.com/office/officeart/2008/layout/LinedList"/>
    <dgm:cxn modelId="{FD4EFBBE-A32E-4693-A8FB-65F884D67264}" type="presParOf" srcId="{5EF65AE5-0CB4-4F3F-8990-5AFF9AC8D928}" destId="{8AE34A2D-3982-4991-9E8A-8D42274C4651}" srcOrd="0" destOrd="0" presId="urn:microsoft.com/office/officeart/2008/layout/LinedList"/>
    <dgm:cxn modelId="{AF59D16C-A259-48CB-AB44-6261E89D7DCF}" type="presParOf" srcId="{5EF65AE5-0CB4-4F3F-8990-5AFF9AC8D928}" destId="{48F7CAA1-27C5-4508-B20C-DCAA11277767}" srcOrd="1" destOrd="0" presId="urn:microsoft.com/office/officeart/2008/layout/LinedList"/>
    <dgm:cxn modelId="{A305E911-57E7-4840-BF0B-8769932301AA}" type="presParOf" srcId="{5EF65AE5-0CB4-4F3F-8990-5AFF9AC8D928}" destId="{23725D5F-1A6B-4778-A327-F500938B0904}" srcOrd="2" destOrd="0" presId="urn:microsoft.com/office/officeart/2008/layout/LinedList"/>
    <dgm:cxn modelId="{E4224CE3-DD3C-4B0C-B30D-5B090BE4E844}" type="presParOf" srcId="{FC7EB865-8D75-47CF-8788-B3DA25B5C6D4}" destId="{D2D8182F-C97E-4511-B03A-6A73783E0AAA}" srcOrd="2" destOrd="0" presId="urn:microsoft.com/office/officeart/2008/layout/LinedList"/>
    <dgm:cxn modelId="{276A235D-7F0B-4806-84DA-F582CB414220}" type="presParOf" srcId="{FC7EB865-8D75-47CF-8788-B3DA25B5C6D4}" destId="{3267E8E8-5472-45DB-83B4-1780F5ADCD46}" srcOrd="3" destOrd="0" presId="urn:microsoft.com/office/officeart/2008/layout/LinedList"/>
    <dgm:cxn modelId="{E216F91C-8783-4966-A58D-3D88247F3931}" type="presParOf" srcId="{0BA855A9-4204-4178-A05A-C13D4FF7BF25}" destId="{9CC40D99-7BB1-41E5-8C49-7DAEDE34E42E}" srcOrd="12" destOrd="0" presId="urn:microsoft.com/office/officeart/2008/layout/LinedList"/>
    <dgm:cxn modelId="{39A0EE1E-DB6F-4AF6-80FE-3AF57EFF5F90}" type="presParOf" srcId="{0BA855A9-4204-4178-A05A-C13D4FF7BF25}" destId="{EDC2E684-41F5-4321-8C52-14F79A0778C4}" srcOrd="13" destOrd="0" presId="urn:microsoft.com/office/officeart/2008/layout/LinedList"/>
    <dgm:cxn modelId="{23C55529-1F39-4CF2-B96F-A071517F79D0}" type="presParOf" srcId="{EDC2E684-41F5-4321-8C52-14F79A0778C4}" destId="{3B8EF1A0-B45C-40A0-9F1F-8CEC372A30F4}" srcOrd="0" destOrd="0" presId="urn:microsoft.com/office/officeart/2008/layout/LinedList"/>
    <dgm:cxn modelId="{12E0B14F-ED41-4202-BFDC-32798F9F6BCE}" type="presParOf" srcId="{EDC2E684-41F5-4321-8C52-14F79A0778C4}" destId="{7016FB6F-D499-4369-8429-EE2DA9EFB538}" srcOrd="1" destOrd="0" presId="urn:microsoft.com/office/officeart/2008/layout/LinedList"/>
    <dgm:cxn modelId="{795D9106-EA0D-4E19-9FE6-0AE28E3933CD}" type="presParOf" srcId="{7016FB6F-D499-4369-8429-EE2DA9EFB538}" destId="{1F16F7E2-D0B8-4C9F-990B-E7E55AF0F1CB}" srcOrd="0" destOrd="0" presId="urn:microsoft.com/office/officeart/2008/layout/LinedList"/>
    <dgm:cxn modelId="{D385E1B3-3A51-4BFA-B019-FA980C89067D}" type="presParOf" srcId="{7016FB6F-D499-4369-8429-EE2DA9EFB538}" destId="{13C77A42-1AD0-433B-B78B-747FFB659409}" srcOrd="1" destOrd="0" presId="urn:microsoft.com/office/officeart/2008/layout/LinedList"/>
    <dgm:cxn modelId="{1E07C2DD-EA69-4784-AC46-C732A2BE5E19}" type="presParOf" srcId="{13C77A42-1AD0-433B-B78B-747FFB659409}" destId="{03349002-973B-4A77-80EF-24AC5A301287}" srcOrd="0" destOrd="0" presId="urn:microsoft.com/office/officeart/2008/layout/LinedList"/>
    <dgm:cxn modelId="{33B44E35-7F9C-4DEF-9FE8-412C94DA307F}" type="presParOf" srcId="{13C77A42-1AD0-433B-B78B-747FFB659409}" destId="{32769B81-8581-4193-AD95-C37007D028D6}" srcOrd="1" destOrd="0" presId="urn:microsoft.com/office/officeart/2008/layout/LinedList"/>
    <dgm:cxn modelId="{B0104E4F-77F7-4DC1-8BAE-E32420BED992}" type="presParOf" srcId="{13C77A42-1AD0-433B-B78B-747FFB659409}" destId="{79F9FB5A-D2D2-437A-8862-AF2086A81017}" srcOrd="2" destOrd="0" presId="urn:microsoft.com/office/officeart/2008/layout/LinedList"/>
    <dgm:cxn modelId="{F37869EE-0738-4607-AF3E-E2F3B566F6F9}" type="presParOf" srcId="{7016FB6F-D499-4369-8429-EE2DA9EFB538}" destId="{79827988-7034-4AA7-B87B-33E6D59DF456}" srcOrd="2" destOrd="0" presId="urn:microsoft.com/office/officeart/2008/layout/LinedList"/>
    <dgm:cxn modelId="{76A9D42A-C83F-43A4-B09A-A1A8761F4750}" type="presParOf" srcId="{7016FB6F-D499-4369-8429-EE2DA9EFB538}" destId="{42681F84-A662-4E2F-A30E-CB390A1CEFF7}"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7ED4B3D-0890-401C-88A7-017AB4DF2FE0}" type="doc">
      <dgm:prSet loTypeId="urn:microsoft.com/office/officeart/2008/layout/LinedList" loCatId="list" qsTypeId="urn:microsoft.com/office/officeart/2005/8/quickstyle/3d2" qsCatId="3D" csTypeId="urn:microsoft.com/office/officeart/2005/8/colors/colorful2" csCatId="colorful" phldr="1"/>
      <dgm:spPr/>
      <dgm:t>
        <a:bodyPr/>
        <a:lstStyle/>
        <a:p>
          <a:endParaRPr lang="en-US"/>
        </a:p>
      </dgm:t>
    </dgm:pt>
    <dgm:pt modelId="{FA4F52A9-FB5C-42E6-9C66-BAA7EEA3B954}">
      <dgm:prSet/>
      <dgm:spPr/>
      <dgm:t>
        <a:bodyPr/>
        <a:lstStyle/>
        <a:p>
          <a:r>
            <a:rPr lang="en-US" b="1" dirty="0"/>
            <a:t>Dr. Romelia Salinas</a:t>
          </a:r>
          <a:endParaRPr lang="en-US" dirty="0"/>
        </a:p>
      </dgm:t>
    </dgm:pt>
    <dgm:pt modelId="{D67B0677-DACA-45F0-ABEA-7652440D2345}" type="parTrans" cxnId="{22B13290-E0AD-421D-91EF-F860E8C6A0D9}">
      <dgm:prSet/>
      <dgm:spPr/>
      <dgm:t>
        <a:bodyPr/>
        <a:lstStyle/>
        <a:p>
          <a:endParaRPr lang="en-US"/>
        </a:p>
      </dgm:t>
    </dgm:pt>
    <dgm:pt modelId="{30E4D460-68B7-41BE-B3A4-6E98140CBAA9}" type="sibTrans" cxnId="{22B13290-E0AD-421D-91EF-F860E8C6A0D9}">
      <dgm:prSet/>
      <dgm:spPr/>
      <dgm:t>
        <a:bodyPr/>
        <a:lstStyle/>
        <a:p>
          <a:endParaRPr lang="en-US"/>
        </a:p>
      </dgm:t>
    </dgm:pt>
    <dgm:pt modelId="{89F2135A-5242-49E4-8295-987466C156FB}">
      <dgm:prSet/>
      <dgm:spPr/>
      <dgm:t>
        <a:bodyPr/>
        <a:lstStyle/>
        <a:p>
          <a:r>
            <a:rPr lang="en-US" b="1" dirty="0"/>
            <a:t>Katie Datko</a:t>
          </a:r>
          <a:endParaRPr lang="en-US" dirty="0"/>
        </a:p>
      </dgm:t>
    </dgm:pt>
    <dgm:pt modelId="{3E786526-3815-4A87-99A4-D1BB3AC53244}" type="parTrans" cxnId="{EA25DF41-4D26-4EA0-8056-98E695B76D50}">
      <dgm:prSet/>
      <dgm:spPr/>
      <dgm:t>
        <a:bodyPr/>
        <a:lstStyle/>
        <a:p>
          <a:endParaRPr lang="en-US"/>
        </a:p>
      </dgm:t>
    </dgm:pt>
    <dgm:pt modelId="{E827A4C1-8222-469D-A5EB-BB432D9D0BB8}" type="sibTrans" cxnId="{EA25DF41-4D26-4EA0-8056-98E695B76D50}">
      <dgm:prSet/>
      <dgm:spPr/>
      <dgm:t>
        <a:bodyPr/>
        <a:lstStyle/>
        <a:p>
          <a:endParaRPr lang="en-US"/>
        </a:p>
      </dgm:t>
    </dgm:pt>
    <dgm:pt modelId="{2B7B4594-5748-44B9-854F-559098311200}">
      <dgm:prSet/>
      <dgm:spPr/>
      <dgm:t>
        <a:bodyPr/>
        <a:lstStyle/>
        <a:p>
          <a:r>
            <a:rPr lang="en-US" b="1" dirty="0"/>
            <a:t>Carol </a:t>
          </a:r>
          <a:r>
            <a:rPr lang="en-US" b="1" dirty="0" err="1"/>
            <a:t>Impara</a:t>
          </a:r>
          <a:endParaRPr lang="en-US" dirty="0"/>
        </a:p>
      </dgm:t>
    </dgm:pt>
    <dgm:pt modelId="{CDF77160-946D-461F-99BC-4A84DB11041E}" type="parTrans" cxnId="{EAE00F59-C35A-4748-BDA7-03AA7317D155}">
      <dgm:prSet/>
      <dgm:spPr/>
      <dgm:t>
        <a:bodyPr/>
        <a:lstStyle/>
        <a:p>
          <a:endParaRPr lang="en-US"/>
        </a:p>
      </dgm:t>
    </dgm:pt>
    <dgm:pt modelId="{B8E6C44F-716A-40D3-AF61-76B6B1B5CFF0}" type="sibTrans" cxnId="{EAE00F59-C35A-4748-BDA7-03AA7317D155}">
      <dgm:prSet/>
      <dgm:spPr/>
      <dgm:t>
        <a:bodyPr/>
        <a:lstStyle/>
        <a:p>
          <a:endParaRPr lang="en-US"/>
        </a:p>
      </dgm:t>
    </dgm:pt>
    <dgm:pt modelId="{042F0E64-B8AD-4BAA-9C03-3EBA164E553B}">
      <dgm:prSet/>
      <dgm:spPr/>
      <dgm:t>
        <a:bodyPr/>
        <a:lstStyle/>
        <a:p>
          <a:r>
            <a:rPr lang="en-US" b="1" dirty="0"/>
            <a:t>Catherine McKee</a:t>
          </a:r>
          <a:endParaRPr lang="en-US" dirty="0"/>
        </a:p>
      </dgm:t>
    </dgm:pt>
    <dgm:pt modelId="{A5738A3E-1027-409A-B045-5DE363F8C0B7}" type="parTrans" cxnId="{5850E34D-802D-4C6B-B8CB-7A3CD9C7EA35}">
      <dgm:prSet/>
      <dgm:spPr/>
      <dgm:t>
        <a:bodyPr/>
        <a:lstStyle/>
        <a:p>
          <a:endParaRPr lang="en-US"/>
        </a:p>
      </dgm:t>
    </dgm:pt>
    <dgm:pt modelId="{82BDFDE9-FB28-443B-A0F7-D15420B1E024}" type="sibTrans" cxnId="{5850E34D-802D-4C6B-B8CB-7A3CD9C7EA35}">
      <dgm:prSet/>
      <dgm:spPr/>
      <dgm:t>
        <a:bodyPr/>
        <a:lstStyle/>
        <a:p>
          <a:endParaRPr lang="en-US"/>
        </a:p>
      </dgm:t>
    </dgm:pt>
    <dgm:pt modelId="{C409B714-87E0-481A-B044-BA6D798F39D7}">
      <dgm:prSet/>
      <dgm:spPr/>
      <dgm:t>
        <a:bodyPr/>
        <a:lstStyle/>
        <a:p>
          <a:r>
            <a:rPr lang="en-US" dirty="0"/>
            <a:t>Dean of Library and Learning Resources</a:t>
          </a:r>
        </a:p>
      </dgm:t>
    </dgm:pt>
    <dgm:pt modelId="{BC60C31C-6102-46B7-889C-9C6334095AA4}" type="parTrans" cxnId="{B67040FE-083B-4F90-A4A7-80B33E562E36}">
      <dgm:prSet/>
      <dgm:spPr/>
      <dgm:t>
        <a:bodyPr/>
        <a:lstStyle/>
        <a:p>
          <a:endParaRPr lang="en-US"/>
        </a:p>
      </dgm:t>
    </dgm:pt>
    <dgm:pt modelId="{51D6C9B4-355E-4CB1-AB96-D042F6896B46}" type="sibTrans" cxnId="{B67040FE-083B-4F90-A4A7-80B33E562E36}">
      <dgm:prSet/>
      <dgm:spPr/>
      <dgm:t>
        <a:bodyPr/>
        <a:lstStyle/>
        <a:p>
          <a:endParaRPr lang="en-US"/>
        </a:p>
      </dgm:t>
    </dgm:pt>
    <dgm:pt modelId="{AFC01CC8-F38E-45C1-95CB-84E1BDA4FDF6}">
      <dgm:prSet/>
      <dgm:spPr/>
      <dgm:t>
        <a:bodyPr/>
        <a:lstStyle/>
        <a:p>
          <a:r>
            <a:rPr lang="en-US" dirty="0"/>
            <a:t>Director of Distance Learning &amp; Instructional Technology</a:t>
          </a:r>
        </a:p>
      </dgm:t>
    </dgm:pt>
    <dgm:pt modelId="{F437D9F7-B661-4495-ADC0-16994B1FCF6F}" type="parTrans" cxnId="{74FC7F54-C3E2-4411-A74B-75A9F073A9F7}">
      <dgm:prSet/>
      <dgm:spPr/>
      <dgm:t>
        <a:bodyPr/>
        <a:lstStyle/>
        <a:p>
          <a:endParaRPr lang="en-US"/>
        </a:p>
      </dgm:t>
    </dgm:pt>
    <dgm:pt modelId="{9F6F4861-D18A-4341-9BF6-BEF0C19AA84B}" type="sibTrans" cxnId="{74FC7F54-C3E2-4411-A74B-75A9F073A9F7}">
      <dgm:prSet/>
      <dgm:spPr/>
      <dgm:t>
        <a:bodyPr/>
        <a:lstStyle/>
        <a:p>
          <a:endParaRPr lang="en-US"/>
        </a:p>
      </dgm:t>
    </dgm:pt>
    <dgm:pt modelId="{F0727763-B246-412E-8926-C61C7E27F049}">
      <dgm:prSet/>
      <dgm:spPr/>
      <dgm:t>
        <a:bodyPr/>
        <a:lstStyle/>
        <a:p>
          <a:r>
            <a:rPr lang="en-US" dirty="0"/>
            <a:t>Professor of Nutrition and Foods; Distance Learning Coordinator</a:t>
          </a:r>
        </a:p>
      </dgm:t>
    </dgm:pt>
    <dgm:pt modelId="{3744C547-624E-4E25-8CC0-1CA09F2F6536}" type="parTrans" cxnId="{7D40D191-81B0-48C6-8B70-351D4AFDFD9C}">
      <dgm:prSet/>
      <dgm:spPr/>
      <dgm:t>
        <a:bodyPr/>
        <a:lstStyle/>
        <a:p>
          <a:endParaRPr lang="en-US"/>
        </a:p>
      </dgm:t>
    </dgm:pt>
    <dgm:pt modelId="{0D1823EF-49C6-40FB-AA54-C0E66DFC5D0D}" type="sibTrans" cxnId="{7D40D191-81B0-48C6-8B70-351D4AFDFD9C}">
      <dgm:prSet/>
      <dgm:spPr/>
      <dgm:t>
        <a:bodyPr/>
        <a:lstStyle/>
        <a:p>
          <a:endParaRPr lang="en-US"/>
        </a:p>
      </dgm:t>
    </dgm:pt>
    <dgm:pt modelId="{9DB6F26F-5C98-4800-8F13-9197AB49FC50}">
      <dgm:prSet/>
      <dgm:spPr/>
      <dgm:t>
        <a:bodyPr/>
        <a:lstStyle/>
        <a:p>
          <a:r>
            <a:rPr lang="en-US" dirty="0"/>
            <a:t>Professor of Paralegal Studies; Assistant Distance Learning Coordinator</a:t>
          </a:r>
        </a:p>
      </dgm:t>
    </dgm:pt>
    <dgm:pt modelId="{C77A54D5-287B-445C-9DA0-D320AE566B56}" type="parTrans" cxnId="{963075B9-4C13-4979-85D4-73C359C43FA6}">
      <dgm:prSet/>
      <dgm:spPr/>
      <dgm:t>
        <a:bodyPr/>
        <a:lstStyle/>
        <a:p>
          <a:endParaRPr lang="en-US"/>
        </a:p>
      </dgm:t>
    </dgm:pt>
    <dgm:pt modelId="{45847252-D2E6-48D6-8913-31C40DEA636C}" type="sibTrans" cxnId="{963075B9-4C13-4979-85D4-73C359C43FA6}">
      <dgm:prSet/>
      <dgm:spPr/>
      <dgm:t>
        <a:bodyPr/>
        <a:lstStyle/>
        <a:p>
          <a:endParaRPr lang="en-US"/>
        </a:p>
      </dgm:t>
    </dgm:pt>
    <dgm:pt modelId="{5D0C9A3F-35C9-42E6-AA58-AFBBAEF32388}">
      <dgm:prSet phldr="0"/>
      <dgm:spPr/>
      <dgm:t>
        <a:bodyPr/>
        <a:lstStyle/>
        <a:p>
          <a:pPr rtl="0"/>
          <a:r>
            <a:rPr lang="en-US" b="1" dirty="0">
              <a:latin typeface="Calibri Light" panose="020F0302020204030204"/>
            </a:rPr>
            <a:t>Mike Dowdle</a:t>
          </a:r>
        </a:p>
      </dgm:t>
    </dgm:pt>
    <dgm:pt modelId="{76A5BFD5-3143-4227-8E1B-73B60E0B3D43}" type="parTrans" cxnId="{2EA00580-E80F-4E3A-AC1A-D585789E7657}">
      <dgm:prSet/>
      <dgm:spPr/>
    </dgm:pt>
    <dgm:pt modelId="{1B126ED3-4D78-4D65-A1E0-0E6314F61103}" type="sibTrans" cxnId="{2EA00580-E80F-4E3A-AC1A-D585789E7657}">
      <dgm:prSet/>
      <dgm:spPr/>
    </dgm:pt>
    <dgm:pt modelId="{9731AEDB-C943-42D5-86BB-4AF20AFE31F1}">
      <dgm:prSet phldr="0"/>
      <dgm:spPr/>
      <dgm:t>
        <a:bodyPr/>
        <a:lstStyle/>
        <a:p>
          <a:pPr rtl="0"/>
          <a:r>
            <a:rPr lang="en-US" dirty="0">
              <a:latin typeface="Calibri Light" panose="020F0302020204030204"/>
            </a:rPr>
            <a:t>Professor of Psychology, Academic Senate Exec Board, DLC member</a:t>
          </a:r>
        </a:p>
      </dgm:t>
    </dgm:pt>
    <dgm:pt modelId="{6FC47D58-373D-4FF8-9A01-A1F684FFAB53}" type="parTrans" cxnId="{60F8A958-4741-4C5C-A8C9-C98A1E05526F}">
      <dgm:prSet/>
      <dgm:spPr/>
    </dgm:pt>
    <dgm:pt modelId="{0BB40FBC-611B-4174-96CA-4E6EAE1068B8}" type="sibTrans" cxnId="{60F8A958-4741-4C5C-A8C9-C98A1E05526F}">
      <dgm:prSet/>
      <dgm:spPr/>
    </dgm:pt>
    <dgm:pt modelId="{F95982B3-E8FA-4A95-A214-75AC234B0E0C}" type="pres">
      <dgm:prSet presAssocID="{57ED4B3D-0890-401C-88A7-017AB4DF2FE0}" presName="vert0" presStyleCnt="0">
        <dgm:presLayoutVars>
          <dgm:dir/>
          <dgm:animOne val="branch"/>
          <dgm:animLvl val="lvl"/>
        </dgm:presLayoutVars>
      </dgm:prSet>
      <dgm:spPr/>
    </dgm:pt>
    <dgm:pt modelId="{ED547514-1C54-48C8-BCE7-444672A5F4B9}" type="pres">
      <dgm:prSet presAssocID="{FA4F52A9-FB5C-42E6-9C66-BAA7EEA3B954}" presName="thickLine" presStyleLbl="alignNode1" presStyleIdx="0" presStyleCnt="5"/>
      <dgm:spPr/>
    </dgm:pt>
    <dgm:pt modelId="{7876C164-926C-417B-A9E7-A614BDEFE72B}" type="pres">
      <dgm:prSet presAssocID="{FA4F52A9-FB5C-42E6-9C66-BAA7EEA3B954}" presName="horz1" presStyleCnt="0"/>
      <dgm:spPr/>
    </dgm:pt>
    <dgm:pt modelId="{9CE045AD-376D-4CCD-B101-BD7B86276719}" type="pres">
      <dgm:prSet presAssocID="{FA4F52A9-FB5C-42E6-9C66-BAA7EEA3B954}" presName="tx1" presStyleLbl="revTx" presStyleIdx="0" presStyleCnt="10"/>
      <dgm:spPr/>
    </dgm:pt>
    <dgm:pt modelId="{6A4A9005-C10F-49CE-99DE-D07DC8DDEFD6}" type="pres">
      <dgm:prSet presAssocID="{FA4F52A9-FB5C-42E6-9C66-BAA7EEA3B954}" presName="vert1" presStyleCnt="0"/>
      <dgm:spPr/>
    </dgm:pt>
    <dgm:pt modelId="{19396A28-104D-427C-B75D-F4D1FAAB08C5}" type="pres">
      <dgm:prSet presAssocID="{C409B714-87E0-481A-B044-BA6D798F39D7}" presName="vertSpace2a" presStyleCnt="0"/>
      <dgm:spPr/>
    </dgm:pt>
    <dgm:pt modelId="{9E0FAB62-35FE-436C-A795-44EFA563A30A}" type="pres">
      <dgm:prSet presAssocID="{C409B714-87E0-481A-B044-BA6D798F39D7}" presName="horz2" presStyleCnt="0"/>
      <dgm:spPr/>
    </dgm:pt>
    <dgm:pt modelId="{DD7C4078-DAAB-4CE6-9E79-D49A911A5294}" type="pres">
      <dgm:prSet presAssocID="{C409B714-87E0-481A-B044-BA6D798F39D7}" presName="horzSpace2" presStyleCnt="0"/>
      <dgm:spPr/>
    </dgm:pt>
    <dgm:pt modelId="{D2EAC960-BA19-4574-8919-7F3F31F39779}" type="pres">
      <dgm:prSet presAssocID="{C409B714-87E0-481A-B044-BA6D798F39D7}" presName="tx2" presStyleLbl="revTx" presStyleIdx="1" presStyleCnt="10"/>
      <dgm:spPr/>
    </dgm:pt>
    <dgm:pt modelId="{7A65A4F2-0D3D-4DB0-8BAF-AAA1C9E3B3CC}" type="pres">
      <dgm:prSet presAssocID="{C409B714-87E0-481A-B044-BA6D798F39D7}" presName="vert2" presStyleCnt="0"/>
      <dgm:spPr/>
    </dgm:pt>
    <dgm:pt modelId="{65874BC6-87FA-4760-AB95-EC7966AB532A}" type="pres">
      <dgm:prSet presAssocID="{C409B714-87E0-481A-B044-BA6D798F39D7}" presName="thinLine2b" presStyleLbl="callout" presStyleIdx="0" presStyleCnt="5"/>
      <dgm:spPr/>
    </dgm:pt>
    <dgm:pt modelId="{40862AE2-85C7-42AF-9D83-D8BF79866C95}" type="pres">
      <dgm:prSet presAssocID="{C409B714-87E0-481A-B044-BA6D798F39D7}" presName="vertSpace2b" presStyleCnt="0"/>
      <dgm:spPr/>
    </dgm:pt>
    <dgm:pt modelId="{CF425AD7-068D-4B57-9C55-6804D4ECB558}" type="pres">
      <dgm:prSet presAssocID="{89F2135A-5242-49E4-8295-987466C156FB}" presName="thickLine" presStyleLbl="alignNode1" presStyleIdx="1" presStyleCnt="5"/>
      <dgm:spPr/>
    </dgm:pt>
    <dgm:pt modelId="{35422D4B-97F7-487A-81C6-6F7DDD912EAD}" type="pres">
      <dgm:prSet presAssocID="{89F2135A-5242-49E4-8295-987466C156FB}" presName="horz1" presStyleCnt="0"/>
      <dgm:spPr/>
    </dgm:pt>
    <dgm:pt modelId="{39C1845D-F0C7-4CC8-937D-B7F91E079E30}" type="pres">
      <dgm:prSet presAssocID="{89F2135A-5242-49E4-8295-987466C156FB}" presName="tx1" presStyleLbl="revTx" presStyleIdx="2" presStyleCnt="10"/>
      <dgm:spPr/>
    </dgm:pt>
    <dgm:pt modelId="{FF36FB9D-7F32-420D-BEF6-25E85ADFB4A3}" type="pres">
      <dgm:prSet presAssocID="{89F2135A-5242-49E4-8295-987466C156FB}" presName="vert1" presStyleCnt="0"/>
      <dgm:spPr/>
    </dgm:pt>
    <dgm:pt modelId="{8C4AB2A3-90E4-4038-B097-9ED5A6A06DAD}" type="pres">
      <dgm:prSet presAssocID="{AFC01CC8-F38E-45C1-95CB-84E1BDA4FDF6}" presName="vertSpace2a" presStyleCnt="0"/>
      <dgm:spPr/>
    </dgm:pt>
    <dgm:pt modelId="{6CD43C79-FCB5-4635-9557-D5ECEE1C06AD}" type="pres">
      <dgm:prSet presAssocID="{AFC01CC8-F38E-45C1-95CB-84E1BDA4FDF6}" presName="horz2" presStyleCnt="0"/>
      <dgm:spPr/>
    </dgm:pt>
    <dgm:pt modelId="{11BBAA2A-262D-43C6-B786-77A9E1596C6D}" type="pres">
      <dgm:prSet presAssocID="{AFC01CC8-F38E-45C1-95CB-84E1BDA4FDF6}" presName="horzSpace2" presStyleCnt="0"/>
      <dgm:spPr/>
    </dgm:pt>
    <dgm:pt modelId="{1BAA666C-A2B1-44BF-9CD1-4B8A911EF313}" type="pres">
      <dgm:prSet presAssocID="{AFC01CC8-F38E-45C1-95CB-84E1BDA4FDF6}" presName="tx2" presStyleLbl="revTx" presStyleIdx="3" presStyleCnt="10"/>
      <dgm:spPr/>
    </dgm:pt>
    <dgm:pt modelId="{28B764BA-5BAD-4CAB-8C20-6A29F8F7D026}" type="pres">
      <dgm:prSet presAssocID="{AFC01CC8-F38E-45C1-95CB-84E1BDA4FDF6}" presName="vert2" presStyleCnt="0"/>
      <dgm:spPr/>
    </dgm:pt>
    <dgm:pt modelId="{CA5934BB-97E1-4324-815F-F5DE686200C7}" type="pres">
      <dgm:prSet presAssocID="{AFC01CC8-F38E-45C1-95CB-84E1BDA4FDF6}" presName="thinLine2b" presStyleLbl="callout" presStyleIdx="1" presStyleCnt="5"/>
      <dgm:spPr/>
    </dgm:pt>
    <dgm:pt modelId="{E94E05DC-AC8D-4764-BFF7-5C8CF82539BA}" type="pres">
      <dgm:prSet presAssocID="{AFC01CC8-F38E-45C1-95CB-84E1BDA4FDF6}" presName="vertSpace2b" presStyleCnt="0"/>
      <dgm:spPr/>
    </dgm:pt>
    <dgm:pt modelId="{886CDB6A-170F-42EE-8A85-2DB23EF9DD1E}" type="pres">
      <dgm:prSet presAssocID="{2B7B4594-5748-44B9-854F-559098311200}" presName="thickLine" presStyleLbl="alignNode1" presStyleIdx="2" presStyleCnt="5"/>
      <dgm:spPr/>
    </dgm:pt>
    <dgm:pt modelId="{721BF121-2593-4ED4-A91E-558AB81F6E15}" type="pres">
      <dgm:prSet presAssocID="{2B7B4594-5748-44B9-854F-559098311200}" presName="horz1" presStyleCnt="0"/>
      <dgm:spPr/>
    </dgm:pt>
    <dgm:pt modelId="{D47AAB25-C6B1-43FB-9787-8F6EE6676A65}" type="pres">
      <dgm:prSet presAssocID="{2B7B4594-5748-44B9-854F-559098311200}" presName="tx1" presStyleLbl="revTx" presStyleIdx="4" presStyleCnt="10"/>
      <dgm:spPr/>
    </dgm:pt>
    <dgm:pt modelId="{0049EA53-FEA2-4808-A2EF-A948CCC51304}" type="pres">
      <dgm:prSet presAssocID="{2B7B4594-5748-44B9-854F-559098311200}" presName="vert1" presStyleCnt="0"/>
      <dgm:spPr/>
    </dgm:pt>
    <dgm:pt modelId="{477B6093-AECD-4F38-BF98-39568E6811AB}" type="pres">
      <dgm:prSet presAssocID="{F0727763-B246-412E-8926-C61C7E27F049}" presName="vertSpace2a" presStyleCnt="0"/>
      <dgm:spPr/>
    </dgm:pt>
    <dgm:pt modelId="{CAF56518-4E08-4A32-B6CA-8F25F1B602B1}" type="pres">
      <dgm:prSet presAssocID="{F0727763-B246-412E-8926-C61C7E27F049}" presName="horz2" presStyleCnt="0"/>
      <dgm:spPr/>
    </dgm:pt>
    <dgm:pt modelId="{DFFDBE00-40B3-4612-9B18-8B8CDA82B3BD}" type="pres">
      <dgm:prSet presAssocID="{F0727763-B246-412E-8926-C61C7E27F049}" presName="horzSpace2" presStyleCnt="0"/>
      <dgm:spPr/>
    </dgm:pt>
    <dgm:pt modelId="{D915C363-586E-4D80-8AA4-D61A7B86AD21}" type="pres">
      <dgm:prSet presAssocID="{F0727763-B246-412E-8926-C61C7E27F049}" presName="tx2" presStyleLbl="revTx" presStyleIdx="5" presStyleCnt="10"/>
      <dgm:spPr/>
    </dgm:pt>
    <dgm:pt modelId="{20C1785E-77AD-4E6B-AF18-5ACC5784632E}" type="pres">
      <dgm:prSet presAssocID="{F0727763-B246-412E-8926-C61C7E27F049}" presName="vert2" presStyleCnt="0"/>
      <dgm:spPr/>
    </dgm:pt>
    <dgm:pt modelId="{04A0068E-E214-4B72-BCF6-161A1AF35B73}" type="pres">
      <dgm:prSet presAssocID="{F0727763-B246-412E-8926-C61C7E27F049}" presName="thinLine2b" presStyleLbl="callout" presStyleIdx="2" presStyleCnt="5"/>
      <dgm:spPr/>
    </dgm:pt>
    <dgm:pt modelId="{055C34EF-9464-4E31-BFFA-212B0038924D}" type="pres">
      <dgm:prSet presAssocID="{F0727763-B246-412E-8926-C61C7E27F049}" presName="vertSpace2b" presStyleCnt="0"/>
      <dgm:spPr/>
    </dgm:pt>
    <dgm:pt modelId="{C8544F3F-2389-46A4-A8B1-1CF0BF21E595}" type="pres">
      <dgm:prSet presAssocID="{042F0E64-B8AD-4BAA-9C03-3EBA164E553B}" presName="thickLine" presStyleLbl="alignNode1" presStyleIdx="3" presStyleCnt="5"/>
      <dgm:spPr/>
    </dgm:pt>
    <dgm:pt modelId="{58F734AB-BB79-4AAC-B936-71E84F4D0446}" type="pres">
      <dgm:prSet presAssocID="{042F0E64-B8AD-4BAA-9C03-3EBA164E553B}" presName="horz1" presStyleCnt="0"/>
      <dgm:spPr/>
    </dgm:pt>
    <dgm:pt modelId="{F09D5F74-BA37-4582-9757-DF9F7B934ACE}" type="pres">
      <dgm:prSet presAssocID="{042F0E64-B8AD-4BAA-9C03-3EBA164E553B}" presName="tx1" presStyleLbl="revTx" presStyleIdx="6" presStyleCnt="10"/>
      <dgm:spPr/>
    </dgm:pt>
    <dgm:pt modelId="{78D9E429-4CD1-4EC4-B92E-D46EF6D435D3}" type="pres">
      <dgm:prSet presAssocID="{042F0E64-B8AD-4BAA-9C03-3EBA164E553B}" presName="vert1" presStyleCnt="0"/>
      <dgm:spPr/>
    </dgm:pt>
    <dgm:pt modelId="{9934B61C-5127-48A0-B755-2A609350813F}" type="pres">
      <dgm:prSet presAssocID="{9DB6F26F-5C98-4800-8F13-9197AB49FC50}" presName="vertSpace2a" presStyleCnt="0"/>
      <dgm:spPr/>
    </dgm:pt>
    <dgm:pt modelId="{D92336CD-8465-4767-AFF0-E60C01737663}" type="pres">
      <dgm:prSet presAssocID="{9DB6F26F-5C98-4800-8F13-9197AB49FC50}" presName="horz2" presStyleCnt="0"/>
      <dgm:spPr/>
    </dgm:pt>
    <dgm:pt modelId="{D85C4548-8A77-4183-A489-F104E190F2EC}" type="pres">
      <dgm:prSet presAssocID="{9DB6F26F-5C98-4800-8F13-9197AB49FC50}" presName="horzSpace2" presStyleCnt="0"/>
      <dgm:spPr/>
    </dgm:pt>
    <dgm:pt modelId="{5FA0D264-F872-4F92-BFFF-2E59E57434D3}" type="pres">
      <dgm:prSet presAssocID="{9DB6F26F-5C98-4800-8F13-9197AB49FC50}" presName="tx2" presStyleLbl="revTx" presStyleIdx="7" presStyleCnt="10"/>
      <dgm:spPr/>
    </dgm:pt>
    <dgm:pt modelId="{3A87F52C-89CE-4FF5-B595-565E6A93C93C}" type="pres">
      <dgm:prSet presAssocID="{9DB6F26F-5C98-4800-8F13-9197AB49FC50}" presName="vert2" presStyleCnt="0"/>
      <dgm:spPr/>
    </dgm:pt>
    <dgm:pt modelId="{A4F44EDD-8E45-426C-8EB0-8CDFA96D6F31}" type="pres">
      <dgm:prSet presAssocID="{9DB6F26F-5C98-4800-8F13-9197AB49FC50}" presName="thinLine2b" presStyleLbl="callout" presStyleIdx="3" presStyleCnt="5"/>
      <dgm:spPr/>
    </dgm:pt>
    <dgm:pt modelId="{06776837-8ABA-420F-93BA-2FF46903CA7E}" type="pres">
      <dgm:prSet presAssocID="{9DB6F26F-5C98-4800-8F13-9197AB49FC50}" presName="vertSpace2b" presStyleCnt="0"/>
      <dgm:spPr/>
    </dgm:pt>
    <dgm:pt modelId="{22708C5D-1E5D-440F-AB7B-0CA3E2E34B45}" type="pres">
      <dgm:prSet presAssocID="{5D0C9A3F-35C9-42E6-AA58-AFBBAEF32388}" presName="thickLine" presStyleLbl="alignNode1" presStyleIdx="4" presStyleCnt="5"/>
      <dgm:spPr/>
    </dgm:pt>
    <dgm:pt modelId="{973927AC-703E-4205-8F9D-0B1F189751A5}" type="pres">
      <dgm:prSet presAssocID="{5D0C9A3F-35C9-42E6-AA58-AFBBAEF32388}" presName="horz1" presStyleCnt="0"/>
      <dgm:spPr/>
    </dgm:pt>
    <dgm:pt modelId="{C71A09CA-E675-4A47-BDE2-9CB349B120F8}" type="pres">
      <dgm:prSet presAssocID="{5D0C9A3F-35C9-42E6-AA58-AFBBAEF32388}" presName="tx1" presStyleLbl="revTx" presStyleIdx="8" presStyleCnt="10"/>
      <dgm:spPr/>
    </dgm:pt>
    <dgm:pt modelId="{3CE8CAE9-2E34-43CB-8884-83D23E487479}" type="pres">
      <dgm:prSet presAssocID="{5D0C9A3F-35C9-42E6-AA58-AFBBAEF32388}" presName="vert1" presStyleCnt="0"/>
      <dgm:spPr/>
    </dgm:pt>
    <dgm:pt modelId="{14023D5E-0E55-480D-9554-8F8F0E165626}" type="pres">
      <dgm:prSet presAssocID="{9731AEDB-C943-42D5-86BB-4AF20AFE31F1}" presName="vertSpace2a" presStyleCnt="0"/>
      <dgm:spPr/>
    </dgm:pt>
    <dgm:pt modelId="{2A71541A-543F-4BF6-B2C7-877B677720D6}" type="pres">
      <dgm:prSet presAssocID="{9731AEDB-C943-42D5-86BB-4AF20AFE31F1}" presName="horz2" presStyleCnt="0"/>
      <dgm:spPr/>
    </dgm:pt>
    <dgm:pt modelId="{F3ABE87C-8F25-4EEE-BA9B-CE180ED865A3}" type="pres">
      <dgm:prSet presAssocID="{9731AEDB-C943-42D5-86BB-4AF20AFE31F1}" presName="horzSpace2" presStyleCnt="0"/>
      <dgm:spPr/>
    </dgm:pt>
    <dgm:pt modelId="{9E65B929-95FF-4E72-93AA-7FCA5BEFB1FF}" type="pres">
      <dgm:prSet presAssocID="{9731AEDB-C943-42D5-86BB-4AF20AFE31F1}" presName="tx2" presStyleLbl="revTx" presStyleIdx="9" presStyleCnt="10"/>
      <dgm:spPr/>
    </dgm:pt>
    <dgm:pt modelId="{4E107F42-B1A2-40A7-81A5-3ACFCA8D79A7}" type="pres">
      <dgm:prSet presAssocID="{9731AEDB-C943-42D5-86BB-4AF20AFE31F1}" presName="vert2" presStyleCnt="0"/>
      <dgm:spPr/>
    </dgm:pt>
    <dgm:pt modelId="{921CF0E2-8DAB-48B8-B33A-72D594DC09FA}" type="pres">
      <dgm:prSet presAssocID="{9731AEDB-C943-42D5-86BB-4AF20AFE31F1}" presName="thinLine2b" presStyleLbl="callout" presStyleIdx="4" presStyleCnt="5"/>
      <dgm:spPr/>
    </dgm:pt>
    <dgm:pt modelId="{9A1BCC7A-950F-419E-AB52-92EF978A311A}" type="pres">
      <dgm:prSet presAssocID="{9731AEDB-C943-42D5-86BB-4AF20AFE31F1}" presName="vertSpace2b" presStyleCnt="0"/>
      <dgm:spPr/>
    </dgm:pt>
  </dgm:ptLst>
  <dgm:cxnLst>
    <dgm:cxn modelId="{C6037A00-C68F-451B-A0E7-560445143AC8}" type="presOf" srcId="{042F0E64-B8AD-4BAA-9C03-3EBA164E553B}" destId="{F09D5F74-BA37-4582-9757-DF9F7B934ACE}" srcOrd="0" destOrd="0" presId="urn:microsoft.com/office/officeart/2008/layout/LinedList"/>
    <dgm:cxn modelId="{E2D4CE1D-061D-468F-A171-E38C24F47293}" type="presOf" srcId="{AFC01CC8-F38E-45C1-95CB-84E1BDA4FDF6}" destId="{1BAA666C-A2B1-44BF-9CD1-4B8A911EF313}" srcOrd="0" destOrd="0" presId="urn:microsoft.com/office/officeart/2008/layout/LinedList"/>
    <dgm:cxn modelId="{82F34626-396A-4838-915B-35B2BDB1EA2C}" type="presOf" srcId="{9731AEDB-C943-42D5-86BB-4AF20AFE31F1}" destId="{9E65B929-95FF-4E72-93AA-7FCA5BEFB1FF}" srcOrd="0" destOrd="0" presId="urn:microsoft.com/office/officeart/2008/layout/LinedList"/>
    <dgm:cxn modelId="{1615E727-B57D-4A8A-B11F-9788B70B76C5}" type="presOf" srcId="{C409B714-87E0-481A-B044-BA6D798F39D7}" destId="{D2EAC960-BA19-4574-8919-7F3F31F39779}" srcOrd="0" destOrd="0" presId="urn:microsoft.com/office/officeart/2008/layout/LinedList"/>
    <dgm:cxn modelId="{59258A29-15AB-4214-AF7C-203CEDEEE90D}" type="presOf" srcId="{5D0C9A3F-35C9-42E6-AA58-AFBBAEF32388}" destId="{C71A09CA-E675-4A47-BDE2-9CB349B120F8}" srcOrd="0" destOrd="0" presId="urn:microsoft.com/office/officeart/2008/layout/LinedList"/>
    <dgm:cxn modelId="{1A1C582B-25F9-4507-8CC1-1A220F025DB0}" type="presOf" srcId="{2B7B4594-5748-44B9-854F-559098311200}" destId="{D47AAB25-C6B1-43FB-9787-8F6EE6676A65}" srcOrd="0" destOrd="0" presId="urn:microsoft.com/office/officeart/2008/layout/LinedList"/>
    <dgm:cxn modelId="{2D790D30-3716-4B8E-9EE6-DDAAF1E16DC4}" type="presOf" srcId="{57ED4B3D-0890-401C-88A7-017AB4DF2FE0}" destId="{F95982B3-E8FA-4A95-A214-75AC234B0E0C}" srcOrd="0" destOrd="0" presId="urn:microsoft.com/office/officeart/2008/layout/LinedList"/>
    <dgm:cxn modelId="{2CD34C3A-4000-4E10-A96E-7DAE7DD2C672}" type="presOf" srcId="{9DB6F26F-5C98-4800-8F13-9197AB49FC50}" destId="{5FA0D264-F872-4F92-BFFF-2E59E57434D3}" srcOrd="0" destOrd="0" presId="urn:microsoft.com/office/officeart/2008/layout/LinedList"/>
    <dgm:cxn modelId="{EA25DF41-4D26-4EA0-8056-98E695B76D50}" srcId="{57ED4B3D-0890-401C-88A7-017AB4DF2FE0}" destId="{89F2135A-5242-49E4-8295-987466C156FB}" srcOrd="1" destOrd="0" parTransId="{3E786526-3815-4A87-99A4-D1BB3AC53244}" sibTransId="{E827A4C1-8222-469D-A5EB-BB432D9D0BB8}"/>
    <dgm:cxn modelId="{08C98F48-3F17-40FB-B2D5-CBBBBBC76514}" type="presOf" srcId="{89F2135A-5242-49E4-8295-987466C156FB}" destId="{39C1845D-F0C7-4CC8-937D-B7F91E079E30}" srcOrd="0" destOrd="0" presId="urn:microsoft.com/office/officeart/2008/layout/LinedList"/>
    <dgm:cxn modelId="{5850E34D-802D-4C6B-B8CB-7A3CD9C7EA35}" srcId="{57ED4B3D-0890-401C-88A7-017AB4DF2FE0}" destId="{042F0E64-B8AD-4BAA-9C03-3EBA164E553B}" srcOrd="3" destOrd="0" parTransId="{A5738A3E-1027-409A-B045-5DE363F8C0B7}" sibTransId="{82BDFDE9-FB28-443B-A0F7-D15420B1E024}"/>
    <dgm:cxn modelId="{74FC7F54-C3E2-4411-A74B-75A9F073A9F7}" srcId="{89F2135A-5242-49E4-8295-987466C156FB}" destId="{AFC01CC8-F38E-45C1-95CB-84E1BDA4FDF6}" srcOrd="0" destOrd="0" parTransId="{F437D9F7-B661-4495-ADC0-16994B1FCF6F}" sibTransId="{9F6F4861-D18A-4341-9BF6-BEF0C19AA84B}"/>
    <dgm:cxn modelId="{60F8A958-4741-4C5C-A8C9-C98A1E05526F}" srcId="{5D0C9A3F-35C9-42E6-AA58-AFBBAEF32388}" destId="{9731AEDB-C943-42D5-86BB-4AF20AFE31F1}" srcOrd="0" destOrd="0" parTransId="{6FC47D58-373D-4FF8-9A01-A1F684FFAB53}" sibTransId="{0BB40FBC-611B-4174-96CA-4E6EAE1068B8}"/>
    <dgm:cxn modelId="{EAE00F59-C35A-4748-BDA7-03AA7317D155}" srcId="{57ED4B3D-0890-401C-88A7-017AB4DF2FE0}" destId="{2B7B4594-5748-44B9-854F-559098311200}" srcOrd="2" destOrd="0" parTransId="{CDF77160-946D-461F-99BC-4A84DB11041E}" sibTransId="{B8E6C44F-716A-40D3-AF61-76B6B1B5CFF0}"/>
    <dgm:cxn modelId="{2EA00580-E80F-4E3A-AC1A-D585789E7657}" srcId="{57ED4B3D-0890-401C-88A7-017AB4DF2FE0}" destId="{5D0C9A3F-35C9-42E6-AA58-AFBBAEF32388}" srcOrd="4" destOrd="0" parTransId="{76A5BFD5-3143-4227-8E1B-73B60E0B3D43}" sibTransId="{1B126ED3-4D78-4D65-A1E0-0E6314F61103}"/>
    <dgm:cxn modelId="{22B13290-E0AD-421D-91EF-F860E8C6A0D9}" srcId="{57ED4B3D-0890-401C-88A7-017AB4DF2FE0}" destId="{FA4F52A9-FB5C-42E6-9C66-BAA7EEA3B954}" srcOrd="0" destOrd="0" parTransId="{D67B0677-DACA-45F0-ABEA-7652440D2345}" sibTransId="{30E4D460-68B7-41BE-B3A4-6E98140CBAA9}"/>
    <dgm:cxn modelId="{7D40D191-81B0-48C6-8B70-351D4AFDFD9C}" srcId="{2B7B4594-5748-44B9-854F-559098311200}" destId="{F0727763-B246-412E-8926-C61C7E27F049}" srcOrd="0" destOrd="0" parTransId="{3744C547-624E-4E25-8CC0-1CA09F2F6536}" sibTransId="{0D1823EF-49C6-40FB-AA54-C0E66DFC5D0D}"/>
    <dgm:cxn modelId="{963075B9-4C13-4979-85D4-73C359C43FA6}" srcId="{042F0E64-B8AD-4BAA-9C03-3EBA164E553B}" destId="{9DB6F26F-5C98-4800-8F13-9197AB49FC50}" srcOrd="0" destOrd="0" parTransId="{C77A54D5-287B-445C-9DA0-D320AE566B56}" sibTransId="{45847252-D2E6-48D6-8913-31C40DEA636C}"/>
    <dgm:cxn modelId="{AC3B39E2-E6DB-451F-9FF7-B52000DA0A61}" type="presOf" srcId="{F0727763-B246-412E-8926-C61C7E27F049}" destId="{D915C363-586E-4D80-8AA4-D61A7B86AD21}" srcOrd="0" destOrd="0" presId="urn:microsoft.com/office/officeart/2008/layout/LinedList"/>
    <dgm:cxn modelId="{5702BDEB-B493-4965-A9D4-BCA2265C6417}" type="presOf" srcId="{FA4F52A9-FB5C-42E6-9C66-BAA7EEA3B954}" destId="{9CE045AD-376D-4CCD-B101-BD7B86276719}" srcOrd="0" destOrd="0" presId="urn:microsoft.com/office/officeart/2008/layout/LinedList"/>
    <dgm:cxn modelId="{B67040FE-083B-4F90-A4A7-80B33E562E36}" srcId="{FA4F52A9-FB5C-42E6-9C66-BAA7EEA3B954}" destId="{C409B714-87E0-481A-B044-BA6D798F39D7}" srcOrd="0" destOrd="0" parTransId="{BC60C31C-6102-46B7-889C-9C6334095AA4}" sibTransId="{51D6C9B4-355E-4CB1-AB96-D042F6896B46}"/>
    <dgm:cxn modelId="{7EE04E8D-149A-4BA6-B2A9-8E3C141C855F}" type="presParOf" srcId="{F95982B3-E8FA-4A95-A214-75AC234B0E0C}" destId="{ED547514-1C54-48C8-BCE7-444672A5F4B9}" srcOrd="0" destOrd="0" presId="urn:microsoft.com/office/officeart/2008/layout/LinedList"/>
    <dgm:cxn modelId="{3B41386F-8829-43F8-BDF8-55FD4EDFC389}" type="presParOf" srcId="{F95982B3-E8FA-4A95-A214-75AC234B0E0C}" destId="{7876C164-926C-417B-A9E7-A614BDEFE72B}" srcOrd="1" destOrd="0" presId="urn:microsoft.com/office/officeart/2008/layout/LinedList"/>
    <dgm:cxn modelId="{5BAED5A9-6169-4306-BFD2-6EAF89C40E4C}" type="presParOf" srcId="{7876C164-926C-417B-A9E7-A614BDEFE72B}" destId="{9CE045AD-376D-4CCD-B101-BD7B86276719}" srcOrd="0" destOrd="0" presId="urn:microsoft.com/office/officeart/2008/layout/LinedList"/>
    <dgm:cxn modelId="{2DC55A94-0F55-41B3-A975-841A06266122}" type="presParOf" srcId="{7876C164-926C-417B-A9E7-A614BDEFE72B}" destId="{6A4A9005-C10F-49CE-99DE-D07DC8DDEFD6}" srcOrd="1" destOrd="0" presId="urn:microsoft.com/office/officeart/2008/layout/LinedList"/>
    <dgm:cxn modelId="{6170AD48-E9D5-4C9D-B47D-26DDB9E00763}" type="presParOf" srcId="{6A4A9005-C10F-49CE-99DE-D07DC8DDEFD6}" destId="{19396A28-104D-427C-B75D-F4D1FAAB08C5}" srcOrd="0" destOrd="0" presId="urn:microsoft.com/office/officeart/2008/layout/LinedList"/>
    <dgm:cxn modelId="{3393058C-0848-440D-93D4-2EF3237E2E71}" type="presParOf" srcId="{6A4A9005-C10F-49CE-99DE-D07DC8DDEFD6}" destId="{9E0FAB62-35FE-436C-A795-44EFA563A30A}" srcOrd="1" destOrd="0" presId="urn:microsoft.com/office/officeart/2008/layout/LinedList"/>
    <dgm:cxn modelId="{5070101D-FC3F-46CC-BC17-D2D22A6E19C7}" type="presParOf" srcId="{9E0FAB62-35FE-436C-A795-44EFA563A30A}" destId="{DD7C4078-DAAB-4CE6-9E79-D49A911A5294}" srcOrd="0" destOrd="0" presId="urn:microsoft.com/office/officeart/2008/layout/LinedList"/>
    <dgm:cxn modelId="{E0F03C8A-27BC-4FC7-974E-EBCB2BD2121A}" type="presParOf" srcId="{9E0FAB62-35FE-436C-A795-44EFA563A30A}" destId="{D2EAC960-BA19-4574-8919-7F3F31F39779}" srcOrd="1" destOrd="0" presId="urn:microsoft.com/office/officeart/2008/layout/LinedList"/>
    <dgm:cxn modelId="{3A1E4A69-B197-47D6-9ABE-209DD43D5C5D}" type="presParOf" srcId="{9E0FAB62-35FE-436C-A795-44EFA563A30A}" destId="{7A65A4F2-0D3D-4DB0-8BAF-AAA1C9E3B3CC}" srcOrd="2" destOrd="0" presId="urn:microsoft.com/office/officeart/2008/layout/LinedList"/>
    <dgm:cxn modelId="{863C4B51-08BA-469F-B5F2-870A54243EC0}" type="presParOf" srcId="{6A4A9005-C10F-49CE-99DE-D07DC8DDEFD6}" destId="{65874BC6-87FA-4760-AB95-EC7966AB532A}" srcOrd="2" destOrd="0" presId="urn:microsoft.com/office/officeart/2008/layout/LinedList"/>
    <dgm:cxn modelId="{620D9F7E-3296-4A21-A293-C08E9AF5CCF5}" type="presParOf" srcId="{6A4A9005-C10F-49CE-99DE-D07DC8DDEFD6}" destId="{40862AE2-85C7-42AF-9D83-D8BF79866C95}" srcOrd="3" destOrd="0" presId="urn:microsoft.com/office/officeart/2008/layout/LinedList"/>
    <dgm:cxn modelId="{21B6690A-65EC-437D-AE48-E8A192C36685}" type="presParOf" srcId="{F95982B3-E8FA-4A95-A214-75AC234B0E0C}" destId="{CF425AD7-068D-4B57-9C55-6804D4ECB558}" srcOrd="2" destOrd="0" presId="urn:microsoft.com/office/officeart/2008/layout/LinedList"/>
    <dgm:cxn modelId="{5782A8E8-A43E-4CBE-8997-3B51E7C971E7}" type="presParOf" srcId="{F95982B3-E8FA-4A95-A214-75AC234B0E0C}" destId="{35422D4B-97F7-487A-81C6-6F7DDD912EAD}" srcOrd="3" destOrd="0" presId="urn:microsoft.com/office/officeart/2008/layout/LinedList"/>
    <dgm:cxn modelId="{81B33BE2-259E-4F5D-8634-01526FC4ED0F}" type="presParOf" srcId="{35422D4B-97F7-487A-81C6-6F7DDD912EAD}" destId="{39C1845D-F0C7-4CC8-937D-B7F91E079E30}" srcOrd="0" destOrd="0" presId="urn:microsoft.com/office/officeart/2008/layout/LinedList"/>
    <dgm:cxn modelId="{62B22B1E-5054-44A8-8195-811C70E81F9C}" type="presParOf" srcId="{35422D4B-97F7-487A-81C6-6F7DDD912EAD}" destId="{FF36FB9D-7F32-420D-BEF6-25E85ADFB4A3}" srcOrd="1" destOrd="0" presId="urn:microsoft.com/office/officeart/2008/layout/LinedList"/>
    <dgm:cxn modelId="{0649864B-0267-42B5-8197-3C4130D364AA}" type="presParOf" srcId="{FF36FB9D-7F32-420D-BEF6-25E85ADFB4A3}" destId="{8C4AB2A3-90E4-4038-B097-9ED5A6A06DAD}" srcOrd="0" destOrd="0" presId="urn:microsoft.com/office/officeart/2008/layout/LinedList"/>
    <dgm:cxn modelId="{63EA7290-82C7-4AC9-860B-9107B9C5E707}" type="presParOf" srcId="{FF36FB9D-7F32-420D-BEF6-25E85ADFB4A3}" destId="{6CD43C79-FCB5-4635-9557-D5ECEE1C06AD}" srcOrd="1" destOrd="0" presId="urn:microsoft.com/office/officeart/2008/layout/LinedList"/>
    <dgm:cxn modelId="{9471D6CA-3962-47C2-8EB8-BAF697F9B47D}" type="presParOf" srcId="{6CD43C79-FCB5-4635-9557-D5ECEE1C06AD}" destId="{11BBAA2A-262D-43C6-B786-77A9E1596C6D}" srcOrd="0" destOrd="0" presId="urn:microsoft.com/office/officeart/2008/layout/LinedList"/>
    <dgm:cxn modelId="{5791C510-ACE7-4D04-98FB-D85246CF50D8}" type="presParOf" srcId="{6CD43C79-FCB5-4635-9557-D5ECEE1C06AD}" destId="{1BAA666C-A2B1-44BF-9CD1-4B8A911EF313}" srcOrd="1" destOrd="0" presId="urn:microsoft.com/office/officeart/2008/layout/LinedList"/>
    <dgm:cxn modelId="{A5ABB0F5-87F0-4A3C-B76A-A9C299EF8AAC}" type="presParOf" srcId="{6CD43C79-FCB5-4635-9557-D5ECEE1C06AD}" destId="{28B764BA-5BAD-4CAB-8C20-6A29F8F7D026}" srcOrd="2" destOrd="0" presId="urn:microsoft.com/office/officeart/2008/layout/LinedList"/>
    <dgm:cxn modelId="{B77283F9-6579-4547-8729-F50224AB3929}" type="presParOf" srcId="{FF36FB9D-7F32-420D-BEF6-25E85ADFB4A3}" destId="{CA5934BB-97E1-4324-815F-F5DE686200C7}" srcOrd="2" destOrd="0" presId="urn:microsoft.com/office/officeart/2008/layout/LinedList"/>
    <dgm:cxn modelId="{4F3379E1-671A-4F48-93FA-781B3174FACB}" type="presParOf" srcId="{FF36FB9D-7F32-420D-BEF6-25E85ADFB4A3}" destId="{E94E05DC-AC8D-4764-BFF7-5C8CF82539BA}" srcOrd="3" destOrd="0" presId="urn:microsoft.com/office/officeart/2008/layout/LinedList"/>
    <dgm:cxn modelId="{1D9F5107-BD90-4125-B74B-089200C6318A}" type="presParOf" srcId="{F95982B3-E8FA-4A95-A214-75AC234B0E0C}" destId="{886CDB6A-170F-42EE-8A85-2DB23EF9DD1E}" srcOrd="4" destOrd="0" presId="urn:microsoft.com/office/officeart/2008/layout/LinedList"/>
    <dgm:cxn modelId="{E8449060-C66E-4F1B-957A-E94836E73B2A}" type="presParOf" srcId="{F95982B3-E8FA-4A95-A214-75AC234B0E0C}" destId="{721BF121-2593-4ED4-A91E-558AB81F6E15}" srcOrd="5" destOrd="0" presId="urn:microsoft.com/office/officeart/2008/layout/LinedList"/>
    <dgm:cxn modelId="{B9F9FA4E-9990-42DA-A1A8-13703FCD0164}" type="presParOf" srcId="{721BF121-2593-4ED4-A91E-558AB81F6E15}" destId="{D47AAB25-C6B1-43FB-9787-8F6EE6676A65}" srcOrd="0" destOrd="0" presId="urn:microsoft.com/office/officeart/2008/layout/LinedList"/>
    <dgm:cxn modelId="{30C48863-D020-4629-9162-A75AC0F8ADAE}" type="presParOf" srcId="{721BF121-2593-4ED4-A91E-558AB81F6E15}" destId="{0049EA53-FEA2-4808-A2EF-A948CCC51304}" srcOrd="1" destOrd="0" presId="urn:microsoft.com/office/officeart/2008/layout/LinedList"/>
    <dgm:cxn modelId="{C5D1738F-0B3E-42F9-85FE-F5A828394085}" type="presParOf" srcId="{0049EA53-FEA2-4808-A2EF-A948CCC51304}" destId="{477B6093-AECD-4F38-BF98-39568E6811AB}" srcOrd="0" destOrd="0" presId="urn:microsoft.com/office/officeart/2008/layout/LinedList"/>
    <dgm:cxn modelId="{C3E6C60F-0745-4DD0-9409-4E903C4B2C9B}" type="presParOf" srcId="{0049EA53-FEA2-4808-A2EF-A948CCC51304}" destId="{CAF56518-4E08-4A32-B6CA-8F25F1B602B1}" srcOrd="1" destOrd="0" presId="urn:microsoft.com/office/officeart/2008/layout/LinedList"/>
    <dgm:cxn modelId="{DB371D3A-D54C-4F7A-A7BA-F38444EFEE40}" type="presParOf" srcId="{CAF56518-4E08-4A32-B6CA-8F25F1B602B1}" destId="{DFFDBE00-40B3-4612-9B18-8B8CDA82B3BD}" srcOrd="0" destOrd="0" presId="urn:microsoft.com/office/officeart/2008/layout/LinedList"/>
    <dgm:cxn modelId="{39C25338-B53E-464E-BCCA-2FF4217869C8}" type="presParOf" srcId="{CAF56518-4E08-4A32-B6CA-8F25F1B602B1}" destId="{D915C363-586E-4D80-8AA4-D61A7B86AD21}" srcOrd="1" destOrd="0" presId="urn:microsoft.com/office/officeart/2008/layout/LinedList"/>
    <dgm:cxn modelId="{85F8A59D-1E84-4F2D-9C67-249290C1CB9D}" type="presParOf" srcId="{CAF56518-4E08-4A32-B6CA-8F25F1B602B1}" destId="{20C1785E-77AD-4E6B-AF18-5ACC5784632E}" srcOrd="2" destOrd="0" presId="urn:microsoft.com/office/officeart/2008/layout/LinedList"/>
    <dgm:cxn modelId="{CA6A12CC-2742-47B4-9AC6-6656E568D625}" type="presParOf" srcId="{0049EA53-FEA2-4808-A2EF-A948CCC51304}" destId="{04A0068E-E214-4B72-BCF6-161A1AF35B73}" srcOrd="2" destOrd="0" presId="urn:microsoft.com/office/officeart/2008/layout/LinedList"/>
    <dgm:cxn modelId="{434058DD-4AD5-4371-9732-8AF49FB75291}" type="presParOf" srcId="{0049EA53-FEA2-4808-A2EF-A948CCC51304}" destId="{055C34EF-9464-4E31-BFFA-212B0038924D}" srcOrd="3" destOrd="0" presId="urn:microsoft.com/office/officeart/2008/layout/LinedList"/>
    <dgm:cxn modelId="{AAD14404-0FA5-46B1-9ABF-4895F88AF505}" type="presParOf" srcId="{F95982B3-E8FA-4A95-A214-75AC234B0E0C}" destId="{C8544F3F-2389-46A4-A8B1-1CF0BF21E595}" srcOrd="6" destOrd="0" presId="urn:microsoft.com/office/officeart/2008/layout/LinedList"/>
    <dgm:cxn modelId="{EDE5D174-BB85-4D40-9D0A-3CF8D391E75D}" type="presParOf" srcId="{F95982B3-E8FA-4A95-A214-75AC234B0E0C}" destId="{58F734AB-BB79-4AAC-B936-71E84F4D0446}" srcOrd="7" destOrd="0" presId="urn:microsoft.com/office/officeart/2008/layout/LinedList"/>
    <dgm:cxn modelId="{693B9ED4-38D5-42E8-B670-DB3F9A900E51}" type="presParOf" srcId="{58F734AB-BB79-4AAC-B936-71E84F4D0446}" destId="{F09D5F74-BA37-4582-9757-DF9F7B934ACE}" srcOrd="0" destOrd="0" presId="urn:microsoft.com/office/officeart/2008/layout/LinedList"/>
    <dgm:cxn modelId="{8EF93A12-DE10-4045-BD2A-7A86D8D2D585}" type="presParOf" srcId="{58F734AB-BB79-4AAC-B936-71E84F4D0446}" destId="{78D9E429-4CD1-4EC4-B92E-D46EF6D435D3}" srcOrd="1" destOrd="0" presId="urn:microsoft.com/office/officeart/2008/layout/LinedList"/>
    <dgm:cxn modelId="{CABAAED0-1350-4F88-8607-8FD1FAB2F002}" type="presParOf" srcId="{78D9E429-4CD1-4EC4-B92E-D46EF6D435D3}" destId="{9934B61C-5127-48A0-B755-2A609350813F}" srcOrd="0" destOrd="0" presId="urn:microsoft.com/office/officeart/2008/layout/LinedList"/>
    <dgm:cxn modelId="{77445949-8BE2-42F0-AE52-0A4E2E21B54D}" type="presParOf" srcId="{78D9E429-4CD1-4EC4-B92E-D46EF6D435D3}" destId="{D92336CD-8465-4767-AFF0-E60C01737663}" srcOrd="1" destOrd="0" presId="urn:microsoft.com/office/officeart/2008/layout/LinedList"/>
    <dgm:cxn modelId="{2DDC42AB-3D2E-40FA-99DF-550BCD9F0F9E}" type="presParOf" srcId="{D92336CD-8465-4767-AFF0-E60C01737663}" destId="{D85C4548-8A77-4183-A489-F104E190F2EC}" srcOrd="0" destOrd="0" presId="urn:microsoft.com/office/officeart/2008/layout/LinedList"/>
    <dgm:cxn modelId="{6AD8F058-5B26-4005-ADF6-47711861FC65}" type="presParOf" srcId="{D92336CD-8465-4767-AFF0-E60C01737663}" destId="{5FA0D264-F872-4F92-BFFF-2E59E57434D3}" srcOrd="1" destOrd="0" presId="urn:microsoft.com/office/officeart/2008/layout/LinedList"/>
    <dgm:cxn modelId="{6E523F3B-A4FB-45A7-B5DA-8ED07B65138B}" type="presParOf" srcId="{D92336CD-8465-4767-AFF0-E60C01737663}" destId="{3A87F52C-89CE-4FF5-B595-565E6A93C93C}" srcOrd="2" destOrd="0" presId="urn:microsoft.com/office/officeart/2008/layout/LinedList"/>
    <dgm:cxn modelId="{8306E424-EE8F-455A-986F-6517DA6DB468}" type="presParOf" srcId="{78D9E429-4CD1-4EC4-B92E-D46EF6D435D3}" destId="{A4F44EDD-8E45-426C-8EB0-8CDFA96D6F31}" srcOrd="2" destOrd="0" presId="urn:microsoft.com/office/officeart/2008/layout/LinedList"/>
    <dgm:cxn modelId="{2A3ED5EC-73C2-4D53-904A-B2CE8CDC7DF9}" type="presParOf" srcId="{78D9E429-4CD1-4EC4-B92E-D46EF6D435D3}" destId="{06776837-8ABA-420F-93BA-2FF46903CA7E}" srcOrd="3" destOrd="0" presId="urn:microsoft.com/office/officeart/2008/layout/LinedList"/>
    <dgm:cxn modelId="{52257686-88D9-444D-B16A-B1FAE363AA64}" type="presParOf" srcId="{F95982B3-E8FA-4A95-A214-75AC234B0E0C}" destId="{22708C5D-1E5D-440F-AB7B-0CA3E2E34B45}" srcOrd="8" destOrd="0" presId="urn:microsoft.com/office/officeart/2008/layout/LinedList"/>
    <dgm:cxn modelId="{A025C380-DBFA-44C8-88BB-DAA301113F54}" type="presParOf" srcId="{F95982B3-E8FA-4A95-A214-75AC234B0E0C}" destId="{973927AC-703E-4205-8F9D-0B1F189751A5}" srcOrd="9" destOrd="0" presId="urn:microsoft.com/office/officeart/2008/layout/LinedList"/>
    <dgm:cxn modelId="{574368CD-BACF-4274-B3BC-18C217FD0F1D}" type="presParOf" srcId="{973927AC-703E-4205-8F9D-0B1F189751A5}" destId="{C71A09CA-E675-4A47-BDE2-9CB349B120F8}" srcOrd="0" destOrd="0" presId="urn:microsoft.com/office/officeart/2008/layout/LinedList"/>
    <dgm:cxn modelId="{0B23D6DD-5E35-45E8-B6B8-6F6F2D895AE4}" type="presParOf" srcId="{973927AC-703E-4205-8F9D-0B1F189751A5}" destId="{3CE8CAE9-2E34-43CB-8884-83D23E487479}" srcOrd="1" destOrd="0" presId="urn:microsoft.com/office/officeart/2008/layout/LinedList"/>
    <dgm:cxn modelId="{DB289AA4-BC29-46FE-B5F9-6E44AB83940A}" type="presParOf" srcId="{3CE8CAE9-2E34-43CB-8884-83D23E487479}" destId="{14023D5E-0E55-480D-9554-8F8F0E165626}" srcOrd="0" destOrd="0" presId="urn:microsoft.com/office/officeart/2008/layout/LinedList"/>
    <dgm:cxn modelId="{FF7448AE-F048-4C80-B887-8EED238CAF39}" type="presParOf" srcId="{3CE8CAE9-2E34-43CB-8884-83D23E487479}" destId="{2A71541A-543F-4BF6-B2C7-877B677720D6}" srcOrd="1" destOrd="0" presId="urn:microsoft.com/office/officeart/2008/layout/LinedList"/>
    <dgm:cxn modelId="{2A382C45-A643-43D1-BB44-4E9972288CD6}" type="presParOf" srcId="{2A71541A-543F-4BF6-B2C7-877B677720D6}" destId="{F3ABE87C-8F25-4EEE-BA9B-CE180ED865A3}" srcOrd="0" destOrd="0" presId="urn:microsoft.com/office/officeart/2008/layout/LinedList"/>
    <dgm:cxn modelId="{841E16FA-F41E-49D3-BC37-ABAA52499D20}" type="presParOf" srcId="{2A71541A-543F-4BF6-B2C7-877B677720D6}" destId="{9E65B929-95FF-4E72-93AA-7FCA5BEFB1FF}" srcOrd="1" destOrd="0" presId="urn:microsoft.com/office/officeart/2008/layout/LinedList"/>
    <dgm:cxn modelId="{072E0E85-521F-48D8-A47E-539E574C925A}" type="presParOf" srcId="{2A71541A-543F-4BF6-B2C7-877B677720D6}" destId="{4E107F42-B1A2-40A7-81A5-3ACFCA8D79A7}" srcOrd="2" destOrd="0" presId="urn:microsoft.com/office/officeart/2008/layout/LinedList"/>
    <dgm:cxn modelId="{09C5A336-92DA-4DA2-BC40-376578BFA130}" type="presParOf" srcId="{3CE8CAE9-2E34-43CB-8884-83D23E487479}" destId="{921CF0E2-8DAB-48B8-B33A-72D594DC09FA}" srcOrd="2" destOrd="0" presId="urn:microsoft.com/office/officeart/2008/layout/LinedList"/>
    <dgm:cxn modelId="{B6269AEB-0412-42C0-9927-7055A1241781}" type="presParOf" srcId="{3CE8CAE9-2E34-43CB-8884-83D23E487479}" destId="{9A1BCC7A-950F-419E-AB52-92EF978A311A}"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ED4B3D-0890-401C-88A7-017AB4DF2FE0}" type="doc">
      <dgm:prSet loTypeId="urn:microsoft.com/office/officeart/2008/layout/LinedList" loCatId="list" qsTypeId="urn:microsoft.com/office/officeart/2005/8/quickstyle/3d2" qsCatId="3D" csTypeId="urn:microsoft.com/office/officeart/2005/8/colors/colorful2" csCatId="colorful" phldr="1"/>
      <dgm:spPr/>
      <dgm:t>
        <a:bodyPr/>
        <a:lstStyle/>
        <a:p>
          <a:endParaRPr lang="en-US"/>
        </a:p>
      </dgm:t>
    </dgm:pt>
    <dgm:pt modelId="{FA4F52A9-FB5C-42E6-9C66-BAA7EEA3B954}">
      <dgm:prSet/>
      <dgm:spPr/>
      <dgm:t>
        <a:bodyPr/>
        <a:lstStyle/>
        <a:p>
          <a:pPr rtl="0"/>
          <a:r>
            <a:rPr lang="en-US" b="1" dirty="0">
              <a:latin typeface="Calibri Light" panose="020F0302020204030204"/>
            </a:rPr>
            <a:t>Roger Willis</a:t>
          </a:r>
          <a:endParaRPr lang="en-US" dirty="0"/>
        </a:p>
      </dgm:t>
    </dgm:pt>
    <dgm:pt modelId="{D67B0677-DACA-45F0-ABEA-7652440D2345}" type="parTrans" cxnId="{22B13290-E0AD-421D-91EF-F860E8C6A0D9}">
      <dgm:prSet/>
      <dgm:spPr/>
      <dgm:t>
        <a:bodyPr/>
        <a:lstStyle/>
        <a:p>
          <a:endParaRPr lang="en-US"/>
        </a:p>
      </dgm:t>
    </dgm:pt>
    <dgm:pt modelId="{30E4D460-68B7-41BE-B3A4-6E98140CBAA9}" type="sibTrans" cxnId="{22B13290-E0AD-421D-91EF-F860E8C6A0D9}">
      <dgm:prSet/>
      <dgm:spPr/>
      <dgm:t>
        <a:bodyPr/>
        <a:lstStyle/>
        <a:p>
          <a:endParaRPr lang="en-US"/>
        </a:p>
      </dgm:t>
    </dgm:pt>
    <dgm:pt modelId="{89F2135A-5242-49E4-8295-987466C156FB}">
      <dgm:prSet phldr="0"/>
      <dgm:spPr/>
      <dgm:t>
        <a:bodyPr/>
        <a:lstStyle/>
        <a:p>
          <a:pPr rtl="0"/>
          <a:r>
            <a:rPr lang="en-US" b="1" dirty="0">
              <a:latin typeface="Calibri Light" panose="020F0302020204030204"/>
            </a:rPr>
            <a:t>Tania Anders</a:t>
          </a:r>
          <a:endParaRPr lang="en-US" b="1" dirty="0"/>
        </a:p>
      </dgm:t>
    </dgm:pt>
    <dgm:pt modelId="{3E786526-3815-4A87-99A4-D1BB3AC53244}" type="parTrans" cxnId="{EA25DF41-4D26-4EA0-8056-98E695B76D50}">
      <dgm:prSet/>
      <dgm:spPr/>
      <dgm:t>
        <a:bodyPr/>
        <a:lstStyle/>
        <a:p>
          <a:endParaRPr lang="en-US"/>
        </a:p>
      </dgm:t>
    </dgm:pt>
    <dgm:pt modelId="{E827A4C1-8222-469D-A5EB-BB432D9D0BB8}" type="sibTrans" cxnId="{EA25DF41-4D26-4EA0-8056-98E695B76D50}">
      <dgm:prSet/>
      <dgm:spPr/>
      <dgm:t>
        <a:bodyPr/>
        <a:lstStyle/>
        <a:p>
          <a:endParaRPr lang="en-US"/>
        </a:p>
      </dgm:t>
    </dgm:pt>
    <dgm:pt modelId="{2B7B4594-5748-44B9-854F-559098311200}">
      <dgm:prSet phldr="0"/>
      <dgm:spPr/>
      <dgm:t>
        <a:bodyPr/>
        <a:lstStyle/>
        <a:p>
          <a:pPr rtl="0"/>
          <a:r>
            <a:rPr lang="en-US" b="1" dirty="0">
              <a:latin typeface="Calibri Light" panose="020F0302020204030204"/>
            </a:rPr>
            <a:t>Sara Mestas</a:t>
          </a:r>
          <a:endParaRPr lang="en-US" b="1" dirty="0"/>
        </a:p>
      </dgm:t>
    </dgm:pt>
    <dgm:pt modelId="{CDF77160-946D-461F-99BC-4A84DB11041E}" type="parTrans" cxnId="{EAE00F59-C35A-4748-BDA7-03AA7317D155}">
      <dgm:prSet/>
      <dgm:spPr/>
      <dgm:t>
        <a:bodyPr/>
        <a:lstStyle/>
        <a:p>
          <a:endParaRPr lang="en-US"/>
        </a:p>
      </dgm:t>
    </dgm:pt>
    <dgm:pt modelId="{B8E6C44F-716A-40D3-AF61-76B6B1B5CFF0}" type="sibTrans" cxnId="{EAE00F59-C35A-4748-BDA7-03AA7317D155}">
      <dgm:prSet/>
      <dgm:spPr/>
      <dgm:t>
        <a:bodyPr/>
        <a:lstStyle/>
        <a:p>
          <a:endParaRPr lang="en-US"/>
        </a:p>
      </dgm:t>
    </dgm:pt>
    <dgm:pt modelId="{C409B714-87E0-481A-B044-BA6D798F39D7}">
      <dgm:prSet/>
      <dgm:spPr/>
      <dgm:t>
        <a:bodyPr/>
        <a:lstStyle/>
        <a:p>
          <a:pPr rtl="0"/>
          <a:r>
            <a:rPr lang="en-US" dirty="0">
              <a:latin typeface="Calibri Light" panose="020F0302020204030204"/>
            </a:rPr>
            <a:t>Professor, Communications, Academic Senate President</a:t>
          </a:r>
          <a:endParaRPr lang="en-US" dirty="0"/>
        </a:p>
      </dgm:t>
    </dgm:pt>
    <dgm:pt modelId="{BC60C31C-6102-46B7-889C-9C6334095AA4}" type="parTrans" cxnId="{B67040FE-083B-4F90-A4A7-80B33E562E36}">
      <dgm:prSet/>
      <dgm:spPr/>
      <dgm:t>
        <a:bodyPr/>
        <a:lstStyle/>
        <a:p>
          <a:endParaRPr lang="en-US"/>
        </a:p>
      </dgm:t>
    </dgm:pt>
    <dgm:pt modelId="{51D6C9B4-355E-4CB1-AB96-D042F6896B46}" type="sibTrans" cxnId="{B67040FE-083B-4F90-A4A7-80B33E562E36}">
      <dgm:prSet/>
      <dgm:spPr/>
      <dgm:t>
        <a:bodyPr/>
        <a:lstStyle/>
        <a:p>
          <a:endParaRPr lang="en-US"/>
        </a:p>
      </dgm:t>
    </dgm:pt>
    <dgm:pt modelId="{AFC01CC8-F38E-45C1-95CB-84E1BDA4FDF6}">
      <dgm:prSet/>
      <dgm:spPr/>
      <dgm:t>
        <a:bodyPr/>
        <a:lstStyle/>
        <a:p>
          <a:pPr rtl="0"/>
          <a:r>
            <a:rPr lang="en-US" dirty="0">
              <a:latin typeface="Calibri Light" panose="020F0302020204030204"/>
            </a:rPr>
            <a:t>Professor, </a:t>
          </a:r>
          <a:r>
            <a:rPr lang="en-US" dirty="0"/>
            <a:t>Earth Sciences and Astronomy</a:t>
          </a:r>
          <a:r>
            <a:rPr lang="en-US" dirty="0">
              <a:latin typeface="Calibri Light" panose="020F0302020204030204"/>
            </a:rPr>
            <a:t>, Academic Senate Co-Vice President</a:t>
          </a:r>
          <a:endParaRPr lang="en-US" dirty="0"/>
        </a:p>
      </dgm:t>
    </dgm:pt>
    <dgm:pt modelId="{F437D9F7-B661-4495-ADC0-16994B1FCF6F}" type="parTrans" cxnId="{74FC7F54-C3E2-4411-A74B-75A9F073A9F7}">
      <dgm:prSet/>
      <dgm:spPr/>
      <dgm:t>
        <a:bodyPr/>
        <a:lstStyle/>
        <a:p>
          <a:endParaRPr lang="en-US"/>
        </a:p>
      </dgm:t>
    </dgm:pt>
    <dgm:pt modelId="{9F6F4861-D18A-4341-9BF6-BEF0C19AA84B}" type="sibTrans" cxnId="{74FC7F54-C3E2-4411-A74B-75A9F073A9F7}">
      <dgm:prSet/>
      <dgm:spPr/>
      <dgm:t>
        <a:bodyPr/>
        <a:lstStyle/>
        <a:p>
          <a:endParaRPr lang="en-US"/>
        </a:p>
      </dgm:t>
    </dgm:pt>
    <dgm:pt modelId="{F0727763-B246-412E-8926-C61C7E27F049}">
      <dgm:prSet/>
      <dgm:spPr/>
      <dgm:t>
        <a:bodyPr/>
        <a:lstStyle/>
        <a:p>
          <a:pPr rtl="0"/>
          <a:r>
            <a:rPr lang="en-US" b="1" dirty="0">
              <a:latin typeface="Calibri Light" panose="020F0302020204030204"/>
            </a:rPr>
            <a:t>Emily Woolery</a:t>
          </a:r>
          <a:endParaRPr lang="en-US" dirty="0"/>
        </a:p>
      </dgm:t>
    </dgm:pt>
    <dgm:pt modelId="{3744C547-624E-4E25-8CC0-1CA09F2F6536}" type="parTrans" cxnId="{7D40D191-81B0-48C6-8B70-351D4AFDFD9C}">
      <dgm:prSet/>
      <dgm:spPr/>
      <dgm:t>
        <a:bodyPr/>
        <a:lstStyle/>
        <a:p>
          <a:endParaRPr lang="en-US"/>
        </a:p>
      </dgm:t>
    </dgm:pt>
    <dgm:pt modelId="{0D1823EF-49C6-40FB-AA54-C0E66DFC5D0D}" type="sibTrans" cxnId="{7D40D191-81B0-48C6-8B70-351D4AFDFD9C}">
      <dgm:prSet/>
      <dgm:spPr/>
      <dgm:t>
        <a:bodyPr/>
        <a:lstStyle/>
        <a:p>
          <a:endParaRPr lang="en-US"/>
        </a:p>
      </dgm:t>
    </dgm:pt>
    <dgm:pt modelId="{9DB6F26F-5C98-4800-8F13-9197AB49FC50}">
      <dgm:prSet/>
      <dgm:spPr/>
      <dgm:t>
        <a:bodyPr/>
        <a:lstStyle/>
        <a:p>
          <a:pPr rtl="0"/>
          <a:r>
            <a:rPr lang="en-US" dirty="0"/>
            <a:t>Professor</a:t>
          </a:r>
          <a:r>
            <a:rPr lang="en-US" dirty="0">
              <a:latin typeface="Calibri Light" panose="020F0302020204030204"/>
            </a:rPr>
            <a:t>, Library &amp; Learning Resources, Faculty Association President</a:t>
          </a:r>
          <a:endParaRPr lang="en-US" dirty="0"/>
        </a:p>
      </dgm:t>
    </dgm:pt>
    <dgm:pt modelId="{C77A54D5-287B-445C-9DA0-D320AE566B56}" type="parTrans" cxnId="{963075B9-4C13-4979-85D4-73C359C43FA6}">
      <dgm:prSet/>
      <dgm:spPr/>
      <dgm:t>
        <a:bodyPr/>
        <a:lstStyle/>
        <a:p>
          <a:endParaRPr lang="en-US"/>
        </a:p>
      </dgm:t>
    </dgm:pt>
    <dgm:pt modelId="{45847252-D2E6-48D6-8913-31C40DEA636C}" type="sibTrans" cxnId="{963075B9-4C13-4979-85D4-73C359C43FA6}">
      <dgm:prSet/>
      <dgm:spPr/>
      <dgm:t>
        <a:bodyPr/>
        <a:lstStyle/>
        <a:p>
          <a:endParaRPr lang="en-US"/>
        </a:p>
      </dgm:t>
    </dgm:pt>
    <dgm:pt modelId="{5D0C9A3F-35C9-42E6-AA58-AFBBAEF32388}">
      <dgm:prSet phldr="0"/>
      <dgm:spPr/>
      <dgm:t>
        <a:bodyPr/>
        <a:lstStyle/>
        <a:p>
          <a:pPr rtl="0"/>
          <a:r>
            <a:rPr lang="en-US" b="1" dirty="0" err="1">
              <a:latin typeface="Calibri Light" panose="020F0302020204030204"/>
            </a:rPr>
            <a:t>Tamra</a:t>
          </a:r>
          <a:r>
            <a:rPr lang="en-US" b="1" dirty="0">
              <a:latin typeface="Calibri Light" panose="020F0302020204030204"/>
            </a:rPr>
            <a:t> Horton</a:t>
          </a:r>
        </a:p>
      </dgm:t>
    </dgm:pt>
    <dgm:pt modelId="{76A5BFD5-3143-4227-8E1B-73B60E0B3D43}" type="parTrans" cxnId="{2EA00580-E80F-4E3A-AC1A-D585789E7657}">
      <dgm:prSet/>
      <dgm:spPr/>
    </dgm:pt>
    <dgm:pt modelId="{1B126ED3-4D78-4D65-A1E0-0E6314F61103}" type="sibTrans" cxnId="{2EA00580-E80F-4E3A-AC1A-D585789E7657}">
      <dgm:prSet/>
      <dgm:spPr/>
    </dgm:pt>
    <dgm:pt modelId="{9731AEDB-C943-42D5-86BB-4AF20AFE31F1}">
      <dgm:prSet phldr="0"/>
      <dgm:spPr/>
      <dgm:t>
        <a:bodyPr/>
        <a:lstStyle/>
        <a:p>
          <a:pPr rtl="0"/>
          <a:r>
            <a:rPr lang="en-US" dirty="0">
              <a:latin typeface="Calibri Light" panose="020F0302020204030204"/>
            </a:rPr>
            <a:t>Professor, English, Literatiure, and Creative Writing, Faculty Association Vice President</a:t>
          </a:r>
        </a:p>
      </dgm:t>
    </dgm:pt>
    <dgm:pt modelId="{6FC47D58-373D-4FF8-9A01-A1F684FFAB53}" type="parTrans" cxnId="{60F8A958-4741-4C5C-A8C9-C98A1E05526F}">
      <dgm:prSet/>
      <dgm:spPr/>
    </dgm:pt>
    <dgm:pt modelId="{0BB40FBC-611B-4174-96CA-4E6EAE1068B8}" type="sibTrans" cxnId="{60F8A958-4741-4C5C-A8C9-C98A1E05526F}">
      <dgm:prSet/>
      <dgm:spPr/>
    </dgm:pt>
    <dgm:pt modelId="{1366A184-E12C-4E32-B320-D0DE29514BBB}">
      <dgm:prSet phldr="0"/>
      <dgm:spPr/>
      <dgm:t>
        <a:bodyPr/>
        <a:lstStyle/>
        <a:p>
          <a:pPr rtl="0"/>
          <a:r>
            <a:rPr lang="en-US" b="1" dirty="0">
              <a:latin typeface="Calibri Light" panose="020F0302020204030204"/>
            </a:rPr>
            <a:t>Professor, </a:t>
          </a:r>
          <a:r>
            <a:rPr lang="en-US" b="0" dirty="0"/>
            <a:t>Counseling and Leadership</a:t>
          </a:r>
          <a:r>
            <a:rPr lang="en-US" b="0" dirty="0">
              <a:latin typeface="Calibri Light" panose="020F0302020204030204"/>
            </a:rPr>
            <a:t>, Academic Senate Co-Vice President</a:t>
          </a:r>
        </a:p>
      </dgm:t>
    </dgm:pt>
    <dgm:pt modelId="{31B80729-A26F-4508-A026-E7F73FE276F8}" type="parTrans" cxnId="{F65637EC-5310-43D0-97B7-3A91E3D61A44}">
      <dgm:prSet/>
      <dgm:spPr/>
    </dgm:pt>
    <dgm:pt modelId="{A8B9D6BF-30B3-495C-B919-A57A8DEC9EB1}" type="sibTrans" cxnId="{F65637EC-5310-43D0-97B7-3A91E3D61A44}">
      <dgm:prSet/>
      <dgm:spPr/>
    </dgm:pt>
    <dgm:pt modelId="{F95982B3-E8FA-4A95-A214-75AC234B0E0C}" type="pres">
      <dgm:prSet presAssocID="{57ED4B3D-0890-401C-88A7-017AB4DF2FE0}" presName="vert0" presStyleCnt="0">
        <dgm:presLayoutVars>
          <dgm:dir/>
          <dgm:animOne val="branch"/>
          <dgm:animLvl val="lvl"/>
        </dgm:presLayoutVars>
      </dgm:prSet>
      <dgm:spPr/>
    </dgm:pt>
    <dgm:pt modelId="{ED547514-1C54-48C8-BCE7-444672A5F4B9}" type="pres">
      <dgm:prSet presAssocID="{FA4F52A9-FB5C-42E6-9C66-BAA7EEA3B954}" presName="thickLine" presStyleLbl="alignNode1" presStyleIdx="0" presStyleCnt="5"/>
      <dgm:spPr/>
    </dgm:pt>
    <dgm:pt modelId="{7876C164-926C-417B-A9E7-A614BDEFE72B}" type="pres">
      <dgm:prSet presAssocID="{FA4F52A9-FB5C-42E6-9C66-BAA7EEA3B954}" presName="horz1" presStyleCnt="0"/>
      <dgm:spPr/>
    </dgm:pt>
    <dgm:pt modelId="{9CE045AD-376D-4CCD-B101-BD7B86276719}" type="pres">
      <dgm:prSet presAssocID="{FA4F52A9-FB5C-42E6-9C66-BAA7EEA3B954}" presName="tx1" presStyleLbl="revTx" presStyleIdx="0" presStyleCnt="10"/>
      <dgm:spPr/>
    </dgm:pt>
    <dgm:pt modelId="{6A4A9005-C10F-49CE-99DE-D07DC8DDEFD6}" type="pres">
      <dgm:prSet presAssocID="{FA4F52A9-FB5C-42E6-9C66-BAA7EEA3B954}" presName="vert1" presStyleCnt="0"/>
      <dgm:spPr/>
    </dgm:pt>
    <dgm:pt modelId="{19396A28-104D-427C-B75D-F4D1FAAB08C5}" type="pres">
      <dgm:prSet presAssocID="{C409B714-87E0-481A-B044-BA6D798F39D7}" presName="vertSpace2a" presStyleCnt="0"/>
      <dgm:spPr/>
    </dgm:pt>
    <dgm:pt modelId="{9E0FAB62-35FE-436C-A795-44EFA563A30A}" type="pres">
      <dgm:prSet presAssocID="{C409B714-87E0-481A-B044-BA6D798F39D7}" presName="horz2" presStyleCnt="0"/>
      <dgm:spPr/>
    </dgm:pt>
    <dgm:pt modelId="{DD7C4078-DAAB-4CE6-9E79-D49A911A5294}" type="pres">
      <dgm:prSet presAssocID="{C409B714-87E0-481A-B044-BA6D798F39D7}" presName="horzSpace2" presStyleCnt="0"/>
      <dgm:spPr/>
    </dgm:pt>
    <dgm:pt modelId="{D2EAC960-BA19-4574-8919-7F3F31F39779}" type="pres">
      <dgm:prSet presAssocID="{C409B714-87E0-481A-B044-BA6D798F39D7}" presName="tx2" presStyleLbl="revTx" presStyleIdx="1" presStyleCnt="10"/>
      <dgm:spPr/>
    </dgm:pt>
    <dgm:pt modelId="{7A65A4F2-0D3D-4DB0-8BAF-AAA1C9E3B3CC}" type="pres">
      <dgm:prSet presAssocID="{C409B714-87E0-481A-B044-BA6D798F39D7}" presName="vert2" presStyleCnt="0"/>
      <dgm:spPr/>
    </dgm:pt>
    <dgm:pt modelId="{65874BC6-87FA-4760-AB95-EC7966AB532A}" type="pres">
      <dgm:prSet presAssocID="{C409B714-87E0-481A-B044-BA6D798F39D7}" presName="thinLine2b" presStyleLbl="callout" presStyleIdx="0" presStyleCnt="5"/>
      <dgm:spPr/>
    </dgm:pt>
    <dgm:pt modelId="{40862AE2-85C7-42AF-9D83-D8BF79866C95}" type="pres">
      <dgm:prSet presAssocID="{C409B714-87E0-481A-B044-BA6D798F39D7}" presName="vertSpace2b" presStyleCnt="0"/>
      <dgm:spPr/>
    </dgm:pt>
    <dgm:pt modelId="{CF425AD7-068D-4B57-9C55-6804D4ECB558}" type="pres">
      <dgm:prSet presAssocID="{89F2135A-5242-49E4-8295-987466C156FB}" presName="thickLine" presStyleLbl="alignNode1" presStyleIdx="1" presStyleCnt="5"/>
      <dgm:spPr/>
    </dgm:pt>
    <dgm:pt modelId="{35422D4B-97F7-487A-81C6-6F7DDD912EAD}" type="pres">
      <dgm:prSet presAssocID="{89F2135A-5242-49E4-8295-987466C156FB}" presName="horz1" presStyleCnt="0"/>
      <dgm:spPr/>
    </dgm:pt>
    <dgm:pt modelId="{39C1845D-F0C7-4CC8-937D-B7F91E079E30}" type="pres">
      <dgm:prSet presAssocID="{89F2135A-5242-49E4-8295-987466C156FB}" presName="tx1" presStyleLbl="revTx" presStyleIdx="2" presStyleCnt="10"/>
      <dgm:spPr/>
    </dgm:pt>
    <dgm:pt modelId="{FF36FB9D-7F32-420D-BEF6-25E85ADFB4A3}" type="pres">
      <dgm:prSet presAssocID="{89F2135A-5242-49E4-8295-987466C156FB}" presName="vert1" presStyleCnt="0"/>
      <dgm:spPr/>
    </dgm:pt>
    <dgm:pt modelId="{8C4AB2A3-90E4-4038-B097-9ED5A6A06DAD}" type="pres">
      <dgm:prSet presAssocID="{AFC01CC8-F38E-45C1-95CB-84E1BDA4FDF6}" presName="vertSpace2a" presStyleCnt="0"/>
      <dgm:spPr/>
    </dgm:pt>
    <dgm:pt modelId="{6CD43C79-FCB5-4635-9557-D5ECEE1C06AD}" type="pres">
      <dgm:prSet presAssocID="{AFC01CC8-F38E-45C1-95CB-84E1BDA4FDF6}" presName="horz2" presStyleCnt="0"/>
      <dgm:spPr/>
    </dgm:pt>
    <dgm:pt modelId="{11BBAA2A-262D-43C6-B786-77A9E1596C6D}" type="pres">
      <dgm:prSet presAssocID="{AFC01CC8-F38E-45C1-95CB-84E1BDA4FDF6}" presName="horzSpace2" presStyleCnt="0"/>
      <dgm:spPr/>
    </dgm:pt>
    <dgm:pt modelId="{1BAA666C-A2B1-44BF-9CD1-4B8A911EF313}" type="pres">
      <dgm:prSet presAssocID="{AFC01CC8-F38E-45C1-95CB-84E1BDA4FDF6}" presName="tx2" presStyleLbl="revTx" presStyleIdx="3" presStyleCnt="10"/>
      <dgm:spPr/>
    </dgm:pt>
    <dgm:pt modelId="{28B764BA-5BAD-4CAB-8C20-6A29F8F7D026}" type="pres">
      <dgm:prSet presAssocID="{AFC01CC8-F38E-45C1-95CB-84E1BDA4FDF6}" presName="vert2" presStyleCnt="0"/>
      <dgm:spPr/>
    </dgm:pt>
    <dgm:pt modelId="{CA5934BB-97E1-4324-815F-F5DE686200C7}" type="pres">
      <dgm:prSet presAssocID="{AFC01CC8-F38E-45C1-95CB-84E1BDA4FDF6}" presName="thinLine2b" presStyleLbl="callout" presStyleIdx="1" presStyleCnt="5"/>
      <dgm:spPr/>
    </dgm:pt>
    <dgm:pt modelId="{E94E05DC-AC8D-4764-BFF7-5C8CF82539BA}" type="pres">
      <dgm:prSet presAssocID="{AFC01CC8-F38E-45C1-95CB-84E1BDA4FDF6}" presName="vertSpace2b" presStyleCnt="0"/>
      <dgm:spPr/>
    </dgm:pt>
    <dgm:pt modelId="{886CDB6A-170F-42EE-8A85-2DB23EF9DD1E}" type="pres">
      <dgm:prSet presAssocID="{2B7B4594-5748-44B9-854F-559098311200}" presName="thickLine" presStyleLbl="alignNode1" presStyleIdx="2" presStyleCnt="5"/>
      <dgm:spPr/>
    </dgm:pt>
    <dgm:pt modelId="{721BF121-2593-4ED4-A91E-558AB81F6E15}" type="pres">
      <dgm:prSet presAssocID="{2B7B4594-5748-44B9-854F-559098311200}" presName="horz1" presStyleCnt="0"/>
      <dgm:spPr/>
    </dgm:pt>
    <dgm:pt modelId="{D47AAB25-C6B1-43FB-9787-8F6EE6676A65}" type="pres">
      <dgm:prSet presAssocID="{2B7B4594-5748-44B9-854F-559098311200}" presName="tx1" presStyleLbl="revTx" presStyleIdx="4" presStyleCnt="10"/>
      <dgm:spPr/>
    </dgm:pt>
    <dgm:pt modelId="{0049EA53-FEA2-4808-A2EF-A948CCC51304}" type="pres">
      <dgm:prSet presAssocID="{2B7B4594-5748-44B9-854F-559098311200}" presName="vert1" presStyleCnt="0"/>
      <dgm:spPr/>
    </dgm:pt>
    <dgm:pt modelId="{68B92C6A-A662-4624-833D-F98CFC9B1D28}" type="pres">
      <dgm:prSet presAssocID="{1366A184-E12C-4E32-B320-D0DE29514BBB}" presName="vertSpace2a" presStyleCnt="0"/>
      <dgm:spPr/>
    </dgm:pt>
    <dgm:pt modelId="{10E79C93-8108-4526-9E9F-46B6E5C8DEC8}" type="pres">
      <dgm:prSet presAssocID="{1366A184-E12C-4E32-B320-D0DE29514BBB}" presName="horz2" presStyleCnt="0"/>
      <dgm:spPr/>
    </dgm:pt>
    <dgm:pt modelId="{0F33F679-1BD4-4E3D-BC89-2E632D02F3C8}" type="pres">
      <dgm:prSet presAssocID="{1366A184-E12C-4E32-B320-D0DE29514BBB}" presName="horzSpace2" presStyleCnt="0"/>
      <dgm:spPr/>
    </dgm:pt>
    <dgm:pt modelId="{845844EE-6ADE-44A1-84A7-8167E6A84303}" type="pres">
      <dgm:prSet presAssocID="{1366A184-E12C-4E32-B320-D0DE29514BBB}" presName="tx2" presStyleLbl="revTx" presStyleIdx="5" presStyleCnt="10"/>
      <dgm:spPr/>
    </dgm:pt>
    <dgm:pt modelId="{29D96087-7E2C-4EB8-86C5-86F7021A4841}" type="pres">
      <dgm:prSet presAssocID="{1366A184-E12C-4E32-B320-D0DE29514BBB}" presName="vert2" presStyleCnt="0"/>
      <dgm:spPr/>
    </dgm:pt>
    <dgm:pt modelId="{C3CE29BC-179E-4D86-883F-776D3A01CA2C}" type="pres">
      <dgm:prSet presAssocID="{1366A184-E12C-4E32-B320-D0DE29514BBB}" presName="thinLine2b" presStyleLbl="callout" presStyleIdx="2" presStyleCnt="5"/>
      <dgm:spPr/>
    </dgm:pt>
    <dgm:pt modelId="{74F88741-C098-4CE9-9AB0-6B212E60AE92}" type="pres">
      <dgm:prSet presAssocID="{1366A184-E12C-4E32-B320-D0DE29514BBB}" presName="vertSpace2b" presStyleCnt="0"/>
      <dgm:spPr/>
    </dgm:pt>
    <dgm:pt modelId="{A5C97A57-AD55-445B-9474-5F9B9FCDE634}" type="pres">
      <dgm:prSet presAssocID="{F0727763-B246-412E-8926-C61C7E27F049}" presName="thickLine" presStyleLbl="alignNode1" presStyleIdx="3" presStyleCnt="5"/>
      <dgm:spPr/>
    </dgm:pt>
    <dgm:pt modelId="{D201F6CB-FC63-4848-B974-6AB1EC8F04A9}" type="pres">
      <dgm:prSet presAssocID="{F0727763-B246-412E-8926-C61C7E27F049}" presName="horz1" presStyleCnt="0"/>
      <dgm:spPr/>
    </dgm:pt>
    <dgm:pt modelId="{0D527F90-4F93-4C3C-87A9-C08A3FF08999}" type="pres">
      <dgm:prSet presAssocID="{F0727763-B246-412E-8926-C61C7E27F049}" presName="tx1" presStyleLbl="revTx" presStyleIdx="6" presStyleCnt="10"/>
      <dgm:spPr/>
    </dgm:pt>
    <dgm:pt modelId="{BE993D62-A815-450A-B4CF-D65030994144}" type="pres">
      <dgm:prSet presAssocID="{F0727763-B246-412E-8926-C61C7E27F049}" presName="vert1" presStyleCnt="0"/>
      <dgm:spPr/>
    </dgm:pt>
    <dgm:pt modelId="{B9545D63-8681-4890-BE90-26668B059C52}" type="pres">
      <dgm:prSet presAssocID="{9DB6F26F-5C98-4800-8F13-9197AB49FC50}" presName="vertSpace2a" presStyleCnt="0"/>
      <dgm:spPr/>
    </dgm:pt>
    <dgm:pt modelId="{D92336CD-8465-4767-AFF0-E60C01737663}" type="pres">
      <dgm:prSet presAssocID="{9DB6F26F-5C98-4800-8F13-9197AB49FC50}" presName="horz2" presStyleCnt="0"/>
      <dgm:spPr/>
    </dgm:pt>
    <dgm:pt modelId="{D85C4548-8A77-4183-A489-F104E190F2EC}" type="pres">
      <dgm:prSet presAssocID="{9DB6F26F-5C98-4800-8F13-9197AB49FC50}" presName="horzSpace2" presStyleCnt="0"/>
      <dgm:spPr/>
    </dgm:pt>
    <dgm:pt modelId="{5FA0D264-F872-4F92-BFFF-2E59E57434D3}" type="pres">
      <dgm:prSet presAssocID="{9DB6F26F-5C98-4800-8F13-9197AB49FC50}" presName="tx2" presStyleLbl="revTx" presStyleIdx="7" presStyleCnt="10"/>
      <dgm:spPr/>
    </dgm:pt>
    <dgm:pt modelId="{3A87F52C-89CE-4FF5-B595-565E6A93C93C}" type="pres">
      <dgm:prSet presAssocID="{9DB6F26F-5C98-4800-8F13-9197AB49FC50}" presName="vert2" presStyleCnt="0"/>
      <dgm:spPr/>
    </dgm:pt>
    <dgm:pt modelId="{A4F44EDD-8E45-426C-8EB0-8CDFA96D6F31}" type="pres">
      <dgm:prSet presAssocID="{9DB6F26F-5C98-4800-8F13-9197AB49FC50}" presName="thinLine2b" presStyleLbl="callout" presStyleIdx="3" presStyleCnt="5"/>
      <dgm:spPr/>
    </dgm:pt>
    <dgm:pt modelId="{06776837-8ABA-420F-93BA-2FF46903CA7E}" type="pres">
      <dgm:prSet presAssocID="{9DB6F26F-5C98-4800-8F13-9197AB49FC50}" presName="vertSpace2b" presStyleCnt="0"/>
      <dgm:spPr/>
    </dgm:pt>
    <dgm:pt modelId="{22708C5D-1E5D-440F-AB7B-0CA3E2E34B45}" type="pres">
      <dgm:prSet presAssocID="{5D0C9A3F-35C9-42E6-AA58-AFBBAEF32388}" presName="thickLine" presStyleLbl="alignNode1" presStyleIdx="4" presStyleCnt="5"/>
      <dgm:spPr/>
    </dgm:pt>
    <dgm:pt modelId="{973927AC-703E-4205-8F9D-0B1F189751A5}" type="pres">
      <dgm:prSet presAssocID="{5D0C9A3F-35C9-42E6-AA58-AFBBAEF32388}" presName="horz1" presStyleCnt="0"/>
      <dgm:spPr/>
    </dgm:pt>
    <dgm:pt modelId="{C71A09CA-E675-4A47-BDE2-9CB349B120F8}" type="pres">
      <dgm:prSet presAssocID="{5D0C9A3F-35C9-42E6-AA58-AFBBAEF32388}" presName="tx1" presStyleLbl="revTx" presStyleIdx="8" presStyleCnt="10"/>
      <dgm:spPr/>
    </dgm:pt>
    <dgm:pt modelId="{3CE8CAE9-2E34-43CB-8884-83D23E487479}" type="pres">
      <dgm:prSet presAssocID="{5D0C9A3F-35C9-42E6-AA58-AFBBAEF32388}" presName="vert1" presStyleCnt="0"/>
      <dgm:spPr/>
    </dgm:pt>
    <dgm:pt modelId="{14023D5E-0E55-480D-9554-8F8F0E165626}" type="pres">
      <dgm:prSet presAssocID="{9731AEDB-C943-42D5-86BB-4AF20AFE31F1}" presName="vertSpace2a" presStyleCnt="0"/>
      <dgm:spPr/>
    </dgm:pt>
    <dgm:pt modelId="{2A71541A-543F-4BF6-B2C7-877B677720D6}" type="pres">
      <dgm:prSet presAssocID="{9731AEDB-C943-42D5-86BB-4AF20AFE31F1}" presName="horz2" presStyleCnt="0"/>
      <dgm:spPr/>
    </dgm:pt>
    <dgm:pt modelId="{F3ABE87C-8F25-4EEE-BA9B-CE180ED865A3}" type="pres">
      <dgm:prSet presAssocID="{9731AEDB-C943-42D5-86BB-4AF20AFE31F1}" presName="horzSpace2" presStyleCnt="0"/>
      <dgm:spPr/>
    </dgm:pt>
    <dgm:pt modelId="{9E65B929-95FF-4E72-93AA-7FCA5BEFB1FF}" type="pres">
      <dgm:prSet presAssocID="{9731AEDB-C943-42D5-86BB-4AF20AFE31F1}" presName="tx2" presStyleLbl="revTx" presStyleIdx="9" presStyleCnt="10"/>
      <dgm:spPr/>
    </dgm:pt>
    <dgm:pt modelId="{4E107F42-B1A2-40A7-81A5-3ACFCA8D79A7}" type="pres">
      <dgm:prSet presAssocID="{9731AEDB-C943-42D5-86BB-4AF20AFE31F1}" presName="vert2" presStyleCnt="0"/>
      <dgm:spPr/>
    </dgm:pt>
    <dgm:pt modelId="{921CF0E2-8DAB-48B8-B33A-72D594DC09FA}" type="pres">
      <dgm:prSet presAssocID="{9731AEDB-C943-42D5-86BB-4AF20AFE31F1}" presName="thinLine2b" presStyleLbl="callout" presStyleIdx="4" presStyleCnt="5"/>
      <dgm:spPr/>
    </dgm:pt>
    <dgm:pt modelId="{9A1BCC7A-950F-419E-AB52-92EF978A311A}" type="pres">
      <dgm:prSet presAssocID="{9731AEDB-C943-42D5-86BB-4AF20AFE31F1}" presName="vertSpace2b" presStyleCnt="0"/>
      <dgm:spPr/>
    </dgm:pt>
  </dgm:ptLst>
  <dgm:cxnLst>
    <dgm:cxn modelId="{F7FACA04-4244-4F4C-93AD-269FAEFA2435}" type="presOf" srcId="{89F2135A-5242-49E4-8295-987466C156FB}" destId="{39C1845D-F0C7-4CC8-937D-B7F91E079E30}" srcOrd="0" destOrd="0" presId="urn:microsoft.com/office/officeart/2008/layout/LinedList"/>
    <dgm:cxn modelId="{2D790D30-3716-4B8E-9EE6-DDAAF1E16DC4}" type="presOf" srcId="{57ED4B3D-0890-401C-88A7-017AB4DF2FE0}" destId="{F95982B3-E8FA-4A95-A214-75AC234B0E0C}" srcOrd="0" destOrd="0" presId="urn:microsoft.com/office/officeart/2008/layout/LinedList"/>
    <dgm:cxn modelId="{EA25DF41-4D26-4EA0-8056-98E695B76D50}" srcId="{57ED4B3D-0890-401C-88A7-017AB4DF2FE0}" destId="{89F2135A-5242-49E4-8295-987466C156FB}" srcOrd="1" destOrd="0" parTransId="{3E786526-3815-4A87-99A4-D1BB3AC53244}" sibTransId="{E827A4C1-8222-469D-A5EB-BB432D9D0BB8}"/>
    <dgm:cxn modelId="{A25EF349-F068-4EC6-8890-A85FC06369E3}" type="presOf" srcId="{5D0C9A3F-35C9-42E6-AA58-AFBBAEF32388}" destId="{C71A09CA-E675-4A47-BDE2-9CB349B120F8}" srcOrd="0" destOrd="0" presId="urn:microsoft.com/office/officeart/2008/layout/LinedList"/>
    <dgm:cxn modelId="{6D83D04E-B447-4EDA-B105-5FF2A7166097}" type="presOf" srcId="{9731AEDB-C943-42D5-86BB-4AF20AFE31F1}" destId="{9E65B929-95FF-4E72-93AA-7FCA5BEFB1FF}" srcOrd="0" destOrd="0" presId="urn:microsoft.com/office/officeart/2008/layout/LinedList"/>
    <dgm:cxn modelId="{BE338B73-E60B-4D83-A523-A6FF9D9C3BFA}" type="presOf" srcId="{C409B714-87E0-481A-B044-BA6D798F39D7}" destId="{D2EAC960-BA19-4574-8919-7F3F31F39779}" srcOrd="0" destOrd="0" presId="urn:microsoft.com/office/officeart/2008/layout/LinedList"/>
    <dgm:cxn modelId="{C7FD5274-4A69-4F3D-A3FC-18A84D2151C1}" type="presOf" srcId="{FA4F52A9-FB5C-42E6-9C66-BAA7EEA3B954}" destId="{9CE045AD-376D-4CCD-B101-BD7B86276719}" srcOrd="0" destOrd="0" presId="urn:microsoft.com/office/officeart/2008/layout/LinedList"/>
    <dgm:cxn modelId="{74FC7F54-C3E2-4411-A74B-75A9F073A9F7}" srcId="{89F2135A-5242-49E4-8295-987466C156FB}" destId="{AFC01CC8-F38E-45C1-95CB-84E1BDA4FDF6}" srcOrd="0" destOrd="0" parTransId="{F437D9F7-B661-4495-ADC0-16994B1FCF6F}" sibTransId="{9F6F4861-D18A-4341-9BF6-BEF0C19AA84B}"/>
    <dgm:cxn modelId="{60F8A958-4741-4C5C-A8C9-C98A1E05526F}" srcId="{5D0C9A3F-35C9-42E6-AA58-AFBBAEF32388}" destId="{9731AEDB-C943-42D5-86BB-4AF20AFE31F1}" srcOrd="0" destOrd="0" parTransId="{6FC47D58-373D-4FF8-9A01-A1F684FFAB53}" sibTransId="{0BB40FBC-611B-4174-96CA-4E6EAE1068B8}"/>
    <dgm:cxn modelId="{EAE00F59-C35A-4748-BDA7-03AA7317D155}" srcId="{57ED4B3D-0890-401C-88A7-017AB4DF2FE0}" destId="{2B7B4594-5748-44B9-854F-559098311200}" srcOrd="2" destOrd="0" parTransId="{CDF77160-946D-461F-99BC-4A84DB11041E}" sibTransId="{B8E6C44F-716A-40D3-AF61-76B6B1B5CFF0}"/>
    <dgm:cxn modelId="{2EA00580-E80F-4E3A-AC1A-D585789E7657}" srcId="{57ED4B3D-0890-401C-88A7-017AB4DF2FE0}" destId="{5D0C9A3F-35C9-42E6-AA58-AFBBAEF32388}" srcOrd="4" destOrd="0" parTransId="{76A5BFD5-3143-4227-8E1B-73B60E0B3D43}" sibTransId="{1B126ED3-4D78-4D65-A1E0-0E6314F61103}"/>
    <dgm:cxn modelId="{22B13290-E0AD-421D-91EF-F860E8C6A0D9}" srcId="{57ED4B3D-0890-401C-88A7-017AB4DF2FE0}" destId="{FA4F52A9-FB5C-42E6-9C66-BAA7EEA3B954}" srcOrd="0" destOrd="0" parTransId="{D67B0677-DACA-45F0-ABEA-7652440D2345}" sibTransId="{30E4D460-68B7-41BE-B3A4-6E98140CBAA9}"/>
    <dgm:cxn modelId="{7D40D191-81B0-48C6-8B70-351D4AFDFD9C}" srcId="{57ED4B3D-0890-401C-88A7-017AB4DF2FE0}" destId="{F0727763-B246-412E-8926-C61C7E27F049}" srcOrd="3" destOrd="0" parTransId="{3744C547-624E-4E25-8CC0-1CA09F2F6536}" sibTransId="{0D1823EF-49C6-40FB-AA54-C0E66DFC5D0D}"/>
    <dgm:cxn modelId="{963075B9-4C13-4979-85D4-73C359C43FA6}" srcId="{F0727763-B246-412E-8926-C61C7E27F049}" destId="{9DB6F26F-5C98-4800-8F13-9197AB49FC50}" srcOrd="0" destOrd="0" parTransId="{C77A54D5-287B-445C-9DA0-D320AE566B56}" sibTransId="{45847252-D2E6-48D6-8913-31C40DEA636C}"/>
    <dgm:cxn modelId="{FBE6B0BB-DB14-4C90-B32B-E12E2BAE784C}" type="presOf" srcId="{AFC01CC8-F38E-45C1-95CB-84E1BDA4FDF6}" destId="{1BAA666C-A2B1-44BF-9CD1-4B8A911EF313}" srcOrd="0" destOrd="0" presId="urn:microsoft.com/office/officeart/2008/layout/LinedList"/>
    <dgm:cxn modelId="{F1980AC7-52C4-430E-8891-F012A4AD6184}" type="presOf" srcId="{1366A184-E12C-4E32-B320-D0DE29514BBB}" destId="{845844EE-6ADE-44A1-84A7-8167E6A84303}" srcOrd="0" destOrd="0" presId="urn:microsoft.com/office/officeart/2008/layout/LinedList"/>
    <dgm:cxn modelId="{5FC7A2D9-A3FF-48D2-83A6-A311DD31D4C5}" type="presOf" srcId="{F0727763-B246-412E-8926-C61C7E27F049}" destId="{0D527F90-4F93-4C3C-87A9-C08A3FF08999}" srcOrd="0" destOrd="0" presId="urn:microsoft.com/office/officeart/2008/layout/LinedList"/>
    <dgm:cxn modelId="{EA2548E9-CD69-4823-808A-9C436778C496}" type="presOf" srcId="{9DB6F26F-5C98-4800-8F13-9197AB49FC50}" destId="{5FA0D264-F872-4F92-BFFF-2E59E57434D3}" srcOrd="0" destOrd="0" presId="urn:microsoft.com/office/officeart/2008/layout/LinedList"/>
    <dgm:cxn modelId="{F65637EC-5310-43D0-97B7-3A91E3D61A44}" srcId="{2B7B4594-5748-44B9-854F-559098311200}" destId="{1366A184-E12C-4E32-B320-D0DE29514BBB}" srcOrd="0" destOrd="0" parTransId="{31B80729-A26F-4508-A026-E7F73FE276F8}" sibTransId="{A8B9D6BF-30B3-495C-B919-A57A8DEC9EB1}"/>
    <dgm:cxn modelId="{738522F2-6073-4F89-99D0-E6108614F22E}" type="presOf" srcId="{2B7B4594-5748-44B9-854F-559098311200}" destId="{D47AAB25-C6B1-43FB-9787-8F6EE6676A65}" srcOrd="0" destOrd="0" presId="urn:microsoft.com/office/officeart/2008/layout/LinedList"/>
    <dgm:cxn modelId="{B67040FE-083B-4F90-A4A7-80B33E562E36}" srcId="{FA4F52A9-FB5C-42E6-9C66-BAA7EEA3B954}" destId="{C409B714-87E0-481A-B044-BA6D798F39D7}" srcOrd="0" destOrd="0" parTransId="{BC60C31C-6102-46B7-889C-9C6334095AA4}" sibTransId="{51D6C9B4-355E-4CB1-AB96-D042F6896B46}"/>
    <dgm:cxn modelId="{3706A2AB-E08F-44FD-A717-C37312E5B489}" type="presParOf" srcId="{F95982B3-E8FA-4A95-A214-75AC234B0E0C}" destId="{ED547514-1C54-48C8-BCE7-444672A5F4B9}" srcOrd="0" destOrd="0" presId="urn:microsoft.com/office/officeart/2008/layout/LinedList"/>
    <dgm:cxn modelId="{D5BC6A8B-EE78-45F9-B8FE-B7A48E8C0CB4}" type="presParOf" srcId="{F95982B3-E8FA-4A95-A214-75AC234B0E0C}" destId="{7876C164-926C-417B-A9E7-A614BDEFE72B}" srcOrd="1" destOrd="0" presId="urn:microsoft.com/office/officeart/2008/layout/LinedList"/>
    <dgm:cxn modelId="{3E6C9F4C-701B-4206-98A3-CA344C5CD5C0}" type="presParOf" srcId="{7876C164-926C-417B-A9E7-A614BDEFE72B}" destId="{9CE045AD-376D-4CCD-B101-BD7B86276719}" srcOrd="0" destOrd="0" presId="urn:microsoft.com/office/officeart/2008/layout/LinedList"/>
    <dgm:cxn modelId="{51A9406E-641A-4BFA-B9A4-3C9633977B65}" type="presParOf" srcId="{7876C164-926C-417B-A9E7-A614BDEFE72B}" destId="{6A4A9005-C10F-49CE-99DE-D07DC8DDEFD6}" srcOrd="1" destOrd="0" presId="urn:microsoft.com/office/officeart/2008/layout/LinedList"/>
    <dgm:cxn modelId="{F7779F83-0B7D-47CC-8BB9-B226DAD09A41}" type="presParOf" srcId="{6A4A9005-C10F-49CE-99DE-D07DC8DDEFD6}" destId="{19396A28-104D-427C-B75D-F4D1FAAB08C5}" srcOrd="0" destOrd="0" presId="urn:microsoft.com/office/officeart/2008/layout/LinedList"/>
    <dgm:cxn modelId="{15B4BCED-51D6-476A-9239-7137F1D0D56D}" type="presParOf" srcId="{6A4A9005-C10F-49CE-99DE-D07DC8DDEFD6}" destId="{9E0FAB62-35FE-436C-A795-44EFA563A30A}" srcOrd="1" destOrd="0" presId="urn:microsoft.com/office/officeart/2008/layout/LinedList"/>
    <dgm:cxn modelId="{16579B1C-6440-4194-A163-2AC22C389F07}" type="presParOf" srcId="{9E0FAB62-35FE-436C-A795-44EFA563A30A}" destId="{DD7C4078-DAAB-4CE6-9E79-D49A911A5294}" srcOrd="0" destOrd="0" presId="urn:microsoft.com/office/officeart/2008/layout/LinedList"/>
    <dgm:cxn modelId="{39658186-A7EF-44BC-88E2-04FC47492CA7}" type="presParOf" srcId="{9E0FAB62-35FE-436C-A795-44EFA563A30A}" destId="{D2EAC960-BA19-4574-8919-7F3F31F39779}" srcOrd="1" destOrd="0" presId="urn:microsoft.com/office/officeart/2008/layout/LinedList"/>
    <dgm:cxn modelId="{D424A3A4-F922-4316-983E-E2B25962D40E}" type="presParOf" srcId="{9E0FAB62-35FE-436C-A795-44EFA563A30A}" destId="{7A65A4F2-0D3D-4DB0-8BAF-AAA1C9E3B3CC}" srcOrd="2" destOrd="0" presId="urn:microsoft.com/office/officeart/2008/layout/LinedList"/>
    <dgm:cxn modelId="{A790B967-F979-4B58-8395-24C353BB1EB7}" type="presParOf" srcId="{6A4A9005-C10F-49CE-99DE-D07DC8DDEFD6}" destId="{65874BC6-87FA-4760-AB95-EC7966AB532A}" srcOrd="2" destOrd="0" presId="urn:microsoft.com/office/officeart/2008/layout/LinedList"/>
    <dgm:cxn modelId="{B500A329-DAF0-42EA-954E-1B2443458535}" type="presParOf" srcId="{6A4A9005-C10F-49CE-99DE-D07DC8DDEFD6}" destId="{40862AE2-85C7-42AF-9D83-D8BF79866C95}" srcOrd="3" destOrd="0" presId="urn:microsoft.com/office/officeart/2008/layout/LinedList"/>
    <dgm:cxn modelId="{33119E3F-1516-4859-A172-95E435CCAD5F}" type="presParOf" srcId="{F95982B3-E8FA-4A95-A214-75AC234B0E0C}" destId="{CF425AD7-068D-4B57-9C55-6804D4ECB558}" srcOrd="2" destOrd="0" presId="urn:microsoft.com/office/officeart/2008/layout/LinedList"/>
    <dgm:cxn modelId="{31722DCB-2347-4FF5-A1D4-0CF0BE2048A1}" type="presParOf" srcId="{F95982B3-E8FA-4A95-A214-75AC234B0E0C}" destId="{35422D4B-97F7-487A-81C6-6F7DDD912EAD}" srcOrd="3" destOrd="0" presId="urn:microsoft.com/office/officeart/2008/layout/LinedList"/>
    <dgm:cxn modelId="{1246A090-FB3D-40EF-8A72-A8589C7CE823}" type="presParOf" srcId="{35422D4B-97F7-487A-81C6-6F7DDD912EAD}" destId="{39C1845D-F0C7-4CC8-937D-B7F91E079E30}" srcOrd="0" destOrd="0" presId="urn:microsoft.com/office/officeart/2008/layout/LinedList"/>
    <dgm:cxn modelId="{2CAC7B75-2F06-486D-9446-5FABABC66E34}" type="presParOf" srcId="{35422D4B-97F7-487A-81C6-6F7DDD912EAD}" destId="{FF36FB9D-7F32-420D-BEF6-25E85ADFB4A3}" srcOrd="1" destOrd="0" presId="urn:microsoft.com/office/officeart/2008/layout/LinedList"/>
    <dgm:cxn modelId="{042D2259-2A42-4EE4-BD42-ECAB12494651}" type="presParOf" srcId="{FF36FB9D-7F32-420D-BEF6-25E85ADFB4A3}" destId="{8C4AB2A3-90E4-4038-B097-9ED5A6A06DAD}" srcOrd="0" destOrd="0" presId="urn:microsoft.com/office/officeart/2008/layout/LinedList"/>
    <dgm:cxn modelId="{C05A8242-F0FE-4D46-ACAF-ADD264DE3B36}" type="presParOf" srcId="{FF36FB9D-7F32-420D-BEF6-25E85ADFB4A3}" destId="{6CD43C79-FCB5-4635-9557-D5ECEE1C06AD}" srcOrd="1" destOrd="0" presId="urn:microsoft.com/office/officeart/2008/layout/LinedList"/>
    <dgm:cxn modelId="{E3F2CEC9-3BA4-4890-85D2-D5ED3985EEEF}" type="presParOf" srcId="{6CD43C79-FCB5-4635-9557-D5ECEE1C06AD}" destId="{11BBAA2A-262D-43C6-B786-77A9E1596C6D}" srcOrd="0" destOrd="0" presId="urn:microsoft.com/office/officeart/2008/layout/LinedList"/>
    <dgm:cxn modelId="{C5367DD5-DF06-4DD6-B924-8E1B00AC3722}" type="presParOf" srcId="{6CD43C79-FCB5-4635-9557-D5ECEE1C06AD}" destId="{1BAA666C-A2B1-44BF-9CD1-4B8A911EF313}" srcOrd="1" destOrd="0" presId="urn:microsoft.com/office/officeart/2008/layout/LinedList"/>
    <dgm:cxn modelId="{BE71C55C-B176-4E90-AAF9-B6FA59BFA127}" type="presParOf" srcId="{6CD43C79-FCB5-4635-9557-D5ECEE1C06AD}" destId="{28B764BA-5BAD-4CAB-8C20-6A29F8F7D026}" srcOrd="2" destOrd="0" presId="urn:microsoft.com/office/officeart/2008/layout/LinedList"/>
    <dgm:cxn modelId="{72C0A97F-418D-4F26-A3FF-4C046769FFDE}" type="presParOf" srcId="{FF36FB9D-7F32-420D-BEF6-25E85ADFB4A3}" destId="{CA5934BB-97E1-4324-815F-F5DE686200C7}" srcOrd="2" destOrd="0" presId="urn:microsoft.com/office/officeart/2008/layout/LinedList"/>
    <dgm:cxn modelId="{044419DB-5E5E-4C7B-A79A-FE44C380D318}" type="presParOf" srcId="{FF36FB9D-7F32-420D-BEF6-25E85ADFB4A3}" destId="{E94E05DC-AC8D-4764-BFF7-5C8CF82539BA}" srcOrd="3" destOrd="0" presId="urn:microsoft.com/office/officeart/2008/layout/LinedList"/>
    <dgm:cxn modelId="{0CD753CF-CF61-4033-81AF-069245759641}" type="presParOf" srcId="{F95982B3-E8FA-4A95-A214-75AC234B0E0C}" destId="{886CDB6A-170F-42EE-8A85-2DB23EF9DD1E}" srcOrd="4" destOrd="0" presId="urn:microsoft.com/office/officeart/2008/layout/LinedList"/>
    <dgm:cxn modelId="{C2FFBFB9-BB08-4F8F-AC93-2FE6C111844F}" type="presParOf" srcId="{F95982B3-E8FA-4A95-A214-75AC234B0E0C}" destId="{721BF121-2593-4ED4-A91E-558AB81F6E15}" srcOrd="5" destOrd="0" presId="urn:microsoft.com/office/officeart/2008/layout/LinedList"/>
    <dgm:cxn modelId="{D354617E-7BFE-405D-A3AB-D16E72F13B31}" type="presParOf" srcId="{721BF121-2593-4ED4-A91E-558AB81F6E15}" destId="{D47AAB25-C6B1-43FB-9787-8F6EE6676A65}" srcOrd="0" destOrd="0" presId="urn:microsoft.com/office/officeart/2008/layout/LinedList"/>
    <dgm:cxn modelId="{27B595E3-30BB-4FFD-8BF2-9C5C1B9B0722}" type="presParOf" srcId="{721BF121-2593-4ED4-A91E-558AB81F6E15}" destId="{0049EA53-FEA2-4808-A2EF-A948CCC51304}" srcOrd="1" destOrd="0" presId="urn:microsoft.com/office/officeart/2008/layout/LinedList"/>
    <dgm:cxn modelId="{2C5117D0-F865-4419-92FA-75396537799F}" type="presParOf" srcId="{0049EA53-FEA2-4808-A2EF-A948CCC51304}" destId="{68B92C6A-A662-4624-833D-F98CFC9B1D28}" srcOrd="0" destOrd="0" presId="urn:microsoft.com/office/officeart/2008/layout/LinedList"/>
    <dgm:cxn modelId="{A026B557-1E51-40BC-ACE3-E0968FC23D7F}" type="presParOf" srcId="{0049EA53-FEA2-4808-A2EF-A948CCC51304}" destId="{10E79C93-8108-4526-9E9F-46B6E5C8DEC8}" srcOrd="1" destOrd="0" presId="urn:microsoft.com/office/officeart/2008/layout/LinedList"/>
    <dgm:cxn modelId="{19F038D7-A833-4379-B7AA-950C6D54059C}" type="presParOf" srcId="{10E79C93-8108-4526-9E9F-46B6E5C8DEC8}" destId="{0F33F679-1BD4-4E3D-BC89-2E632D02F3C8}" srcOrd="0" destOrd="0" presId="urn:microsoft.com/office/officeart/2008/layout/LinedList"/>
    <dgm:cxn modelId="{15D79366-E196-4B27-801C-8825986B963A}" type="presParOf" srcId="{10E79C93-8108-4526-9E9F-46B6E5C8DEC8}" destId="{845844EE-6ADE-44A1-84A7-8167E6A84303}" srcOrd="1" destOrd="0" presId="urn:microsoft.com/office/officeart/2008/layout/LinedList"/>
    <dgm:cxn modelId="{C7AD5E34-30B5-4C71-87BA-9A06CE28C3FA}" type="presParOf" srcId="{10E79C93-8108-4526-9E9F-46B6E5C8DEC8}" destId="{29D96087-7E2C-4EB8-86C5-86F7021A4841}" srcOrd="2" destOrd="0" presId="urn:microsoft.com/office/officeart/2008/layout/LinedList"/>
    <dgm:cxn modelId="{A39AD9C2-1843-41B3-A2CC-0327F66A6C87}" type="presParOf" srcId="{0049EA53-FEA2-4808-A2EF-A948CCC51304}" destId="{C3CE29BC-179E-4D86-883F-776D3A01CA2C}" srcOrd="2" destOrd="0" presId="urn:microsoft.com/office/officeart/2008/layout/LinedList"/>
    <dgm:cxn modelId="{1F6790D0-188C-4290-B367-F66BB0E2A603}" type="presParOf" srcId="{0049EA53-FEA2-4808-A2EF-A948CCC51304}" destId="{74F88741-C098-4CE9-9AB0-6B212E60AE92}" srcOrd="3" destOrd="0" presId="urn:microsoft.com/office/officeart/2008/layout/LinedList"/>
    <dgm:cxn modelId="{8D1238A0-AAA8-4FCA-B6DB-81A77851F8B2}" type="presParOf" srcId="{F95982B3-E8FA-4A95-A214-75AC234B0E0C}" destId="{A5C97A57-AD55-445B-9474-5F9B9FCDE634}" srcOrd="6" destOrd="0" presId="urn:microsoft.com/office/officeart/2008/layout/LinedList"/>
    <dgm:cxn modelId="{1EC07660-AD72-489D-8E3D-132135AD340E}" type="presParOf" srcId="{F95982B3-E8FA-4A95-A214-75AC234B0E0C}" destId="{D201F6CB-FC63-4848-B974-6AB1EC8F04A9}" srcOrd="7" destOrd="0" presId="urn:microsoft.com/office/officeart/2008/layout/LinedList"/>
    <dgm:cxn modelId="{49348C74-4651-4F7C-B469-C099A128B741}" type="presParOf" srcId="{D201F6CB-FC63-4848-B974-6AB1EC8F04A9}" destId="{0D527F90-4F93-4C3C-87A9-C08A3FF08999}" srcOrd="0" destOrd="0" presId="urn:microsoft.com/office/officeart/2008/layout/LinedList"/>
    <dgm:cxn modelId="{4BCFEBA4-B7DB-434B-903D-E9266D5A7201}" type="presParOf" srcId="{D201F6CB-FC63-4848-B974-6AB1EC8F04A9}" destId="{BE993D62-A815-450A-B4CF-D65030994144}" srcOrd="1" destOrd="0" presId="urn:microsoft.com/office/officeart/2008/layout/LinedList"/>
    <dgm:cxn modelId="{C46A5819-16D1-4BC6-9D1E-B79B69E2D354}" type="presParOf" srcId="{BE993D62-A815-450A-B4CF-D65030994144}" destId="{B9545D63-8681-4890-BE90-26668B059C52}" srcOrd="0" destOrd="0" presId="urn:microsoft.com/office/officeart/2008/layout/LinedList"/>
    <dgm:cxn modelId="{B6A9F81B-C0C0-4A46-A23C-E39999EADE62}" type="presParOf" srcId="{BE993D62-A815-450A-B4CF-D65030994144}" destId="{D92336CD-8465-4767-AFF0-E60C01737663}" srcOrd="1" destOrd="0" presId="urn:microsoft.com/office/officeart/2008/layout/LinedList"/>
    <dgm:cxn modelId="{BE56C4F3-61C2-4B7C-AA8E-044C52A762B1}" type="presParOf" srcId="{D92336CD-8465-4767-AFF0-E60C01737663}" destId="{D85C4548-8A77-4183-A489-F104E190F2EC}" srcOrd="0" destOrd="0" presId="urn:microsoft.com/office/officeart/2008/layout/LinedList"/>
    <dgm:cxn modelId="{1E74582B-0B03-469F-88CF-C94ADB0FCB16}" type="presParOf" srcId="{D92336CD-8465-4767-AFF0-E60C01737663}" destId="{5FA0D264-F872-4F92-BFFF-2E59E57434D3}" srcOrd="1" destOrd="0" presId="urn:microsoft.com/office/officeart/2008/layout/LinedList"/>
    <dgm:cxn modelId="{D735D9A2-FCC6-49CA-89DE-D9BD700A71DC}" type="presParOf" srcId="{D92336CD-8465-4767-AFF0-E60C01737663}" destId="{3A87F52C-89CE-4FF5-B595-565E6A93C93C}" srcOrd="2" destOrd="0" presId="urn:microsoft.com/office/officeart/2008/layout/LinedList"/>
    <dgm:cxn modelId="{80AD3CCA-0AC5-4F6C-AF41-2BAA9CA678FF}" type="presParOf" srcId="{BE993D62-A815-450A-B4CF-D65030994144}" destId="{A4F44EDD-8E45-426C-8EB0-8CDFA96D6F31}" srcOrd="2" destOrd="0" presId="urn:microsoft.com/office/officeart/2008/layout/LinedList"/>
    <dgm:cxn modelId="{A0E5CB82-833C-47AC-BA98-3F3C93EEBC69}" type="presParOf" srcId="{BE993D62-A815-450A-B4CF-D65030994144}" destId="{06776837-8ABA-420F-93BA-2FF46903CA7E}" srcOrd="3" destOrd="0" presId="urn:microsoft.com/office/officeart/2008/layout/LinedList"/>
    <dgm:cxn modelId="{847808F0-FB3B-4000-B20A-C3814F773211}" type="presParOf" srcId="{F95982B3-E8FA-4A95-A214-75AC234B0E0C}" destId="{22708C5D-1E5D-440F-AB7B-0CA3E2E34B45}" srcOrd="8" destOrd="0" presId="urn:microsoft.com/office/officeart/2008/layout/LinedList"/>
    <dgm:cxn modelId="{E6E76C0A-634E-43B6-8182-62DEA2B39A11}" type="presParOf" srcId="{F95982B3-E8FA-4A95-A214-75AC234B0E0C}" destId="{973927AC-703E-4205-8F9D-0B1F189751A5}" srcOrd="9" destOrd="0" presId="urn:microsoft.com/office/officeart/2008/layout/LinedList"/>
    <dgm:cxn modelId="{302F3487-91C5-48B7-9786-4EA9E6533627}" type="presParOf" srcId="{973927AC-703E-4205-8F9D-0B1F189751A5}" destId="{C71A09CA-E675-4A47-BDE2-9CB349B120F8}" srcOrd="0" destOrd="0" presId="urn:microsoft.com/office/officeart/2008/layout/LinedList"/>
    <dgm:cxn modelId="{818C0BDC-2A3A-4605-868D-1B81FB3F88B5}" type="presParOf" srcId="{973927AC-703E-4205-8F9D-0B1F189751A5}" destId="{3CE8CAE9-2E34-43CB-8884-83D23E487479}" srcOrd="1" destOrd="0" presId="urn:microsoft.com/office/officeart/2008/layout/LinedList"/>
    <dgm:cxn modelId="{E4C85039-433B-4687-8495-89F6883FA2A1}" type="presParOf" srcId="{3CE8CAE9-2E34-43CB-8884-83D23E487479}" destId="{14023D5E-0E55-480D-9554-8F8F0E165626}" srcOrd="0" destOrd="0" presId="urn:microsoft.com/office/officeart/2008/layout/LinedList"/>
    <dgm:cxn modelId="{2295380A-7B5B-4697-BE2E-AAA65C7A008B}" type="presParOf" srcId="{3CE8CAE9-2E34-43CB-8884-83D23E487479}" destId="{2A71541A-543F-4BF6-B2C7-877B677720D6}" srcOrd="1" destOrd="0" presId="urn:microsoft.com/office/officeart/2008/layout/LinedList"/>
    <dgm:cxn modelId="{BF879EFC-01BD-41F2-BB7E-B2310F00EB15}" type="presParOf" srcId="{2A71541A-543F-4BF6-B2C7-877B677720D6}" destId="{F3ABE87C-8F25-4EEE-BA9B-CE180ED865A3}" srcOrd="0" destOrd="0" presId="urn:microsoft.com/office/officeart/2008/layout/LinedList"/>
    <dgm:cxn modelId="{4BE6C618-E463-44F9-9189-D6D0946174D3}" type="presParOf" srcId="{2A71541A-543F-4BF6-B2C7-877B677720D6}" destId="{9E65B929-95FF-4E72-93AA-7FCA5BEFB1FF}" srcOrd="1" destOrd="0" presId="urn:microsoft.com/office/officeart/2008/layout/LinedList"/>
    <dgm:cxn modelId="{349435AA-F67C-47A6-B63C-CEB33BA57001}" type="presParOf" srcId="{2A71541A-543F-4BF6-B2C7-877B677720D6}" destId="{4E107F42-B1A2-40A7-81A5-3ACFCA8D79A7}" srcOrd="2" destOrd="0" presId="urn:microsoft.com/office/officeart/2008/layout/LinedList"/>
    <dgm:cxn modelId="{FF9E5BF8-CF11-47AE-8500-E8D6BC90FF1D}" type="presParOf" srcId="{3CE8CAE9-2E34-43CB-8884-83D23E487479}" destId="{921CF0E2-8DAB-48B8-B33A-72D594DC09FA}" srcOrd="2" destOrd="0" presId="urn:microsoft.com/office/officeart/2008/layout/LinedList"/>
    <dgm:cxn modelId="{F14952FE-F84D-4BC4-BE3B-DD0A9D4A575B}" type="presParOf" srcId="{3CE8CAE9-2E34-43CB-8884-83D23E487479}" destId="{9A1BCC7A-950F-419E-AB52-92EF978A311A}"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C8E902-8AED-4E38-90FF-B5CE9EF6EFE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54B60A6-872E-4835-B59D-5B1B7699369B}">
      <dgm:prSet/>
      <dgm:spPr/>
      <dgm:t>
        <a:bodyPr/>
        <a:lstStyle/>
        <a:p>
          <a:pPr>
            <a:lnSpc>
              <a:spcPct val="100000"/>
            </a:lnSpc>
          </a:pPr>
          <a:r>
            <a:rPr lang="en-US" dirty="0"/>
            <a:t>Be aware of federal, state, and local alignment of RSI policies</a:t>
          </a:r>
        </a:p>
      </dgm:t>
      <dgm:extLst>
        <a:ext uri="{E40237B7-FDA0-4F09-8148-C483321AD2D9}">
          <dgm14:cNvPr xmlns:dgm14="http://schemas.microsoft.com/office/drawing/2010/diagram" id="0" name="" descr="Understand what to expect during the ACCJC Formative/Summative review process&#10;Be familiar with the School of Continuing Education ASC WASC accreditation process&#10;Celebrate accreditation work completed&#10;Recognize accreditation in action during Fall 2022&#10;Know about upcoming Key events&#10;"/>
        </a:ext>
      </dgm:extLst>
    </dgm:pt>
    <dgm:pt modelId="{0651BDF1-60F0-44D3-94FE-CC9F11EA70E0}" type="sibTrans" cxnId="{2C91B7FF-3651-499A-B240-AB79E706572D}">
      <dgm:prSet/>
      <dgm:spPr/>
      <dgm:t>
        <a:bodyPr/>
        <a:lstStyle/>
        <a:p>
          <a:endParaRPr lang="en-US"/>
        </a:p>
      </dgm:t>
    </dgm:pt>
    <dgm:pt modelId="{B8139907-C933-4F03-A35E-F0D0C633784D}" type="parTrans" cxnId="{2C91B7FF-3651-499A-B240-AB79E706572D}">
      <dgm:prSet/>
      <dgm:spPr/>
      <dgm:t>
        <a:bodyPr/>
        <a:lstStyle/>
        <a:p>
          <a:endParaRPr lang="en-US"/>
        </a:p>
      </dgm:t>
    </dgm:pt>
    <dgm:pt modelId="{F752E2C3-F42C-4338-B20A-BA4DD38FC306}">
      <dgm:prSet/>
      <dgm:spPr/>
      <dgm:t>
        <a:bodyPr/>
        <a:lstStyle/>
        <a:p>
          <a:pPr rtl="0">
            <a:lnSpc>
              <a:spcPct val="100000"/>
            </a:lnSpc>
          </a:pPr>
          <a:r>
            <a:rPr lang="en-US" dirty="0"/>
            <a:t>Be knowledgeable of Distance Learning/DE accreditation requirements and peer </a:t>
          </a:r>
          <a:r>
            <a:rPr lang="en-US" dirty="0">
              <a:latin typeface="Calibri Light" panose="020F0302020204030204"/>
            </a:rPr>
            <a:t>team review</a:t>
          </a:r>
          <a:r>
            <a:rPr lang="en-US" dirty="0"/>
            <a:t> processes</a:t>
          </a:r>
        </a:p>
      </dgm:t>
      <dgm:extLst>
        <a:ext uri="{E40237B7-FDA0-4F09-8148-C483321AD2D9}">
          <dgm14:cNvPr xmlns:dgm14="http://schemas.microsoft.com/office/drawing/2010/diagram" id="0" name="" descr="Understand what to expect during the ACCJC Formative/Summative review process&#10;Be familiar with the School of Continuing Education ASC WASC accreditation process&#10;Celebrate accreditation work completed&#10;Recognize accreditation in action during Fall 2022&#10;Know about upcoming Key events&#10;"/>
        </a:ext>
      </dgm:extLst>
    </dgm:pt>
    <dgm:pt modelId="{007532DC-FEF4-47AA-9F21-A03E19F66F37}" type="sibTrans" cxnId="{7BAD815F-4D25-4E90-AAC2-FC9058787CFC}">
      <dgm:prSet/>
      <dgm:spPr/>
      <dgm:t>
        <a:bodyPr/>
        <a:lstStyle/>
        <a:p>
          <a:endParaRPr lang="en-US"/>
        </a:p>
      </dgm:t>
    </dgm:pt>
    <dgm:pt modelId="{D39D3F6B-1B8E-499F-81B5-30A5798C2A4B}" type="parTrans" cxnId="{7BAD815F-4D25-4E90-AAC2-FC9058787CFC}">
      <dgm:prSet/>
      <dgm:spPr/>
      <dgm:t>
        <a:bodyPr/>
        <a:lstStyle/>
        <a:p>
          <a:endParaRPr lang="en-US"/>
        </a:p>
      </dgm:t>
    </dgm:pt>
    <dgm:pt modelId="{046CE03E-374F-4196-9C50-E76B54D87F6F}">
      <dgm:prSet/>
      <dgm:spPr/>
      <dgm:t>
        <a:bodyPr/>
        <a:lstStyle/>
        <a:p>
          <a:pPr>
            <a:lnSpc>
              <a:spcPct val="100000"/>
            </a:lnSpc>
          </a:pPr>
          <a:r>
            <a:rPr lang="en-US" dirty="0"/>
            <a:t>Be familiar with resources and support opportunities for implementation of RSI</a:t>
          </a:r>
        </a:p>
      </dgm:t>
      <dgm:extLst>
        <a:ext uri="{E40237B7-FDA0-4F09-8148-C483321AD2D9}">
          <dgm14:cNvPr xmlns:dgm14="http://schemas.microsoft.com/office/drawing/2010/diagram" id="0" name="" descr="Understand what to expect during the ACCJC Formative/Summative review process&#10;Be familiar with the School of Continuing Education ASC WASC accreditation process&#10;Celebrate accreditation work completed&#10;Recognize accreditation in action during Fall 2022&#10;Know about upcoming Key events&#10;"/>
        </a:ext>
      </dgm:extLst>
    </dgm:pt>
    <dgm:pt modelId="{37771CE0-C040-4109-8D5C-0747067EF4C2}" type="sibTrans" cxnId="{BFF473F9-6670-46C3-83FF-C010813A1D92}">
      <dgm:prSet/>
      <dgm:spPr/>
      <dgm:t>
        <a:bodyPr/>
        <a:lstStyle/>
        <a:p>
          <a:endParaRPr lang="en-US"/>
        </a:p>
      </dgm:t>
    </dgm:pt>
    <dgm:pt modelId="{305CED14-BD4B-4419-8065-3B2E39565545}" type="parTrans" cxnId="{BFF473F9-6670-46C3-83FF-C010813A1D92}">
      <dgm:prSet/>
      <dgm:spPr/>
      <dgm:t>
        <a:bodyPr/>
        <a:lstStyle/>
        <a:p>
          <a:endParaRPr lang="en-US"/>
        </a:p>
      </dgm:t>
    </dgm:pt>
    <dgm:pt modelId="{68CFC03F-23DE-49DF-98E1-4FEC56BC5093}">
      <dgm:prSet/>
      <dgm:spPr/>
      <dgm:t>
        <a:bodyPr/>
        <a:lstStyle/>
        <a:p>
          <a:pPr>
            <a:lnSpc>
              <a:spcPct val="100000"/>
            </a:lnSpc>
          </a:pPr>
          <a:r>
            <a:rPr lang="en-US" dirty="0"/>
            <a:t>Understand the elements of the RSI rubric and how DL course design facilitates ongoing communication with students.</a:t>
          </a:r>
        </a:p>
      </dgm:t>
      <dgm:extLst>
        <a:ext uri="{E40237B7-FDA0-4F09-8148-C483321AD2D9}">
          <dgm14:cNvPr xmlns:dgm14="http://schemas.microsoft.com/office/drawing/2010/diagram" id="0" name="" descr="Understand what to expect during the ACCJC Formative/Summative review process&#10;Be familiar with the School of Continuing Education ASC WASC accreditation process&#10;Celebrate accreditation work completed&#10;Recognize accreditation in action during Fall 2022&#10;Know about upcoming Key events&#10;"/>
        </a:ext>
      </dgm:extLst>
    </dgm:pt>
    <dgm:pt modelId="{7277B0D5-81AC-4A43-841A-3B4B666E479A}" type="sibTrans" cxnId="{3A50D8F0-0DEE-4BB5-B37A-2DAB048617BE}">
      <dgm:prSet/>
      <dgm:spPr/>
      <dgm:t>
        <a:bodyPr/>
        <a:lstStyle/>
        <a:p>
          <a:endParaRPr lang="en-US"/>
        </a:p>
      </dgm:t>
    </dgm:pt>
    <dgm:pt modelId="{70313726-5507-4CC3-A8D8-C8C8E653359D}" type="parTrans" cxnId="{3A50D8F0-0DEE-4BB5-B37A-2DAB048617BE}">
      <dgm:prSet/>
      <dgm:spPr/>
      <dgm:t>
        <a:bodyPr/>
        <a:lstStyle/>
        <a:p>
          <a:endParaRPr lang="en-US"/>
        </a:p>
      </dgm:t>
    </dgm:pt>
    <dgm:pt modelId="{94EE9254-8524-47C7-816F-DFFBECB8417D}" type="pres">
      <dgm:prSet presAssocID="{C1C8E902-8AED-4E38-90FF-B5CE9EF6EFE2}" presName="root" presStyleCnt="0">
        <dgm:presLayoutVars>
          <dgm:dir/>
          <dgm:resizeHandles val="exact"/>
        </dgm:presLayoutVars>
      </dgm:prSet>
      <dgm:spPr/>
    </dgm:pt>
    <dgm:pt modelId="{5B116069-8B74-4523-9D12-CA6CED6719DA}" type="pres">
      <dgm:prSet presAssocID="{954B60A6-872E-4835-B59D-5B1B7699369B}" presName="compNode" presStyleCnt="0"/>
      <dgm:spPr/>
    </dgm:pt>
    <dgm:pt modelId="{BA4C3E53-2A5E-4CA3-A7D1-41ECD09A602D}" type="pres">
      <dgm:prSet presAssocID="{954B60A6-872E-4835-B59D-5B1B7699369B}" presName="bgRect" presStyleLbl="bgShp" presStyleIdx="0" presStyleCnt="4"/>
      <dgm:spPr>
        <a:solidFill>
          <a:schemeClr val="accent6"/>
        </a:solidFill>
      </dgm:spPr>
    </dgm:pt>
    <dgm:pt modelId="{61BFB64B-87F9-4D61-8DF0-9C598F7E300C}" type="pres">
      <dgm:prSet presAssocID="{954B60A6-872E-4835-B59D-5B1B7699369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2E6DDA27-B17A-4896-9104-88822AE55738}" type="pres">
      <dgm:prSet presAssocID="{954B60A6-872E-4835-B59D-5B1B7699369B}" presName="spaceRect" presStyleCnt="0"/>
      <dgm:spPr/>
    </dgm:pt>
    <dgm:pt modelId="{8F4B82B3-C2E8-4531-82B2-C1D9AB00E867}" type="pres">
      <dgm:prSet presAssocID="{954B60A6-872E-4835-B59D-5B1B7699369B}" presName="parTx" presStyleLbl="revTx" presStyleIdx="0" presStyleCnt="4">
        <dgm:presLayoutVars>
          <dgm:chMax val="0"/>
          <dgm:chPref val="0"/>
        </dgm:presLayoutVars>
      </dgm:prSet>
      <dgm:spPr/>
    </dgm:pt>
    <dgm:pt modelId="{E7B13180-9F55-4B8A-9F9A-20E70A104F9C}" type="pres">
      <dgm:prSet presAssocID="{0651BDF1-60F0-44D3-94FE-CC9F11EA70E0}" presName="sibTrans" presStyleCnt="0"/>
      <dgm:spPr/>
    </dgm:pt>
    <dgm:pt modelId="{D3175540-3896-4B75-81D5-F158B649CC42}" type="pres">
      <dgm:prSet presAssocID="{F752E2C3-F42C-4338-B20A-BA4DD38FC306}" presName="compNode" presStyleCnt="0"/>
      <dgm:spPr/>
    </dgm:pt>
    <dgm:pt modelId="{08209322-D0EE-47E3-9560-54D73F6B2BAD}" type="pres">
      <dgm:prSet presAssocID="{F752E2C3-F42C-4338-B20A-BA4DD38FC306}" presName="bgRect" presStyleLbl="bgShp" presStyleIdx="1" presStyleCnt="4"/>
      <dgm:spPr/>
    </dgm:pt>
    <dgm:pt modelId="{7088B4F0-673B-4671-9298-EAADECDFF38B}" type="pres">
      <dgm:prSet presAssocID="{F752E2C3-F42C-4338-B20A-BA4DD38FC30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A6438515-3E66-4735-8EDB-78BDFD5BE59A}" type="pres">
      <dgm:prSet presAssocID="{F752E2C3-F42C-4338-B20A-BA4DD38FC306}" presName="spaceRect" presStyleCnt="0"/>
      <dgm:spPr/>
    </dgm:pt>
    <dgm:pt modelId="{54F35702-0783-4824-AC63-49A346015361}" type="pres">
      <dgm:prSet presAssocID="{F752E2C3-F42C-4338-B20A-BA4DD38FC306}" presName="parTx" presStyleLbl="revTx" presStyleIdx="1" presStyleCnt="4">
        <dgm:presLayoutVars>
          <dgm:chMax val="0"/>
          <dgm:chPref val="0"/>
        </dgm:presLayoutVars>
      </dgm:prSet>
      <dgm:spPr/>
    </dgm:pt>
    <dgm:pt modelId="{0B201FE6-2546-4298-8B39-F5023945EEF6}" type="pres">
      <dgm:prSet presAssocID="{007532DC-FEF4-47AA-9F21-A03E19F66F37}" presName="sibTrans" presStyleCnt="0"/>
      <dgm:spPr/>
    </dgm:pt>
    <dgm:pt modelId="{C3ADA9BF-2919-4510-A534-BC206A670D1E}" type="pres">
      <dgm:prSet presAssocID="{68CFC03F-23DE-49DF-98E1-4FEC56BC5093}" presName="compNode" presStyleCnt="0"/>
      <dgm:spPr/>
    </dgm:pt>
    <dgm:pt modelId="{0E53B415-5ACF-40E1-AB8B-8E15A1A9BCC8}" type="pres">
      <dgm:prSet presAssocID="{68CFC03F-23DE-49DF-98E1-4FEC56BC5093}" presName="bgRect" presStyleLbl="bgShp" presStyleIdx="2" presStyleCnt="4"/>
      <dgm:spPr/>
    </dgm:pt>
    <dgm:pt modelId="{69F8C56F-6DBE-4607-A500-9F2881B882B9}" type="pres">
      <dgm:prSet presAssocID="{68CFC03F-23DE-49DF-98E1-4FEC56BC509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ecklist with solid fill"/>
        </a:ext>
      </dgm:extLst>
    </dgm:pt>
    <dgm:pt modelId="{04AFFE3A-1201-4E20-ABA5-28F4A8CF6352}" type="pres">
      <dgm:prSet presAssocID="{68CFC03F-23DE-49DF-98E1-4FEC56BC5093}" presName="spaceRect" presStyleCnt="0"/>
      <dgm:spPr/>
    </dgm:pt>
    <dgm:pt modelId="{105D4474-9BFB-4C45-A061-EF2EF33E5F89}" type="pres">
      <dgm:prSet presAssocID="{68CFC03F-23DE-49DF-98E1-4FEC56BC5093}" presName="parTx" presStyleLbl="revTx" presStyleIdx="2" presStyleCnt="4">
        <dgm:presLayoutVars>
          <dgm:chMax val="0"/>
          <dgm:chPref val="0"/>
        </dgm:presLayoutVars>
      </dgm:prSet>
      <dgm:spPr/>
    </dgm:pt>
    <dgm:pt modelId="{3854382F-B767-4843-AE53-77B03BAD1FF8}" type="pres">
      <dgm:prSet presAssocID="{7277B0D5-81AC-4A43-841A-3B4B666E479A}" presName="sibTrans" presStyleCnt="0"/>
      <dgm:spPr/>
    </dgm:pt>
    <dgm:pt modelId="{E04A6416-3D59-4B8C-87CD-35EB489A65B4}" type="pres">
      <dgm:prSet presAssocID="{046CE03E-374F-4196-9C50-E76B54D87F6F}" presName="compNode" presStyleCnt="0"/>
      <dgm:spPr/>
    </dgm:pt>
    <dgm:pt modelId="{775BFC23-4EBA-4E94-94AE-5AB86A359B20}" type="pres">
      <dgm:prSet presAssocID="{046CE03E-374F-4196-9C50-E76B54D87F6F}" presName="bgRect" presStyleLbl="bgShp" presStyleIdx="3" presStyleCnt="4"/>
      <dgm:spPr/>
    </dgm:pt>
    <dgm:pt modelId="{53C43530-018A-4D95-A5EB-7635D46C907F}" type="pres">
      <dgm:prSet presAssocID="{046CE03E-374F-4196-9C50-E76B54D87F6F}"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Ribbon with solid fill"/>
        </a:ext>
      </dgm:extLst>
    </dgm:pt>
    <dgm:pt modelId="{D2E60958-5C6D-41F2-AD31-8A3E3A69F5D7}" type="pres">
      <dgm:prSet presAssocID="{046CE03E-374F-4196-9C50-E76B54D87F6F}" presName="spaceRect" presStyleCnt="0"/>
      <dgm:spPr/>
    </dgm:pt>
    <dgm:pt modelId="{5C2EC6D9-C1AA-4695-B49C-2732F7AD59E7}" type="pres">
      <dgm:prSet presAssocID="{046CE03E-374F-4196-9C50-E76B54D87F6F}" presName="parTx" presStyleLbl="revTx" presStyleIdx="3" presStyleCnt="4">
        <dgm:presLayoutVars>
          <dgm:chMax val="0"/>
          <dgm:chPref val="0"/>
        </dgm:presLayoutVars>
      </dgm:prSet>
      <dgm:spPr/>
    </dgm:pt>
  </dgm:ptLst>
  <dgm:cxnLst>
    <dgm:cxn modelId="{189F773C-6E07-443F-9836-E9342132AC6A}" type="presOf" srcId="{046CE03E-374F-4196-9C50-E76B54D87F6F}" destId="{5C2EC6D9-C1AA-4695-B49C-2732F7AD59E7}" srcOrd="0" destOrd="0" presId="urn:microsoft.com/office/officeart/2018/2/layout/IconVerticalSolidList"/>
    <dgm:cxn modelId="{F563E55D-ACD3-4F62-92B7-4A687F0B8D97}" type="presOf" srcId="{C1C8E902-8AED-4E38-90FF-B5CE9EF6EFE2}" destId="{94EE9254-8524-47C7-816F-DFFBECB8417D}" srcOrd="0" destOrd="0" presId="urn:microsoft.com/office/officeart/2018/2/layout/IconVerticalSolidList"/>
    <dgm:cxn modelId="{7BAD815F-4D25-4E90-AAC2-FC9058787CFC}" srcId="{C1C8E902-8AED-4E38-90FF-B5CE9EF6EFE2}" destId="{F752E2C3-F42C-4338-B20A-BA4DD38FC306}" srcOrd="1" destOrd="0" parTransId="{D39D3F6B-1B8E-499F-81B5-30A5798C2A4B}" sibTransId="{007532DC-FEF4-47AA-9F21-A03E19F66F37}"/>
    <dgm:cxn modelId="{7B015B9B-1AD4-4296-9E11-75CC62BBF6DF}" type="presOf" srcId="{68CFC03F-23DE-49DF-98E1-4FEC56BC5093}" destId="{105D4474-9BFB-4C45-A061-EF2EF33E5F89}" srcOrd="0" destOrd="0" presId="urn:microsoft.com/office/officeart/2018/2/layout/IconVerticalSolidList"/>
    <dgm:cxn modelId="{56DD27A5-5AE4-4BED-A092-C2CA483AD981}" type="presOf" srcId="{954B60A6-872E-4835-B59D-5B1B7699369B}" destId="{8F4B82B3-C2E8-4531-82B2-C1D9AB00E867}" srcOrd="0" destOrd="0" presId="urn:microsoft.com/office/officeart/2018/2/layout/IconVerticalSolidList"/>
    <dgm:cxn modelId="{3A50D8F0-0DEE-4BB5-B37A-2DAB048617BE}" srcId="{C1C8E902-8AED-4E38-90FF-B5CE9EF6EFE2}" destId="{68CFC03F-23DE-49DF-98E1-4FEC56BC5093}" srcOrd="2" destOrd="0" parTransId="{70313726-5507-4CC3-A8D8-C8C8E653359D}" sibTransId="{7277B0D5-81AC-4A43-841A-3B4B666E479A}"/>
    <dgm:cxn modelId="{275A36F6-A914-4054-8767-267F3899E869}" type="presOf" srcId="{F752E2C3-F42C-4338-B20A-BA4DD38FC306}" destId="{54F35702-0783-4824-AC63-49A346015361}" srcOrd="0" destOrd="0" presId="urn:microsoft.com/office/officeart/2018/2/layout/IconVerticalSolidList"/>
    <dgm:cxn modelId="{BFF473F9-6670-46C3-83FF-C010813A1D92}" srcId="{C1C8E902-8AED-4E38-90FF-B5CE9EF6EFE2}" destId="{046CE03E-374F-4196-9C50-E76B54D87F6F}" srcOrd="3" destOrd="0" parTransId="{305CED14-BD4B-4419-8065-3B2E39565545}" sibTransId="{37771CE0-C040-4109-8D5C-0747067EF4C2}"/>
    <dgm:cxn modelId="{2C91B7FF-3651-499A-B240-AB79E706572D}" srcId="{C1C8E902-8AED-4E38-90FF-B5CE9EF6EFE2}" destId="{954B60A6-872E-4835-B59D-5B1B7699369B}" srcOrd="0" destOrd="0" parTransId="{B8139907-C933-4F03-A35E-F0D0C633784D}" sibTransId="{0651BDF1-60F0-44D3-94FE-CC9F11EA70E0}"/>
    <dgm:cxn modelId="{BB6827B2-98A9-4FC0-8751-6AB13F9626D0}" type="presParOf" srcId="{94EE9254-8524-47C7-816F-DFFBECB8417D}" destId="{5B116069-8B74-4523-9D12-CA6CED6719DA}" srcOrd="0" destOrd="0" presId="urn:microsoft.com/office/officeart/2018/2/layout/IconVerticalSolidList"/>
    <dgm:cxn modelId="{A229808B-EBDE-43E0-9B35-36B8D9641B10}" type="presParOf" srcId="{5B116069-8B74-4523-9D12-CA6CED6719DA}" destId="{BA4C3E53-2A5E-4CA3-A7D1-41ECD09A602D}" srcOrd="0" destOrd="0" presId="urn:microsoft.com/office/officeart/2018/2/layout/IconVerticalSolidList"/>
    <dgm:cxn modelId="{D3CF4089-2542-4E23-BE2E-58060361E2FA}" type="presParOf" srcId="{5B116069-8B74-4523-9D12-CA6CED6719DA}" destId="{61BFB64B-87F9-4D61-8DF0-9C598F7E300C}" srcOrd="1" destOrd="0" presId="urn:microsoft.com/office/officeart/2018/2/layout/IconVerticalSolidList"/>
    <dgm:cxn modelId="{54D10010-883D-4C97-A27A-8ED50C6EC4A4}" type="presParOf" srcId="{5B116069-8B74-4523-9D12-CA6CED6719DA}" destId="{2E6DDA27-B17A-4896-9104-88822AE55738}" srcOrd="2" destOrd="0" presId="urn:microsoft.com/office/officeart/2018/2/layout/IconVerticalSolidList"/>
    <dgm:cxn modelId="{FF731919-CF81-471B-A0F8-C033EB0C4A30}" type="presParOf" srcId="{5B116069-8B74-4523-9D12-CA6CED6719DA}" destId="{8F4B82B3-C2E8-4531-82B2-C1D9AB00E867}" srcOrd="3" destOrd="0" presId="urn:microsoft.com/office/officeart/2018/2/layout/IconVerticalSolidList"/>
    <dgm:cxn modelId="{1D7F27BD-4D2E-4E0C-866B-D67411C56EF5}" type="presParOf" srcId="{94EE9254-8524-47C7-816F-DFFBECB8417D}" destId="{E7B13180-9F55-4B8A-9F9A-20E70A104F9C}" srcOrd="1" destOrd="0" presId="urn:microsoft.com/office/officeart/2018/2/layout/IconVerticalSolidList"/>
    <dgm:cxn modelId="{E5A859B2-3292-423B-BE36-30043EF11310}" type="presParOf" srcId="{94EE9254-8524-47C7-816F-DFFBECB8417D}" destId="{D3175540-3896-4B75-81D5-F158B649CC42}" srcOrd="2" destOrd="0" presId="urn:microsoft.com/office/officeart/2018/2/layout/IconVerticalSolidList"/>
    <dgm:cxn modelId="{94FA7571-4131-4368-BEAD-1F4A57756ED5}" type="presParOf" srcId="{D3175540-3896-4B75-81D5-F158B649CC42}" destId="{08209322-D0EE-47E3-9560-54D73F6B2BAD}" srcOrd="0" destOrd="0" presId="urn:microsoft.com/office/officeart/2018/2/layout/IconVerticalSolidList"/>
    <dgm:cxn modelId="{02A9A648-78DD-4144-A309-1500B4D3724C}" type="presParOf" srcId="{D3175540-3896-4B75-81D5-F158B649CC42}" destId="{7088B4F0-673B-4671-9298-EAADECDFF38B}" srcOrd="1" destOrd="0" presId="urn:microsoft.com/office/officeart/2018/2/layout/IconVerticalSolidList"/>
    <dgm:cxn modelId="{24F0AB9D-FE20-4803-9A3F-F71CA63E7D8D}" type="presParOf" srcId="{D3175540-3896-4B75-81D5-F158B649CC42}" destId="{A6438515-3E66-4735-8EDB-78BDFD5BE59A}" srcOrd="2" destOrd="0" presId="urn:microsoft.com/office/officeart/2018/2/layout/IconVerticalSolidList"/>
    <dgm:cxn modelId="{4E79B0E0-C5F2-4911-BBA9-978EF8E3E797}" type="presParOf" srcId="{D3175540-3896-4B75-81D5-F158B649CC42}" destId="{54F35702-0783-4824-AC63-49A346015361}" srcOrd="3" destOrd="0" presId="urn:microsoft.com/office/officeart/2018/2/layout/IconVerticalSolidList"/>
    <dgm:cxn modelId="{B1F83400-4792-44E7-B8E9-4BDD7DBF21CC}" type="presParOf" srcId="{94EE9254-8524-47C7-816F-DFFBECB8417D}" destId="{0B201FE6-2546-4298-8B39-F5023945EEF6}" srcOrd="3" destOrd="0" presId="urn:microsoft.com/office/officeart/2018/2/layout/IconVerticalSolidList"/>
    <dgm:cxn modelId="{FD8BCE60-4F65-42AF-AC6A-0CF6D9F2C0EE}" type="presParOf" srcId="{94EE9254-8524-47C7-816F-DFFBECB8417D}" destId="{C3ADA9BF-2919-4510-A534-BC206A670D1E}" srcOrd="4" destOrd="0" presId="urn:microsoft.com/office/officeart/2018/2/layout/IconVerticalSolidList"/>
    <dgm:cxn modelId="{AE00A3E5-2218-40A2-830D-1743658BC382}" type="presParOf" srcId="{C3ADA9BF-2919-4510-A534-BC206A670D1E}" destId="{0E53B415-5ACF-40E1-AB8B-8E15A1A9BCC8}" srcOrd="0" destOrd="0" presId="urn:microsoft.com/office/officeart/2018/2/layout/IconVerticalSolidList"/>
    <dgm:cxn modelId="{1FC0B883-7FB2-4168-AAA7-72A727CA0023}" type="presParOf" srcId="{C3ADA9BF-2919-4510-A534-BC206A670D1E}" destId="{69F8C56F-6DBE-4607-A500-9F2881B882B9}" srcOrd="1" destOrd="0" presId="urn:microsoft.com/office/officeart/2018/2/layout/IconVerticalSolidList"/>
    <dgm:cxn modelId="{826A828D-0C60-413A-A555-743411F4C286}" type="presParOf" srcId="{C3ADA9BF-2919-4510-A534-BC206A670D1E}" destId="{04AFFE3A-1201-4E20-ABA5-28F4A8CF6352}" srcOrd="2" destOrd="0" presId="urn:microsoft.com/office/officeart/2018/2/layout/IconVerticalSolidList"/>
    <dgm:cxn modelId="{14896AF8-08F1-4411-8264-E6E14900F37B}" type="presParOf" srcId="{C3ADA9BF-2919-4510-A534-BC206A670D1E}" destId="{105D4474-9BFB-4C45-A061-EF2EF33E5F89}" srcOrd="3" destOrd="0" presId="urn:microsoft.com/office/officeart/2018/2/layout/IconVerticalSolidList"/>
    <dgm:cxn modelId="{9A0EA278-1237-4ECC-B110-4E20AE993E56}" type="presParOf" srcId="{94EE9254-8524-47C7-816F-DFFBECB8417D}" destId="{3854382F-B767-4843-AE53-77B03BAD1FF8}" srcOrd="5" destOrd="0" presId="urn:microsoft.com/office/officeart/2018/2/layout/IconVerticalSolidList"/>
    <dgm:cxn modelId="{9BA66D70-5626-47EA-86CA-8495AC0889D0}" type="presParOf" srcId="{94EE9254-8524-47C7-816F-DFFBECB8417D}" destId="{E04A6416-3D59-4B8C-87CD-35EB489A65B4}" srcOrd="6" destOrd="0" presId="urn:microsoft.com/office/officeart/2018/2/layout/IconVerticalSolidList"/>
    <dgm:cxn modelId="{75F0F381-20A3-4015-9E2F-37B4ABD588CC}" type="presParOf" srcId="{E04A6416-3D59-4B8C-87CD-35EB489A65B4}" destId="{775BFC23-4EBA-4E94-94AE-5AB86A359B20}" srcOrd="0" destOrd="0" presId="urn:microsoft.com/office/officeart/2018/2/layout/IconVerticalSolidList"/>
    <dgm:cxn modelId="{1D189C60-695A-4685-8EBD-FDE7FCE79BF9}" type="presParOf" srcId="{E04A6416-3D59-4B8C-87CD-35EB489A65B4}" destId="{53C43530-018A-4D95-A5EB-7635D46C907F}" srcOrd="1" destOrd="0" presId="urn:microsoft.com/office/officeart/2018/2/layout/IconVerticalSolidList"/>
    <dgm:cxn modelId="{95450DB3-CA77-47BA-A7CA-A3856091404E}" type="presParOf" srcId="{E04A6416-3D59-4B8C-87CD-35EB489A65B4}" destId="{D2E60958-5C6D-41F2-AD31-8A3E3A69F5D7}" srcOrd="2" destOrd="0" presId="urn:microsoft.com/office/officeart/2018/2/layout/IconVerticalSolidList"/>
    <dgm:cxn modelId="{A56679DD-D35B-46B6-9B2F-EE687FC1D7C1}" type="presParOf" srcId="{E04A6416-3D59-4B8C-87CD-35EB489A65B4}" destId="{5C2EC6D9-C1AA-4695-B49C-2732F7AD59E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3725DC-022D-4CE2-917D-0D44D4085E06}" type="doc">
      <dgm:prSet loTypeId="urn:microsoft.com/office/officeart/2016/7/layout/BasicTimeline" loCatId="timeline" qsTypeId="urn:microsoft.com/office/officeart/2005/8/quickstyle/simple1" qsCatId="simple" csTypeId="urn:microsoft.com/office/officeart/2005/8/colors/accent1_2" csCatId="accent1" phldr="1"/>
      <dgm:spPr/>
      <dgm:t>
        <a:bodyPr/>
        <a:lstStyle/>
        <a:p>
          <a:endParaRPr lang="en-US"/>
        </a:p>
      </dgm:t>
    </dgm:pt>
    <dgm:pt modelId="{D3800ECF-CD17-463B-8491-E2F50A5CB26E}">
      <dgm:prSet phldrT="[Text]" phldr="0"/>
      <dgm:spPr/>
      <dgm:t>
        <a:bodyPr/>
        <a:lstStyle/>
        <a:p>
          <a:pPr rtl="0">
            <a:defRPr b="1"/>
          </a:pPr>
          <a:r>
            <a:rPr lang="en-US" dirty="0">
              <a:latin typeface="Calibri Light" panose="020F0302020204030204"/>
            </a:rPr>
            <a:t>RSI Changes</a:t>
          </a:r>
          <a:endParaRPr lang="en-US" dirty="0"/>
        </a:p>
      </dgm:t>
    </dgm:pt>
    <dgm:pt modelId="{E22E20DD-907F-4B4B-820B-9C16BC2D7BEC}" type="parTrans" cxnId="{604A41E1-93B0-4D82-BE03-832EDAF087A8}">
      <dgm:prSet/>
      <dgm:spPr/>
      <dgm:t>
        <a:bodyPr/>
        <a:lstStyle/>
        <a:p>
          <a:endParaRPr lang="en-US"/>
        </a:p>
      </dgm:t>
    </dgm:pt>
    <dgm:pt modelId="{F3FF5D7D-2641-4EB1-A8D9-29D760144378}" type="sibTrans" cxnId="{604A41E1-93B0-4D82-BE03-832EDAF087A8}">
      <dgm:prSet/>
      <dgm:spPr/>
      <dgm:t>
        <a:bodyPr/>
        <a:lstStyle/>
        <a:p>
          <a:endParaRPr lang="en-US"/>
        </a:p>
      </dgm:t>
    </dgm:pt>
    <dgm:pt modelId="{E10A4F0B-FBB6-46E3-BAF8-BECFCFD7FFB0}">
      <dgm:prSet phldrT="[Text]" phldr="0"/>
      <dgm:spPr/>
      <dgm:t>
        <a:bodyPr/>
        <a:lstStyle/>
        <a:p>
          <a:pPr rtl="0"/>
          <a:r>
            <a:rPr lang="en-US" dirty="0">
              <a:latin typeface="Calibri Light" panose="020F0302020204030204"/>
            </a:rPr>
            <a:t>Federal and State Law, ACCJC standards = RSI</a:t>
          </a:r>
          <a:endParaRPr lang="en-US" dirty="0"/>
        </a:p>
      </dgm:t>
    </dgm:pt>
    <dgm:pt modelId="{C45977BF-59DB-4EA8-9CFB-7F26B52A5E8D}" type="parTrans" cxnId="{393D0E38-1656-48ED-810C-826F349C42E5}">
      <dgm:prSet/>
      <dgm:spPr/>
      <dgm:t>
        <a:bodyPr/>
        <a:lstStyle/>
        <a:p>
          <a:endParaRPr lang="en-US"/>
        </a:p>
      </dgm:t>
    </dgm:pt>
    <dgm:pt modelId="{73FB4DC3-130D-4826-9E40-2153F6D42186}" type="sibTrans" cxnId="{393D0E38-1656-48ED-810C-826F349C42E5}">
      <dgm:prSet/>
      <dgm:spPr/>
      <dgm:t>
        <a:bodyPr/>
        <a:lstStyle/>
        <a:p>
          <a:endParaRPr lang="en-US"/>
        </a:p>
      </dgm:t>
    </dgm:pt>
    <dgm:pt modelId="{A9ABEB97-0329-4A24-BA6B-9533B8F6376C}">
      <dgm:prSet phldrT="[Text]" phldr="0"/>
      <dgm:spPr/>
      <dgm:t>
        <a:bodyPr/>
        <a:lstStyle/>
        <a:p>
          <a:pPr rtl="0">
            <a:defRPr b="1"/>
          </a:pPr>
          <a:r>
            <a:rPr lang="en-US" dirty="0">
              <a:latin typeface="Calibri Light" panose="020F0302020204030204"/>
            </a:rPr>
            <a:t>Local Processes</a:t>
          </a:r>
          <a:endParaRPr lang="en-US" dirty="0"/>
        </a:p>
      </dgm:t>
    </dgm:pt>
    <dgm:pt modelId="{0A18CA6A-B6E1-435B-8E5F-A0CBADAF1CB3}" type="parTrans" cxnId="{17A2CF9D-7A2D-4FDB-994E-FB918207827B}">
      <dgm:prSet/>
      <dgm:spPr/>
      <dgm:t>
        <a:bodyPr/>
        <a:lstStyle/>
        <a:p>
          <a:endParaRPr lang="en-US"/>
        </a:p>
      </dgm:t>
    </dgm:pt>
    <dgm:pt modelId="{7B71B63A-36C8-465A-9CB7-94358FC09516}" type="sibTrans" cxnId="{17A2CF9D-7A2D-4FDB-994E-FB918207827B}">
      <dgm:prSet/>
      <dgm:spPr/>
      <dgm:t>
        <a:bodyPr/>
        <a:lstStyle/>
        <a:p>
          <a:endParaRPr lang="en-US"/>
        </a:p>
      </dgm:t>
    </dgm:pt>
    <dgm:pt modelId="{2A2B4BB2-F721-401E-A907-5D87F9372796}">
      <dgm:prSet phldrT="[Text]" phldr="0"/>
      <dgm:spPr/>
      <dgm:t>
        <a:bodyPr/>
        <a:lstStyle/>
        <a:p>
          <a:pPr rtl="0"/>
          <a:r>
            <a:rPr lang="en-US" dirty="0">
              <a:latin typeface="Calibri Light" panose="020F0302020204030204"/>
            </a:rPr>
            <a:t>AP 4105; Academic Senate and Faculty Association</a:t>
          </a:r>
          <a:endParaRPr lang="en-US" dirty="0"/>
        </a:p>
      </dgm:t>
    </dgm:pt>
    <dgm:pt modelId="{04F44EDB-15A2-4DB3-A033-2DF161F04D97}" type="parTrans" cxnId="{CBA78EB9-EEB8-4170-83AA-B8603737FC37}">
      <dgm:prSet/>
      <dgm:spPr/>
      <dgm:t>
        <a:bodyPr/>
        <a:lstStyle/>
        <a:p>
          <a:endParaRPr lang="en-US"/>
        </a:p>
      </dgm:t>
    </dgm:pt>
    <dgm:pt modelId="{2BFDEBE7-8398-425D-A7EA-398528A3C00F}" type="sibTrans" cxnId="{CBA78EB9-EEB8-4170-83AA-B8603737FC37}">
      <dgm:prSet/>
      <dgm:spPr/>
      <dgm:t>
        <a:bodyPr/>
        <a:lstStyle/>
        <a:p>
          <a:endParaRPr lang="en-US"/>
        </a:p>
      </dgm:t>
    </dgm:pt>
    <dgm:pt modelId="{8B6DA789-D40F-412D-9539-2BE500078FD8}">
      <dgm:prSet phldrT="[Text]" phldr="0"/>
      <dgm:spPr/>
      <dgm:t>
        <a:bodyPr/>
        <a:lstStyle/>
        <a:p>
          <a:pPr rtl="0">
            <a:defRPr b="1"/>
          </a:pPr>
          <a:r>
            <a:rPr lang="en-US" dirty="0">
              <a:latin typeface="Calibri Light" panose="020F0302020204030204"/>
            </a:rPr>
            <a:t>Accreditation Cycle</a:t>
          </a:r>
          <a:endParaRPr lang="en-US" dirty="0"/>
        </a:p>
      </dgm:t>
    </dgm:pt>
    <dgm:pt modelId="{50872021-DD5B-4119-ABF1-66D4A5F106C5}" type="parTrans" cxnId="{46826BEE-4064-4ACC-A260-87EEA300DB9C}">
      <dgm:prSet/>
      <dgm:spPr/>
      <dgm:t>
        <a:bodyPr/>
        <a:lstStyle/>
        <a:p>
          <a:endParaRPr lang="en-US"/>
        </a:p>
      </dgm:t>
    </dgm:pt>
    <dgm:pt modelId="{BAD8635B-35C2-40A6-A75F-FABF2943714C}" type="sibTrans" cxnId="{46826BEE-4064-4ACC-A260-87EEA300DB9C}">
      <dgm:prSet/>
      <dgm:spPr/>
      <dgm:t>
        <a:bodyPr/>
        <a:lstStyle/>
        <a:p>
          <a:endParaRPr lang="en-US"/>
        </a:p>
      </dgm:t>
    </dgm:pt>
    <dgm:pt modelId="{7AEE06AE-4CBE-4EBA-B939-D9CC60B2F6FA}">
      <dgm:prSet phldrT="[Text]" phldr="0"/>
      <dgm:spPr/>
      <dgm:t>
        <a:bodyPr/>
        <a:lstStyle/>
        <a:p>
          <a:pPr rtl="0"/>
          <a:r>
            <a:rPr lang="en-US" dirty="0">
              <a:latin typeface="Calibri Light" panose="020F0302020204030204"/>
            </a:rPr>
            <a:t>Includes peer team review of DL classes for RSI</a:t>
          </a:r>
          <a:endParaRPr lang="en-US" dirty="0"/>
        </a:p>
      </dgm:t>
    </dgm:pt>
    <dgm:pt modelId="{9E211A4A-F7E3-41DC-A2A3-AF2418EFC944}" type="parTrans" cxnId="{B36038E1-D5E1-44F3-A19E-47DA31C719C2}">
      <dgm:prSet/>
      <dgm:spPr/>
      <dgm:t>
        <a:bodyPr/>
        <a:lstStyle/>
        <a:p>
          <a:endParaRPr lang="en-US"/>
        </a:p>
      </dgm:t>
    </dgm:pt>
    <dgm:pt modelId="{93B71058-D68D-4CE4-8AC0-3A2BE9F77255}" type="sibTrans" cxnId="{B36038E1-D5E1-44F3-A19E-47DA31C719C2}">
      <dgm:prSet/>
      <dgm:spPr/>
      <dgm:t>
        <a:bodyPr/>
        <a:lstStyle/>
        <a:p>
          <a:endParaRPr lang="en-US"/>
        </a:p>
      </dgm:t>
    </dgm:pt>
    <dgm:pt modelId="{5BE4CBFF-118E-432F-B204-DEE78D87EB99}" type="pres">
      <dgm:prSet presAssocID="{BE3725DC-022D-4CE2-917D-0D44D4085E06}" presName="root" presStyleCnt="0">
        <dgm:presLayoutVars>
          <dgm:chMax/>
          <dgm:chPref/>
          <dgm:animLvl val="lvl"/>
        </dgm:presLayoutVars>
      </dgm:prSet>
      <dgm:spPr/>
    </dgm:pt>
    <dgm:pt modelId="{3DE760B7-4189-43CB-96A4-08CCC41AFFE0}" type="pres">
      <dgm:prSet presAssocID="{BE3725DC-022D-4CE2-917D-0D44D4085E06}"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589C17AC-A0FA-458F-84A6-58D0524135AB}" type="pres">
      <dgm:prSet presAssocID="{BE3725DC-022D-4CE2-917D-0D44D4085E06}" presName="nodes" presStyleCnt="0">
        <dgm:presLayoutVars>
          <dgm:chMax/>
          <dgm:chPref/>
          <dgm:animLvl val="lvl"/>
        </dgm:presLayoutVars>
      </dgm:prSet>
      <dgm:spPr/>
    </dgm:pt>
    <dgm:pt modelId="{14BBED6E-1522-4AF6-B2DF-B397582CA681}" type="pres">
      <dgm:prSet presAssocID="{D3800ECF-CD17-463B-8491-E2F50A5CB26E}" presName="composite" presStyleCnt="0"/>
      <dgm:spPr/>
    </dgm:pt>
    <dgm:pt modelId="{E73E6767-C366-4E17-81D5-A7A5AA9A6486}" type="pres">
      <dgm:prSet presAssocID="{D3800ECF-CD17-463B-8491-E2F50A5CB26E}" presName="L1TextContainer" presStyleLbl="revTx" presStyleIdx="0" presStyleCnt="3">
        <dgm:presLayoutVars>
          <dgm:chMax val="1"/>
          <dgm:chPref val="1"/>
          <dgm:bulletEnabled val="1"/>
        </dgm:presLayoutVars>
      </dgm:prSet>
      <dgm:spPr/>
    </dgm:pt>
    <dgm:pt modelId="{C0D2433F-73A4-44B5-A3BC-520A10889E8F}" type="pres">
      <dgm:prSet presAssocID="{D3800ECF-CD17-463B-8491-E2F50A5CB26E}" presName="L2TextContainerWrapper" presStyleCnt="0">
        <dgm:presLayoutVars>
          <dgm:chMax val="0"/>
          <dgm:chPref val="0"/>
          <dgm:bulletEnabled val="1"/>
        </dgm:presLayoutVars>
      </dgm:prSet>
      <dgm:spPr/>
    </dgm:pt>
    <dgm:pt modelId="{11F4D04A-04CF-41DB-BFF1-12EA4A28F73C}" type="pres">
      <dgm:prSet presAssocID="{D3800ECF-CD17-463B-8491-E2F50A5CB26E}" presName="L2TextContainer" presStyleLbl="bgAcc1" presStyleIdx="0" presStyleCnt="3"/>
      <dgm:spPr/>
    </dgm:pt>
    <dgm:pt modelId="{B72EA591-AC48-4182-8F28-B4B16FF9BAF5}" type="pres">
      <dgm:prSet presAssocID="{D3800ECF-CD17-463B-8491-E2F50A5CB26E}" presName="FlexibleEmptyPlaceHolder" presStyleCnt="0"/>
      <dgm:spPr/>
    </dgm:pt>
    <dgm:pt modelId="{24EA811A-83B2-44B4-8451-8C4D2B98B705}" type="pres">
      <dgm:prSet presAssocID="{D3800ECF-CD17-463B-8491-E2F50A5CB26E}" presName="ConnectLine" presStyleLbl="sibTrans1D1" presStyleIdx="0" presStyleCnt="3"/>
      <dgm:spPr>
        <a:noFill/>
        <a:ln w="6350" cap="flat" cmpd="sng" algn="ctr">
          <a:solidFill>
            <a:schemeClr val="accent1">
              <a:hueOff val="0"/>
              <a:satOff val="0"/>
              <a:lumOff val="0"/>
              <a:alphaOff val="0"/>
            </a:schemeClr>
          </a:solidFill>
          <a:prstDash val="dash"/>
          <a:miter lim="800000"/>
        </a:ln>
        <a:effectLst/>
      </dgm:spPr>
    </dgm:pt>
    <dgm:pt modelId="{97C2A696-CCD6-43DB-8090-92EF499401A1}" type="pres">
      <dgm:prSet presAssocID="{D3800ECF-CD17-463B-8491-E2F50A5CB26E}" presName="ConnectorPoint" presStyleLbl="alignNode1" presStyleIdx="0" presStyleCnt="3"/>
      <dgm:spPr/>
    </dgm:pt>
    <dgm:pt modelId="{FA0C9369-ACE8-4C5E-A68C-AED79D3791F7}" type="pres">
      <dgm:prSet presAssocID="{D3800ECF-CD17-463B-8491-E2F50A5CB26E}" presName="EmptyPlaceHolder" presStyleCnt="0"/>
      <dgm:spPr/>
    </dgm:pt>
    <dgm:pt modelId="{3CC7C419-F3DC-4DE1-AB56-89B0D020A9E6}" type="pres">
      <dgm:prSet presAssocID="{F3FF5D7D-2641-4EB1-A8D9-29D760144378}" presName="spaceBetweenRectangles" presStyleCnt="0"/>
      <dgm:spPr/>
    </dgm:pt>
    <dgm:pt modelId="{C87169E4-226E-42BA-9EDC-C13113C38F2E}" type="pres">
      <dgm:prSet presAssocID="{A9ABEB97-0329-4A24-BA6B-9533B8F6376C}" presName="composite" presStyleCnt="0"/>
      <dgm:spPr/>
    </dgm:pt>
    <dgm:pt modelId="{72474ABB-5613-4022-8F57-8F6F3982C0F8}" type="pres">
      <dgm:prSet presAssocID="{A9ABEB97-0329-4A24-BA6B-9533B8F6376C}" presName="L1TextContainer" presStyleLbl="revTx" presStyleIdx="1" presStyleCnt="3">
        <dgm:presLayoutVars>
          <dgm:chMax val="1"/>
          <dgm:chPref val="1"/>
          <dgm:bulletEnabled val="1"/>
        </dgm:presLayoutVars>
      </dgm:prSet>
      <dgm:spPr/>
    </dgm:pt>
    <dgm:pt modelId="{1871756D-837B-42CB-ADAC-8BD9423D496E}" type="pres">
      <dgm:prSet presAssocID="{A9ABEB97-0329-4A24-BA6B-9533B8F6376C}" presName="L2TextContainerWrapper" presStyleCnt="0">
        <dgm:presLayoutVars>
          <dgm:chMax val="0"/>
          <dgm:chPref val="0"/>
          <dgm:bulletEnabled val="1"/>
        </dgm:presLayoutVars>
      </dgm:prSet>
      <dgm:spPr/>
    </dgm:pt>
    <dgm:pt modelId="{BB933A73-AB74-4A0F-89FD-16CAF9301B31}" type="pres">
      <dgm:prSet presAssocID="{A9ABEB97-0329-4A24-BA6B-9533B8F6376C}" presName="L2TextContainer" presStyleLbl="bgAcc1" presStyleIdx="1" presStyleCnt="3"/>
      <dgm:spPr/>
    </dgm:pt>
    <dgm:pt modelId="{F220C375-E287-4477-B74A-FF10283F7294}" type="pres">
      <dgm:prSet presAssocID="{A9ABEB97-0329-4A24-BA6B-9533B8F6376C}" presName="FlexibleEmptyPlaceHolder" presStyleCnt="0"/>
      <dgm:spPr/>
    </dgm:pt>
    <dgm:pt modelId="{55F5104B-2E0B-4305-B2E2-3F7B88C6551A}" type="pres">
      <dgm:prSet presAssocID="{A9ABEB97-0329-4A24-BA6B-9533B8F6376C}" presName="ConnectLine" presStyleLbl="sibTrans1D1" presStyleIdx="1" presStyleCnt="3"/>
      <dgm:spPr>
        <a:noFill/>
        <a:ln w="6350" cap="flat" cmpd="sng" algn="ctr">
          <a:solidFill>
            <a:schemeClr val="accent1">
              <a:hueOff val="0"/>
              <a:satOff val="0"/>
              <a:lumOff val="0"/>
              <a:alphaOff val="0"/>
            </a:schemeClr>
          </a:solidFill>
          <a:prstDash val="dash"/>
          <a:miter lim="800000"/>
        </a:ln>
        <a:effectLst/>
      </dgm:spPr>
    </dgm:pt>
    <dgm:pt modelId="{616FAAC5-5B40-4E8A-BEEF-FA45C602B622}" type="pres">
      <dgm:prSet presAssocID="{A9ABEB97-0329-4A24-BA6B-9533B8F6376C}" presName="ConnectorPoint" presStyleLbl="alignNode1" presStyleIdx="1" presStyleCnt="3"/>
      <dgm:spPr/>
    </dgm:pt>
    <dgm:pt modelId="{8A3595BC-7688-4152-960E-EC27B70DF098}" type="pres">
      <dgm:prSet presAssocID="{A9ABEB97-0329-4A24-BA6B-9533B8F6376C}" presName="EmptyPlaceHolder" presStyleCnt="0"/>
      <dgm:spPr/>
    </dgm:pt>
    <dgm:pt modelId="{39A02769-C66D-4273-BCAA-CC44C5F3DEB6}" type="pres">
      <dgm:prSet presAssocID="{7B71B63A-36C8-465A-9CB7-94358FC09516}" presName="spaceBetweenRectangles" presStyleCnt="0"/>
      <dgm:spPr/>
    </dgm:pt>
    <dgm:pt modelId="{47D935A9-0429-4EFC-B32C-6D0F51E44C41}" type="pres">
      <dgm:prSet presAssocID="{8B6DA789-D40F-412D-9539-2BE500078FD8}" presName="composite" presStyleCnt="0"/>
      <dgm:spPr/>
    </dgm:pt>
    <dgm:pt modelId="{D8D2E231-0FD9-4226-9CB5-47271EED0384}" type="pres">
      <dgm:prSet presAssocID="{8B6DA789-D40F-412D-9539-2BE500078FD8}" presName="L1TextContainer" presStyleLbl="revTx" presStyleIdx="2" presStyleCnt="3">
        <dgm:presLayoutVars>
          <dgm:chMax val="1"/>
          <dgm:chPref val="1"/>
          <dgm:bulletEnabled val="1"/>
        </dgm:presLayoutVars>
      </dgm:prSet>
      <dgm:spPr/>
    </dgm:pt>
    <dgm:pt modelId="{6403A203-6251-47CF-8843-78AD9BCDA50E}" type="pres">
      <dgm:prSet presAssocID="{8B6DA789-D40F-412D-9539-2BE500078FD8}" presName="L2TextContainerWrapper" presStyleCnt="0">
        <dgm:presLayoutVars>
          <dgm:chMax val="0"/>
          <dgm:chPref val="0"/>
          <dgm:bulletEnabled val="1"/>
        </dgm:presLayoutVars>
      </dgm:prSet>
      <dgm:spPr/>
    </dgm:pt>
    <dgm:pt modelId="{56869F55-37F6-4C6F-9261-810AD93EC622}" type="pres">
      <dgm:prSet presAssocID="{8B6DA789-D40F-412D-9539-2BE500078FD8}" presName="L2TextContainer" presStyleLbl="bgAcc1" presStyleIdx="2" presStyleCnt="3"/>
      <dgm:spPr/>
    </dgm:pt>
    <dgm:pt modelId="{33FF96F9-AD5E-4CC3-B21F-7CF433B16C32}" type="pres">
      <dgm:prSet presAssocID="{8B6DA789-D40F-412D-9539-2BE500078FD8}" presName="FlexibleEmptyPlaceHolder" presStyleCnt="0"/>
      <dgm:spPr/>
    </dgm:pt>
    <dgm:pt modelId="{F54F4C99-0A3B-4C34-B3CB-5814EAD18D64}" type="pres">
      <dgm:prSet presAssocID="{8B6DA789-D40F-412D-9539-2BE500078FD8}" presName="ConnectLine" presStyleLbl="sibTrans1D1" presStyleIdx="2" presStyleCnt="3"/>
      <dgm:spPr>
        <a:noFill/>
        <a:ln w="6350" cap="flat" cmpd="sng" algn="ctr">
          <a:solidFill>
            <a:schemeClr val="accent1">
              <a:hueOff val="0"/>
              <a:satOff val="0"/>
              <a:lumOff val="0"/>
              <a:alphaOff val="0"/>
            </a:schemeClr>
          </a:solidFill>
          <a:prstDash val="dash"/>
          <a:miter lim="800000"/>
        </a:ln>
        <a:effectLst/>
      </dgm:spPr>
    </dgm:pt>
    <dgm:pt modelId="{E48F7D0D-930C-47C6-9B1B-D6A3E181020F}" type="pres">
      <dgm:prSet presAssocID="{8B6DA789-D40F-412D-9539-2BE500078FD8}" presName="ConnectorPoint" presStyleLbl="alignNode1" presStyleIdx="2" presStyleCnt="3"/>
      <dgm:spPr/>
    </dgm:pt>
    <dgm:pt modelId="{A96121B7-C8FF-4C2C-99F9-8AF881519D62}" type="pres">
      <dgm:prSet presAssocID="{8B6DA789-D40F-412D-9539-2BE500078FD8}" presName="EmptyPlaceHolder" presStyleCnt="0"/>
      <dgm:spPr/>
    </dgm:pt>
  </dgm:ptLst>
  <dgm:cxnLst>
    <dgm:cxn modelId="{5BCB9004-6A8E-42EA-8C46-045662038272}" type="presOf" srcId="{8B6DA789-D40F-412D-9539-2BE500078FD8}" destId="{D8D2E231-0FD9-4226-9CB5-47271EED0384}" srcOrd="0" destOrd="0" presId="urn:microsoft.com/office/officeart/2016/7/layout/BasicTimeline"/>
    <dgm:cxn modelId="{F1EB7A11-D21A-404B-A19A-7C20F2A11D2E}" type="presOf" srcId="{2A2B4BB2-F721-401E-A907-5D87F9372796}" destId="{BB933A73-AB74-4A0F-89FD-16CAF9301B31}" srcOrd="0" destOrd="0" presId="urn:microsoft.com/office/officeart/2016/7/layout/BasicTimeline"/>
    <dgm:cxn modelId="{543AFA14-DF2B-4B89-83B0-5C7B75A1FB63}" type="presOf" srcId="{E10A4F0B-FBB6-46E3-BAF8-BECFCFD7FFB0}" destId="{11F4D04A-04CF-41DB-BFF1-12EA4A28F73C}" srcOrd="0" destOrd="0" presId="urn:microsoft.com/office/officeart/2016/7/layout/BasicTimeline"/>
    <dgm:cxn modelId="{A125FA36-91B9-4647-A600-AE9F57CB9B42}" type="presOf" srcId="{D3800ECF-CD17-463B-8491-E2F50A5CB26E}" destId="{E73E6767-C366-4E17-81D5-A7A5AA9A6486}" srcOrd="0" destOrd="0" presId="urn:microsoft.com/office/officeart/2016/7/layout/BasicTimeline"/>
    <dgm:cxn modelId="{393D0E38-1656-48ED-810C-826F349C42E5}" srcId="{D3800ECF-CD17-463B-8491-E2F50A5CB26E}" destId="{E10A4F0B-FBB6-46E3-BAF8-BECFCFD7FFB0}" srcOrd="0" destOrd="0" parTransId="{C45977BF-59DB-4EA8-9CFB-7F26B52A5E8D}" sibTransId="{73FB4DC3-130D-4826-9E40-2153F6D42186}"/>
    <dgm:cxn modelId="{D3A60A6E-9C39-43B0-ABAE-296C69CA8CF7}" type="presOf" srcId="{7AEE06AE-4CBE-4EBA-B939-D9CC60B2F6FA}" destId="{56869F55-37F6-4C6F-9261-810AD93EC622}" srcOrd="0" destOrd="0" presId="urn:microsoft.com/office/officeart/2016/7/layout/BasicTimeline"/>
    <dgm:cxn modelId="{17A2CF9D-7A2D-4FDB-994E-FB918207827B}" srcId="{BE3725DC-022D-4CE2-917D-0D44D4085E06}" destId="{A9ABEB97-0329-4A24-BA6B-9533B8F6376C}" srcOrd="1" destOrd="0" parTransId="{0A18CA6A-B6E1-435B-8E5F-A0CBADAF1CB3}" sibTransId="{7B71B63A-36C8-465A-9CB7-94358FC09516}"/>
    <dgm:cxn modelId="{23ACB2A1-1DC7-4DF9-834B-3109FF1F44C6}" type="presOf" srcId="{BE3725DC-022D-4CE2-917D-0D44D4085E06}" destId="{5BE4CBFF-118E-432F-B204-DEE78D87EB99}" srcOrd="0" destOrd="0" presId="urn:microsoft.com/office/officeart/2016/7/layout/BasicTimeline"/>
    <dgm:cxn modelId="{CBA78EB9-EEB8-4170-83AA-B8603737FC37}" srcId="{A9ABEB97-0329-4A24-BA6B-9533B8F6376C}" destId="{2A2B4BB2-F721-401E-A907-5D87F9372796}" srcOrd="0" destOrd="0" parTransId="{04F44EDB-15A2-4DB3-A033-2DF161F04D97}" sibTransId="{2BFDEBE7-8398-425D-A7EA-398528A3C00F}"/>
    <dgm:cxn modelId="{B36038E1-D5E1-44F3-A19E-47DA31C719C2}" srcId="{8B6DA789-D40F-412D-9539-2BE500078FD8}" destId="{7AEE06AE-4CBE-4EBA-B939-D9CC60B2F6FA}" srcOrd="0" destOrd="0" parTransId="{9E211A4A-F7E3-41DC-A2A3-AF2418EFC944}" sibTransId="{93B71058-D68D-4CE4-8AC0-3A2BE9F77255}"/>
    <dgm:cxn modelId="{604A41E1-93B0-4D82-BE03-832EDAF087A8}" srcId="{BE3725DC-022D-4CE2-917D-0D44D4085E06}" destId="{D3800ECF-CD17-463B-8491-E2F50A5CB26E}" srcOrd="0" destOrd="0" parTransId="{E22E20DD-907F-4B4B-820B-9C16BC2D7BEC}" sibTransId="{F3FF5D7D-2641-4EB1-A8D9-29D760144378}"/>
    <dgm:cxn modelId="{352E41EA-DAFC-418E-BC13-E403CBB09CB9}" type="presOf" srcId="{A9ABEB97-0329-4A24-BA6B-9533B8F6376C}" destId="{72474ABB-5613-4022-8F57-8F6F3982C0F8}" srcOrd="0" destOrd="0" presId="urn:microsoft.com/office/officeart/2016/7/layout/BasicTimeline"/>
    <dgm:cxn modelId="{46826BEE-4064-4ACC-A260-87EEA300DB9C}" srcId="{BE3725DC-022D-4CE2-917D-0D44D4085E06}" destId="{8B6DA789-D40F-412D-9539-2BE500078FD8}" srcOrd="2" destOrd="0" parTransId="{50872021-DD5B-4119-ABF1-66D4A5F106C5}" sibTransId="{BAD8635B-35C2-40A6-A75F-FABF2943714C}"/>
    <dgm:cxn modelId="{D383CB5E-3ABB-4ABB-9D45-053E3D5DB42B}" type="presParOf" srcId="{5BE4CBFF-118E-432F-B204-DEE78D87EB99}" destId="{3DE760B7-4189-43CB-96A4-08CCC41AFFE0}" srcOrd="0" destOrd="0" presId="urn:microsoft.com/office/officeart/2016/7/layout/BasicTimeline"/>
    <dgm:cxn modelId="{5C42F8B7-2330-45BE-A48A-4F105D654DCB}" type="presParOf" srcId="{5BE4CBFF-118E-432F-B204-DEE78D87EB99}" destId="{589C17AC-A0FA-458F-84A6-58D0524135AB}" srcOrd="1" destOrd="0" presId="urn:microsoft.com/office/officeart/2016/7/layout/BasicTimeline"/>
    <dgm:cxn modelId="{74775819-A203-47BB-B05E-30D0D1E7065B}" type="presParOf" srcId="{589C17AC-A0FA-458F-84A6-58D0524135AB}" destId="{14BBED6E-1522-4AF6-B2DF-B397582CA681}" srcOrd="0" destOrd="0" presId="urn:microsoft.com/office/officeart/2016/7/layout/BasicTimeline"/>
    <dgm:cxn modelId="{00F94B5E-47BD-49DE-A4FC-94A3B48BB46E}" type="presParOf" srcId="{14BBED6E-1522-4AF6-B2DF-B397582CA681}" destId="{E73E6767-C366-4E17-81D5-A7A5AA9A6486}" srcOrd="0" destOrd="0" presId="urn:microsoft.com/office/officeart/2016/7/layout/BasicTimeline"/>
    <dgm:cxn modelId="{60091026-7552-4CFA-8958-4AECCDE64B61}" type="presParOf" srcId="{14BBED6E-1522-4AF6-B2DF-B397582CA681}" destId="{C0D2433F-73A4-44B5-A3BC-520A10889E8F}" srcOrd="1" destOrd="0" presId="urn:microsoft.com/office/officeart/2016/7/layout/BasicTimeline"/>
    <dgm:cxn modelId="{01215104-567E-44ED-9D3E-BE887284E325}" type="presParOf" srcId="{C0D2433F-73A4-44B5-A3BC-520A10889E8F}" destId="{11F4D04A-04CF-41DB-BFF1-12EA4A28F73C}" srcOrd="0" destOrd="0" presId="urn:microsoft.com/office/officeart/2016/7/layout/BasicTimeline"/>
    <dgm:cxn modelId="{E233500E-88D0-4027-B445-8A1D205AC894}" type="presParOf" srcId="{C0D2433F-73A4-44B5-A3BC-520A10889E8F}" destId="{B72EA591-AC48-4182-8F28-B4B16FF9BAF5}" srcOrd="1" destOrd="0" presId="urn:microsoft.com/office/officeart/2016/7/layout/BasicTimeline"/>
    <dgm:cxn modelId="{AF30FE2E-C7BE-4BDD-BB0F-266E8A21BD0C}" type="presParOf" srcId="{14BBED6E-1522-4AF6-B2DF-B397582CA681}" destId="{24EA811A-83B2-44B4-8451-8C4D2B98B705}" srcOrd="2" destOrd="0" presId="urn:microsoft.com/office/officeart/2016/7/layout/BasicTimeline"/>
    <dgm:cxn modelId="{6DCC2260-427F-497D-A511-AFB76FE17561}" type="presParOf" srcId="{14BBED6E-1522-4AF6-B2DF-B397582CA681}" destId="{97C2A696-CCD6-43DB-8090-92EF499401A1}" srcOrd="3" destOrd="0" presId="urn:microsoft.com/office/officeart/2016/7/layout/BasicTimeline"/>
    <dgm:cxn modelId="{3B42F513-D9D7-415C-A519-5F05EAA55A9D}" type="presParOf" srcId="{14BBED6E-1522-4AF6-B2DF-B397582CA681}" destId="{FA0C9369-ACE8-4C5E-A68C-AED79D3791F7}" srcOrd="4" destOrd="0" presId="urn:microsoft.com/office/officeart/2016/7/layout/BasicTimeline"/>
    <dgm:cxn modelId="{AB1AEBE7-68AD-4FB2-8A87-FDE80377A84A}" type="presParOf" srcId="{589C17AC-A0FA-458F-84A6-58D0524135AB}" destId="{3CC7C419-F3DC-4DE1-AB56-89B0D020A9E6}" srcOrd="1" destOrd="0" presId="urn:microsoft.com/office/officeart/2016/7/layout/BasicTimeline"/>
    <dgm:cxn modelId="{9AAC053E-0320-47A6-A80F-B441D25D6CE2}" type="presParOf" srcId="{589C17AC-A0FA-458F-84A6-58D0524135AB}" destId="{C87169E4-226E-42BA-9EDC-C13113C38F2E}" srcOrd="2" destOrd="0" presId="urn:microsoft.com/office/officeart/2016/7/layout/BasicTimeline"/>
    <dgm:cxn modelId="{13369419-D467-4CE8-9F45-D87FF4CB4EAE}" type="presParOf" srcId="{C87169E4-226E-42BA-9EDC-C13113C38F2E}" destId="{72474ABB-5613-4022-8F57-8F6F3982C0F8}" srcOrd="0" destOrd="0" presId="urn:microsoft.com/office/officeart/2016/7/layout/BasicTimeline"/>
    <dgm:cxn modelId="{CA08D575-0748-4C69-BEF5-392ADB87F656}" type="presParOf" srcId="{C87169E4-226E-42BA-9EDC-C13113C38F2E}" destId="{1871756D-837B-42CB-ADAC-8BD9423D496E}" srcOrd="1" destOrd="0" presId="urn:microsoft.com/office/officeart/2016/7/layout/BasicTimeline"/>
    <dgm:cxn modelId="{C7B3B121-E4DC-487D-B1F2-8B5676E30869}" type="presParOf" srcId="{1871756D-837B-42CB-ADAC-8BD9423D496E}" destId="{BB933A73-AB74-4A0F-89FD-16CAF9301B31}" srcOrd="0" destOrd="0" presId="urn:microsoft.com/office/officeart/2016/7/layout/BasicTimeline"/>
    <dgm:cxn modelId="{5859A8C8-AE16-4CDA-BC96-A87E7F09CC9C}" type="presParOf" srcId="{1871756D-837B-42CB-ADAC-8BD9423D496E}" destId="{F220C375-E287-4477-B74A-FF10283F7294}" srcOrd="1" destOrd="0" presId="urn:microsoft.com/office/officeart/2016/7/layout/BasicTimeline"/>
    <dgm:cxn modelId="{3F17AC65-C99F-4357-ABDA-A99326A6B511}" type="presParOf" srcId="{C87169E4-226E-42BA-9EDC-C13113C38F2E}" destId="{55F5104B-2E0B-4305-B2E2-3F7B88C6551A}" srcOrd="2" destOrd="0" presId="urn:microsoft.com/office/officeart/2016/7/layout/BasicTimeline"/>
    <dgm:cxn modelId="{4B4F6B38-F430-4BA1-97AB-4066039EAAA5}" type="presParOf" srcId="{C87169E4-226E-42BA-9EDC-C13113C38F2E}" destId="{616FAAC5-5B40-4E8A-BEEF-FA45C602B622}" srcOrd="3" destOrd="0" presId="urn:microsoft.com/office/officeart/2016/7/layout/BasicTimeline"/>
    <dgm:cxn modelId="{22B7C41A-6EEF-4C41-A9FB-40C1609B84B4}" type="presParOf" srcId="{C87169E4-226E-42BA-9EDC-C13113C38F2E}" destId="{8A3595BC-7688-4152-960E-EC27B70DF098}" srcOrd="4" destOrd="0" presId="urn:microsoft.com/office/officeart/2016/7/layout/BasicTimeline"/>
    <dgm:cxn modelId="{F5F7778E-4D4D-40BE-9386-6ACF1BBEE169}" type="presParOf" srcId="{589C17AC-A0FA-458F-84A6-58D0524135AB}" destId="{39A02769-C66D-4273-BCAA-CC44C5F3DEB6}" srcOrd="3" destOrd="0" presId="urn:microsoft.com/office/officeart/2016/7/layout/BasicTimeline"/>
    <dgm:cxn modelId="{5829F593-0CCE-47C3-8C82-258D231BF490}" type="presParOf" srcId="{589C17AC-A0FA-458F-84A6-58D0524135AB}" destId="{47D935A9-0429-4EFC-B32C-6D0F51E44C41}" srcOrd="4" destOrd="0" presId="urn:microsoft.com/office/officeart/2016/7/layout/BasicTimeline"/>
    <dgm:cxn modelId="{ECDC3B62-496E-475F-AF64-B59630AE4600}" type="presParOf" srcId="{47D935A9-0429-4EFC-B32C-6D0F51E44C41}" destId="{D8D2E231-0FD9-4226-9CB5-47271EED0384}" srcOrd="0" destOrd="0" presId="urn:microsoft.com/office/officeart/2016/7/layout/BasicTimeline"/>
    <dgm:cxn modelId="{A430FE31-3AC4-447E-A8CB-8472971DEFC9}" type="presParOf" srcId="{47D935A9-0429-4EFC-B32C-6D0F51E44C41}" destId="{6403A203-6251-47CF-8843-78AD9BCDA50E}" srcOrd="1" destOrd="0" presId="urn:microsoft.com/office/officeart/2016/7/layout/BasicTimeline"/>
    <dgm:cxn modelId="{D011B68F-9497-4518-A9A2-83186B258AD3}" type="presParOf" srcId="{6403A203-6251-47CF-8843-78AD9BCDA50E}" destId="{56869F55-37F6-4C6F-9261-810AD93EC622}" srcOrd="0" destOrd="0" presId="urn:microsoft.com/office/officeart/2016/7/layout/BasicTimeline"/>
    <dgm:cxn modelId="{EEC2AB85-5BDD-4308-B546-B184C991102F}" type="presParOf" srcId="{6403A203-6251-47CF-8843-78AD9BCDA50E}" destId="{33FF96F9-AD5E-4CC3-B21F-7CF433B16C32}" srcOrd="1" destOrd="0" presId="urn:microsoft.com/office/officeart/2016/7/layout/BasicTimeline"/>
    <dgm:cxn modelId="{F3C02AF8-4882-42AD-807D-6A97F1D1D03E}" type="presParOf" srcId="{47D935A9-0429-4EFC-B32C-6D0F51E44C41}" destId="{F54F4C99-0A3B-4C34-B3CB-5814EAD18D64}" srcOrd="2" destOrd="0" presId="urn:microsoft.com/office/officeart/2016/7/layout/BasicTimeline"/>
    <dgm:cxn modelId="{899379A4-31EE-4D73-ABEA-9FCA8243EDEE}" type="presParOf" srcId="{47D935A9-0429-4EFC-B32C-6D0F51E44C41}" destId="{E48F7D0D-930C-47C6-9B1B-D6A3E181020F}" srcOrd="3" destOrd="0" presId="urn:microsoft.com/office/officeart/2016/7/layout/BasicTimeline"/>
    <dgm:cxn modelId="{E72A4379-D8AB-4253-B350-C4408CE4070D}" type="presParOf" srcId="{47D935A9-0429-4EFC-B32C-6D0F51E44C41}" destId="{A96121B7-C8FF-4C2C-99F9-8AF881519D62}"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FA340B-6286-4AD4-A226-52006D43610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A05A143-AA08-485F-AD74-5A3BD52FBDB9}">
      <dgm:prSet/>
      <dgm:spPr/>
      <dgm:t>
        <a:bodyPr/>
        <a:lstStyle/>
        <a:p>
          <a:pPr>
            <a:lnSpc>
              <a:spcPct val="100000"/>
            </a:lnSpc>
          </a:pPr>
          <a:r>
            <a:rPr lang="en-US" dirty="0"/>
            <a:t>This is a document to help faculty members do a meaningful </a:t>
          </a:r>
          <a:r>
            <a:rPr lang="en-US" dirty="0">
              <a:latin typeface="Calibri Light" panose="020F0302020204030204"/>
            </a:rPr>
            <a:t>self-assessment</a:t>
          </a:r>
          <a:r>
            <a:rPr lang="en-US" dirty="0"/>
            <a:t> of their courses – not yet negotiated by the FA</a:t>
          </a:r>
        </a:p>
      </dgm:t>
    </dgm:pt>
    <dgm:pt modelId="{54AD2349-1508-4C00-86D1-2773F7711F30}" type="parTrans" cxnId="{7CC685C7-50FD-4AF6-B981-DB1C66B3C3B5}">
      <dgm:prSet/>
      <dgm:spPr/>
      <dgm:t>
        <a:bodyPr/>
        <a:lstStyle/>
        <a:p>
          <a:endParaRPr lang="en-US"/>
        </a:p>
      </dgm:t>
    </dgm:pt>
    <dgm:pt modelId="{09A5DB7B-FA59-4897-B1E4-4EE7A50D8795}" type="sibTrans" cxnId="{7CC685C7-50FD-4AF6-B981-DB1C66B3C3B5}">
      <dgm:prSet/>
      <dgm:spPr/>
      <dgm:t>
        <a:bodyPr/>
        <a:lstStyle/>
        <a:p>
          <a:endParaRPr lang="en-US"/>
        </a:p>
      </dgm:t>
    </dgm:pt>
    <dgm:pt modelId="{6308C7D0-4754-41BE-A0DB-F2754E4FEA89}">
      <dgm:prSet/>
      <dgm:spPr/>
      <dgm:t>
        <a:bodyPr/>
        <a:lstStyle/>
        <a:p>
          <a:pPr>
            <a:lnSpc>
              <a:spcPct val="100000"/>
            </a:lnSpc>
          </a:pPr>
          <a:r>
            <a:rPr lang="en-US" dirty="0"/>
            <a:t>This is a way to think about your class retention and success</a:t>
          </a:r>
        </a:p>
      </dgm:t>
    </dgm:pt>
    <dgm:pt modelId="{0C6CB04D-95BA-42F8-9D19-70DC0256E5A1}" type="parTrans" cxnId="{66A0527F-9C45-46A7-8F51-51478850B505}">
      <dgm:prSet/>
      <dgm:spPr/>
      <dgm:t>
        <a:bodyPr/>
        <a:lstStyle/>
        <a:p>
          <a:endParaRPr lang="en-US"/>
        </a:p>
      </dgm:t>
    </dgm:pt>
    <dgm:pt modelId="{BE98C5EC-9D9A-4839-B8EC-058F85F4E2F6}" type="sibTrans" cxnId="{66A0527F-9C45-46A7-8F51-51478850B505}">
      <dgm:prSet/>
      <dgm:spPr/>
      <dgm:t>
        <a:bodyPr/>
        <a:lstStyle/>
        <a:p>
          <a:endParaRPr lang="en-US"/>
        </a:p>
      </dgm:t>
    </dgm:pt>
    <dgm:pt modelId="{0F1EB12A-BD36-4241-BBE9-0EED992D8B36}">
      <dgm:prSet/>
      <dgm:spPr/>
      <dgm:t>
        <a:bodyPr/>
        <a:lstStyle/>
        <a:p>
          <a:pPr>
            <a:lnSpc>
              <a:spcPct val="100000"/>
            </a:lnSpc>
          </a:pPr>
          <a:r>
            <a:rPr lang="en-US" dirty="0"/>
            <a:t>Consider the resources or training you may need to make improvements to your online classes</a:t>
          </a:r>
        </a:p>
      </dgm:t>
    </dgm:pt>
    <dgm:pt modelId="{0643AF95-DCC3-AD40-ABF3-DE8DB7128EA8}" type="parTrans" cxnId="{3124319E-1BD7-C546-B423-84DF12A42FB1}">
      <dgm:prSet/>
      <dgm:spPr/>
      <dgm:t>
        <a:bodyPr/>
        <a:lstStyle/>
        <a:p>
          <a:endParaRPr lang="en-US"/>
        </a:p>
      </dgm:t>
    </dgm:pt>
    <dgm:pt modelId="{3E2F11D5-5AEF-F94C-B589-EB2F8F23D935}" type="sibTrans" cxnId="{3124319E-1BD7-C546-B423-84DF12A42FB1}">
      <dgm:prSet/>
      <dgm:spPr/>
      <dgm:t>
        <a:bodyPr/>
        <a:lstStyle/>
        <a:p>
          <a:endParaRPr lang="en-US"/>
        </a:p>
      </dgm:t>
    </dgm:pt>
    <dgm:pt modelId="{4BF93098-DACC-4131-85AC-4C3AA04C1390}" type="pres">
      <dgm:prSet presAssocID="{1BFA340B-6286-4AD4-A226-52006D43610E}" presName="root" presStyleCnt="0">
        <dgm:presLayoutVars>
          <dgm:dir/>
          <dgm:resizeHandles val="exact"/>
        </dgm:presLayoutVars>
      </dgm:prSet>
      <dgm:spPr/>
    </dgm:pt>
    <dgm:pt modelId="{75ACB8FC-A383-43B7-84C8-848A642EE8F5}" type="pres">
      <dgm:prSet presAssocID="{2A05A143-AA08-485F-AD74-5A3BD52FBDB9}" presName="compNode" presStyleCnt="0"/>
      <dgm:spPr/>
    </dgm:pt>
    <dgm:pt modelId="{43EAD6E7-C0A5-474D-9704-CAA65C6820D2}" type="pres">
      <dgm:prSet presAssocID="{2A05A143-AA08-485F-AD74-5A3BD52FBDB9}" presName="bgRect" presStyleLbl="bgShp" presStyleIdx="0" presStyleCnt="3"/>
      <dgm:spPr/>
    </dgm:pt>
    <dgm:pt modelId="{10DC5F15-44EF-4944-982D-E58FA3EDC02D}" type="pres">
      <dgm:prSet presAssocID="{2A05A143-AA08-485F-AD74-5A3BD52FBDB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560311B4-EBA4-47B0-AB90-C4D5404E7DA2}" type="pres">
      <dgm:prSet presAssocID="{2A05A143-AA08-485F-AD74-5A3BD52FBDB9}" presName="spaceRect" presStyleCnt="0"/>
      <dgm:spPr/>
    </dgm:pt>
    <dgm:pt modelId="{5D41FBC4-CF08-4D71-85C3-8F15A3206CCE}" type="pres">
      <dgm:prSet presAssocID="{2A05A143-AA08-485F-AD74-5A3BD52FBDB9}" presName="parTx" presStyleLbl="revTx" presStyleIdx="0" presStyleCnt="3">
        <dgm:presLayoutVars>
          <dgm:chMax val="0"/>
          <dgm:chPref val="0"/>
        </dgm:presLayoutVars>
      </dgm:prSet>
      <dgm:spPr/>
    </dgm:pt>
    <dgm:pt modelId="{EF117454-5769-490D-A002-8F9C2458ABA3}" type="pres">
      <dgm:prSet presAssocID="{09A5DB7B-FA59-4897-B1E4-4EE7A50D8795}" presName="sibTrans" presStyleCnt="0"/>
      <dgm:spPr/>
    </dgm:pt>
    <dgm:pt modelId="{195D0A4A-A684-4A92-B8D8-415618F3EB09}" type="pres">
      <dgm:prSet presAssocID="{6308C7D0-4754-41BE-A0DB-F2754E4FEA89}" presName="compNode" presStyleCnt="0"/>
      <dgm:spPr/>
    </dgm:pt>
    <dgm:pt modelId="{2EC40DC6-DA21-4EE8-81E7-B3267BE7BAC5}" type="pres">
      <dgm:prSet presAssocID="{6308C7D0-4754-41BE-A0DB-F2754E4FEA89}" presName="bgRect" presStyleLbl="bgShp" presStyleIdx="1" presStyleCnt="3"/>
      <dgm:spPr/>
    </dgm:pt>
    <dgm:pt modelId="{4237B482-AC02-4BCB-9294-9E20439722C1}" type="pres">
      <dgm:prSet presAssocID="{6308C7D0-4754-41BE-A0DB-F2754E4FEA8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87741EE-EF2C-4728-9317-D1AD0B0209B3}" type="pres">
      <dgm:prSet presAssocID="{6308C7D0-4754-41BE-A0DB-F2754E4FEA89}" presName="spaceRect" presStyleCnt="0"/>
      <dgm:spPr/>
    </dgm:pt>
    <dgm:pt modelId="{C403B6F4-F727-4ED8-8845-2643C3438F05}" type="pres">
      <dgm:prSet presAssocID="{6308C7D0-4754-41BE-A0DB-F2754E4FEA89}" presName="parTx" presStyleLbl="revTx" presStyleIdx="1" presStyleCnt="3">
        <dgm:presLayoutVars>
          <dgm:chMax val="0"/>
          <dgm:chPref val="0"/>
        </dgm:presLayoutVars>
      </dgm:prSet>
      <dgm:spPr/>
    </dgm:pt>
    <dgm:pt modelId="{53F223DB-F69D-A343-A115-E0F391DF5378}" type="pres">
      <dgm:prSet presAssocID="{BE98C5EC-9D9A-4839-B8EC-058F85F4E2F6}" presName="sibTrans" presStyleCnt="0"/>
      <dgm:spPr/>
    </dgm:pt>
    <dgm:pt modelId="{C831885A-013D-0B43-8A25-CAA9E553719C}" type="pres">
      <dgm:prSet presAssocID="{0F1EB12A-BD36-4241-BBE9-0EED992D8B36}" presName="compNode" presStyleCnt="0"/>
      <dgm:spPr/>
    </dgm:pt>
    <dgm:pt modelId="{ECAF4CE3-C507-B044-800D-841AEE479906}" type="pres">
      <dgm:prSet presAssocID="{0F1EB12A-BD36-4241-BBE9-0EED992D8B36}" presName="bgRect" presStyleLbl="bgShp" presStyleIdx="2" presStyleCnt="3"/>
      <dgm:spPr/>
    </dgm:pt>
    <dgm:pt modelId="{3F652921-2696-3447-A41E-37ED16F4D62D}" type="pres">
      <dgm:prSet presAssocID="{0F1EB12A-BD36-4241-BBE9-0EED992D8B36}" presName="iconRect" presStyleLbl="node1" presStyleIdx="2" presStyleCnt="3"/>
      <dgm:spPr/>
    </dgm:pt>
    <dgm:pt modelId="{9F3440A8-FF8D-AB40-94C6-0737B4C2AF7E}" type="pres">
      <dgm:prSet presAssocID="{0F1EB12A-BD36-4241-BBE9-0EED992D8B36}" presName="spaceRect" presStyleCnt="0"/>
      <dgm:spPr/>
    </dgm:pt>
    <dgm:pt modelId="{E7EAF05C-8CDB-9546-9204-F62B8289954F}" type="pres">
      <dgm:prSet presAssocID="{0F1EB12A-BD36-4241-BBE9-0EED992D8B36}" presName="parTx" presStyleLbl="revTx" presStyleIdx="2" presStyleCnt="3">
        <dgm:presLayoutVars>
          <dgm:chMax val="0"/>
          <dgm:chPref val="0"/>
        </dgm:presLayoutVars>
      </dgm:prSet>
      <dgm:spPr/>
    </dgm:pt>
  </dgm:ptLst>
  <dgm:cxnLst>
    <dgm:cxn modelId="{348CC171-C27A-BA43-BB54-E7B9F3BF3FBC}" type="presOf" srcId="{0F1EB12A-BD36-4241-BBE9-0EED992D8B36}" destId="{E7EAF05C-8CDB-9546-9204-F62B8289954F}" srcOrd="0" destOrd="0" presId="urn:microsoft.com/office/officeart/2018/2/layout/IconVerticalSolidList"/>
    <dgm:cxn modelId="{38290F53-AA2B-4B5F-B0D8-1B5F60C9CDB2}" type="presOf" srcId="{2A05A143-AA08-485F-AD74-5A3BD52FBDB9}" destId="{5D41FBC4-CF08-4D71-85C3-8F15A3206CCE}" srcOrd="0" destOrd="0" presId="urn:microsoft.com/office/officeart/2018/2/layout/IconVerticalSolidList"/>
    <dgm:cxn modelId="{66A0527F-9C45-46A7-8F51-51478850B505}" srcId="{1BFA340B-6286-4AD4-A226-52006D43610E}" destId="{6308C7D0-4754-41BE-A0DB-F2754E4FEA89}" srcOrd="1" destOrd="0" parTransId="{0C6CB04D-95BA-42F8-9D19-70DC0256E5A1}" sibTransId="{BE98C5EC-9D9A-4839-B8EC-058F85F4E2F6}"/>
    <dgm:cxn modelId="{DB999499-5955-471F-8738-667B43FE56B4}" type="presOf" srcId="{1BFA340B-6286-4AD4-A226-52006D43610E}" destId="{4BF93098-DACC-4131-85AC-4C3AA04C1390}" srcOrd="0" destOrd="0" presId="urn:microsoft.com/office/officeart/2018/2/layout/IconVerticalSolidList"/>
    <dgm:cxn modelId="{3124319E-1BD7-C546-B423-84DF12A42FB1}" srcId="{1BFA340B-6286-4AD4-A226-52006D43610E}" destId="{0F1EB12A-BD36-4241-BBE9-0EED992D8B36}" srcOrd="2" destOrd="0" parTransId="{0643AF95-DCC3-AD40-ABF3-DE8DB7128EA8}" sibTransId="{3E2F11D5-5AEF-F94C-B589-EB2F8F23D935}"/>
    <dgm:cxn modelId="{6F57C19F-CB4E-4AB0-B075-44FC20AB71AB}" type="presOf" srcId="{6308C7D0-4754-41BE-A0DB-F2754E4FEA89}" destId="{C403B6F4-F727-4ED8-8845-2643C3438F05}" srcOrd="0" destOrd="0" presId="urn:microsoft.com/office/officeart/2018/2/layout/IconVerticalSolidList"/>
    <dgm:cxn modelId="{7CC685C7-50FD-4AF6-B981-DB1C66B3C3B5}" srcId="{1BFA340B-6286-4AD4-A226-52006D43610E}" destId="{2A05A143-AA08-485F-AD74-5A3BD52FBDB9}" srcOrd="0" destOrd="0" parTransId="{54AD2349-1508-4C00-86D1-2773F7711F30}" sibTransId="{09A5DB7B-FA59-4897-B1E4-4EE7A50D8795}"/>
    <dgm:cxn modelId="{F8DDA30A-A1F8-4A5C-BC9E-A5A95C2CF082}" type="presParOf" srcId="{4BF93098-DACC-4131-85AC-4C3AA04C1390}" destId="{75ACB8FC-A383-43B7-84C8-848A642EE8F5}" srcOrd="0" destOrd="0" presId="urn:microsoft.com/office/officeart/2018/2/layout/IconVerticalSolidList"/>
    <dgm:cxn modelId="{AB672416-BBB7-4BCE-8DA5-827876C9CF3C}" type="presParOf" srcId="{75ACB8FC-A383-43B7-84C8-848A642EE8F5}" destId="{43EAD6E7-C0A5-474D-9704-CAA65C6820D2}" srcOrd="0" destOrd="0" presId="urn:microsoft.com/office/officeart/2018/2/layout/IconVerticalSolidList"/>
    <dgm:cxn modelId="{4815EFE9-8369-40E1-82D4-E5D52B5C92EA}" type="presParOf" srcId="{75ACB8FC-A383-43B7-84C8-848A642EE8F5}" destId="{10DC5F15-44EF-4944-982D-E58FA3EDC02D}" srcOrd="1" destOrd="0" presId="urn:microsoft.com/office/officeart/2018/2/layout/IconVerticalSolidList"/>
    <dgm:cxn modelId="{15825948-2F37-4437-A2E4-76E7515890B3}" type="presParOf" srcId="{75ACB8FC-A383-43B7-84C8-848A642EE8F5}" destId="{560311B4-EBA4-47B0-AB90-C4D5404E7DA2}" srcOrd="2" destOrd="0" presId="urn:microsoft.com/office/officeart/2018/2/layout/IconVerticalSolidList"/>
    <dgm:cxn modelId="{047E7F4D-DF76-41AE-A000-4CE1D9A6000F}" type="presParOf" srcId="{75ACB8FC-A383-43B7-84C8-848A642EE8F5}" destId="{5D41FBC4-CF08-4D71-85C3-8F15A3206CCE}" srcOrd="3" destOrd="0" presId="urn:microsoft.com/office/officeart/2018/2/layout/IconVerticalSolidList"/>
    <dgm:cxn modelId="{1BDA3346-2CC3-493F-A551-D52865E46369}" type="presParOf" srcId="{4BF93098-DACC-4131-85AC-4C3AA04C1390}" destId="{EF117454-5769-490D-A002-8F9C2458ABA3}" srcOrd="1" destOrd="0" presId="urn:microsoft.com/office/officeart/2018/2/layout/IconVerticalSolidList"/>
    <dgm:cxn modelId="{AA835159-D25F-4438-9633-FA4653796516}" type="presParOf" srcId="{4BF93098-DACC-4131-85AC-4C3AA04C1390}" destId="{195D0A4A-A684-4A92-B8D8-415618F3EB09}" srcOrd="2" destOrd="0" presId="urn:microsoft.com/office/officeart/2018/2/layout/IconVerticalSolidList"/>
    <dgm:cxn modelId="{445EAF4E-916D-47A2-98FE-48E49A20EF90}" type="presParOf" srcId="{195D0A4A-A684-4A92-B8D8-415618F3EB09}" destId="{2EC40DC6-DA21-4EE8-81E7-B3267BE7BAC5}" srcOrd="0" destOrd="0" presId="urn:microsoft.com/office/officeart/2018/2/layout/IconVerticalSolidList"/>
    <dgm:cxn modelId="{F363ECF1-0992-41E4-AEE1-5D42544BFCA4}" type="presParOf" srcId="{195D0A4A-A684-4A92-B8D8-415618F3EB09}" destId="{4237B482-AC02-4BCB-9294-9E20439722C1}" srcOrd="1" destOrd="0" presId="urn:microsoft.com/office/officeart/2018/2/layout/IconVerticalSolidList"/>
    <dgm:cxn modelId="{8C9C768E-B443-4954-BE95-8EE8F2CD131F}" type="presParOf" srcId="{195D0A4A-A684-4A92-B8D8-415618F3EB09}" destId="{E87741EE-EF2C-4728-9317-D1AD0B0209B3}" srcOrd="2" destOrd="0" presId="urn:microsoft.com/office/officeart/2018/2/layout/IconVerticalSolidList"/>
    <dgm:cxn modelId="{DAF6A815-2DCB-4867-9FBC-1AA1F3F8F236}" type="presParOf" srcId="{195D0A4A-A684-4A92-B8D8-415618F3EB09}" destId="{C403B6F4-F727-4ED8-8845-2643C3438F05}" srcOrd="3" destOrd="0" presId="urn:microsoft.com/office/officeart/2018/2/layout/IconVerticalSolidList"/>
    <dgm:cxn modelId="{6891C517-90BB-7E40-BA02-2D18FF5BF0EF}" type="presParOf" srcId="{4BF93098-DACC-4131-85AC-4C3AA04C1390}" destId="{53F223DB-F69D-A343-A115-E0F391DF5378}" srcOrd="3" destOrd="0" presId="urn:microsoft.com/office/officeart/2018/2/layout/IconVerticalSolidList"/>
    <dgm:cxn modelId="{2C2CEDBF-8D4C-2A41-AFB9-873AC0D1B660}" type="presParOf" srcId="{4BF93098-DACC-4131-85AC-4C3AA04C1390}" destId="{C831885A-013D-0B43-8A25-CAA9E553719C}" srcOrd="4" destOrd="0" presId="urn:microsoft.com/office/officeart/2018/2/layout/IconVerticalSolidList"/>
    <dgm:cxn modelId="{8091DB60-F812-AD4A-AA52-CFEEBBC2A614}" type="presParOf" srcId="{C831885A-013D-0B43-8A25-CAA9E553719C}" destId="{ECAF4CE3-C507-B044-800D-841AEE479906}" srcOrd="0" destOrd="0" presId="urn:microsoft.com/office/officeart/2018/2/layout/IconVerticalSolidList"/>
    <dgm:cxn modelId="{0B40EDF4-A49F-C24D-AD8F-451984A2346B}" type="presParOf" srcId="{C831885A-013D-0B43-8A25-CAA9E553719C}" destId="{3F652921-2696-3447-A41E-37ED16F4D62D}" srcOrd="1" destOrd="0" presId="urn:microsoft.com/office/officeart/2018/2/layout/IconVerticalSolidList"/>
    <dgm:cxn modelId="{721C90F5-350A-C04C-8B41-9A5D79AED5E5}" type="presParOf" srcId="{C831885A-013D-0B43-8A25-CAA9E553719C}" destId="{9F3440A8-FF8D-AB40-94C6-0737B4C2AF7E}" srcOrd="2" destOrd="0" presId="urn:microsoft.com/office/officeart/2018/2/layout/IconVerticalSolidList"/>
    <dgm:cxn modelId="{784DE6AC-9A32-A34D-B298-08E385D7CA48}" type="presParOf" srcId="{C831885A-013D-0B43-8A25-CAA9E553719C}" destId="{E7EAF05C-8CDB-9546-9204-F62B8289954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F9EFA-ADFC-4D52-ABD4-2D84F6B571E3}">
      <dsp:nvSpPr>
        <dsp:cNvPr id="0" name=""/>
        <dsp:cNvSpPr/>
      </dsp:nvSpPr>
      <dsp:spPr>
        <a:xfrm>
          <a:off x="0" y="506"/>
          <a:ext cx="874467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5DEC32-B6ED-45B9-8B91-EC0D964ECABE}">
      <dsp:nvSpPr>
        <dsp:cNvPr id="0" name=""/>
        <dsp:cNvSpPr/>
      </dsp:nvSpPr>
      <dsp:spPr>
        <a:xfrm>
          <a:off x="0" y="506"/>
          <a:ext cx="1748935" cy="592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mn-lt"/>
            </a:rPr>
            <a:t>Kelly Fowler</a:t>
          </a:r>
          <a:endParaRPr lang="en-US" sz="1800" kern="1200" dirty="0">
            <a:latin typeface="+mn-lt"/>
          </a:endParaRPr>
        </a:p>
      </dsp:txBody>
      <dsp:txXfrm>
        <a:off x="0" y="506"/>
        <a:ext cx="1748935" cy="592258"/>
      </dsp:txXfrm>
    </dsp:sp>
    <dsp:sp modelId="{7E8487B5-0635-49EF-92AB-A207DB915C1B}">
      <dsp:nvSpPr>
        <dsp:cNvPr id="0" name=""/>
        <dsp:cNvSpPr/>
      </dsp:nvSpPr>
      <dsp:spPr>
        <a:xfrm>
          <a:off x="1880105" y="27400"/>
          <a:ext cx="6864570" cy="53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mn-lt"/>
            </a:rPr>
            <a:t>Vice President of Instruction; Accreditation Liaison Officer</a:t>
          </a:r>
        </a:p>
      </dsp:txBody>
      <dsp:txXfrm>
        <a:off x="1880105" y="27400"/>
        <a:ext cx="6864570" cy="537891"/>
      </dsp:txXfrm>
    </dsp:sp>
    <dsp:sp modelId="{BEF99069-D2A8-4E86-A0FB-BD81F25896A7}">
      <dsp:nvSpPr>
        <dsp:cNvPr id="0" name=""/>
        <dsp:cNvSpPr/>
      </dsp:nvSpPr>
      <dsp:spPr>
        <a:xfrm>
          <a:off x="1748935" y="565292"/>
          <a:ext cx="69957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90FE6659-7CB0-44DD-B0B2-93098A7DC87B}">
      <dsp:nvSpPr>
        <dsp:cNvPr id="0" name=""/>
        <dsp:cNvSpPr/>
      </dsp:nvSpPr>
      <dsp:spPr>
        <a:xfrm>
          <a:off x="0" y="592765"/>
          <a:ext cx="874467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A1D160-D389-452D-A044-6CE77C190F9D}">
      <dsp:nvSpPr>
        <dsp:cNvPr id="0" name=""/>
        <dsp:cNvSpPr/>
      </dsp:nvSpPr>
      <dsp:spPr>
        <a:xfrm>
          <a:off x="0" y="592765"/>
          <a:ext cx="1748935" cy="592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mn-lt"/>
            </a:rPr>
            <a:t>Lianne Greenlee</a:t>
          </a:r>
          <a:endParaRPr lang="en-US" sz="1800" kern="1200" dirty="0">
            <a:latin typeface="+mn-lt"/>
          </a:endParaRPr>
        </a:p>
      </dsp:txBody>
      <dsp:txXfrm>
        <a:off x="0" y="592765"/>
        <a:ext cx="1748935" cy="592258"/>
      </dsp:txXfrm>
    </dsp:sp>
    <dsp:sp modelId="{15CD678B-A366-48B8-A38E-10AC71F42FE5}">
      <dsp:nvSpPr>
        <dsp:cNvPr id="0" name=""/>
        <dsp:cNvSpPr/>
      </dsp:nvSpPr>
      <dsp:spPr>
        <a:xfrm>
          <a:off x="1880105" y="619659"/>
          <a:ext cx="6864570" cy="53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mn-lt"/>
            </a:rPr>
            <a:t>Assistant Dean of Accreditation</a:t>
          </a:r>
        </a:p>
      </dsp:txBody>
      <dsp:txXfrm>
        <a:off x="1880105" y="619659"/>
        <a:ext cx="6864570" cy="537891"/>
      </dsp:txXfrm>
    </dsp:sp>
    <dsp:sp modelId="{4809F2BF-0736-4CDD-B7B5-0E181598CBD0}">
      <dsp:nvSpPr>
        <dsp:cNvPr id="0" name=""/>
        <dsp:cNvSpPr/>
      </dsp:nvSpPr>
      <dsp:spPr>
        <a:xfrm>
          <a:off x="1748935" y="1157551"/>
          <a:ext cx="69957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5E7F2795-3AF8-4562-97D3-7FE215BD8D36}">
      <dsp:nvSpPr>
        <dsp:cNvPr id="0" name=""/>
        <dsp:cNvSpPr/>
      </dsp:nvSpPr>
      <dsp:spPr>
        <a:xfrm>
          <a:off x="0" y="1185024"/>
          <a:ext cx="8744676"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B29B25-342E-4D43-9CF5-7D4E7800523D}">
      <dsp:nvSpPr>
        <dsp:cNvPr id="0" name=""/>
        <dsp:cNvSpPr/>
      </dsp:nvSpPr>
      <dsp:spPr>
        <a:xfrm>
          <a:off x="0" y="1185024"/>
          <a:ext cx="1748935" cy="592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latin typeface="+mn-lt"/>
            </a:rPr>
            <a:t>Michelle Sampat</a:t>
          </a:r>
          <a:endParaRPr lang="en-US" sz="1800" kern="1200" dirty="0">
            <a:latin typeface="+mn-lt"/>
          </a:endParaRPr>
        </a:p>
      </dsp:txBody>
      <dsp:txXfrm>
        <a:off x="0" y="1185024"/>
        <a:ext cx="1748935" cy="592258"/>
      </dsp:txXfrm>
    </dsp:sp>
    <dsp:sp modelId="{D11562F3-910B-4804-832A-B1ABBC126EC8}">
      <dsp:nvSpPr>
        <dsp:cNvPr id="0" name=""/>
        <dsp:cNvSpPr/>
      </dsp:nvSpPr>
      <dsp:spPr>
        <a:xfrm>
          <a:off x="1880105" y="1211918"/>
          <a:ext cx="6864570" cy="53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mn-lt"/>
            </a:rPr>
            <a:t>Associate Dean of Arts; Core Team member</a:t>
          </a:r>
        </a:p>
      </dsp:txBody>
      <dsp:txXfrm>
        <a:off x="1880105" y="1211918"/>
        <a:ext cx="6864570" cy="537891"/>
      </dsp:txXfrm>
    </dsp:sp>
    <dsp:sp modelId="{237D738D-F8F9-4FF5-92CE-7C028AC43F24}">
      <dsp:nvSpPr>
        <dsp:cNvPr id="0" name=""/>
        <dsp:cNvSpPr/>
      </dsp:nvSpPr>
      <dsp:spPr>
        <a:xfrm>
          <a:off x="1748935" y="1749810"/>
          <a:ext cx="69957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183D4EE1-AFC0-4BF9-A145-2C9798B586C6}">
      <dsp:nvSpPr>
        <dsp:cNvPr id="0" name=""/>
        <dsp:cNvSpPr/>
      </dsp:nvSpPr>
      <dsp:spPr>
        <a:xfrm>
          <a:off x="0" y="1777283"/>
          <a:ext cx="8744676"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0CE9D7D-1C5E-448E-99A7-A7459AA89AFA}">
      <dsp:nvSpPr>
        <dsp:cNvPr id="0" name=""/>
        <dsp:cNvSpPr/>
      </dsp:nvSpPr>
      <dsp:spPr>
        <a:xfrm>
          <a:off x="0" y="1777283"/>
          <a:ext cx="1748935" cy="592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latin typeface="+mn-lt"/>
            </a:rPr>
            <a:t>Patty Quiñones</a:t>
          </a:r>
        </a:p>
      </dsp:txBody>
      <dsp:txXfrm>
        <a:off x="0" y="1777283"/>
        <a:ext cx="1748935" cy="592258"/>
      </dsp:txXfrm>
    </dsp:sp>
    <dsp:sp modelId="{B05AD592-1A33-48E9-A73D-E4ABA8B74529}">
      <dsp:nvSpPr>
        <dsp:cNvPr id="0" name=""/>
        <dsp:cNvSpPr/>
      </dsp:nvSpPr>
      <dsp:spPr>
        <a:xfrm>
          <a:off x="1880105" y="1804177"/>
          <a:ext cx="6864570" cy="53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0" kern="1200" dirty="0">
              <a:latin typeface="+mn-lt"/>
            </a:rPr>
            <a:t>Director of Research and Institutional Effectiveness</a:t>
          </a:r>
        </a:p>
      </dsp:txBody>
      <dsp:txXfrm>
        <a:off x="1880105" y="1804177"/>
        <a:ext cx="6864570" cy="537891"/>
      </dsp:txXfrm>
    </dsp:sp>
    <dsp:sp modelId="{FAB2288C-7D12-4141-9873-B2DF19EC8143}">
      <dsp:nvSpPr>
        <dsp:cNvPr id="0" name=""/>
        <dsp:cNvSpPr/>
      </dsp:nvSpPr>
      <dsp:spPr>
        <a:xfrm>
          <a:off x="1748935" y="2342069"/>
          <a:ext cx="69957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940194B8-CA1F-4CD6-8DD7-C9B36E7515F5}">
      <dsp:nvSpPr>
        <dsp:cNvPr id="0" name=""/>
        <dsp:cNvSpPr/>
      </dsp:nvSpPr>
      <dsp:spPr>
        <a:xfrm>
          <a:off x="0" y="2369541"/>
          <a:ext cx="8744676"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DB2C0F-138D-41D3-A4A1-D64533337470}">
      <dsp:nvSpPr>
        <dsp:cNvPr id="0" name=""/>
        <dsp:cNvSpPr/>
      </dsp:nvSpPr>
      <dsp:spPr>
        <a:xfrm>
          <a:off x="0" y="2369541"/>
          <a:ext cx="1748935" cy="592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mn-lt"/>
            </a:rPr>
            <a:t>Barbara </a:t>
          </a:r>
          <a:r>
            <a:rPr lang="en-US" sz="1800" b="1" kern="1200" dirty="0" err="1">
              <a:latin typeface="+mn-lt"/>
            </a:rPr>
            <a:t>Mezaki</a:t>
          </a:r>
          <a:endParaRPr lang="en-US" sz="1800" kern="1200" dirty="0" err="1">
            <a:latin typeface="+mn-lt"/>
          </a:endParaRPr>
        </a:p>
      </dsp:txBody>
      <dsp:txXfrm>
        <a:off x="0" y="2369541"/>
        <a:ext cx="1748935" cy="592258"/>
      </dsp:txXfrm>
    </dsp:sp>
    <dsp:sp modelId="{F840AA76-DBA2-46DC-92FE-CE2E3402E3C0}">
      <dsp:nvSpPr>
        <dsp:cNvPr id="0" name=""/>
        <dsp:cNvSpPr/>
      </dsp:nvSpPr>
      <dsp:spPr>
        <a:xfrm>
          <a:off x="1880105" y="2396436"/>
          <a:ext cx="6864570" cy="53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mn-lt"/>
            </a:rPr>
            <a:t>Professor of American Language; Faculty Accreditation Coordinator</a:t>
          </a:r>
        </a:p>
      </dsp:txBody>
      <dsp:txXfrm>
        <a:off x="1880105" y="2396436"/>
        <a:ext cx="6864570" cy="537891"/>
      </dsp:txXfrm>
    </dsp:sp>
    <dsp:sp modelId="{38768EE9-52AA-4A37-8CF6-A1C390B3702A}">
      <dsp:nvSpPr>
        <dsp:cNvPr id="0" name=""/>
        <dsp:cNvSpPr/>
      </dsp:nvSpPr>
      <dsp:spPr>
        <a:xfrm>
          <a:off x="1748935" y="2934327"/>
          <a:ext cx="69957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24750E53-71DF-4123-8166-3E70D07AABE5}">
      <dsp:nvSpPr>
        <dsp:cNvPr id="0" name=""/>
        <dsp:cNvSpPr/>
      </dsp:nvSpPr>
      <dsp:spPr>
        <a:xfrm>
          <a:off x="0" y="2961800"/>
          <a:ext cx="874467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02B0C-FC58-4767-8507-A2AF59DD8C6A}">
      <dsp:nvSpPr>
        <dsp:cNvPr id="0" name=""/>
        <dsp:cNvSpPr/>
      </dsp:nvSpPr>
      <dsp:spPr>
        <a:xfrm>
          <a:off x="0" y="2961800"/>
          <a:ext cx="1748935" cy="592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latin typeface="+mn-lt"/>
            </a:rPr>
            <a:t>Allie </a:t>
          </a:r>
          <a:r>
            <a:rPr lang="en-US" sz="1800" b="1" kern="1200" dirty="0" err="1">
              <a:latin typeface="+mn-lt"/>
            </a:rPr>
            <a:t>Frickert</a:t>
          </a:r>
          <a:endParaRPr lang="en-US" sz="1800" kern="1200" dirty="0" err="1">
            <a:latin typeface="+mn-lt"/>
          </a:endParaRPr>
        </a:p>
      </dsp:txBody>
      <dsp:txXfrm>
        <a:off x="0" y="2961800"/>
        <a:ext cx="1748935" cy="592258"/>
      </dsp:txXfrm>
    </dsp:sp>
    <dsp:sp modelId="{48F7CAA1-27C5-4508-B20C-DCAA11277767}">
      <dsp:nvSpPr>
        <dsp:cNvPr id="0" name=""/>
        <dsp:cNvSpPr/>
      </dsp:nvSpPr>
      <dsp:spPr>
        <a:xfrm>
          <a:off x="1880105" y="2988695"/>
          <a:ext cx="6864570" cy="53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kern="1200" dirty="0">
              <a:latin typeface="+mn-lt"/>
            </a:rPr>
            <a:t>Professor of History; Faculty Assistant Accreditation Coordinator</a:t>
          </a:r>
        </a:p>
      </dsp:txBody>
      <dsp:txXfrm>
        <a:off x="1880105" y="2988695"/>
        <a:ext cx="6864570" cy="537891"/>
      </dsp:txXfrm>
    </dsp:sp>
    <dsp:sp modelId="{D2D8182F-C97E-4511-B03A-6A73783E0AAA}">
      <dsp:nvSpPr>
        <dsp:cNvPr id="0" name=""/>
        <dsp:cNvSpPr/>
      </dsp:nvSpPr>
      <dsp:spPr>
        <a:xfrm>
          <a:off x="1748935" y="3526586"/>
          <a:ext cx="69957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9CC40D99-7BB1-41E5-8C49-7DAEDE34E42E}">
      <dsp:nvSpPr>
        <dsp:cNvPr id="0" name=""/>
        <dsp:cNvSpPr/>
      </dsp:nvSpPr>
      <dsp:spPr>
        <a:xfrm>
          <a:off x="0" y="3554059"/>
          <a:ext cx="874467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8EF1A0-B45C-40A0-9F1F-8CEC372A30F4}">
      <dsp:nvSpPr>
        <dsp:cNvPr id="0" name=""/>
        <dsp:cNvSpPr/>
      </dsp:nvSpPr>
      <dsp:spPr>
        <a:xfrm>
          <a:off x="0" y="3554059"/>
          <a:ext cx="1748935" cy="592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latin typeface="+mn-lt"/>
            </a:rPr>
            <a:t>Laura Martinez </a:t>
          </a:r>
        </a:p>
      </dsp:txBody>
      <dsp:txXfrm>
        <a:off x="0" y="3554059"/>
        <a:ext cx="1748935" cy="592258"/>
      </dsp:txXfrm>
    </dsp:sp>
    <dsp:sp modelId="{32769B81-8581-4193-AD95-C37007D028D6}">
      <dsp:nvSpPr>
        <dsp:cNvPr id="0" name=""/>
        <dsp:cNvSpPr/>
      </dsp:nvSpPr>
      <dsp:spPr>
        <a:xfrm>
          <a:off x="1880105" y="3580954"/>
          <a:ext cx="6864570" cy="53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0" kern="1200" dirty="0">
              <a:latin typeface="+mn-lt"/>
            </a:rPr>
            <a:t>Executive Assistant to the Vice President of Instruction</a:t>
          </a:r>
        </a:p>
      </dsp:txBody>
      <dsp:txXfrm>
        <a:off x="1880105" y="3580954"/>
        <a:ext cx="6864570" cy="537891"/>
      </dsp:txXfrm>
    </dsp:sp>
    <dsp:sp modelId="{79827988-7034-4AA7-B87B-33E6D59DF456}">
      <dsp:nvSpPr>
        <dsp:cNvPr id="0" name=""/>
        <dsp:cNvSpPr/>
      </dsp:nvSpPr>
      <dsp:spPr>
        <a:xfrm>
          <a:off x="1748935" y="4118845"/>
          <a:ext cx="699574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47514-1C54-48C8-BCE7-444672A5F4B9}">
      <dsp:nvSpPr>
        <dsp:cNvPr id="0" name=""/>
        <dsp:cNvSpPr/>
      </dsp:nvSpPr>
      <dsp:spPr>
        <a:xfrm>
          <a:off x="0" y="512"/>
          <a:ext cx="776726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CE045AD-376D-4CCD-B101-BD7B86276719}">
      <dsp:nvSpPr>
        <dsp:cNvPr id="0" name=""/>
        <dsp:cNvSpPr/>
      </dsp:nvSpPr>
      <dsp:spPr>
        <a:xfrm>
          <a:off x="0" y="512"/>
          <a:ext cx="1553452" cy="83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Dr. Romelia Salinas</a:t>
          </a:r>
          <a:endParaRPr lang="en-US" sz="2200" kern="1200" dirty="0"/>
        </a:p>
      </dsp:txBody>
      <dsp:txXfrm>
        <a:off x="0" y="512"/>
        <a:ext cx="1553452" cy="839800"/>
      </dsp:txXfrm>
    </dsp:sp>
    <dsp:sp modelId="{D2EAC960-BA19-4574-8919-7F3F31F39779}">
      <dsp:nvSpPr>
        <dsp:cNvPr id="0" name=""/>
        <dsp:cNvSpPr/>
      </dsp:nvSpPr>
      <dsp:spPr>
        <a:xfrm>
          <a:off x="1669961" y="38648"/>
          <a:ext cx="6097301" cy="762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Dean of Library and Learning Resources</a:t>
          </a:r>
        </a:p>
      </dsp:txBody>
      <dsp:txXfrm>
        <a:off x="1669961" y="38648"/>
        <a:ext cx="6097301" cy="762709"/>
      </dsp:txXfrm>
    </dsp:sp>
    <dsp:sp modelId="{65874BC6-87FA-4760-AB95-EC7966AB532A}">
      <dsp:nvSpPr>
        <dsp:cNvPr id="0" name=""/>
        <dsp:cNvSpPr/>
      </dsp:nvSpPr>
      <dsp:spPr>
        <a:xfrm>
          <a:off x="1553452" y="801358"/>
          <a:ext cx="621381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CF425AD7-068D-4B57-9C55-6804D4ECB558}">
      <dsp:nvSpPr>
        <dsp:cNvPr id="0" name=""/>
        <dsp:cNvSpPr/>
      </dsp:nvSpPr>
      <dsp:spPr>
        <a:xfrm>
          <a:off x="0" y="840313"/>
          <a:ext cx="7767263" cy="0"/>
        </a:xfrm>
        <a:prstGeom prst="line">
          <a:avLst/>
        </a:prstGeom>
        <a:gradFill rotWithShape="0">
          <a:gsLst>
            <a:gs pos="0">
              <a:schemeClr val="accent2">
                <a:hueOff val="-4165844"/>
                <a:satOff val="-2719"/>
                <a:lumOff val="980"/>
                <a:alphaOff val="0"/>
                <a:satMod val="103000"/>
                <a:lumMod val="102000"/>
                <a:tint val="94000"/>
              </a:schemeClr>
            </a:gs>
            <a:gs pos="50000">
              <a:schemeClr val="accent2">
                <a:hueOff val="-4165844"/>
                <a:satOff val="-2719"/>
                <a:lumOff val="980"/>
                <a:alphaOff val="0"/>
                <a:satMod val="110000"/>
                <a:lumMod val="100000"/>
                <a:shade val="100000"/>
              </a:schemeClr>
            </a:gs>
            <a:gs pos="100000">
              <a:schemeClr val="accent2">
                <a:hueOff val="-4165844"/>
                <a:satOff val="-2719"/>
                <a:lumOff val="98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C1845D-F0C7-4CC8-937D-B7F91E079E30}">
      <dsp:nvSpPr>
        <dsp:cNvPr id="0" name=""/>
        <dsp:cNvSpPr/>
      </dsp:nvSpPr>
      <dsp:spPr>
        <a:xfrm>
          <a:off x="0" y="840313"/>
          <a:ext cx="1553452" cy="83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Katie Datko</a:t>
          </a:r>
          <a:endParaRPr lang="en-US" sz="2200" kern="1200" dirty="0"/>
        </a:p>
      </dsp:txBody>
      <dsp:txXfrm>
        <a:off x="0" y="840313"/>
        <a:ext cx="1553452" cy="839800"/>
      </dsp:txXfrm>
    </dsp:sp>
    <dsp:sp modelId="{1BAA666C-A2B1-44BF-9CD1-4B8A911EF313}">
      <dsp:nvSpPr>
        <dsp:cNvPr id="0" name=""/>
        <dsp:cNvSpPr/>
      </dsp:nvSpPr>
      <dsp:spPr>
        <a:xfrm>
          <a:off x="1669961" y="878449"/>
          <a:ext cx="6097301" cy="762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Director of Distance Learning &amp; Instructional Technology</a:t>
          </a:r>
        </a:p>
      </dsp:txBody>
      <dsp:txXfrm>
        <a:off x="1669961" y="878449"/>
        <a:ext cx="6097301" cy="762709"/>
      </dsp:txXfrm>
    </dsp:sp>
    <dsp:sp modelId="{CA5934BB-97E1-4324-815F-F5DE686200C7}">
      <dsp:nvSpPr>
        <dsp:cNvPr id="0" name=""/>
        <dsp:cNvSpPr/>
      </dsp:nvSpPr>
      <dsp:spPr>
        <a:xfrm>
          <a:off x="1553452" y="1641158"/>
          <a:ext cx="621381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886CDB6A-170F-42EE-8A85-2DB23EF9DD1E}">
      <dsp:nvSpPr>
        <dsp:cNvPr id="0" name=""/>
        <dsp:cNvSpPr/>
      </dsp:nvSpPr>
      <dsp:spPr>
        <a:xfrm>
          <a:off x="0" y="1680114"/>
          <a:ext cx="7767263" cy="0"/>
        </a:xfrm>
        <a:prstGeom prst="line">
          <a:avLst/>
        </a:prstGeom>
        <a:gradFill rotWithShape="0">
          <a:gsLst>
            <a:gs pos="0">
              <a:schemeClr val="accent2">
                <a:hueOff val="-8331688"/>
                <a:satOff val="-5437"/>
                <a:lumOff val="1961"/>
                <a:alphaOff val="0"/>
                <a:satMod val="103000"/>
                <a:lumMod val="102000"/>
                <a:tint val="94000"/>
              </a:schemeClr>
            </a:gs>
            <a:gs pos="50000">
              <a:schemeClr val="accent2">
                <a:hueOff val="-8331688"/>
                <a:satOff val="-5437"/>
                <a:lumOff val="1961"/>
                <a:alphaOff val="0"/>
                <a:satMod val="110000"/>
                <a:lumMod val="100000"/>
                <a:shade val="100000"/>
              </a:schemeClr>
            </a:gs>
            <a:gs pos="100000">
              <a:schemeClr val="accent2">
                <a:hueOff val="-8331688"/>
                <a:satOff val="-5437"/>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7AAB25-C6B1-43FB-9787-8F6EE6676A65}">
      <dsp:nvSpPr>
        <dsp:cNvPr id="0" name=""/>
        <dsp:cNvSpPr/>
      </dsp:nvSpPr>
      <dsp:spPr>
        <a:xfrm>
          <a:off x="0" y="1680114"/>
          <a:ext cx="1553452" cy="83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Carol </a:t>
          </a:r>
          <a:r>
            <a:rPr lang="en-US" sz="2200" b="1" kern="1200" dirty="0" err="1"/>
            <a:t>Impara</a:t>
          </a:r>
          <a:endParaRPr lang="en-US" sz="2200" kern="1200" dirty="0"/>
        </a:p>
      </dsp:txBody>
      <dsp:txXfrm>
        <a:off x="0" y="1680114"/>
        <a:ext cx="1553452" cy="839800"/>
      </dsp:txXfrm>
    </dsp:sp>
    <dsp:sp modelId="{D915C363-586E-4D80-8AA4-D61A7B86AD21}">
      <dsp:nvSpPr>
        <dsp:cNvPr id="0" name=""/>
        <dsp:cNvSpPr/>
      </dsp:nvSpPr>
      <dsp:spPr>
        <a:xfrm>
          <a:off x="1669961" y="1718250"/>
          <a:ext cx="6097301" cy="762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Professor of Nutrition and Foods; Distance Learning Coordinator</a:t>
          </a:r>
        </a:p>
      </dsp:txBody>
      <dsp:txXfrm>
        <a:off x="1669961" y="1718250"/>
        <a:ext cx="6097301" cy="762709"/>
      </dsp:txXfrm>
    </dsp:sp>
    <dsp:sp modelId="{04A0068E-E214-4B72-BCF6-161A1AF35B73}">
      <dsp:nvSpPr>
        <dsp:cNvPr id="0" name=""/>
        <dsp:cNvSpPr/>
      </dsp:nvSpPr>
      <dsp:spPr>
        <a:xfrm>
          <a:off x="1553452" y="2480959"/>
          <a:ext cx="621381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C8544F3F-2389-46A4-A8B1-1CF0BF21E595}">
      <dsp:nvSpPr>
        <dsp:cNvPr id="0" name=""/>
        <dsp:cNvSpPr/>
      </dsp:nvSpPr>
      <dsp:spPr>
        <a:xfrm>
          <a:off x="0" y="2519915"/>
          <a:ext cx="7767263" cy="0"/>
        </a:xfrm>
        <a:prstGeom prst="line">
          <a:avLst/>
        </a:prstGeom>
        <a:gradFill rotWithShape="0">
          <a:gsLst>
            <a:gs pos="0">
              <a:schemeClr val="accent2">
                <a:hueOff val="-12497532"/>
                <a:satOff val="-8156"/>
                <a:lumOff val="2941"/>
                <a:alphaOff val="0"/>
                <a:satMod val="103000"/>
                <a:lumMod val="102000"/>
                <a:tint val="94000"/>
              </a:schemeClr>
            </a:gs>
            <a:gs pos="50000">
              <a:schemeClr val="accent2">
                <a:hueOff val="-12497532"/>
                <a:satOff val="-8156"/>
                <a:lumOff val="2941"/>
                <a:alphaOff val="0"/>
                <a:satMod val="110000"/>
                <a:lumMod val="100000"/>
                <a:shade val="100000"/>
              </a:schemeClr>
            </a:gs>
            <a:gs pos="100000">
              <a:schemeClr val="accent2">
                <a:hueOff val="-12497532"/>
                <a:satOff val="-8156"/>
                <a:lumOff val="29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09D5F74-BA37-4582-9757-DF9F7B934ACE}">
      <dsp:nvSpPr>
        <dsp:cNvPr id="0" name=""/>
        <dsp:cNvSpPr/>
      </dsp:nvSpPr>
      <dsp:spPr>
        <a:xfrm>
          <a:off x="0" y="2519915"/>
          <a:ext cx="1553452" cy="83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Catherine McKee</a:t>
          </a:r>
          <a:endParaRPr lang="en-US" sz="2200" kern="1200" dirty="0"/>
        </a:p>
      </dsp:txBody>
      <dsp:txXfrm>
        <a:off x="0" y="2519915"/>
        <a:ext cx="1553452" cy="839800"/>
      </dsp:txXfrm>
    </dsp:sp>
    <dsp:sp modelId="{5FA0D264-F872-4F92-BFFF-2E59E57434D3}">
      <dsp:nvSpPr>
        <dsp:cNvPr id="0" name=""/>
        <dsp:cNvSpPr/>
      </dsp:nvSpPr>
      <dsp:spPr>
        <a:xfrm>
          <a:off x="1669961" y="2558050"/>
          <a:ext cx="6097301" cy="762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Professor of Paralegal Studies; Assistant Distance Learning Coordinator</a:t>
          </a:r>
        </a:p>
      </dsp:txBody>
      <dsp:txXfrm>
        <a:off x="1669961" y="2558050"/>
        <a:ext cx="6097301" cy="762709"/>
      </dsp:txXfrm>
    </dsp:sp>
    <dsp:sp modelId="{A4F44EDD-8E45-426C-8EB0-8CDFA96D6F31}">
      <dsp:nvSpPr>
        <dsp:cNvPr id="0" name=""/>
        <dsp:cNvSpPr/>
      </dsp:nvSpPr>
      <dsp:spPr>
        <a:xfrm>
          <a:off x="1553452" y="3320760"/>
          <a:ext cx="621381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22708C5D-1E5D-440F-AB7B-0CA3E2E34B45}">
      <dsp:nvSpPr>
        <dsp:cNvPr id="0" name=""/>
        <dsp:cNvSpPr/>
      </dsp:nvSpPr>
      <dsp:spPr>
        <a:xfrm>
          <a:off x="0" y="3359716"/>
          <a:ext cx="7767263" cy="0"/>
        </a:xfrm>
        <a:prstGeom prst="line">
          <a:avLst/>
        </a:prstGeom>
        <a:gradFill rotWithShape="0">
          <a:gsLst>
            <a:gs pos="0">
              <a:schemeClr val="accent2">
                <a:hueOff val="-16663376"/>
                <a:satOff val="-10875"/>
                <a:lumOff val="3921"/>
                <a:alphaOff val="0"/>
                <a:satMod val="103000"/>
                <a:lumMod val="102000"/>
                <a:tint val="94000"/>
              </a:schemeClr>
            </a:gs>
            <a:gs pos="50000">
              <a:schemeClr val="accent2">
                <a:hueOff val="-16663376"/>
                <a:satOff val="-10875"/>
                <a:lumOff val="3921"/>
                <a:alphaOff val="0"/>
                <a:satMod val="110000"/>
                <a:lumMod val="100000"/>
                <a:shade val="100000"/>
              </a:schemeClr>
            </a:gs>
            <a:gs pos="100000">
              <a:schemeClr val="accent2">
                <a:hueOff val="-16663376"/>
                <a:satOff val="-10875"/>
                <a:lumOff val="392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71A09CA-E675-4A47-BDE2-9CB349B120F8}">
      <dsp:nvSpPr>
        <dsp:cNvPr id="0" name=""/>
        <dsp:cNvSpPr/>
      </dsp:nvSpPr>
      <dsp:spPr>
        <a:xfrm>
          <a:off x="0" y="3359716"/>
          <a:ext cx="1553452" cy="83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dirty="0">
              <a:latin typeface="Calibri Light" panose="020F0302020204030204"/>
            </a:rPr>
            <a:t>Mike Dowdle</a:t>
          </a:r>
        </a:p>
      </dsp:txBody>
      <dsp:txXfrm>
        <a:off x="0" y="3359716"/>
        <a:ext cx="1553452" cy="839800"/>
      </dsp:txXfrm>
    </dsp:sp>
    <dsp:sp modelId="{9E65B929-95FF-4E72-93AA-7FCA5BEFB1FF}">
      <dsp:nvSpPr>
        <dsp:cNvPr id="0" name=""/>
        <dsp:cNvSpPr/>
      </dsp:nvSpPr>
      <dsp:spPr>
        <a:xfrm>
          <a:off x="1669961" y="3397851"/>
          <a:ext cx="6097301" cy="762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dirty="0">
              <a:latin typeface="Calibri Light" panose="020F0302020204030204"/>
            </a:rPr>
            <a:t>Professor of Psychology, Academic Senate Exec Board, DLC member</a:t>
          </a:r>
        </a:p>
      </dsp:txBody>
      <dsp:txXfrm>
        <a:off x="1669961" y="3397851"/>
        <a:ext cx="6097301" cy="762709"/>
      </dsp:txXfrm>
    </dsp:sp>
    <dsp:sp modelId="{921CF0E2-8DAB-48B8-B33A-72D594DC09FA}">
      <dsp:nvSpPr>
        <dsp:cNvPr id="0" name=""/>
        <dsp:cNvSpPr/>
      </dsp:nvSpPr>
      <dsp:spPr>
        <a:xfrm>
          <a:off x="1553452" y="4160561"/>
          <a:ext cx="621381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47514-1C54-48C8-BCE7-444672A5F4B9}">
      <dsp:nvSpPr>
        <dsp:cNvPr id="0" name=""/>
        <dsp:cNvSpPr/>
      </dsp:nvSpPr>
      <dsp:spPr>
        <a:xfrm>
          <a:off x="0" y="526"/>
          <a:ext cx="814826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CE045AD-376D-4CCD-B101-BD7B86276719}">
      <dsp:nvSpPr>
        <dsp:cNvPr id="0" name=""/>
        <dsp:cNvSpPr/>
      </dsp:nvSpPr>
      <dsp:spPr>
        <a:xfrm>
          <a:off x="0" y="526"/>
          <a:ext cx="1629652" cy="86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dirty="0">
              <a:latin typeface="Calibri Light" panose="020F0302020204030204"/>
            </a:rPr>
            <a:t>Roger Willis</a:t>
          </a:r>
          <a:endParaRPr lang="en-US" sz="2400" kern="1200" dirty="0"/>
        </a:p>
      </dsp:txBody>
      <dsp:txXfrm>
        <a:off x="0" y="526"/>
        <a:ext cx="1629652" cy="861853"/>
      </dsp:txXfrm>
    </dsp:sp>
    <dsp:sp modelId="{D2EAC960-BA19-4574-8919-7F3F31F39779}">
      <dsp:nvSpPr>
        <dsp:cNvPr id="0" name=""/>
        <dsp:cNvSpPr/>
      </dsp:nvSpPr>
      <dsp:spPr>
        <a:xfrm>
          <a:off x="1751876" y="39663"/>
          <a:ext cx="6396386" cy="782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latin typeface="Calibri Light" panose="020F0302020204030204"/>
            </a:rPr>
            <a:t>Professor, Communications, Academic Senate President</a:t>
          </a:r>
          <a:endParaRPr lang="en-US" sz="2200" kern="1200" dirty="0"/>
        </a:p>
      </dsp:txBody>
      <dsp:txXfrm>
        <a:off x="1751876" y="39663"/>
        <a:ext cx="6396386" cy="782737"/>
      </dsp:txXfrm>
    </dsp:sp>
    <dsp:sp modelId="{65874BC6-87FA-4760-AB95-EC7966AB532A}">
      <dsp:nvSpPr>
        <dsp:cNvPr id="0" name=""/>
        <dsp:cNvSpPr/>
      </dsp:nvSpPr>
      <dsp:spPr>
        <a:xfrm>
          <a:off x="1629652" y="822400"/>
          <a:ext cx="651861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CF425AD7-068D-4B57-9C55-6804D4ECB558}">
      <dsp:nvSpPr>
        <dsp:cNvPr id="0" name=""/>
        <dsp:cNvSpPr/>
      </dsp:nvSpPr>
      <dsp:spPr>
        <a:xfrm>
          <a:off x="0" y="862379"/>
          <a:ext cx="8148263" cy="0"/>
        </a:xfrm>
        <a:prstGeom prst="line">
          <a:avLst/>
        </a:prstGeom>
        <a:gradFill rotWithShape="0">
          <a:gsLst>
            <a:gs pos="0">
              <a:schemeClr val="accent2">
                <a:hueOff val="-4165844"/>
                <a:satOff val="-2719"/>
                <a:lumOff val="980"/>
                <a:alphaOff val="0"/>
                <a:satMod val="103000"/>
                <a:lumMod val="102000"/>
                <a:tint val="94000"/>
              </a:schemeClr>
            </a:gs>
            <a:gs pos="50000">
              <a:schemeClr val="accent2">
                <a:hueOff val="-4165844"/>
                <a:satOff val="-2719"/>
                <a:lumOff val="980"/>
                <a:alphaOff val="0"/>
                <a:satMod val="110000"/>
                <a:lumMod val="100000"/>
                <a:shade val="100000"/>
              </a:schemeClr>
            </a:gs>
            <a:gs pos="100000">
              <a:schemeClr val="accent2">
                <a:hueOff val="-4165844"/>
                <a:satOff val="-2719"/>
                <a:lumOff val="98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C1845D-F0C7-4CC8-937D-B7F91E079E30}">
      <dsp:nvSpPr>
        <dsp:cNvPr id="0" name=""/>
        <dsp:cNvSpPr/>
      </dsp:nvSpPr>
      <dsp:spPr>
        <a:xfrm>
          <a:off x="0" y="862379"/>
          <a:ext cx="1629652" cy="86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dirty="0">
              <a:latin typeface="Calibri Light" panose="020F0302020204030204"/>
            </a:rPr>
            <a:t>Tania Anders</a:t>
          </a:r>
          <a:endParaRPr lang="en-US" sz="2400" b="1" kern="1200" dirty="0"/>
        </a:p>
      </dsp:txBody>
      <dsp:txXfrm>
        <a:off x="0" y="862379"/>
        <a:ext cx="1629652" cy="861853"/>
      </dsp:txXfrm>
    </dsp:sp>
    <dsp:sp modelId="{1BAA666C-A2B1-44BF-9CD1-4B8A911EF313}">
      <dsp:nvSpPr>
        <dsp:cNvPr id="0" name=""/>
        <dsp:cNvSpPr/>
      </dsp:nvSpPr>
      <dsp:spPr>
        <a:xfrm>
          <a:off x="1751876" y="901516"/>
          <a:ext cx="6396386" cy="782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latin typeface="Calibri Light" panose="020F0302020204030204"/>
            </a:rPr>
            <a:t>Professor, </a:t>
          </a:r>
          <a:r>
            <a:rPr lang="en-US" sz="2200" kern="1200" dirty="0"/>
            <a:t>Earth Sciences and Astronomy</a:t>
          </a:r>
          <a:r>
            <a:rPr lang="en-US" sz="2200" kern="1200" dirty="0">
              <a:latin typeface="Calibri Light" panose="020F0302020204030204"/>
            </a:rPr>
            <a:t>, Academic Senate Co-Vice President</a:t>
          </a:r>
          <a:endParaRPr lang="en-US" sz="2200" kern="1200" dirty="0"/>
        </a:p>
      </dsp:txBody>
      <dsp:txXfrm>
        <a:off x="1751876" y="901516"/>
        <a:ext cx="6396386" cy="782737"/>
      </dsp:txXfrm>
    </dsp:sp>
    <dsp:sp modelId="{CA5934BB-97E1-4324-815F-F5DE686200C7}">
      <dsp:nvSpPr>
        <dsp:cNvPr id="0" name=""/>
        <dsp:cNvSpPr/>
      </dsp:nvSpPr>
      <dsp:spPr>
        <a:xfrm>
          <a:off x="1629652" y="1684254"/>
          <a:ext cx="651861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886CDB6A-170F-42EE-8A85-2DB23EF9DD1E}">
      <dsp:nvSpPr>
        <dsp:cNvPr id="0" name=""/>
        <dsp:cNvSpPr/>
      </dsp:nvSpPr>
      <dsp:spPr>
        <a:xfrm>
          <a:off x="0" y="1724232"/>
          <a:ext cx="8148263" cy="0"/>
        </a:xfrm>
        <a:prstGeom prst="line">
          <a:avLst/>
        </a:prstGeom>
        <a:gradFill rotWithShape="0">
          <a:gsLst>
            <a:gs pos="0">
              <a:schemeClr val="accent2">
                <a:hueOff val="-8331688"/>
                <a:satOff val="-5437"/>
                <a:lumOff val="1961"/>
                <a:alphaOff val="0"/>
                <a:satMod val="103000"/>
                <a:lumMod val="102000"/>
                <a:tint val="94000"/>
              </a:schemeClr>
            </a:gs>
            <a:gs pos="50000">
              <a:schemeClr val="accent2">
                <a:hueOff val="-8331688"/>
                <a:satOff val="-5437"/>
                <a:lumOff val="1961"/>
                <a:alphaOff val="0"/>
                <a:satMod val="110000"/>
                <a:lumMod val="100000"/>
                <a:shade val="100000"/>
              </a:schemeClr>
            </a:gs>
            <a:gs pos="100000">
              <a:schemeClr val="accent2">
                <a:hueOff val="-8331688"/>
                <a:satOff val="-5437"/>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7AAB25-C6B1-43FB-9787-8F6EE6676A65}">
      <dsp:nvSpPr>
        <dsp:cNvPr id="0" name=""/>
        <dsp:cNvSpPr/>
      </dsp:nvSpPr>
      <dsp:spPr>
        <a:xfrm>
          <a:off x="0" y="1724232"/>
          <a:ext cx="1629652" cy="86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dirty="0">
              <a:latin typeface="Calibri Light" panose="020F0302020204030204"/>
            </a:rPr>
            <a:t>Sara Mestas</a:t>
          </a:r>
          <a:endParaRPr lang="en-US" sz="2400" b="1" kern="1200" dirty="0"/>
        </a:p>
      </dsp:txBody>
      <dsp:txXfrm>
        <a:off x="0" y="1724232"/>
        <a:ext cx="1629652" cy="861853"/>
      </dsp:txXfrm>
    </dsp:sp>
    <dsp:sp modelId="{845844EE-6ADE-44A1-84A7-8167E6A84303}">
      <dsp:nvSpPr>
        <dsp:cNvPr id="0" name=""/>
        <dsp:cNvSpPr/>
      </dsp:nvSpPr>
      <dsp:spPr>
        <a:xfrm>
          <a:off x="1751876" y="1763369"/>
          <a:ext cx="6396386" cy="782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dirty="0">
              <a:latin typeface="Calibri Light" panose="020F0302020204030204"/>
            </a:rPr>
            <a:t>Professor, </a:t>
          </a:r>
          <a:r>
            <a:rPr lang="en-US" sz="2200" b="0" kern="1200" dirty="0"/>
            <a:t>Counseling and Leadership</a:t>
          </a:r>
          <a:r>
            <a:rPr lang="en-US" sz="2200" b="0" kern="1200" dirty="0">
              <a:latin typeface="Calibri Light" panose="020F0302020204030204"/>
            </a:rPr>
            <a:t>, Academic Senate Co-Vice President</a:t>
          </a:r>
        </a:p>
      </dsp:txBody>
      <dsp:txXfrm>
        <a:off x="1751876" y="1763369"/>
        <a:ext cx="6396386" cy="782737"/>
      </dsp:txXfrm>
    </dsp:sp>
    <dsp:sp modelId="{C3CE29BC-179E-4D86-883F-776D3A01CA2C}">
      <dsp:nvSpPr>
        <dsp:cNvPr id="0" name=""/>
        <dsp:cNvSpPr/>
      </dsp:nvSpPr>
      <dsp:spPr>
        <a:xfrm>
          <a:off x="1629652" y="2546107"/>
          <a:ext cx="651861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A5C97A57-AD55-445B-9474-5F9B9FCDE634}">
      <dsp:nvSpPr>
        <dsp:cNvPr id="0" name=""/>
        <dsp:cNvSpPr/>
      </dsp:nvSpPr>
      <dsp:spPr>
        <a:xfrm>
          <a:off x="0" y="2586086"/>
          <a:ext cx="8148263" cy="0"/>
        </a:xfrm>
        <a:prstGeom prst="line">
          <a:avLst/>
        </a:prstGeom>
        <a:gradFill rotWithShape="0">
          <a:gsLst>
            <a:gs pos="0">
              <a:schemeClr val="accent2">
                <a:hueOff val="-12497532"/>
                <a:satOff val="-8156"/>
                <a:lumOff val="2941"/>
                <a:alphaOff val="0"/>
                <a:satMod val="103000"/>
                <a:lumMod val="102000"/>
                <a:tint val="94000"/>
              </a:schemeClr>
            </a:gs>
            <a:gs pos="50000">
              <a:schemeClr val="accent2">
                <a:hueOff val="-12497532"/>
                <a:satOff val="-8156"/>
                <a:lumOff val="2941"/>
                <a:alphaOff val="0"/>
                <a:satMod val="110000"/>
                <a:lumMod val="100000"/>
                <a:shade val="100000"/>
              </a:schemeClr>
            </a:gs>
            <a:gs pos="100000">
              <a:schemeClr val="accent2">
                <a:hueOff val="-12497532"/>
                <a:satOff val="-8156"/>
                <a:lumOff val="29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D527F90-4F93-4C3C-87A9-C08A3FF08999}">
      <dsp:nvSpPr>
        <dsp:cNvPr id="0" name=""/>
        <dsp:cNvSpPr/>
      </dsp:nvSpPr>
      <dsp:spPr>
        <a:xfrm>
          <a:off x="0" y="2586086"/>
          <a:ext cx="1629652" cy="86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dirty="0">
              <a:latin typeface="Calibri Light" panose="020F0302020204030204"/>
            </a:rPr>
            <a:t>Emily Woolery</a:t>
          </a:r>
          <a:endParaRPr lang="en-US" sz="2400" kern="1200" dirty="0"/>
        </a:p>
      </dsp:txBody>
      <dsp:txXfrm>
        <a:off x="0" y="2586086"/>
        <a:ext cx="1629652" cy="861853"/>
      </dsp:txXfrm>
    </dsp:sp>
    <dsp:sp modelId="{5FA0D264-F872-4F92-BFFF-2E59E57434D3}">
      <dsp:nvSpPr>
        <dsp:cNvPr id="0" name=""/>
        <dsp:cNvSpPr/>
      </dsp:nvSpPr>
      <dsp:spPr>
        <a:xfrm>
          <a:off x="1751876" y="2625223"/>
          <a:ext cx="6396386" cy="782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t>Professor</a:t>
          </a:r>
          <a:r>
            <a:rPr lang="en-US" sz="2200" kern="1200" dirty="0">
              <a:latin typeface="Calibri Light" panose="020F0302020204030204"/>
            </a:rPr>
            <a:t>, Library &amp; Learning Resources, Faculty Association President</a:t>
          </a:r>
          <a:endParaRPr lang="en-US" sz="2200" kern="1200" dirty="0"/>
        </a:p>
      </dsp:txBody>
      <dsp:txXfrm>
        <a:off x="1751876" y="2625223"/>
        <a:ext cx="6396386" cy="782737"/>
      </dsp:txXfrm>
    </dsp:sp>
    <dsp:sp modelId="{A4F44EDD-8E45-426C-8EB0-8CDFA96D6F31}">
      <dsp:nvSpPr>
        <dsp:cNvPr id="0" name=""/>
        <dsp:cNvSpPr/>
      </dsp:nvSpPr>
      <dsp:spPr>
        <a:xfrm>
          <a:off x="1629652" y="3407960"/>
          <a:ext cx="651861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22708C5D-1E5D-440F-AB7B-0CA3E2E34B45}">
      <dsp:nvSpPr>
        <dsp:cNvPr id="0" name=""/>
        <dsp:cNvSpPr/>
      </dsp:nvSpPr>
      <dsp:spPr>
        <a:xfrm>
          <a:off x="0" y="3447939"/>
          <a:ext cx="8148263" cy="0"/>
        </a:xfrm>
        <a:prstGeom prst="line">
          <a:avLst/>
        </a:prstGeom>
        <a:gradFill rotWithShape="0">
          <a:gsLst>
            <a:gs pos="0">
              <a:schemeClr val="accent2">
                <a:hueOff val="-16663376"/>
                <a:satOff val="-10875"/>
                <a:lumOff val="3921"/>
                <a:alphaOff val="0"/>
                <a:satMod val="103000"/>
                <a:lumMod val="102000"/>
                <a:tint val="94000"/>
              </a:schemeClr>
            </a:gs>
            <a:gs pos="50000">
              <a:schemeClr val="accent2">
                <a:hueOff val="-16663376"/>
                <a:satOff val="-10875"/>
                <a:lumOff val="3921"/>
                <a:alphaOff val="0"/>
                <a:satMod val="110000"/>
                <a:lumMod val="100000"/>
                <a:shade val="100000"/>
              </a:schemeClr>
            </a:gs>
            <a:gs pos="100000">
              <a:schemeClr val="accent2">
                <a:hueOff val="-16663376"/>
                <a:satOff val="-10875"/>
                <a:lumOff val="392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71A09CA-E675-4A47-BDE2-9CB349B120F8}">
      <dsp:nvSpPr>
        <dsp:cNvPr id="0" name=""/>
        <dsp:cNvSpPr/>
      </dsp:nvSpPr>
      <dsp:spPr>
        <a:xfrm>
          <a:off x="0" y="3447939"/>
          <a:ext cx="1629652" cy="861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kern="1200" dirty="0" err="1">
              <a:latin typeface="Calibri Light" panose="020F0302020204030204"/>
            </a:rPr>
            <a:t>Tamra</a:t>
          </a:r>
          <a:r>
            <a:rPr lang="en-US" sz="2400" b="1" kern="1200" dirty="0">
              <a:latin typeface="Calibri Light" panose="020F0302020204030204"/>
            </a:rPr>
            <a:t> Horton</a:t>
          </a:r>
        </a:p>
      </dsp:txBody>
      <dsp:txXfrm>
        <a:off x="0" y="3447939"/>
        <a:ext cx="1629652" cy="861853"/>
      </dsp:txXfrm>
    </dsp:sp>
    <dsp:sp modelId="{9E65B929-95FF-4E72-93AA-7FCA5BEFB1FF}">
      <dsp:nvSpPr>
        <dsp:cNvPr id="0" name=""/>
        <dsp:cNvSpPr/>
      </dsp:nvSpPr>
      <dsp:spPr>
        <a:xfrm>
          <a:off x="1751876" y="3487076"/>
          <a:ext cx="6396386" cy="782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latin typeface="Calibri Light" panose="020F0302020204030204"/>
            </a:rPr>
            <a:t>Professor, English, Literatiure, and Creative Writing, Faculty Association Vice President</a:t>
          </a:r>
        </a:p>
      </dsp:txBody>
      <dsp:txXfrm>
        <a:off x="1751876" y="3487076"/>
        <a:ext cx="6396386" cy="782737"/>
      </dsp:txXfrm>
    </dsp:sp>
    <dsp:sp modelId="{921CF0E2-8DAB-48B8-B33A-72D594DC09FA}">
      <dsp:nvSpPr>
        <dsp:cNvPr id="0" name=""/>
        <dsp:cNvSpPr/>
      </dsp:nvSpPr>
      <dsp:spPr>
        <a:xfrm>
          <a:off x="1629652" y="4269814"/>
          <a:ext cx="651861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C3E53-2A5E-4CA3-A7D1-41ECD09A602D}">
      <dsp:nvSpPr>
        <dsp:cNvPr id="0" name=""/>
        <dsp:cNvSpPr/>
      </dsp:nvSpPr>
      <dsp:spPr>
        <a:xfrm>
          <a:off x="0" y="1730"/>
          <a:ext cx="8670758" cy="876963"/>
        </a:xfrm>
        <a:prstGeom prst="roundRect">
          <a:avLst>
            <a:gd name="adj" fmla="val 10000"/>
          </a:avLst>
        </a:prstGeom>
        <a:solidFill>
          <a:schemeClr val="accent6"/>
        </a:solidFill>
        <a:ln>
          <a:noFill/>
        </a:ln>
        <a:effectLst/>
      </dsp:spPr>
      <dsp:style>
        <a:lnRef idx="0">
          <a:scrgbClr r="0" g="0" b="0"/>
        </a:lnRef>
        <a:fillRef idx="1">
          <a:scrgbClr r="0" g="0" b="0"/>
        </a:fillRef>
        <a:effectRef idx="0">
          <a:scrgbClr r="0" g="0" b="0"/>
        </a:effectRef>
        <a:fontRef idx="minor"/>
      </dsp:style>
    </dsp:sp>
    <dsp:sp modelId="{61BFB64B-87F9-4D61-8DF0-9C598F7E300C}">
      <dsp:nvSpPr>
        <dsp:cNvPr id="0" name=""/>
        <dsp:cNvSpPr/>
      </dsp:nvSpPr>
      <dsp:spPr>
        <a:xfrm>
          <a:off x="265281" y="199047"/>
          <a:ext cx="482329" cy="4823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4B82B3-C2E8-4531-82B2-C1D9AB00E867}">
      <dsp:nvSpPr>
        <dsp:cNvPr id="0" name=""/>
        <dsp:cNvSpPr/>
      </dsp:nvSpPr>
      <dsp:spPr>
        <a:xfrm>
          <a:off x="1012892" y="1730"/>
          <a:ext cx="7657865" cy="876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12" tIns="92812" rIns="92812" bIns="92812" numCol="1" spcCol="1270" anchor="ctr" anchorCtr="0">
          <a:noAutofit/>
        </a:bodyPr>
        <a:lstStyle/>
        <a:p>
          <a:pPr marL="0" lvl="0" indent="0" algn="l" defTabSz="933450">
            <a:lnSpc>
              <a:spcPct val="100000"/>
            </a:lnSpc>
            <a:spcBef>
              <a:spcPct val="0"/>
            </a:spcBef>
            <a:spcAft>
              <a:spcPct val="35000"/>
            </a:spcAft>
            <a:buNone/>
          </a:pPr>
          <a:r>
            <a:rPr lang="en-US" sz="2100" kern="1200" dirty="0"/>
            <a:t>Be aware of federal, state, and local alignment of RSI policies</a:t>
          </a:r>
        </a:p>
      </dsp:txBody>
      <dsp:txXfrm>
        <a:off x="1012892" y="1730"/>
        <a:ext cx="7657865" cy="876963"/>
      </dsp:txXfrm>
    </dsp:sp>
    <dsp:sp modelId="{08209322-D0EE-47E3-9560-54D73F6B2BAD}">
      <dsp:nvSpPr>
        <dsp:cNvPr id="0" name=""/>
        <dsp:cNvSpPr/>
      </dsp:nvSpPr>
      <dsp:spPr>
        <a:xfrm>
          <a:off x="0" y="1097934"/>
          <a:ext cx="8670758" cy="8769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88B4F0-673B-4671-9298-EAADECDFF38B}">
      <dsp:nvSpPr>
        <dsp:cNvPr id="0" name=""/>
        <dsp:cNvSpPr/>
      </dsp:nvSpPr>
      <dsp:spPr>
        <a:xfrm>
          <a:off x="265281" y="1295251"/>
          <a:ext cx="482329" cy="4823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F35702-0783-4824-AC63-49A346015361}">
      <dsp:nvSpPr>
        <dsp:cNvPr id="0" name=""/>
        <dsp:cNvSpPr/>
      </dsp:nvSpPr>
      <dsp:spPr>
        <a:xfrm>
          <a:off x="1012892" y="1097934"/>
          <a:ext cx="7657865" cy="876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12" tIns="92812" rIns="92812" bIns="92812" numCol="1" spcCol="1270" anchor="ctr" anchorCtr="0">
          <a:noAutofit/>
        </a:bodyPr>
        <a:lstStyle/>
        <a:p>
          <a:pPr marL="0" lvl="0" indent="0" algn="l" defTabSz="933450" rtl="0">
            <a:lnSpc>
              <a:spcPct val="100000"/>
            </a:lnSpc>
            <a:spcBef>
              <a:spcPct val="0"/>
            </a:spcBef>
            <a:spcAft>
              <a:spcPct val="35000"/>
            </a:spcAft>
            <a:buNone/>
          </a:pPr>
          <a:r>
            <a:rPr lang="en-US" sz="2100" kern="1200" dirty="0"/>
            <a:t>Be knowledgeable of Distance Learning/DE accreditation requirements and peer </a:t>
          </a:r>
          <a:r>
            <a:rPr lang="en-US" sz="2100" kern="1200" dirty="0">
              <a:latin typeface="Calibri Light" panose="020F0302020204030204"/>
            </a:rPr>
            <a:t>team review</a:t>
          </a:r>
          <a:r>
            <a:rPr lang="en-US" sz="2100" kern="1200" dirty="0"/>
            <a:t> processes</a:t>
          </a:r>
        </a:p>
      </dsp:txBody>
      <dsp:txXfrm>
        <a:off x="1012892" y="1097934"/>
        <a:ext cx="7657865" cy="876963"/>
      </dsp:txXfrm>
    </dsp:sp>
    <dsp:sp modelId="{0E53B415-5ACF-40E1-AB8B-8E15A1A9BCC8}">
      <dsp:nvSpPr>
        <dsp:cNvPr id="0" name=""/>
        <dsp:cNvSpPr/>
      </dsp:nvSpPr>
      <dsp:spPr>
        <a:xfrm>
          <a:off x="0" y="2194138"/>
          <a:ext cx="8670758" cy="8769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F8C56F-6DBE-4607-A500-9F2881B882B9}">
      <dsp:nvSpPr>
        <dsp:cNvPr id="0" name=""/>
        <dsp:cNvSpPr/>
      </dsp:nvSpPr>
      <dsp:spPr>
        <a:xfrm>
          <a:off x="265281" y="2391455"/>
          <a:ext cx="482329" cy="4823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5D4474-9BFB-4C45-A061-EF2EF33E5F89}">
      <dsp:nvSpPr>
        <dsp:cNvPr id="0" name=""/>
        <dsp:cNvSpPr/>
      </dsp:nvSpPr>
      <dsp:spPr>
        <a:xfrm>
          <a:off x="1012892" y="2194138"/>
          <a:ext cx="7657865" cy="876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12" tIns="92812" rIns="92812" bIns="92812" numCol="1" spcCol="1270" anchor="ctr" anchorCtr="0">
          <a:noAutofit/>
        </a:bodyPr>
        <a:lstStyle/>
        <a:p>
          <a:pPr marL="0" lvl="0" indent="0" algn="l" defTabSz="933450">
            <a:lnSpc>
              <a:spcPct val="100000"/>
            </a:lnSpc>
            <a:spcBef>
              <a:spcPct val="0"/>
            </a:spcBef>
            <a:spcAft>
              <a:spcPct val="35000"/>
            </a:spcAft>
            <a:buNone/>
          </a:pPr>
          <a:r>
            <a:rPr lang="en-US" sz="2100" kern="1200" dirty="0"/>
            <a:t>Understand the elements of the RSI rubric and how DL course design facilitates ongoing communication with students.</a:t>
          </a:r>
        </a:p>
      </dsp:txBody>
      <dsp:txXfrm>
        <a:off x="1012892" y="2194138"/>
        <a:ext cx="7657865" cy="876963"/>
      </dsp:txXfrm>
    </dsp:sp>
    <dsp:sp modelId="{775BFC23-4EBA-4E94-94AE-5AB86A359B20}">
      <dsp:nvSpPr>
        <dsp:cNvPr id="0" name=""/>
        <dsp:cNvSpPr/>
      </dsp:nvSpPr>
      <dsp:spPr>
        <a:xfrm>
          <a:off x="0" y="3290342"/>
          <a:ext cx="8670758" cy="87696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C43530-018A-4D95-A5EB-7635D46C907F}">
      <dsp:nvSpPr>
        <dsp:cNvPr id="0" name=""/>
        <dsp:cNvSpPr/>
      </dsp:nvSpPr>
      <dsp:spPr>
        <a:xfrm>
          <a:off x="265281" y="3487659"/>
          <a:ext cx="482329" cy="48232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2EC6D9-C1AA-4695-B49C-2732F7AD59E7}">
      <dsp:nvSpPr>
        <dsp:cNvPr id="0" name=""/>
        <dsp:cNvSpPr/>
      </dsp:nvSpPr>
      <dsp:spPr>
        <a:xfrm>
          <a:off x="1012892" y="3290342"/>
          <a:ext cx="7657865" cy="876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12" tIns="92812" rIns="92812" bIns="92812" numCol="1" spcCol="1270" anchor="ctr" anchorCtr="0">
          <a:noAutofit/>
        </a:bodyPr>
        <a:lstStyle/>
        <a:p>
          <a:pPr marL="0" lvl="0" indent="0" algn="l" defTabSz="933450">
            <a:lnSpc>
              <a:spcPct val="100000"/>
            </a:lnSpc>
            <a:spcBef>
              <a:spcPct val="0"/>
            </a:spcBef>
            <a:spcAft>
              <a:spcPct val="35000"/>
            </a:spcAft>
            <a:buNone/>
          </a:pPr>
          <a:r>
            <a:rPr lang="en-US" sz="2100" kern="1200" dirty="0"/>
            <a:t>Be familiar with resources and support opportunities for implementation of RSI</a:t>
          </a:r>
        </a:p>
      </dsp:txBody>
      <dsp:txXfrm>
        <a:off x="1012892" y="3290342"/>
        <a:ext cx="7657865" cy="8769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60B7-4189-43CB-96A4-08CCC41AFFE0}">
      <dsp:nvSpPr>
        <dsp:cNvPr id="0" name=""/>
        <dsp:cNvSpPr/>
      </dsp:nvSpPr>
      <dsp:spPr>
        <a:xfrm>
          <a:off x="0" y="2431820"/>
          <a:ext cx="6030213"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E73E6767-C366-4E17-81D5-A7A5AA9A6486}">
      <dsp:nvSpPr>
        <dsp:cNvPr id="0" name=""/>
        <dsp:cNvSpPr/>
      </dsp:nvSpPr>
      <dsp:spPr>
        <a:xfrm>
          <a:off x="167950" y="2611775"/>
          <a:ext cx="2456369" cy="549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rtl="0">
            <a:lnSpc>
              <a:spcPct val="90000"/>
            </a:lnSpc>
            <a:spcBef>
              <a:spcPct val="0"/>
            </a:spcBef>
            <a:spcAft>
              <a:spcPct val="35000"/>
            </a:spcAft>
            <a:buNone/>
            <a:defRPr b="1"/>
          </a:pPr>
          <a:r>
            <a:rPr lang="en-US" sz="1900" kern="1200" dirty="0">
              <a:latin typeface="Calibri Light" panose="020F0302020204030204"/>
            </a:rPr>
            <a:t>RSI Changes</a:t>
          </a:r>
          <a:endParaRPr lang="en-US" sz="1900" kern="1200" dirty="0"/>
        </a:p>
      </dsp:txBody>
      <dsp:txXfrm>
        <a:off x="167950" y="2611775"/>
        <a:ext cx="2456369" cy="549591"/>
      </dsp:txXfrm>
    </dsp:sp>
    <dsp:sp modelId="{11F4D04A-04CF-41DB-BFF1-12EA4A28F73C}">
      <dsp:nvSpPr>
        <dsp:cNvPr id="0" name=""/>
        <dsp:cNvSpPr/>
      </dsp:nvSpPr>
      <dsp:spPr>
        <a:xfrm>
          <a:off x="471" y="678477"/>
          <a:ext cx="2791329" cy="82925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Calibri Light" panose="020F0302020204030204"/>
            </a:rPr>
            <a:t>Federal and State Law, ACCJC standards = RSI</a:t>
          </a:r>
          <a:endParaRPr lang="en-US" sz="1600" kern="1200" dirty="0"/>
        </a:p>
      </dsp:txBody>
      <dsp:txXfrm>
        <a:off x="40952" y="718958"/>
        <a:ext cx="2710367" cy="748288"/>
      </dsp:txXfrm>
    </dsp:sp>
    <dsp:sp modelId="{24EA811A-83B2-44B4-8451-8C4D2B98B705}">
      <dsp:nvSpPr>
        <dsp:cNvPr id="0" name=""/>
        <dsp:cNvSpPr/>
      </dsp:nvSpPr>
      <dsp:spPr>
        <a:xfrm>
          <a:off x="1396135" y="1507728"/>
          <a:ext cx="0" cy="924091"/>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2474ABB-5613-4022-8F57-8F6F3982C0F8}">
      <dsp:nvSpPr>
        <dsp:cNvPr id="0" name=""/>
        <dsp:cNvSpPr/>
      </dsp:nvSpPr>
      <dsp:spPr>
        <a:xfrm>
          <a:off x="1786921" y="1702274"/>
          <a:ext cx="2456369" cy="549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rtl="0">
            <a:lnSpc>
              <a:spcPct val="90000"/>
            </a:lnSpc>
            <a:spcBef>
              <a:spcPct val="0"/>
            </a:spcBef>
            <a:spcAft>
              <a:spcPct val="35000"/>
            </a:spcAft>
            <a:buNone/>
            <a:defRPr b="1"/>
          </a:pPr>
          <a:r>
            <a:rPr lang="en-US" sz="1900" kern="1200" dirty="0">
              <a:latin typeface="Calibri Light" panose="020F0302020204030204"/>
            </a:rPr>
            <a:t>Local Processes</a:t>
          </a:r>
          <a:endParaRPr lang="en-US" sz="1900" kern="1200" dirty="0"/>
        </a:p>
      </dsp:txBody>
      <dsp:txXfrm>
        <a:off x="1786921" y="1702274"/>
        <a:ext cx="2456369" cy="549591"/>
      </dsp:txXfrm>
    </dsp:sp>
    <dsp:sp modelId="{97C2A696-CCD6-43DB-8090-92EF499401A1}">
      <dsp:nvSpPr>
        <dsp:cNvPr id="0" name=""/>
        <dsp:cNvSpPr/>
      </dsp:nvSpPr>
      <dsp:spPr>
        <a:xfrm>
          <a:off x="1359658" y="2395343"/>
          <a:ext cx="72954" cy="729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933A73-AB74-4A0F-89FD-16CAF9301B31}">
      <dsp:nvSpPr>
        <dsp:cNvPr id="0" name=""/>
        <dsp:cNvSpPr/>
      </dsp:nvSpPr>
      <dsp:spPr>
        <a:xfrm>
          <a:off x="1619441" y="3355912"/>
          <a:ext cx="2791329" cy="82925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Calibri Light" panose="020F0302020204030204"/>
            </a:rPr>
            <a:t>AP 4105; Academic Senate and Faculty Association</a:t>
          </a:r>
          <a:endParaRPr lang="en-US" sz="1600" kern="1200" dirty="0"/>
        </a:p>
      </dsp:txBody>
      <dsp:txXfrm>
        <a:off x="1659922" y="3396393"/>
        <a:ext cx="2710367" cy="748288"/>
      </dsp:txXfrm>
    </dsp:sp>
    <dsp:sp modelId="{55F5104B-2E0B-4305-B2E2-3F7B88C6551A}">
      <dsp:nvSpPr>
        <dsp:cNvPr id="0" name=""/>
        <dsp:cNvSpPr/>
      </dsp:nvSpPr>
      <dsp:spPr>
        <a:xfrm>
          <a:off x="3015106" y="2431820"/>
          <a:ext cx="0" cy="924091"/>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8D2E231-0FD9-4226-9CB5-47271EED0384}">
      <dsp:nvSpPr>
        <dsp:cNvPr id="0" name=""/>
        <dsp:cNvSpPr/>
      </dsp:nvSpPr>
      <dsp:spPr>
        <a:xfrm>
          <a:off x="3405892" y="2611775"/>
          <a:ext cx="2456369" cy="549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rtl="0">
            <a:lnSpc>
              <a:spcPct val="90000"/>
            </a:lnSpc>
            <a:spcBef>
              <a:spcPct val="0"/>
            </a:spcBef>
            <a:spcAft>
              <a:spcPct val="35000"/>
            </a:spcAft>
            <a:buNone/>
            <a:defRPr b="1"/>
          </a:pPr>
          <a:r>
            <a:rPr lang="en-US" sz="1900" kern="1200" dirty="0">
              <a:latin typeface="Calibri Light" panose="020F0302020204030204"/>
            </a:rPr>
            <a:t>Accreditation Cycle</a:t>
          </a:r>
          <a:endParaRPr lang="en-US" sz="1900" kern="1200" dirty="0"/>
        </a:p>
      </dsp:txBody>
      <dsp:txXfrm>
        <a:off x="3405892" y="2611775"/>
        <a:ext cx="2456369" cy="549591"/>
      </dsp:txXfrm>
    </dsp:sp>
    <dsp:sp modelId="{616FAAC5-5B40-4E8A-BEEF-FA45C602B622}">
      <dsp:nvSpPr>
        <dsp:cNvPr id="0" name=""/>
        <dsp:cNvSpPr/>
      </dsp:nvSpPr>
      <dsp:spPr>
        <a:xfrm>
          <a:off x="2978629" y="2395343"/>
          <a:ext cx="72954" cy="729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869F55-37F6-4C6F-9261-810AD93EC622}">
      <dsp:nvSpPr>
        <dsp:cNvPr id="0" name=""/>
        <dsp:cNvSpPr/>
      </dsp:nvSpPr>
      <dsp:spPr>
        <a:xfrm>
          <a:off x="3238412" y="678477"/>
          <a:ext cx="2791329" cy="82925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Calibri Light" panose="020F0302020204030204"/>
            </a:rPr>
            <a:t>Includes peer team review of DL classes for RSI</a:t>
          </a:r>
          <a:endParaRPr lang="en-US" sz="1600" kern="1200" dirty="0"/>
        </a:p>
      </dsp:txBody>
      <dsp:txXfrm>
        <a:off x="3278893" y="718958"/>
        <a:ext cx="2710367" cy="748288"/>
      </dsp:txXfrm>
    </dsp:sp>
    <dsp:sp modelId="{F54F4C99-0A3B-4C34-B3CB-5814EAD18D64}">
      <dsp:nvSpPr>
        <dsp:cNvPr id="0" name=""/>
        <dsp:cNvSpPr/>
      </dsp:nvSpPr>
      <dsp:spPr>
        <a:xfrm>
          <a:off x="4634077" y="1507728"/>
          <a:ext cx="0" cy="924091"/>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48F7D0D-930C-47C6-9B1B-D6A3E181020F}">
      <dsp:nvSpPr>
        <dsp:cNvPr id="0" name=""/>
        <dsp:cNvSpPr/>
      </dsp:nvSpPr>
      <dsp:spPr>
        <a:xfrm>
          <a:off x="4597600" y="2395343"/>
          <a:ext cx="72954" cy="7295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AD6E7-C0A5-474D-9704-CAA65C6820D2}">
      <dsp:nvSpPr>
        <dsp:cNvPr id="0" name=""/>
        <dsp:cNvSpPr/>
      </dsp:nvSpPr>
      <dsp:spPr>
        <a:xfrm>
          <a:off x="0" y="535"/>
          <a:ext cx="10076688" cy="12537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DC5F15-44EF-4944-982D-E58FA3EDC02D}">
      <dsp:nvSpPr>
        <dsp:cNvPr id="0" name=""/>
        <dsp:cNvSpPr/>
      </dsp:nvSpPr>
      <dsp:spPr>
        <a:xfrm>
          <a:off x="379252" y="282624"/>
          <a:ext cx="689550" cy="6895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41FBC4-CF08-4D71-85C3-8F15A3206CCE}">
      <dsp:nvSpPr>
        <dsp:cNvPr id="0" name=""/>
        <dsp:cNvSpPr/>
      </dsp:nvSpPr>
      <dsp:spPr>
        <a:xfrm>
          <a:off x="1448055" y="535"/>
          <a:ext cx="8628632" cy="125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86" tIns="132686" rIns="132686" bIns="132686" numCol="1" spcCol="1270" anchor="ctr" anchorCtr="0">
          <a:noAutofit/>
        </a:bodyPr>
        <a:lstStyle/>
        <a:p>
          <a:pPr marL="0" lvl="0" indent="0" algn="l" defTabSz="1111250">
            <a:lnSpc>
              <a:spcPct val="100000"/>
            </a:lnSpc>
            <a:spcBef>
              <a:spcPct val="0"/>
            </a:spcBef>
            <a:spcAft>
              <a:spcPct val="35000"/>
            </a:spcAft>
            <a:buNone/>
          </a:pPr>
          <a:r>
            <a:rPr lang="en-US" sz="2500" kern="1200" dirty="0"/>
            <a:t>This is a document to help faculty members do a meaningful </a:t>
          </a:r>
          <a:r>
            <a:rPr lang="en-US" sz="2500" kern="1200" dirty="0">
              <a:latin typeface="Calibri Light" panose="020F0302020204030204"/>
            </a:rPr>
            <a:t>self-assessment</a:t>
          </a:r>
          <a:r>
            <a:rPr lang="en-US" sz="2500" kern="1200" dirty="0"/>
            <a:t> of their courses – not yet negotiated by the FA</a:t>
          </a:r>
        </a:p>
      </dsp:txBody>
      <dsp:txXfrm>
        <a:off x="1448055" y="535"/>
        <a:ext cx="8628632" cy="1253728"/>
      </dsp:txXfrm>
    </dsp:sp>
    <dsp:sp modelId="{2EC40DC6-DA21-4EE8-81E7-B3267BE7BAC5}">
      <dsp:nvSpPr>
        <dsp:cNvPr id="0" name=""/>
        <dsp:cNvSpPr/>
      </dsp:nvSpPr>
      <dsp:spPr>
        <a:xfrm>
          <a:off x="0" y="1567695"/>
          <a:ext cx="10076688" cy="12537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7B482-AC02-4BCB-9294-9E20439722C1}">
      <dsp:nvSpPr>
        <dsp:cNvPr id="0" name=""/>
        <dsp:cNvSpPr/>
      </dsp:nvSpPr>
      <dsp:spPr>
        <a:xfrm>
          <a:off x="379252" y="1849784"/>
          <a:ext cx="689550" cy="6895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03B6F4-F727-4ED8-8845-2643C3438F05}">
      <dsp:nvSpPr>
        <dsp:cNvPr id="0" name=""/>
        <dsp:cNvSpPr/>
      </dsp:nvSpPr>
      <dsp:spPr>
        <a:xfrm>
          <a:off x="1448055" y="1567695"/>
          <a:ext cx="8628632" cy="125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86" tIns="132686" rIns="132686" bIns="132686" numCol="1" spcCol="1270" anchor="ctr" anchorCtr="0">
          <a:noAutofit/>
        </a:bodyPr>
        <a:lstStyle/>
        <a:p>
          <a:pPr marL="0" lvl="0" indent="0" algn="l" defTabSz="1111250">
            <a:lnSpc>
              <a:spcPct val="100000"/>
            </a:lnSpc>
            <a:spcBef>
              <a:spcPct val="0"/>
            </a:spcBef>
            <a:spcAft>
              <a:spcPct val="35000"/>
            </a:spcAft>
            <a:buNone/>
          </a:pPr>
          <a:r>
            <a:rPr lang="en-US" sz="2500" kern="1200" dirty="0"/>
            <a:t>This is a way to think about your class retention and success</a:t>
          </a:r>
        </a:p>
      </dsp:txBody>
      <dsp:txXfrm>
        <a:off x="1448055" y="1567695"/>
        <a:ext cx="8628632" cy="1253728"/>
      </dsp:txXfrm>
    </dsp:sp>
    <dsp:sp modelId="{ECAF4CE3-C507-B044-800D-841AEE479906}">
      <dsp:nvSpPr>
        <dsp:cNvPr id="0" name=""/>
        <dsp:cNvSpPr/>
      </dsp:nvSpPr>
      <dsp:spPr>
        <a:xfrm>
          <a:off x="0" y="3134856"/>
          <a:ext cx="10076688" cy="12537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652921-2696-3447-A41E-37ED16F4D62D}">
      <dsp:nvSpPr>
        <dsp:cNvPr id="0" name=""/>
        <dsp:cNvSpPr/>
      </dsp:nvSpPr>
      <dsp:spPr>
        <a:xfrm>
          <a:off x="379252" y="3416944"/>
          <a:ext cx="689550" cy="689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EAF05C-8CDB-9546-9204-F62B8289954F}">
      <dsp:nvSpPr>
        <dsp:cNvPr id="0" name=""/>
        <dsp:cNvSpPr/>
      </dsp:nvSpPr>
      <dsp:spPr>
        <a:xfrm>
          <a:off x="1448055" y="3134856"/>
          <a:ext cx="8628632" cy="125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86" tIns="132686" rIns="132686" bIns="132686" numCol="1" spcCol="1270" anchor="ctr" anchorCtr="0">
          <a:noAutofit/>
        </a:bodyPr>
        <a:lstStyle/>
        <a:p>
          <a:pPr marL="0" lvl="0" indent="0" algn="l" defTabSz="1111250">
            <a:lnSpc>
              <a:spcPct val="100000"/>
            </a:lnSpc>
            <a:spcBef>
              <a:spcPct val="0"/>
            </a:spcBef>
            <a:spcAft>
              <a:spcPct val="35000"/>
            </a:spcAft>
            <a:buNone/>
          </a:pPr>
          <a:r>
            <a:rPr lang="en-US" sz="2500" kern="1200" dirty="0"/>
            <a:t>Consider the resources or training you may need to make improvements to your online classes</a:t>
          </a:r>
        </a:p>
      </dsp:txBody>
      <dsp:txXfrm>
        <a:off x="1448055" y="3134856"/>
        <a:ext cx="8628632" cy="12537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10/21/2022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10/21/2022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90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47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07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Lianne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906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wide view of the Mt. San Antonio College campus with snowy hills in the background.&#10;" title="Landscape of Mt. San Antonio College"/>
          <p:cNvPicPr>
            <a:picLocks noChangeAspect="1"/>
          </p:cNvPicPr>
          <p:nvPr userDrawn="1"/>
        </p:nvPicPr>
        <p:blipFill rotWithShape="1">
          <a:blip r:embed="rId2">
            <a:extLst>
              <a:ext uri="{28A0092B-C50C-407E-A947-70E740481C1C}">
                <a14:useLocalDpi xmlns:a14="http://schemas.microsoft.com/office/drawing/2010/main" val="0"/>
              </a:ext>
            </a:extLst>
          </a:blip>
          <a:srcRect b="16149"/>
          <a:stretch/>
        </p:blipFill>
        <p:spPr>
          <a:xfrm>
            <a:off x="-76200" y="0"/>
            <a:ext cx="12268200" cy="6858000"/>
          </a:xfrm>
          <a:prstGeom prst="rect">
            <a:avLst/>
          </a:prstGeom>
        </p:spPr>
      </p:pic>
      <p:sp>
        <p:nvSpPr>
          <p:cNvPr id="6" name="Rectangle 5"/>
          <p:cNvSpPr/>
          <p:nvPr userDrawn="1"/>
        </p:nvSpPr>
        <p:spPr bwMode="auto">
          <a:xfrm>
            <a:off x="1251312" y="4459349"/>
            <a:ext cx="10940687" cy="2009648"/>
          </a:xfrm>
          <a:prstGeom prst="rect">
            <a:avLst/>
          </a:prstGeom>
          <a:solidFill>
            <a:schemeClr val="accent2">
              <a:lumMod val="75000"/>
            </a:schemeClr>
          </a:solidFill>
          <a:ln>
            <a:noFill/>
          </a:ln>
        </p:spPr>
        <p:txBody>
          <a:bodyPr lIns="91425" tIns="91425" rIns="91425" bIns="91425" anchor="ctr" anchorCtr="0">
            <a:noAutofit/>
          </a:bodyPr>
          <a:lstStyle/>
          <a:p>
            <a:pPr lvl="0">
              <a:spcBef>
                <a:spcPts val="0"/>
              </a:spcBef>
              <a:buNone/>
            </a:pPr>
            <a:endParaRPr lang="en-US">
              <a:solidFill>
                <a:schemeClr val="tx1"/>
              </a:solidFill>
            </a:endParaRPr>
          </a:p>
        </p:txBody>
      </p:sp>
      <p:sp>
        <p:nvSpPr>
          <p:cNvPr id="8" name="Title 1"/>
          <p:cNvSpPr>
            <a:spLocks noGrp="1"/>
          </p:cNvSpPr>
          <p:nvPr>
            <p:ph type="title"/>
          </p:nvPr>
        </p:nvSpPr>
        <p:spPr>
          <a:xfrm>
            <a:off x="3556000" y="4742044"/>
            <a:ext cx="8080373" cy="1111495"/>
          </a:xfrm>
          <a:noFill/>
        </p:spPr>
        <p:txBody>
          <a:bodyPr>
            <a:normAutofit/>
          </a:bodyPr>
          <a:lstStyle>
            <a:lvl1pPr algn="l">
              <a:defRPr sz="4400">
                <a:solidFill>
                  <a:schemeClr val="bg1"/>
                </a:solidFill>
                <a:latin typeface="+mj-lt"/>
              </a:defRPr>
            </a:lvl1pPr>
          </a:lstStyle>
          <a:p>
            <a:r>
              <a:rPr lang="en-US" dirty="0"/>
              <a:t>Click to edit Master title style</a:t>
            </a:r>
          </a:p>
        </p:txBody>
      </p:sp>
      <p:pic>
        <p:nvPicPr>
          <p:cNvPr id="3" name="Picture 2" descr="The logo features the words Mt. San Antonio College, Mt. SAC, hills and a torch." title="Mt. San Antonio Colle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4233" y="4814416"/>
            <a:ext cx="1940560" cy="1375871"/>
          </a:xfrm>
          <a:prstGeom prst="rect">
            <a:avLst/>
          </a:prstGeom>
        </p:spPr>
      </p:pic>
      <p:sp>
        <p:nvSpPr>
          <p:cNvPr id="7" name="Text Placeholder 2"/>
          <p:cNvSpPr>
            <a:spLocks noGrp="1"/>
          </p:cNvSpPr>
          <p:nvPr>
            <p:ph type="body" idx="1"/>
          </p:nvPr>
        </p:nvSpPr>
        <p:spPr>
          <a:xfrm>
            <a:off x="3566160" y="5427663"/>
            <a:ext cx="8080373"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D31A3-BB3E-4313-83C9-61296DA7E415}"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87375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2256" y="365125"/>
            <a:ext cx="64008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52600" y="365125"/>
            <a:ext cx="916305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D31A3-BB3E-4313-83C9-61296DA7E415}"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4207076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32C9AD-D7C9-4D71-B450-CEB380F80AB3}"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B2BA6-CBB9-4735-9180-9D2E49189ECD}" type="slidenum">
              <a:rPr lang="en-US" smtClean="0"/>
              <a:t>‹#›</a:t>
            </a:fld>
            <a:endParaRPr lang="en-US"/>
          </a:p>
        </p:txBody>
      </p:sp>
    </p:spTree>
    <p:extLst>
      <p:ext uri="{BB962C8B-B14F-4D97-AF65-F5344CB8AC3E}">
        <p14:creationId xmlns:p14="http://schemas.microsoft.com/office/powerpoint/2010/main" val="244739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712167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1752600" y="1444752"/>
            <a:ext cx="10076688" cy="43891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8BEEBAAA-29B5-4AF5-BC5F-7E580C29002D}" type="datetimeFigureOut">
              <a:rPr lang="en-US" smtClean="0"/>
              <a:pPr/>
              <a:t>10/21/2022</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106651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p>
        </p:txBody>
      </p:sp>
      <p:sp>
        <p:nvSpPr>
          <p:cNvPr id="7" name="Content Placeholder 6"/>
          <p:cNvSpPr>
            <a:spLocks noGrp="1"/>
          </p:cNvSpPr>
          <p:nvPr>
            <p:ph sz="quarter" idx="13"/>
          </p:nvPr>
        </p:nvSpPr>
        <p:spPr>
          <a:xfrm>
            <a:off x="1752600" y="1444752"/>
            <a:ext cx="10076688" cy="43891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BEEBAAA-29B5-4AF5-BC5F-7E580C29002D}" type="datetimeFigureOut">
              <a:rPr lang="en-US" smtClean="0"/>
              <a:pPr/>
              <a:t>10/21/2022</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1709738"/>
            <a:ext cx="10079736" cy="2852737"/>
          </a:xfrm>
        </p:spPr>
        <p:txBody>
          <a:bodyPr anchor="b">
            <a:normAutofit/>
          </a:bodyPr>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1752600" y="4589463"/>
            <a:ext cx="1007973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BD31A3-BB3E-4313-83C9-61296DA7E415}"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10938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52600" y="1501775"/>
            <a:ext cx="47434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86600" y="1501775"/>
            <a:ext cx="47434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BD31A3-BB3E-4313-83C9-61296DA7E415}"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51951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1414463"/>
            <a:ext cx="4702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752600" y="2238375"/>
            <a:ext cx="470217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07004" y="1414463"/>
            <a:ext cx="47253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07004" y="2238375"/>
            <a:ext cx="472533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BD31A3-BB3E-4313-83C9-61296DA7E415}" type="datetimeFigureOut">
              <a:rPr lang="en-US" smtClean="0"/>
              <a:t>10/21/2022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
        <p:nvSpPr>
          <p:cNvPr id="10" name="Title 9"/>
          <p:cNvSpPr>
            <a:spLocks noGrp="1"/>
          </p:cNvSpPr>
          <p:nvPr>
            <p:ph type="title"/>
          </p:nvPr>
        </p:nvSpPr>
        <p:spPr>
          <a:xfrm>
            <a:off x="521208" y="448056"/>
            <a:ext cx="11311128" cy="640080"/>
          </a:xfrm>
        </p:spPr>
        <p:txBody>
          <a:bodyPr/>
          <a:lstStyle/>
          <a:p>
            <a:r>
              <a:rPr lang="en-US"/>
              <a:t>Click to edit Master title style</a:t>
            </a:r>
          </a:p>
        </p:txBody>
      </p:sp>
    </p:spTree>
    <p:extLst>
      <p:ext uri="{BB962C8B-B14F-4D97-AF65-F5344CB8AC3E}">
        <p14:creationId xmlns:p14="http://schemas.microsoft.com/office/powerpoint/2010/main" val="132874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BEEBAAA-29B5-4AF5-BC5F-7E580C29002D}" type="datetimeFigureOut">
              <a:rPr lang="en-US" smtClean="0"/>
              <a:pPr/>
              <a:t>10/21/2022</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3574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D31A3-BB3E-4313-83C9-61296DA7E415}" type="datetimeFigureOut">
              <a:rPr lang="en-US" smtClean="0"/>
              <a:t>10/21/2022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193004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1650" y="457200"/>
            <a:ext cx="3943350"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210300" y="987425"/>
            <a:ext cx="56220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71650" y="2171700"/>
            <a:ext cx="3943350" cy="3697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BD31A3-BB3E-4313-83C9-61296DA7E415}"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55736" y="6356352"/>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70997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3936" y="457200"/>
            <a:ext cx="3941064" cy="1600200"/>
          </a:xfrm>
        </p:spPr>
        <p:txBody>
          <a:bodyPr anchor="b"/>
          <a:lstStyle>
            <a:lvl1pPr>
              <a:defRPr sz="32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208776" y="987425"/>
            <a:ext cx="56235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73936" y="2176272"/>
            <a:ext cx="3941064" cy="3694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BD31A3-BB3E-4313-83C9-61296DA7E415}"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69298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eekaboo view of the Mt. SAC campus with rolling hills and snowcapped mountain in the background" title="Landscape of Campus"/>
          <p:cNvPicPr>
            <a:picLocks noChangeAspect="1"/>
          </p:cNvPicPr>
          <p:nvPr userDrawn="1"/>
        </p:nvPicPr>
        <p:blipFill rotWithShape="1">
          <a:blip r:embed="rId16">
            <a:extLst>
              <a:ext uri="{28A0092B-C50C-407E-A947-70E740481C1C}">
                <a14:useLocalDpi xmlns:a14="http://schemas.microsoft.com/office/drawing/2010/main" val="0"/>
              </a:ext>
            </a:extLst>
          </a:blip>
          <a:srcRect l="37431" t="-136" r="49163" b="7881"/>
          <a:stretch/>
        </p:blipFill>
        <p:spPr>
          <a:xfrm>
            <a:off x="-8636" y="-10160"/>
            <a:ext cx="1503680" cy="6898640"/>
          </a:xfrm>
          <a:prstGeom prst="rect">
            <a:avLst/>
          </a:prstGeom>
        </p:spPr>
      </p:pic>
      <p:sp>
        <p:nvSpPr>
          <p:cNvPr id="7" name="Rectangle 6"/>
          <p:cNvSpPr/>
          <p:nvPr userDrawn="1"/>
        </p:nvSpPr>
        <p:spPr>
          <a:xfrm>
            <a:off x="0" y="0"/>
            <a:ext cx="1549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dirty="0"/>
          </a:p>
        </p:txBody>
      </p:sp>
      <p:sp>
        <p:nvSpPr>
          <p:cNvPr id="2" name="Title Placeholder 1"/>
          <p:cNvSpPr>
            <a:spLocks noGrp="1"/>
          </p:cNvSpPr>
          <p:nvPr>
            <p:ph type="title"/>
          </p:nvPr>
        </p:nvSpPr>
        <p:spPr>
          <a:xfrm>
            <a:off x="521208" y="448056"/>
            <a:ext cx="11311128" cy="640080"/>
          </a:xfrm>
          <a:prstGeom prst="rect">
            <a:avLst/>
          </a:prstGeom>
          <a:solidFill>
            <a:schemeClr val="accent2">
              <a:lumMod val="75000"/>
            </a:schemeClr>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55648" y="1447800"/>
            <a:ext cx="10076688" cy="43860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4" name="Date Placeholder 3"/>
          <p:cNvSpPr>
            <a:spLocks noGrp="1"/>
          </p:cNvSpPr>
          <p:nvPr>
            <p:ph type="dt" sz="half" idx="2"/>
          </p:nvPr>
        </p:nvSpPr>
        <p:spPr>
          <a:xfrm>
            <a:off x="1755648" y="6356352"/>
            <a:ext cx="3276600" cy="365125"/>
          </a:xfrm>
          <a:prstGeom prst="rect">
            <a:avLst/>
          </a:prstGeom>
        </p:spPr>
        <p:txBody>
          <a:bodyPr vert="horz" lIns="91440" tIns="45720" rIns="91440" bIns="45720" rtlCol="0" anchor="ctr"/>
          <a:lstStyle>
            <a:lvl1pPr algn="l">
              <a:defRPr sz="1100">
                <a:solidFill>
                  <a:schemeClr val="tx1"/>
                </a:solidFill>
              </a:defRPr>
            </a:lvl1pPr>
          </a:lstStyle>
          <a:p>
            <a:fld id="{8BEEBAAA-29B5-4AF5-BC5F-7E580C29002D}" type="datetimeFigureOut">
              <a:rPr lang="en-US" smtClean="0"/>
              <a:pPr/>
              <a:t>10/21/2022</a:t>
            </a:fld>
            <a:endParaRPr lang="en-US" dirty="0"/>
          </a:p>
        </p:txBody>
      </p:sp>
      <p:sp>
        <p:nvSpPr>
          <p:cNvPr id="5" name="Footer Placeholder 4"/>
          <p:cNvSpPr>
            <a:spLocks noGrp="1"/>
          </p:cNvSpPr>
          <p:nvPr>
            <p:ph type="ftr" sz="quarter" idx="3"/>
          </p:nvPr>
        </p:nvSpPr>
        <p:spPr>
          <a:xfrm>
            <a:off x="5346192" y="6356352"/>
            <a:ext cx="2895600" cy="365125"/>
          </a:xfrm>
          <a:prstGeom prst="rect">
            <a:avLst/>
          </a:prstGeom>
        </p:spPr>
        <p:txBody>
          <a:bodyPr vert="horz" lIns="91440" tIns="45720" rIns="91440" bIns="45720" rtlCol="0" anchor="ctr"/>
          <a:lstStyle>
            <a:lvl1pPr algn="ctr">
              <a:defRPr sz="11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55736" y="6356352"/>
            <a:ext cx="3276600" cy="365125"/>
          </a:xfrm>
          <a:prstGeom prst="rect">
            <a:avLst/>
          </a:prstGeom>
        </p:spPr>
        <p:txBody>
          <a:bodyPr vert="horz" lIns="91440" tIns="45720" rIns="91440" bIns="45720" rtlCol="0" anchor="ctr"/>
          <a:lstStyle>
            <a:lvl1pPr algn="r">
              <a:defRPr sz="1100">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 id="2147483678" r:id="rId5"/>
    <p:sldLayoutId id="2147483672"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566160" y="4701404"/>
            <a:ext cx="8080373" cy="1111495"/>
          </a:xfrm>
        </p:spPr>
        <p:txBody>
          <a:bodyPr>
            <a:normAutofit/>
          </a:bodyPr>
          <a:lstStyle/>
          <a:p>
            <a:r>
              <a:rPr lang="en-US" sz="4800" dirty="0">
                <a:solidFill>
                  <a:schemeClr val="bg1"/>
                </a:solidFill>
                <a:latin typeface="Calibri" panose="020F0502020204030204" pitchFamily="34" charset="0"/>
              </a:rPr>
              <a:t>Distance Learning and RSI</a:t>
            </a:r>
          </a:p>
        </p:txBody>
      </p:sp>
      <p:sp>
        <p:nvSpPr>
          <p:cNvPr id="4" name="Text Placeholder 2"/>
          <p:cNvSpPr>
            <a:spLocks noGrp="1"/>
          </p:cNvSpPr>
          <p:nvPr>
            <p:ph type="body" idx="1"/>
          </p:nvPr>
        </p:nvSpPr>
        <p:spPr>
          <a:xfrm>
            <a:off x="6096000" y="5537199"/>
            <a:ext cx="5591173" cy="582295"/>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Accreditation Forum – October 21, 2022</a:t>
            </a: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55" y="426550"/>
            <a:ext cx="10367564" cy="908929"/>
          </a:xfrm>
        </p:spPr>
        <p:txBody>
          <a:bodyPr>
            <a:normAutofit/>
          </a:bodyPr>
          <a:lstStyle/>
          <a:p>
            <a:r>
              <a:rPr lang="en-US" sz="4400" dirty="0"/>
              <a:t>Substantive Interaction</a:t>
            </a:r>
          </a:p>
        </p:txBody>
      </p:sp>
      <p:sp>
        <p:nvSpPr>
          <p:cNvPr id="4" name="Text Placeholder 3"/>
          <p:cNvSpPr>
            <a:spLocks noGrp="1"/>
          </p:cNvSpPr>
          <p:nvPr>
            <p:ph type="body" sz="half" idx="2"/>
          </p:nvPr>
        </p:nvSpPr>
        <p:spPr>
          <a:xfrm>
            <a:off x="1805398" y="1599788"/>
            <a:ext cx="9510530" cy="5118512"/>
          </a:xfrm>
        </p:spPr>
        <p:txBody>
          <a:bodyPr>
            <a:noAutofit/>
          </a:bodyPr>
          <a:lstStyle/>
          <a:p>
            <a:pPr algn="l"/>
            <a:r>
              <a:rPr lang="en-US" sz="2400" dirty="0"/>
              <a:t>For purposes of this definition, </a:t>
            </a:r>
            <a:r>
              <a:rPr lang="en-US" sz="2400" b="1" i="1" dirty="0"/>
              <a:t>substantive interaction </a:t>
            </a:r>
            <a:r>
              <a:rPr lang="en-US" sz="2400" dirty="0"/>
              <a:t>is engaging students in teaching, learning, and assessment, consistent with the content under discussion, and also includes at least </a:t>
            </a:r>
            <a:r>
              <a:rPr lang="en-US" sz="2400" b="1" dirty="0"/>
              <a:t>two</a:t>
            </a:r>
            <a:r>
              <a:rPr lang="en-US" sz="2400" dirty="0"/>
              <a:t> of the following -</a:t>
            </a:r>
          </a:p>
          <a:p>
            <a:pPr marL="514350" indent="-514350" algn="l">
              <a:buFont typeface="+mj-lt"/>
              <a:buAutoNum type="romanLcPeriod"/>
            </a:pPr>
            <a:r>
              <a:rPr lang="en-US" sz="2400" dirty="0"/>
              <a:t>Providing direct instruction;</a:t>
            </a:r>
          </a:p>
          <a:p>
            <a:pPr marL="514350" indent="-514350" algn="l">
              <a:buFont typeface="+mj-lt"/>
              <a:buAutoNum type="romanLcPeriod"/>
            </a:pPr>
            <a:r>
              <a:rPr lang="en-US" sz="2400" dirty="0"/>
              <a:t>Assessing or providing feedback on a student's coursework;</a:t>
            </a:r>
          </a:p>
          <a:p>
            <a:pPr marL="514350" indent="-514350" algn="l">
              <a:buFont typeface="+mj-lt"/>
              <a:buAutoNum type="romanLcPeriod"/>
            </a:pPr>
            <a:r>
              <a:rPr lang="en-US" sz="2400" dirty="0"/>
              <a:t>Providing information or responding to questions about the content of a course or competency;</a:t>
            </a:r>
          </a:p>
          <a:p>
            <a:pPr marL="514350" indent="-514350" algn="l">
              <a:buFont typeface="+mj-lt"/>
              <a:buAutoNum type="romanLcPeriod"/>
            </a:pPr>
            <a:r>
              <a:rPr lang="en-US" sz="2400" dirty="0"/>
              <a:t>Facilitating a group discussion regarding the content of a course or competency; or</a:t>
            </a:r>
          </a:p>
          <a:p>
            <a:pPr marL="514350" indent="-514350" algn="l">
              <a:buFont typeface="+mj-lt"/>
              <a:buAutoNum type="romanLcPeriod"/>
            </a:pPr>
            <a:r>
              <a:rPr lang="en-US" sz="2400" dirty="0"/>
              <a:t>Other instructional activities approved by the institution's or program's accrediting agency.</a:t>
            </a:r>
          </a:p>
          <a:p>
            <a:pPr algn="l"/>
            <a:br>
              <a:rPr lang="en-US" sz="2800" dirty="0"/>
            </a:br>
            <a:endParaRPr lang="en-US" sz="2800" dirty="0"/>
          </a:p>
        </p:txBody>
      </p:sp>
    </p:spTree>
    <p:extLst>
      <p:ext uri="{BB962C8B-B14F-4D97-AF65-F5344CB8AC3E}">
        <p14:creationId xmlns:p14="http://schemas.microsoft.com/office/powerpoint/2010/main" val="185071909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63" y="355284"/>
            <a:ext cx="10367564" cy="908929"/>
          </a:xfrm>
        </p:spPr>
        <p:txBody>
          <a:bodyPr>
            <a:normAutofit/>
          </a:bodyPr>
          <a:lstStyle/>
          <a:p>
            <a:r>
              <a:rPr lang="en-US" sz="4400" dirty="0"/>
              <a:t>Regular Interaction</a:t>
            </a:r>
          </a:p>
        </p:txBody>
      </p:sp>
      <p:sp>
        <p:nvSpPr>
          <p:cNvPr id="4" name="Text Placeholder 3"/>
          <p:cNvSpPr>
            <a:spLocks noGrp="1"/>
          </p:cNvSpPr>
          <p:nvPr>
            <p:ph type="body" sz="half" idx="2"/>
          </p:nvPr>
        </p:nvSpPr>
        <p:spPr>
          <a:xfrm>
            <a:off x="1816362" y="1851960"/>
            <a:ext cx="9137754" cy="4649047"/>
          </a:xfrm>
        </p:spPr>
        <p:txBody>
          <a:bodyPr>
            <a:noAutofit/>
          </a:bodyPr>
          <a:lstStyle/>
          <a:p>
            <a:pPr algn="l"/>
            <a:r>
              <a:rPr lang="en-US" sz="2400" dirty="0"/>
              <a:t>An institution ensures </a:t>
            </a:r>
            <a:r>
              <a:rPr lang="en-US" sz="2400" b="1" i="1" dirty="0"/>
              <a:t>regular interaction </a:t>
            </a:r>
            <a:r>
              <a:rPr lang="en-US" sz="2400" dirty="0"/>
              <a:t>between a student and an instructor or instructors by, prior to the student's completion of a course or competency -</a:t>
            </a:r>
          </a:p>
          <a:p>
            <a:pPr marL="514350" indent="-514350" algn="l">
              <a:buFont typeface="+mj-lt"/>
              <a:buAutoNum type="romanLcPeriod"/>
            </a:pPr>
            <a:r>
              <a:rPr lang="en-US" sz="2000" dirty="0"/>
              <a:t>Providing the opportunity for substantive interactions with the student on a predictable and scheduled basis commensurate with the length of time and the amount of content in the course or competency; and</a:t>
            </a:r>
          </a:p>
          <a:p>
            <a:pPr marL="514350" indent="-514350" algn="l">
              <a:buFont typeface="+mj-lt"/>
              <a:buAutoNum type="romanLcPeriod"/>
            </a:pPr>
            <a:r>
              <a:rPr lang="en-US" sz="2000" dirty="0"/>
              <a:t>Monitoring the student's academic engagement and success and ensuring that an instructor is responsible for promptly and proactively engaging in substantive interaction with the student when needed on the basis of such monitoring, or upon request by the student.</a:t>
            </a:r>
          </a:p>
          <a:p>
            <a:pPr algn="l"/>
            <a:r>
              <a:rPr lang="en-US" sz="2400" dirty="0"/>
              <a:t>California law requires “among student” interactions as well.</a:t>
            </a:r>
          </a:p>
        </p:txBody>
      </p:sp>
    </p:spTree>
    <p:extLst>
      <p:ext uri="{BB962C8B-B14F-4D97-AF65-F5344CB8AC3E}">
        <p14:creationId xmlns:p14="http://schemas.microsoft.com/office/powerpoint/2010/main" val="106178519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6710A1-369E-A6A8-AD55-FBD1C588F8EC}"/>
              </a:ext>
            </a:extLst>
          </p:cNvPr>
          <p:cNvSpPr>
            <a:spLocks noGrp="1"/>
          </p:cNvSpPr>
          <p:nvPr>
            <p:ph type="title"/>
          </p:nvPr>
        </p:nvSpPr>
        <p:spPr/>
        <p:txBody>
          <a:bodyPr/>
          <a:lstStyle/>
          <a:p>
            <a:r>
              <a:rPr lang="en-US" dirty="0"/>
              <a:t>Before we get into RSI, let’s share what we already do…</a:t>
            </a:r>
          </a:p>
        </p:txBody>
      </p:sp>
      <p:sp>
        <p:nvSpPr>
          <p:cNvPr id="6" name="Content Placeholder 5">
            <a:extLst>
              <a:ext uri="{FF2B5EF4-FFF2-40B4-BE49-F238E27FC236}">
                <a16:creationId xmlns:a16="http://schemas.microsoft.com/office/drawing/2014/main" id="{DA43C736-0C3F-62A5-ECD7-494081664DB1}"/>
              </a:ext>
            </a:extLst>
          </p:cNvPr>
          <p:cNvSpPr>
            <a:spLocks noGrp="1"/>
          </p:cNvSpPr>
          <p:nvPr>
            <p:ph sz="quarter" idx="13"/>
          </p:nvPr>
        </p:nvSpPr>
        <p:spPr>
          <a:xfrm>
            <a:off x="1752600" y="1444752"/>
            <a:ext cx="10076688" cy="3053107"/>
          </a:xfrm>
        </p:spPr>
        <p:txBody>
          <a:bodyPr>
            <a:normAutofit/>
          </a:bodyPr>
          <a:lstStyle/>
          <a:p>
            <a:r>
              <a:rPr lang="en-US" sz="2400" dirty="0"/>
              <a:t>We would like to invite you to share on the </a:t>
            </a:r>
            <a:r>
              <a:rPr lang="en-US" sz="2400" b="1" dirty="0">
                <a:highlight>
                  <a:srgbClr val="FFFF00"/>
                </a:highlight>
              </a:rPr>
              <a:t>Padlet</a:t>
            </a:r>
            <a:r>
              <a:rPr lang="en-US" sz="2400" dirty="0"/>
              <a:t> types of things you do in your online classes.</a:t>
            </a:r>
          </a:p>
          <a:p>
            <a:pPr marL="342900" indent="-342900">
              <a:buFont typeface="Arial" panose="020B0604020202020204" pitchFamily="34" charset="0"/>
              <a:buChar char="•"/>
            </a:pPr>
            <a:r>
              <a:rPr lang="en-US" sz="2400" dirty="0"/>
              <a:t>Instructor to student contact</a:t>
            </a:r>
          </a:p>
          <a:p>
            <a:pPr marL="923925" indent="-333375">
              <a:buFont typeface="Arial" panose="020B0604020202020204" pitchFamily="34" charset="0"/>
              <a:buChar char="•"/>
            </a:pPr>
            <a:r>
              <a:rPr lang="en-US" sz="2400" dirty="0"/>
              <a:t>Predictable and scheduled</a:t>
            </a:r>
          </a:p>
          <a:p>
            <a:pPr marL="11113" indent="579438">
              <a:buFont typeface="Arial" panose="020B0604020202020204" pitchFamily="34" charset="0"/>
              <a:buChar char="•"/>
            </a:pPr>
            <a:r>
              <a:rPr lang="en-US" sz="2400" dirty="0"/>
              <a:t>Student to student interaction</a:t>
            </a:r>
          </a:p>
          <a:p>
            <a:pPr marL="688975" indent="592138">
              <a:buFont typeface="Arial" panose="020B0604020202020204" pitchFamily="34" charset="0"/>
              <a:buChar char="•"/>
            </a:pPr>
            <a:r>
              <a:rPr lang="en-US" sz="2400" dirty="0"/>
              <a:t>Recurring</a:t>
            </a:r>
          </a:p>
        </p:txBody>
      </p:sp>
      <p:pic>
        <p:nvPicPr>
          <p:cNvPr id="7" name="Picture 6">
            <a:extLst>
              <a:ext uri="{FF2B5EF4-FFF2-40B4-BE49-F238E27FC236}">
                <a16:creationId xmlns:a16="http://schemas.microsoft.com/office/drawing/2014/main" id="{0DA78289-0739-94D2-18E3-7DF46C26C5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912443" y="2783359"/>
            <a:ext cx="3445149" cy="3429000"/>
          </a:xfrm>
          <a:prstGeom prst="rect">
            <a:avLst/>
          </a:prstGeom>
        </p:spPr>
      </p:pic>
      <p:sp>
        <p:nvSpPr>
          <p:cNvPr id="8" name="TextBox 7">
            <a:extLst>
              <a:ext uri="{FF2B5EF4-FFF2-40B4-BE49-F238E27FC236}">
                <a16:creationId xmlns:a16="http://schemas.microsoft.com/office/drawing/2014/main" id="{4C82F289-4F5D-FBF2-AFD8-E365C703CB6C}"/>
              </a:ext>
              <a:ext uri="{C183D7F6-B498-43B3-948B-1728B52AA6E4}">
                <adec:decorative xmlns:adec="http://schemas.microsoft.com/office/drawing/2017/decorative" val="0"/>
              </a:ext>
            </a:extLst>
          </p:cNvPr>
          <p:cNvSpPr txBox="1"/>
          <p:nvPr/>
        </p:nvSpPr>
        <p:spPr>
          <a:xfrm>
            <a:off x="1947095" y="6040612"/>
            <a:ext cx="4843849" cy="369332"/>
          </a:xfrm>
          <a:prstGeom prst="rect">
            <a:avLst/>
          </a:prstGeom>
          <a:noFill/>
        </p:spPr>
        <p:txBody>
          <a:bodyPr wrap="square" rtlCol="0">
            <a:spAutoFit/>
          </a:bodyPr>
          <a:lstStyle/>
          <a:p>
            <a:r>
              <a:rPr lang="en-US" dirty="0"/>
              <a:t>https://</a:t>
            </a:r>
            <a:r>
              <a:rPr lang="en-US" dirty="0" err="1"/>
              <a:t>padlet.com</a:t>
            </a:r>
            <a:r>
              <a:rPr lang="en-US" dirty="0"/>
              <a:t>/</a:t>
            </a:r>
            <a:r>
              <a:rPr lang="en-US" dirty="0" err="1"/>
              <a:t>bmezaki</a:t>
            </a:r>
            <a:r>
              <a:rPr lang="en-US" dirty="0"/>
              <a:t>/2xhsw37dz93ranct</a:t>
            </a:r>
          </a:p>
        </p:txBody>
      </p:sp>
    </p:spTree>
    <p:extLst>
      <p:ext uri="{BB962C8B-B14F-4D97-AF65-F5344CB8AC3E}">
        <p14:creationId xmlns:p14="http://schemas.microsoft.com/office/powerpoint/2010/main" val="132096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3507C-8074-B8E5-8F18-10F047ED6E0C}"/>
              </a:ext>
            </a:extLst>
          </p:cNvPr>
          <p:cNvSpPr>
            <a:spLocks noGrp="1"/>
          </p:cNvSpPr>
          <p:nvPr>
            <p:ph type="title"/>
          </p:nvPr>
        </p:nvSpPr>
        <p:spPr>
          <a:xfrm>
            <a:off x="521208" y="448056"/>
            <a:ext cx="11311128" cy="640080"/>
          </a:xfrm>
        </p:spPr>
        <p:txBody>
          <a:bodyPr anchor="ctr">
            <a:normAutofit/>
          </a:bodyPr>
          <a:lstStyle/>
          <a:p>
            <a:r>
              <a:rPr lang="en-US" dirty="0"/>
              <a:t>Poll Question</a:t>
            </a:r>
          </a:p>
        </p:txBody>
      </p:sp>
      <p:pic>
        <p:nvPicPr>
          <p:cNvPr id="2050" name="Picture 2" descr="pink background with a blue question mark on the right hand side">
            <a:extLst>
              <a:ext uri="{FF2B5EF4-FFF2-40B4-BE49-F238E27FC236}">
                <a16:creationId xmlns:a16="http://schemas.microsoft.com/office/drawing/2014/main" id="{8CBCA345-C73E-87B0-A03E-303582928C3C}"/>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t="7619" r="1" b="27128"/>
          <a:stretch/>
        </p:blipFill>
        <p:spPr bwMode="auto">
          <a:xfrm>
            <a:off x="1752600" y="1444752"/>
            <a:ext cx="10076688" cy="4389120"/>
          </a:xfrm>
          <a:prstGeom prst="rect">
            <a:avLst/>
          </a:prstGeom>
          <a:solidFill>
            <a:srgbClr val="FFFFFF"/>
          </a:solidFill>
        </p:spPr>
      </p:pic>
    </p:spTree>
    <p:extLst>
      <p:ext uri="{BB962C8B-B14F-4D97-AF65-F5344CB8AC3E}">
        <p14:creationId xmlns:p14="http://schemas.microsoft.com/office/powerpoint/2010/main" val="160539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484E-8B39-55D8-F3FD-9F15021987BA}"/>
              </a:ext>
            </a:extLst>
          </p:cNvPr>
          <p:cNvSpPr>
            <a:spLocks noGrp="1"/>
          </p:cNvSpPr>
          <p:nvPr>
            <p:ph type="title"/>
          </p:nvPr>
        </p:nvSpPr>
        <p:spPr>
          <a:xfrm>
            <a:off x="521208" y="448056"/>
            <a:ext cx="11311128" cy="640080"/>
          </a:xfrm>
        </p:spPr>
        <p:txBody>
          <a:bodyPr anchor="ctr">
            <a:normAutofit/>
          </a:bodyPr>
          <a:lstStyle/>
          <a:p>
            <a:r>
              <a:rPr lang="en-US" dirty="0"/>
              <a:t>The RSI Rubric</a:t>
            </a:r>
          </a:p>
        </p:txBody>
      </p:sp>
      <p:graphicFrame>
        <p:nvGraphicFramePr>
          <p:cNvPr id="5" name="Content Placeholder 2" descr="This is a document to help faculty members do a meaningful self-assessment of their courses - not yet negotiated by the FA&#10;This is a way to think about your class retention and success&#10;Consider the resources or trianing you may need to make improvements to your online classes">
            <a:extLst>
              <a:ext uri="{FF2B5EF4-FFF2-40B4-BE49-F238E27FC236}">
                <a16:creationId xmlns:a16="http://schemas.microsoft.com/office/drawing/2014/main" id="{BE6D244C-EF53-94D7-9675-07822A8EDC03}"/>
              </a:ext>
            </a:extLst>
          </p:cNvPr>
          <p:cNvGraphicFramePr>
            <a:graphicFrameLocks noGrp="1"/>
          </p:cNvGraphicFramePr>
          <p:nvPr>
            <p:ph sz="quarter" idx="13"/>
            <p:extLst>
              <p:ext uri="{D42A27DB-BD31-4B8C-83A1-F6EECF244321}">
                <p14:modId xmlns:p14="http://schemas.microsoft.com/office/powerpoint/2010/main" val="2285957456"/>
              </p:ext>
            </p:extLst>
          </p:nvPr>
        </p:nvGraphicFramePr>
        <p:xfrm>
          <a:off x="1752600" y="1444752"/>
          <a:ext cx="10076688"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390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1D4-B4F1-5862-980E-BDA0D65BFDB5}"/>
              </a:ext>
            </a:extLst>
          </p:cNvPr>
          <p:cNvSpPr>
            <a:spLocks noGrp="1"/>
          </p:cNvSpPr>
          <p:nvPr>
            <p:ph type="title"/>
          </p:nvPr>
        </p:nvSpPr>
        <p:spPr/>
        <p:txBody>
          <a:bodyPr/>
          <a:lstStyle/>
          <a:p>
            <a:r>
              <a:rPr lang="en-US" dirty="0"/>
              <a:t>The RSI Rubric</a:t>
            </a:r>
          </a:p>
        </p:txBody>
      </p:sp>
      <p:sp>
        <p:nvSpPr>
          <p:cNvPr id="3" name="Content Placeholder 2">
            <a:extLst>
              <a:ext uri="{FF2B5EF4-FFF2-40B4-BE49-F238E27FC236}">
                <a16:creationId xmlns:a16="http://schemas.microsoft.com/office/drawing/2014/main" id="{65BC5F26-C5D5-DBF7-F994-C5780FAAA549}"/>
              </a:ext>
            </a:extLst>
          </p:cNvPr>
          <p:cNvSpPr>
            <a:spLocks noGrp="1"/>
          </p:cNvSpPr>
          <p:nvPr>
            <p:ph sz="quarter" idx="13"/>
          </p:nvPr>
        </p:nvSpPr>
        <p:spPr/>
        <p:txBody>
          <a:bodyPr vert="horz" lIns="91440" tIns="45720" rIns="91440" bIns="45720" rtlCol="0" anchor="t">
            <a:normAutofit/>
          </a:bodyPr>
          <a:lstStyle/>
          <a:p>
            <a:pPr marL="285750" indent="-285750">
              <a:buFont typeface="Arial"/>
              <a:buChar char="•"/>
            </a:pPr>
            <a:r>
              <a:rPr lang="en-US" sz="2400" dirty="0">
                <a:cs typeface="Calibri"/>
              </a:rPr>
              <a:t>Starts with a self-assessment</a:t>
            </a:r>
          </a:p>
          <a:p>
            <a:pPr marL="285750" indent="-285750">
              <a:buClr>
                <a:srgbClr val="404040"/>
              </a:buClr>
              <a:buFont typeface="Arial"/>
              <a:buChar char="•"/>
            </a:pPr>
            <a:r>
              <a:rPr lang="en-US" sz="2400" dirty="0">
                <a:cs typeface="Calibri"/>
              </a:rPr>
              <a:t>Capture both the interaction you have with students, and that students have with each other</a:t>
            </a:r>
          </a:p>
          <a:p>
            <a:pPr marL="285750" indent="-285750">
              <a:buClr>
                <a:srgbClr val="404040"/>
              </a:buClr>
              <a:buFont typeface="Arial"/>
              <a:buChar char="•"/>
            </a:pPr>
            <a:r>
              <a:rPr lang="en-US" sz="2400" dirty="0">
                <a:cs typeface="Calibri"/>
              </a:rPr>
              <a:t>Download this rubric so you can access the drop-down boxes</a:t>
            </a:r>
          </a:p>
          <a:p>
            <a:pPr marL="285750" lvl="5" indent="-285750">
              <a:buClr>
                <a:srgbClr val="404040"/>
              </a:buClr>
              <a:buFont typeface="Arial"/>
              <a:buChar char="•"/>
            </a:pPr>
            <a:r>
              <a:rPr lang="en-US" sz="2400" dirty="0">
                <a:cs typeface="Calibri"/>
              </a:rPr>
              <a:t>Use the drop-down boxes to log what you do</a:t>
            </a:r>
          </a:p>
          <a:p>
            <a:pPr marL="285750" indent="-285750">
              <a:buClr>
                <a:srgbClr val="404040"/>
              </a:buClr>
              <a:buFont typeface="Arial"/>
              <a:buChar char="•"/>
            </a:pPr>
            <a:r>
              <a:rPr lang="en-US" sz="2400" dirty="0">
                <a:cs typeface="Calibri"/>
              </a:rPr>
              <a:t>Indicate in the column where and how often you demonstrate this interaction</a:t>
            </a:r>
          </a:p>
          <a:p>
            <a:endParaRPr lang="en-US">
              <a:cs typeface="Calibri"/>
            </a:endParaRPr>
          </a:p>
        </p:txBody>
      </p:sp>
    </p:spTree>
    <p:extLst>
      <p:ext uri="{BB962C8B-B14F-4D97-AF65-F5344CB8AC3E}">
        <p14:creationId xmlns:p14="http://schemas.microsoft.com/office/powerpoint/2010/main" val="1250941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5CBC-8715-F31B-BC1E-D0AFDB9B079A}"/>
              </a:ext>
            </a:extLst>
          </p:cNvPr>
          <p:cNvSpPr>
            <a:spLocks noGrp="1"/>
          </p:cNvSpPr>
          <p:nvPr>
            <p:ph type="title"/>
          </p:nvPr>
        </p:nvSpPr>
        <p:spPr/>
        <p:txBody>
          <a:bodyPr/>
          <a:lstStyle/>
          <a:p>
            <a:r>
              <a:rPr lang="en-US" dirty="0"/>
              <a:t>Resources and Support: </a:t>
            </a:r>
          </a:p>
        </p:txBody>
      </p:sp>
      <p:sp>
        <p:nvSpPr>
          <p:cNvPr id="3" name="Content Placeholder 2">
            <a:extLst>
              <a:ext uri="{FF2B5EF4-FFF2-40B4-BE49-F238E27FC236}">
                <a16:creationId xmlns:a16="http://schemas.microsoft.com/office/drawing/2014/main" id="{08F15B53-3F44-FB25-8DFD-E46E1F996056}"/>
              </a:ext>
            </a:extLst>
          </p:cNvPr>
          <p:cNvSpPr>
            <a:spLocks noGrp="1"/>
          </p:cNvSpPr>
          <p:nvPr>
            <p:ph sz="quarter" idx="13"/>
          </p:nvPr>
        </p:nvSpPr>
        <p:spPr>
          <a:xfrm>
            <a:off x="1752600" y="1444752"/>
            <a:ext cx="4839856" cy="3775429"/>
          </a:xfrm>
        </p:spPr>
        <p:txBody>
          <a:bodyPr vert="horz" lIns="91440" tIns="45720" rIns="91440" bIns="45720" rtlCol="0" anchor="t">
            <a:normAutofit/>
          </a:bodyPr>
          <a:lstStyle/>
          <a:p>
            <a:r>
              <a:rPr lang="en-US" sz="2400" dirty="0"/>
              <a:t>Use this QR code to access another </a:t>
            </a:r>
            <a:r>
              <a:rPr lang="en-US" sz="2400" dirty="0">
                <a:highlight>
                  <a:srgbClr val="FFFF00"/>
                </a:highlight>
              </a:rPr>
              <a:t>Padlet </a:t>
            </a:r>
            <a:r>
              <a:rPr lang="en-US" sz="2400" dirty="0"/>
              <a:t>to describe the resources and support you may need.</a:t>
            </a:r>
            <a:endParaRPr lang="en-US" sz="2400" dirty="0">
              <a:cs typeface="Calibri"/>
            </a:endParaRPr>
          </a:p>
          <a:p>
            <a:endParaRPr lang="en-US" dirty="0">
              <a:cs typeface="Calibri"/>
            </a:endParaRPr>
          </a:p>
          <a:p>
            <a:r>
              <a:rPr lang="en-US" sz="2000" dirty="0">
                <a:cs typeface="Calibri"/>
              </a:rPr>
              <a:t>Support and resources could include, but are not limited to, training. </a:t>
            </a:r>
            <a:endParaRPr lang="en-US" dirty="0"/>
          </a:p>
          <a:p>
            <a:endParaRPr lang="en-US" sz="2000" dirty="0">
              <a:cs typeface="Calibri"/>
            </a:endParaRPr>
          </a:p>
          <a:p>
            <a:r>
              <a:rPr lang="en-US" sz="2000" dirty="0">
                <a:cs typeface="Calibri"/>
              </a:rPr>
              <a:t>Click on the + in the bottom right corner to post. </a:t>
            </a:r>
          </a:p>
        </p:txBody>
      </p:sp>
      <p:pic>
        <p:nvPicPr>
          <p:cNvPr id="4" name="Picture 4" descr="Qr code&#10;https://padlet.com/bmezaki/xokqs7f1f7l3leya">
            <a:extLst>
              <a:ext uri="{FF2B5EF4-FFF2-40B4-BE49-F238E27FC236}">
                <a16:creationId xmlns:a16="http://schemas.microsoft.com/office/drawing/2014/main" id="{0E2A121F-C4A6-BC93-46E0-6767C8DF5582}"/>
              </a:ext>
            </a:extLst>
          </p:cNvPr>
          <p:cNvPicPr>
            <a:picLocks noChangeAspect="1"/>
          </p:cNvPicPr>
          <p:nvPr/>
        </p:nvPicPr>
        <p:blipFill>
          <a:blip r:embed="rId2"/>
          <a:stretch>
            <a:fillRect/>
          </a:stretch>
        </p:blipFill>
        <p:spPr>
          <a:xfrm>
            <a:off x="7342816" y="1775311"/>
            <a:ext cx="4062636" cy="4054037"/>
          </a:xfrm>
          <a:prstGeom prst="rect">
            <a:avLst/>
          </a:prstGeom>
        </p:spPr>
      </p:pic>
      <p:pic>
        <p:nvPicPr>
          <p:cNvPr id="5" name="Picture 5">
            <a:extLst>
              <a:ext uri="{FF2B5EF4-FFF2-40B4-BE49-F238E27FC236}">
                <a16:creationId xmlns:a16="http://schemas.microsoft.com/office/drawing/2014/main" id="{3FA3E52D-DC55-CBC6-E574-2ACF8905B6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08426" y="5266530"/>
            <a:ext cx="1239657" cy="1050362"/>
          </a:xfrm>
          <a:prstGeom prst="rect">
            <a:avLst/>
          </a:prstGeom>
        </p:spPr>
      </p:pic>
    </p:spTree>
    <p:extLst>
      <p:ext uri="{BB962C8B-B14F-4D97-AF65-F5344CB8AC3E}">
        <p14:creationId xmlns:p14="http://schemas.microsoft.com/office/powerpoint/2010/main" val="152571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3507C-8074-B8E5-8F18-10F047ED6E0C}"/>
              </a:ext>
            </a:extLst>
          </p:cNvPr>
          <p:cNvSpPr>
            <a:spLocks noGrp="1"/>
          </p:cNvSpPr>
          <p:nvPr>
            <p:ph type="title"/>
          </p:nvPr>
        </p:nvSpPr>
        <p:spPr>
          <a:xfrm>
            <a:off x="521208" y="448056"/>
            <a:ext cx="11311128" cy="640080"/>
          </a:xfrm>
        </p:spPr>
        <p:txBody>
          <a:bodyPr anchor="ctr">
            <a:normAutofit/>
          </a:bodyPr>
          <a:lstStyle/>
          <a:p>
            <a:r>
              <a:rPr lang="en-US" dirty="0"/>
              <a:t>Poll Question</a:t>
            </a:r>
          </a:p>
        </p:txBody>
      </p:sp>
      <p:pic>
        <p:nvPicPr>
          <p:cNvPr id="2050" name="Picture 2" descr="pink background with a blue question mark on the right hand side">
            <a:extLst>
              <a:ext uri="{FF2B5EF4-FFF2-40B4-BE49-F238E27FC236}">
                <a16:creationId xmlns:a16="http://schemas.microsoft.com/office/drawing/2014/main" id="{8CBCA345-C73E-87B0-A03E-303582928C3C}"/>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t="7619" r="1" b="27128"/>
          <a:stretch/>
        </p:blipFill>
        <p:spPr bwMode="auto">
          <a:xfrm>
            <a:off x="1752600" y="1444752"/>
            <a:ext cx="10076688" cy="4389120"/>
          </a:xfrm>
          <a:prstGeom prst="rect">
            <a:avLst/>
          </a:prstGeom>
          <a:solidFill>
            <a:srgbClr val="FFFFFF"/>
          </a:solidFill>
        </p:spPr>
      </p:pic>
    </p:spTree>
    <p:extLst>
      <p:ext uri="{BB962C8B-B14F-4D97-AF65-F5344CB8AC3E}">
        <p14:creationId xmlns:p14="http://schemas.microsoft.com/office/powerpoint/2010/main" val="1905046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6A5FE-D5D4-2337-F028-E8373BCCD449}"/>
              </a:ext>
            </a:extLst>
          </p:cNvPr>
          <p:cNvSpPr>
            <a:spLocks noGrp="1"/>
          </p:cNvSpPr>
          <p:nvPr>
            <p:ph type="title"/>
          </p:nvPr>
        </p:nvSpPr>
        <p:spPr/>
        <p:txBody>
          <a:bodyPr/>
          <a:lstStyle/>
          <a:p>
            <a:r>
              <a:rPr lang="en-US" dirty="0"/>
              <a:t>Join us for the November Accreditation Forum!</a:t>
            </a:r>
          </a:p>
        </p:txBody>
      </p:sp>
      <p:sp>
        <p:nvSpPr>
          <p:cNvPr id="3" name="Content Placeholder 2">
            <a:extLst>
              <a:ext uri="{FF2B5EF4-FFF2-40B4-BE49-F238E27FC236}">
                <a16:creationId xmlns:a16="http://schemas.microsoft.com/office/drawing/2014/main" id="{91FDC733-3A01-3459-19D5-C735925EC9A8}"/>
              </a:ext>
            </a:extLst>
          </p:cNvPr>
          <p:cNvSpPr>
            <a:spLocks noGrp="1"/>
          </p:cNvSpPr>
          <p:nvPr>
            <p:ph sz="quarter" idx="13"/>
          </p:nvPr>
        </p:nvSpPr>
        <p:spPr>
          <a:xfrm>
            <a:off x="1752600" y="1444752"/>
            <a:ext cx="10076688" cy="2069010"/>
          </a:xfrm>
        </p:spPr>
        <p:txBody>
          <a:bodyPr>
            <a:normAutofit/>
          </a:bodyPr>
          <a:lstStyle/>
          <a:p>
            <a:pPr marL="285750" indent="-285750">
              <a:buFont typeface="Arial" panose="020B0604020202020204" pitchFamily="34" charset="0"/>
              <a:buChar char="•"/>
            </a:pPr>
            <a:r>
              <a:rPr lang="en-US" sz="2400" dirty="0"/>
              <a:t>Friday, November 18</a:t>
            </a:r>
          </a:p>
          <a:p>
            <a:pPr marL="285750" indent="-285750">
              <a:buFont typeface="Arial" panose="020B0604020202020204" pitchFamily="34" charset="0"/>
              <a:buChar char="•"/>
            </a:pPr>
            <a:r>
              <a:rPr lang="en-US" sz="2400" dirty="0"/>
              <a:t>3:00 – 4:00 pm</a:t>
            </a:r>
          </a:p>
          <a:p>
            <a:pPr marL="285750" indent="-285750">
              <a:buFont typeface="Arial" panose="020B0604020202020204" pitchFamily="34" charset="0"/>
              <a:buChar char="•"/>
            </a:pPr>
            <a:r>
              <a:rPr lang="en-US" sz="2400" dirty="0"/>
              <a:t>Data and Institution Set Standards (ISS)</a:t>
            </a:r>
          </a:p>
        </p:txBody>
      </p:sp>
      <p:pic>
        <p:nvPicPr>
          <p:cNvPr id="8194" name="Picture 2" descr="Computer screen with the Zoom icon in the center">
            <a:extLst>
              <a:ext uri="{FF2B5EF4-FFF2-40B4-BE49-F238E27FC236}">
                <a16:creationId xmlns:a16="http://schemas.microsoft.com/office/drawing/2014/main" id="{4125E3DB-A295-8A87-8C2E-7982DBA3E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715" y="3513762"/>
            <a:ext cx="5252458" cy="295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81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3156" y="413510"/>
            <a:ext cx="6422849" cy="1024874"/>
          </a:xfrm>
        </p:spPr>
        <p:txBody>
          <a:bodyPr vert="horz" lIns="91440" tIns="45720" rIns="91440" bIns="45720" rtlCol="0">
            <a:normAutofit/>
          </a:bodyPr>
          <a:lstStyle/>
          <a:p>
            <a:r>
              <a:rPr lang="en-US" kern="1200">
                <a:latin typeface="+mj-lt"/>
                <a:ea typeface="+mj-ea"/>
                <a:cs typeface="+mj-cs"/>
              </a:rPr>
              <a:t>Accreditation </a:t>
            </a:r>
            <a:r>
              <a:rPr lang="en-US"/>
              <a:t>Core Team</a:t>
            </a:r>
            <a:endParaRPr lang="en-US" kern="1200">
              <a:latin typeface="+mj-lt"/>
              <a:cs typeface="Calibri Light"/>
            </a:endParaRPr>
          </a:p>
        </p:txBody>
      </p:sp>
      <p:pic>
        <p:nvPicPr>
          <p:cNvPr id="6" name="Picture 5">
            <a:extLst>
              <a:ext uri="{FF2B5EF4-FFF2-40B4-BE49-F238E27FC236}">
                <a16:creationId xmlns:a16="http://schemas.microsoft.com/office/drawing/2014/main" id="{617A86A2-1EBF-4759-8084-47F65F5B42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2161" y="246579"/>
            <a:ext cx="1652843" cy="1665333"/>
          </a:xfrm>
          <a:prstGeom prst="rect">
            <a:avLst/>
          </a:prstGeom>
          <a:effectLst/>
        </p:spPr>
      </p:pic>
      <p:graphicFrame>
        <p:nvGraphicFramePr>
          <p:cNvPr id="32" name="Content Placeholder 1">
            <a:extLst>
              <a:ext uri="{FF2B5EF4-FFF2-40B4-BE49-F238E27FC236}">
                <a16:creationId xmlns:a16="http://schemas.microsoft.com/office/drawing/2014/main" id="{D3DF996F-6CAC-71B9-2B13-CF070F01C1F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33877222"/>
              </p:ext>
            </p:extLst>
          </p:nvPr>
        </p:nvGraphicFramePr>
        <p:xfrm>
          <a:off x="2270589" y="2076994"/>
          <a:ext cx="8744676" cy="4146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386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62568" y="385881"/>
            <a:ext cx="6422849" cy="955132"/>
          </a:xfrm>
        </p:spPr>
        <p:txBody>
          <a:bodyPr vert="horz" lIns="91440" tIns="45720" rIns="91440" bIns="45720" rtlCol="0">
            <a:normAutofit/>
          </a:bodyPr>
          <a:lstStyle/>
          <a:p>
            <a:r>
              <a:rPr lang="en-US" kern="1200" dirty="0">
                <a:latin typeface="+mj-lt"/>
                <a:ea typeface="+mj-ea"/>
                <a:cs typeface="+mj-cs"/>
              </a:rPr>
              <a:t>DL Team Members</a:t>
            </a:r>
          </a:p>
        </p:txBody>
      </p:sp>
      <p:graphicFrame>
        <p:nvGraphicFramePr>
          <p:cNvPr id="39" name="Content Placeholder 1">
            <a:extLst>
              <a:ext uri="{FF2B5EF4-FFF2-40B4-BE49-F238E27FC236}">
                <a16:creationId xmlns:a16="http://schemas.microsoft.com/office/drawing/2014/main" id="{685D58B3-AF79-3B7A-2467-856B2569F5C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605695359"/>
              </p:ext>
            </p:extLst>
          </p:nvPr>
        </p:nvGraphicFramePr>
        <p:xfrm>
          <a:off x="2383604" y="2023789"/>
          <a:ext cx="7767263" cy="4200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7658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62568" y="385881"/>
            <a:ext cx="6422849" cy="955132"/>
          </a:xfrm>
        </p:spPr>
        <p:txBody>
          <a:bodyPr vert="horz" lIns="91440" tIns="45720" rIns="91440" bIns="45720" rtlCol="0">
            <a:normAutofit/>
          </a:bodyPr>
          <a:lstStyle/>
          <a:p>
            <a:r>
              <a:rPr lang="en-US" dirty="0"/>
              <a:t>Faculty Leadership</a:t>
            </a:r>
            <a:endParaRPr lang="en-US" kern="1200" dirty="0">
              <a:latin typeface="+mj-lt"/>
              <a:ea typeface="+mj-ea"/>
              <a:cs typeface="+mj-cs"/>
            </a:endParaRPr>
          </a:p>
        </p:txBody>
      </p:sp>
      <p:graphicFrame>
        <p:nvGraphicFramePr>
          <p:cNvPr id="39" name="Content Placeholder 1">
            <a:extLst>
              <a:ext uri="{FF2B5EF4-FFF2-40B4-BE49-F238E27FC236}">
                <a16:creationId xmlns:a16="http://schemas.microsoft.com/office/drawing/2014/main" id="{685D58B3-AF79-3B7A-2467-856B2569F5C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45340951"/>
              </p:ext>
            </p:extLst>
          </p:nvPr>
        </p:nvGraphicFramePr>
        <p:xfrm>
          <a:off x="2383604" y="1913500"/>
          <a:ext cx="8148263" cy="4310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414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1583" y="119842"/>
            <a:ext cx="10685912" cy="734400"/>
          </a:xfrm>
        </p:spPr>
        <p:txBody>
          <a:bodyPr vert="horz" lIns="91440" tIns="45720" rIns="91440" bIns="45720" rtlCol="0" anchor="ctr">
            <a:noAutofit/>
          </a:bodyPr>
          <a:lstStyle/>
          <a:p>
            <a:r>
              <a:rPr lang="en-US" sz="3200" kern="1200" dirty="0">
                <a:latin typeface="+mj-lt"/>
                <a:ea typeface="+mj-ea"/>
                <a:cs typeface="+mj-cs"/>
              </a:rPr>
              <a:t>Welcome &amp; Outcomes</a:t>
            </a:r>
          </a:p>
        </p:txBody>
      </p:sp>
      <p:graphicFrame>
        <p:nvGraphicFramePr>
          <p:cNvPr id="5" name="Content Placeholder 1" descr="Understand what to expect during the ACCJC Formative/Summative review process&#10;Be familiar with the School of Continuing Education ASC WASC accreditation process&#10;Celebrate accreditation work completed&#10;Recognize accreditation in action during Fall 2022&#10;Know about upcoming Key events">
            <a:extLst>
              <a:ext uri="{FF2B5EF4-FFF2-40B4-BE49-F238E27FC236}">
                <a16:creationId xmlns:a16="http://schemas.microsoft.com/office/drawing/2014/main" id="{D6D4F9FE-CDB4-3B63-199B-848408EC446C}"/>
              </a:ext>
            </a:extLst>
          </p:cNvPr>
          <p:cNvGraphicFramePr>
            <a:graphicFrameLocks noGrp="1"/>
          </p:cNvGraphicFramePr>
          <p:nvPr>
            <p:ph sz="half" idx="4294967295"/>
            <p:extLst>
              <p:ext uri="{D42A27DB-BD31-4B8C-83A1-F6EECF244321}">
                <p14:modId xmlns:p14="http://schemas.microsoft.com/office/powerpoint/2010/main" val="2420546637"/>
              </p:ext>
            </p:extLst>
          </p:nvPr>
        </p:nvGraphicFramePr>
        <p:xfrm>
          <a:off x="2566737" y="2394857"/>
          <a:ext cx="8670758" cy="4169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B0A03B76-4B8A-47CC-B09E-904BD6407674}"/>
              </a:ext>
            </a:extLst>
          </p:cNvPr>
          <p:cNvSpPr txBox="1"/>
          <p:nvPr/>
        </p:nvSpPr>
        <p:spPr>
          <a:xfrm>
            <a:off x="1684421" y="950495"/>
            <a:ext cx="9553074" cy="1384995"/>
          </a:xfrm>
          <a:prstGeom prst="rect">
            <a:avLst/>
          </a:prstGeom>
          <a:noFill/>
        </p:spPr>
        <p:txBody>
          <a:bodyPr wrap="square" rtlCol="0">
            <a:spAutoFit/>
          </a:bodyPr>
          <a:lstStyle/>
          <a:p>
            <a:r>
              <a:rPr lang="en-US" sz="2400" dirty="0"/>
              <a:t>We are glad that you are here to discuss the </a:t>
            </a:r>
            <a:r>
              <a:rPr lang="en-US" sz="2400" b="1" dirty="0"/>
              <a:t>alignment</a:t>
            </a:r>
            <a:r>
              <a:rPr lang="en-US" sz="2400" dirty="0"/>
              <a:t> of regulations regarding accreditation and RSI, </a:t>
            </a:r>
            <a:r>
              <a:rPr lang="en-US" sz="2400" i="1" dirty="0"/>
              <a:t>regular </a:t>
            </a:r>
            <a:r>
              <a:rPr lang="en-US" sz="2400" dirty="0"/>
              <a:t>and </a:t>
            </a:r>
            <a:r>
              <a:rPr lang="en-US" sz="2400" i="1" dirty="0"/>
              <a:t>substantive interaction. </a:t>
            </a:r>
          </a:p>
          <a:p>
            <a:endParaRPr lang="en-US" sz="1200" i="1" dirty="0"/>
          </a:p>
          <a:p>
            <a:r>
              <a:rPr lang="en-US" sz="2400" dirty="0"/>
              <a:t>Outcomes for today:</a:t>
            </a:r>
            <a:endParaRPr lang="en-US" dirty="0"/>
          </a:p>
        </p:txBody>
      </p:sp>
    </p:spTree>
    <p:extLst>
      <p:ext uri="{BB962C8B-B14F-4D97-AF65-F5344CB8AC3E}">
        <p14:creationId xmlns:p14="http://schemas.microsoft.com/office/powerpoint/2010/main" val="14657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ED6A7-F8BA-E247-145A-7A88E570015E}"/>
              </a:ext>
            </a:extLst>
          </p:cNvPr>
          <p:cNvSpPr>
            <a:spLocks noGrp="1"/>
          </p:cNvSpPr>
          <p:nvPr>
            <p:ph type="title"/>
          </p:nvPr>
        </p:nvSpPr>
        <p:spPr>
          <a:xfrm>
            <a:off x="521208" y="448056"/>
            <a:ext cx="11311128" cy="640080"/>
          </a:xfrm>
        </p:spPr>
        <p:txBody>
          <a:bodyPr anchor="ctr">
            <a:normAutofit/>
          </a:bodyPr>
          <a:lstStyle/>
          <a:p>
            <a:r>
              <a:rPr lang="en-US" dirty="0"/>
              <a:t>Welcome! </a:t>
            </a:r>
          </a:p>
        </p:txBody>
      </p:sp>
      <p:sp>
        <p:nvSpPr>
          <p:cNvPr id="3" name="Content Placeholder 2">
            <a:extLst>
              <a:ext uri="{FF2B5EF4-FFF2-40B4-BE49-F238E27FC236}">
                <a16:creationId xmlns:a16="http://schemas.microsoft.com/office/drawing/2014/main" id="{6496F45E-8D6E-A54F-3553-DF4AFDA547EC}"/>
              </a:ext>
            </a:extLst>
          </p:cNvPr>
          <p:cNvSpPr>
            <a:spLocks noGrp="1"/>
          </p:cNvSpPr>
          <p:nvPr>
            <p:ph sz="half" idx="1"/>
          </p:nvPr>
        </p:nvSpPr>
        <p:spPr>
          <a:xfrm>
            <a:off x="1752600" y="1501775"/>
            <a:ext cx="4951766" cy="4726030"/>
          </a:xfrm>
        </p:spPr>
        <p:txBody>
          <a:bodyPr vert="horz" lIns="91440" tIns="45720" rIns="91440" bIns="45720" rtlCol="0" anchor="t">
            <a:normAutofit lnSpcReduction="10000"/>
          </a:bodyPr>
          <a:lstStyle/>
          <a:p>
            <a:pPr>
              <a:lnSpc>
                <a:spcPct val="98000"/>
              </a:lnSpc>
            </a:pPr>
            <a:r>
              <a:rPr lang="en-US" sz="2400" dirty="0"/>
              <a:t>Federal Law changed the language about distance education from “regular and effective contact” (REC) to “regular and substantive interaction” (RSI)</a:t>
            </a:r>
            <a:endParaRPr lang="en-US" sz="2400">
              <a:cs typeface="Calibri" panose="020F0502020204030204"/>
            </a:endParaRPr>
          </a:p>
          <a:p>
            <a:pPr>
              <a:lnSpc>
                <a:spcPct val="98000"/>
              </a:lnSpc>
            </a:pPr>
            <a:endParaRPr lang="en-US" sz="2400" dirty="0"/>
          </a:p>
          <a:p>
            <a:pPr marL="285750" lvl="1" indent="-285750">
              <a:lnSpc>
                <a:spcPct val="98000"/>
              </a:lnSpc>
              <a:buFont typeface="Arial" panose="020B0604020202020204" pitchFamily="34" charset="0"/>
              <a:buChar char="•"/>
            </a:pPr>
            <a:r>
              <a:rPr lang="en-US" sz="2000" dirty="0"/>
              <a:t>ACCJC, our accrediting body,  adopted the change from REC to RSI</a:t>
            </a:r>
            <a:endParaRPr lang="en-US" sz="2000" dirty="0">
              <a:cs typeface="Calibri"/>
            </a:endParaRPr>
          </a:p>
          <a:p>
            <a:pPr marL="285750" lvl="1" indent="-285750">
              <a:lnSpc>
                <a:spcPct val="98000"/>
              </a:lnSpc>
              <a:buFont typeface="Arial" panose="020B0604020202020204" pitchFamily="34" charset="0"/>
              <a:buChar char="•"/>
            </a:pPr>
            <a:r>
              <a:rPr lang="en-US" sz="2000" dirty="0"/>
              <a:t>California law changed from REC to RSI</a:t>
            </a:r>
            <a:endParaRPr lang="en-US" sz="2000" dirty="0">
              <a:cs typeface="Calibri"/>
            </a:endParaRPr>
          </a:p>
          <a:p>
            <a:pPr marL="285750" lvl="1" indent="-285750">
              <a:lnSpc>
                <a:spcPct val="98000"/>
              </a:lnSpc>
              <a:buFont typeface="Arial" panose="020B0604020202020204" pitchFamily="34" charset="0"/>
              <a:buChar char="•"/>
            </a:pPr>
            <a:r>
              <a:rPr lang="en-US" sz="2000" dirty="0"/>
              <a:t>Mt. SAC is responding to these changes:</a:t>
            </a:r>
            <a:endParaRPr lang="en-US" sz="2000" dirty="0">
              <a:cs typeface="Calibri"/>
            </a:endParaRPr>
          </a:p>
          <a:p>
            <a:pPr marL="920750" lvl="6" indent="-296545">
              <a:lnSpc>
                <a:spcPct val="98000"/>
              </a:lnSpc>
              <a:buFont typeface="Arial" panose="020B0604020202020204" pitchFamily="34" charset="0"/>
              <a:buChar char="•"/>
            </a:pPr>
            <a:r>
              <a:rPr lang="en-US" sz="2000" dirty="0"/>
              <a:t>Reviewed of AP 4105</a:t>
            </a:r>
            <a:endParaRPr lang="en-US" sz="2000" dirty="0">
              <a:cs typeface="Calibri" panose="020F0502020204030204"/>
            </a:endParaRPr>
          </a:p>
          <a:p>
            <a:pPr marL="920750" lvl="6" indent="-296545">
              <a:lnSpc>
                <a:spcPct val="98000"/>
              </a:lnSpc>
              <a:buFont typeface="Arial" panose="020B0604020202020204" pitchFamily="34" charset="0"/>
              <a:buChar char="•"/>
            </a:pPr>
            <a:r>
              <a:rPr lang="en-US" sz="2000" dirty="0"/>
              <a:t>RSI Rubric for self-assessment</a:t>
            </a:r>
            <a:endParaRPr lang="en-US" sz="2000" dirty="0">
              <a:cs typeface="Calibri"/>
            </a:endParaRPr>
          </a:p>
          <a:p>
            <a:pPr marL="285750" lvl="6" indent="-285750">
              <a:lnSpc>
                <a:spcPct val="98000"/>
              </a:lnSpc>
              <a:buClr>
                <a:prstClr val="black">
                  <a:lumMod val="75000"/>
                  <a:lumOff val="25000"/>
                </a:prstClr>
              </a:buClr>
              <a:buFont typeface="Arial" panose="020B0604020202020204" pitchFamily="34" charset="0"/>
              <a:buChar char="•"/>
            </a:pPr>
            <a:endParaRPr lang="en-US" dirty="0">
              <a:cs typeface="Calibri" panose="020F0502020204030204"/>
            </a:endParaRPr>
          </a:p>
          <a:p>
            <a:pPr marL="285750" lvl="1" indent="-285750">
              <a:lnSpc>
                <a:spcPct val="98000"/>
              </a:lnSpc>
              <a:buFont typeface="Arial" panose="020B0604020202020204" pitchFamily="34" charset="0"/>
              <a:buChar char="•"/>
            </a:pPr>
            <a:endParaRPr lang="en-US" dirty="0">
              <a:cs typeface="Calibri" panose="020F0502020204030204"/>
            </a:endParaRPr>
          </a:p>
        </p:txBody>
      </p:sp>
      <p:pic>
        <p:nvPicPr>
          <p:cNvPr id="1026" name="Picture 2" descr="gray rock formation on green grass field under white clouds during daytime">
            <a:extLst>
              <a:ext uri="{FF2B5EF4-FFF2-40B4-BE49-F238E27FC236}">
                <a16:creationId xmlns:a16="http://schemas.microsoft.com/office/drawing/2014/main" id="{82BED3C3-A428-906A-0E5D-5E32B7F582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45" r="9310" b="-3"/>
          <a:stretch/>
        </p:blipFill>
        <p:spPr bwMode="auto">
          <a:xfrm>
            <a:off x="7086600" y="1501775"/>
            <a:ext cx="4743450" cy="4351338"/>
          </a:xfrm>
          <a:prstGeom prst="rect">
            <a:avLst/>
          </a:prstGeom>
          <a:solidFill>
            <a:srgbClr val="FFFFFF"/>
          </a:solidFill>
        </p:spPr>
      </p:pic>
    </p:spTree>
    <p:extLst>
      <p:ext uri="{BB962C8B-B14F-4D97-AF65-F5344CB8AC3E}">
        <p14:creationId xmlns:p14="http://schemas.microsoft.com/office/powerpoint/2010/main" val="86098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52C0E-5C88-71D3-7BF3-A265C4A9977E}"/>
              </a:ext>
            </a:extLst>
          </p:cNvPr>
          <p:cNvSpPr>
            <a:spLocks noGrp="1"/>
          </p:cNvSpPr>
          <p:nvPr>
            <p:ph type="title"/>
          </p:nvPr>
        </p:nvSpPr>
        <p:spPr/>
        <p:txBody>
          <a:bodyPr/>
          <a:lstStyle/>
          <a:p>
            <a:r>
              <a:rPr lang="en-US" dirty="0"/>
              <a:t>The Accreditation Process and DL…</a:t>
            </a:r>
          </a:p>
        </p:txBody>
      </p:sp>
      <p:pic>
        <p:nvPicPr>
          <p:cNvPr id="5" name="Picture 5" descr="green thread woven through two parallel silver rods">
            <a:extLst>
              <a:ext uri="{FF2B5EF4-FFF2-40B4-BE49-F238E27FC236}">
                <a16:creationId xmlns:a16="http://schemas.microsoft.com/office/drawing/2014/main" id="{06A1CC78-AF24-6285-7EB4-52F4FFCD128C}"/>
              </a:ext>
            </a:extLst>
          </p:cNvPr>
          <p:cNvPicPr>
            <a:picLocks noChangeAspect="1"/>
          </p:cNvPicPr>
          <p:nvPr/>
        </p:nvPicPr>
        <p:blipFill>
          <a:blip r:embed="rId2"/>
          <a:stretch>
            <a:fillRect/>
          </a:stretch>
        </p:blipFill>
        <p:spPr>
          <a:xfrm>
            <a:off x="1833489" y="1311298"/>
            <a:ext cx="3415784" cy="5304397"/>
          </a:xfrm>
          <a:prstGeom prst="rect">
            <a:avLst/>
          </a:prstGeom>
        </p:spPr>
      </p:pic>
      <p:graphicFrame>
        <p:nvGraphicFramePr>
          <p:cNvPr id="6" name="Diagram 6" descr="RSI Changes - Federal and State Law, ACCJC standards&#10;Local Processes - AP 4105, Academic Senate &amp; Faculty Association&#10;Accreditation Cycle - Includes peer team review of DL classes for RSI">
            <a:extLst>
              <a:ext uri="{FF2B5EF4-FFF2-40B4-BE49-F238E27FC236}">
                <a16:creationId xmlns:a16="http://schemas.microsoft.com/office/drawing/2014/main" id="{E80E6637-BDB1-8B04-71DB-C200E808A22C}"/>
              </a:ext>
            </a:extLst>
          </p:cNvPr>
          <p:cNvGraphicFramePr/>
          <p:nvPr>
            <p:extLst>
              <p:ext uri="{D42A27DB-BD31-4B8C-83A1-F6EECF244321}">
                <p14:modId xmlns:p14="http://schemas.microsoft.com/office/powerpoint/2010/main" val="2872622043"/>
              </p:ext>
            </p:extLst>
          </p:nvPr>
        </p:nvGraphicFramePr>
        <p:xfrm>
          <a:off x="5701295" y="1419295"/>
          <a:ext cx="6030213" cy="4863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924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18977-BF0B-558C-D416-200A06158F40}"/>
              </a:ext>
            </a:extLst>
          </p:cNvPr>
          <p:cNvSpPr>
            <a:spLocks noGrp="1"/>
          </p:cNvSpPr>
          <p:nvPr>
            <p:ph type="title"/>
          </p:nvPr>
        </p:nvSpPr>
        <p:spPr>
          <a:xfrm>
            <a:off x="521208" y="448056"/>
            <a:ext cx="11311128" cy="640080"/>
          </a:xfrm>
        </p:spPr>
        <p:txBody>
          <a:bodyPr anchor="ctr">
            <a:normAutofit/>
          </a:bodyPr>
          <a:lstStyle/>
          <a:p>
            <a:r>
              <a:rPr lang="en-US" dirty="0"/>
              <a:t>For Mt. SAC, this means:</a:t>
            </a:r>
          </a:p>
        </p:txBody>
      </p:sp>
      <p:sp>
        <p:nvSpPr>
          <p:cNvPr id="3" name="Content Placeholder 2">
            <a:extLst>
              <a:ext uri="{FF2B5EF4-FFF2-40B4-BE49-F238E27FC236}">
                <a16:creationId xmlns:a16="http://schemas.microsoft.com/office/drawing/2014/main" id="{21BEC189-268A-A94C-9248-DEDD2A8B1F0E}"/>
              </a:ext>
            </a:extLst>
          </p:cNvPr>
          <p:cNvSpPr>
            <a:spLocks noGrp="1"/>
          </p:cNvSpPr>
          <p:nvPr>
            <p:ph sz="half" idx="1"/>
          </p:nvPr>
        </p:nvSpPr>
        <p:spPr>
          <a:xfrm>
            <a:off x="1752600" y="1501774"/>
            <a:ext cx="4903871" cy="4908169"/>
          </a:xfrm>
        </p:spPr>
        <p:txBody>
          <a:bodyPr vert="horz" lIns="91440" tIns="45720" rIns="91440" bIns="45720" rtlCol="0" anchor="t">
            <a:noAutofit/>
          </a:bodyPr>
          <a:lstStyle/>
          <a:p>
            <a:r>
              <a:rPr lang="en-US" sz="2000" dirty="0">
                <a:ea typeface="+mn-lt"/>
                <a:cs typeface="+mn-lt"/>
              </a:rPr>
              <a:t>The peer review team will be looking for </a:t>
            </a:r>
            <a:r>
              <a:rPr lang="en-US" sz="2000" b="1" dirty="0">
                <a:ea typeface="+mn-lt"/>
                <a:cs typeface="+mn-lt"/>
              </a:rPr>
              <a:t>patterns and practices </a:t>
            </a:r>
            <a:r>
              <a:rPr lang="en-US" sz="2000" dirty="0">
                <a:ea typeface="+mn-lt"/>
                <a:cs typeface="+mn-lt"/>
              </a:rPr>
              <a:t>in the distance education courses. </a:t>
            </a:r>
            <a:endParaRPr lang="en-US" dirty="0"/>
          </a:p>
          <a:p>
            <a:endParaRPr lang="en-US" sz="2000" dirty="0"/>
          </a:p>
          <a:p>
            <a:pPr marL="342900" indent="-342900">
              <a:buClr>
                <a:srgbClr val="404040"/>
              </a:buClr>
              <a:buFont typeface="Arial" panose="020B0604020202020204" pitchFamily="34" charset="0"/>
              <a:buChar char="•"/>
            </a:pPr>
            <a:r>
              <a:rPr lang="en-US" sz="2000" dirty="0"/>
              <a:t>Random sample of DL sections</a:t>
            </a:r>
            <a:endParaRPr lang="en-US" dirty="0"/>
          </a:p>
          <a:p>
            <a:pPr marL="342900" indent="-342900">
              <a:buFont typeface="Arial" panose="020B0604020202020204" pitchFamily="34" charset="0"/>
              <a:buChar char="•"/>
            </a:pPr>
            <a:r>
              <a:rPr lang="en-US" sz="2000" dirty="0"/>
              <a:t>Fully online sections only</a:t>
            </a:r>
            <a:endParaRPr lang="en-US" sz="2000" dirty="0">
              <a:cs typeface="Calibri"/>
            </a:endParaRPr>
          </a:p>
          <a:p>
            <a:pPr marL="342900" indent="-342900">
              <a:buFont typeface="Arial" panose="020B0604020202020204" pitchFamily="34" charset="0"/>
              <a:buChar char="•"/>
            </a:pPr>
            <a:r>
              <a:rPr lang="en-US" sz="2000" dirty="0"/>
              <a:t>Completed in Spring 2023</a:t>
            </a:r>
            <a:endParaRPr lang="en-US" sz="2000" dirty="0">
              <a:cs typeface="Calibri"/>
            </a:endParaRPr>
          </a:p>
          <a:p>
            <a:pPr marL="342900" indent="-342900">
              <a:buClr>
                <a:srgbClr val="404040"/>
              </a:buClr>
              <a:buFont typeface="Arial,Sans-Serif" panose="020B0604020202020204" pitchFamily="34" charset="0"/>
              <a:buChar char="•"/>
            </a:pPr>
            <a:r>
              <a:rPr lang="en-US" sz="2000" dirty="0">
                <a:ea typeface="+mn-lt"/>
                <a:cs typeface="+mn-lt"/>
              </a:rPr>
              <a:t>50 sections will be pulled</a:t>
            </a:r>
          </a:p>
          <a:p>
            <a:pPr marL="342900" indent="-342900">
              <a:buClr>
                <a:srgbClr val="404040"/>
              </a:buClr>
              <a:buFont typeface="Arial" panose="020B0604020202020204" pitchFamily="34" charset="0"/>
              <a:buChar char="•"/>
            </a:pPr>
            <a:r>
              <a:rPr lang="en-US" sz="2000" dirty="0">
                <a:cs typeface="Calibri" panose="020F0502020204030204"/>
              </a:rPr>
              <a:t>Confidential process</a:t>
            </a:r>
          </a:p>
          <a:p>
            <a:endParaRPr lang="en-US" sz="2000" dirty="0"/>
          </a:p>
          <a:p>
            <a:r>
              <a:rPr lang="en-US" sz="2000" b="1" dirty="0"/>
              <a:t>Note</a:t>
            </a:r>
            <a:r>
              <a:rPr lang="en-US" sz="2000" dirty="0"/>
              <a:t>: one section of one class will not result in loss of accreditation. </a:t>
            </a:r>
          </a:p>
        </p:txBody>
      </p:sp>
      <p:pic>
        <p:nvPicPr>
          <p:cNvPr id="6146" name="Picture 2" descr="macbook pro displaying several Zoom participants each in a small box with faces visible">
            <a:extLst>
              <a:ext uri="{FF2B5EF4-FFF2-40B4-BE49-F238E27FC236}">
                <a16:creationId xmlns:a16="http://schemas.microsoft.com/office/drawing/2014/main" id="{6026A4ED-9E6C-4707-91AD-508AB104F9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234" b="-1"/>
          <a:stretch/>
        </p:blipFill>
        <p:spPr bwMode="auto">
          <a:xfrm>
            <a:off x="6973585" y="1780189"/>
            <a:ext cx="4743450" cy="4351338"/>
          </a:xfrm>
          <a:prstGeom prst="rect">
            <a:avLst/>
          </a:prstGeom>
          <a:solidFill>
            <a:srgbClr val="FFFFFF"/>
          </a:solidFill>
        </p:spPr>
      </p:pic>
    </p:spTree>
    <p:extLst>
      <p:ext uri="{BB962C8B-B14F-4D97-AF65-F5344CB8AC3E}">
        <p14:creationId xmlns:p14="http://schemas.microsoft.com/office/powerpoint/2010/main" val="177979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9478-6275-26DE-06FF-F179B62A782B}"/>
              </a:ext>
            </a:extLst>
          </p:cNvPr>
          <p:cNvSpPr>
            <a:spLocks noGrp="1"/>
          </p:cNvSpPr>
          <p:nvPr>
            <p:ph type="title"/>
          </p:nvPr>
        </p:nvSpPr>
        <p:spPr/>
        <p:txBody>
          <a:bodyPr/>
          <a:lstStyle/>
          <a:p>
            <a:r>
              <a:rPr lang="en-US" dirty="0"/>
              <a:t>Why do faculty need to know about RSI?</a:t>
            </a:r>
          </a:p>
        </p:txBody>
      </p:sp>
      <p:sp>
        <p:nvSpPr>
          <p:cNvPr id="3" name="Content Placeholder 2">
            <a:extLst>
              <a:ext uri="{FF2B5EF4-FFF2-40B4-BE49-F238E27FC236}">
                <a16:creationId xmlns:a16="http://schemas.microsoft.com/office/drawing/2014/main" id="{F6A21ADA-CFDD-2C0B-54D4-E69987645B72}"/>
              </a:ext>
            </a:extLst>
          </p:cNvPr>
          <p:cNvSpPr>
            <a:spLocks noGrp="1"/>
          </p:cNvSpPr>
          <p:nvPr>
            <p:ph sz="half" idx="1"/>
          </p:nvPr>
        </p:nvSpPr>
        <p:spPr>
          <a:xfrm>
            <a:off x="1752600" y="1501775"/>
            <a:ext cx="2912457" cy="4965323"/>
          </a:xfrm>
        </p:spPr>
        <p:txBody>
          <a:bodyPr vert="horz" lIns="91440" tIns="45720" rIns="91440" bIns="45720" rtlCol="0" anchor="t">
            <a:normAutofit/>
          </a:bodyPr>
          <a:lstStyle/>
          <a:p>
            <a:r>
              <a:rPr lang="en-US" sz="2400" dirty="0"/>
              <a:t>All DL/DE courses must have regular and substantive interaction, RSI.</a:t>
            </a:r>
          </a:p>
          <a:p>
            <a:endParaRPr lang="en-US" sz="2400" dirty="0"/>
          </a:p>
          <a:p>
            <a:endParaRPr lang="en-US" sz="2400" dirty="0">
              <a:cs typeface="Calibri"/>
            </a:endParaRPr>
          </a:p>
          <a:p>
            <a:r>
              <a:rPr lang="en-US" sz="2400" dirty="0">
                <a:cs typeface="Calibri"/>
              </a:rPr>
              <a:t>According to the recent survey by the FCLT, faculty have already built RSI into their courses. </a:t>
            </a:r>
          </a:p>
          <a:p>
            <a:endParaRPr lang="en-US" dirty="0"/>
          </a:p>
        </p:txBody>
      </p:sp>
      <p:pic>
        <p:nvPicPr>
          <p:cNvPr id="8" name="Picture 8" descr="pie chart showing the frequency of announcements posted in Canvas by Mt. SAC faculty, with 88% posting once a week or more frequently&#10;&#10;">
            <a:extLst>
              <a:ext uri="{FF2B5EF4-FFF2-40B4-BE49-F238E27FC236}">
                <a16:creationId xmlns:a16="http://schemas.microsoft.com/office/drawing/2014/main" id="{7F3AD551-0FE8-67DB-BAEE-5B380E25A722}"/>
              </a:ext>
            </a:extLst>
          </p:cNvPr>
          <p:cNvPicPr>
            <a:picLocks noChangeAspect="1"/>
          </p:cNvPicPr>
          <p:nvPr/>
        </p:nvPicPr>
        <p:blipFill>
          <a:blip r:embed="rId2"/>
          <a:stretch>
            <a:fillRect/>
          </a:stretch>
        </p:blipFill>
        <p:spPr>
          <a:xfrm>
            <a:off x="5305495" y="1302948"/>
            <a:ext cx="6405184" cy="5288208"/>
          </a:xfrm>
          <a:prstGeom prst="rect">
            <a:avLst/>
          </a:prstGeom>
        </p:spPr>
      </p:pic>
    </p:spTree>
    <p:extLst>
      <p:ext uri="{BB962C8B-B14F-4D97-AF65-F5344CB8AC3E}">
        <p14:creationId xmlns:p14="http://schemas.microsoft.com/office/powerpoint/2010/main" val="1275361315"/>
      </p:ext>
    </p:extLst>
  </p:cSld>
  <p:clrMapOvr>
    <a:masterClrMapping/>
  </p:clrMapOvr>
</p:sld>
</file>

<file path=ppt/theme/theme1.xml><?xml version="1.0" encoding="utf-8"?>
<a:theme xmlns:a="http://schemas.openxmlformats.org/drawingml/2006/main" name="Making Templates Accessible">
  <a:themeElements>
    <a:clrScheme name="Mt. SAC 2018">
      <a:dk1>
        <a:sysClr val="windowText" lastClr="000000"/>
      </a:dk1>
      <a:lt1>
        <a:sysClr val="window" lastClr="FFFFFF"/>
      </a:lt1>
      <a:dk2>
        <a:srgbClr val="595959"/>
      </a:dk2>
      <a:lt2>
        <a:srgbClr val="EEECE1"/>
      </a:lt2>
      <a:accent1>
        <a:srgbClr val="4F81BD"/>
      </a:accent1>
      <a:accent2>
        <a:srgbClr val="C33D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Accessibility guide</Template>
  <TotalTime>3741</TotalTime>
  <Words>940</Words>
  <Application>Microsoft Office PowerPoint</Application>
  <PresentationFormat>Widescreen</PresentationFormat>
  <Paragraphs>125</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Arial,Sans-Serif</vt:lpstr>
      <vt:lpstr>Calibri</vt:lpstr>
      <vt:lpstr>Calibri Light</vt:lpstr>
      <vt:lpstr>Making Templates Accessible</vt:lpstr>
      <vt:lpstr>Distance Learning and RSI</vt:lpstr>
      <vt:lpstr>Accreditation Core Team</vt:lpstr>
      <vt:lpstr>DL Team Members</vt:lpstr>
      <vt:lpstr>Faculty Leadership</vt:lpstr>
      <vt:lpstr>Welcome &amp; Outcomes</vt:lpstr>
      <vt:lpstr>Welcome! </vt:lpstr>
      <vt:lpstr>The Accreditation Process and DL…</vt:lpstr>
      <vt:lpstr>For Mt. SAC, this means:</vt:lpstr>
      <vt:lpstr>Why do faculty need to know about RSI?</vt:lpstr>
      <vt:lpstr>Substantive Interaction</vt:lpstr>
      <vt:lpstr>Regular Interaction</vt:lpstr>
      <vt:lpstr>Before we get into RSI, let’s share what we already do…</vt:lpstr>
      <vt:lpstr>Poll Question</vt:lpstr>
      <vt:lpstr>The RSI Rubric</vt:lpstr>
      <vt:lpstr>The RSI Rubric</vt:lpstr>
      <vt:lpstr>Resources and Support: </vt:lpstr>
      <vt:lpstr>Poll Question</vt:lpstr>
      <vt:lpstr>Join us for the November Accreditation Forum!</vt:lpstr>
    </vt:vector>
  </TitlesOfParts>
  <Company>Mt. San Antonio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Templates Accessible</dc:title>
  <dc:creator>Mai, Uyen</dc:creator>
  <cp:lastModifiedBy>Maldonado-Greenlee, Lianne</cp:lastModifiedBy>
  <cp:revision>528</cp:revision>
  <dcterms:created xsi:type="dcterms:W3CDTF">2018-01-26T20:40:34Z</dcterms:created>
  <dcterms:modified xsi:type="dcterms:W3CDTF">2022-10-21T20:35:18Z</dcterms:modified>
  <cp:version/>
</cp:coreProperties>
</file>