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5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4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647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8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50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36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11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2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0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2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2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3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87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34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7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5369-FEF3-4182-B7EE-4EFA8397B953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0B80EB-F938-4B56-A35B-6DFE5D527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2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Hands-On Website and Accessibility Preparation Training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 Rick Nguyen and Matt </a:t>
            </a:r>
            <a:r>
              <a:rPr lang="en-US" dirty="0" err="1" smtClean="0"/>
              <a:t>Bidart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53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5.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Check videos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captions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Click the CC </a:t>
            </a:r>
            <a:r>
              <a:rPr lang="en-US" sz="2400" dirty="0" smtClean="0"/>
              <a:t>button to </a:t>
            </a:r>
            <a:r>
              <a:rPr lang="en-US" sz="2400" dirty="0"/>
              <a:t>confirm captions.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102" y="2878357"/>
            <a:ext cx="5344091" cy="339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64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Check page navigation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Can you use the tab key </a:t>
            </a:r>
            <a:r>
              <a:rPr lang="en-US" sz="2400" dirty="0" smtClean="0"/>
              <a:t>to navigate </a:t>
            </a:r>
            <a:r>
              <a:rPr lang="en-US" sz="2400" dirty="0"/>
              <a:t>around your page?</a:t>
            </a:r>
          </a:p>
          <a:p>
            <a:r>
              <a:rPr lang="en-US" sz="2400" dirty="0"/>
              <a:t>Is that navigation logical?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174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</a:rPr>
              <a:t>Recap</a:t>
            </a:r>
            <a:endParaRPr lang="en-US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333322" cy="388077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is accessibility?</a:t>
            </a:r>
          </a:p>
          <a:p>
            <a:pPr lvl="1"/>
            <a:r>
              <a:rPr lang="en-US" sz="2400" dirty="0"/>
              <a:t>refers to the design of products, devices, services, or environments for people who experience </a:t>
            </a:r>
            <a:r>
              <a:rPr lang="en-US" sz="2400" dirty="0" smtClean="0"/>
              <a:t>disabilities</a:t>
            </a:r>
          </a:p>
          <a:p>
            <a:pPr lvl="1"/>
            <a:endParaRPr lang="en-US" sz="2200" b="1" dirty="0"/>
          </a:p>
          <a:p>
            <a:pPr marL="457200" lvl="1" indent="0">
              <a:buNone/>
            </a:pPr>
            <a:endParaRPr lang="en-US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904" y="2160589"/>
            <a:ext cx="5715000" cy="434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1996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are the Web Content Accessibility Guidelines (WCAG)?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Refer to your handouts</a:t>
            </a:r>
          </a:p>
          <a:p>
            <a:pPr lvl="1"/>
            <a:r>
              <a:rPr lang="en-US" sz="2400" dirty="0" smtClean="0"/>
              <a:t>1. Perceivable </a:t>
            </a:r>
          </a:p>
          <a:p>
            <a:pPr lvl="1"/>
            <a:r>
              <a:rPr lang="en-US" sz="2400" dirty="0" smtClean="0"/>
              <a:t>2. Operable</a:t>
            </a:r>
          </a:p>
          <a:p>
            <a:pPr lvl="1"/>
            <a:r>
              <a:rPr lang="en-US" sz="2400" dirty="0" smtClean="0"/>
              <a:t>3. Understandable</a:t>
            </a:r>
          </a:p>
          <a:p>
            <a:pPr lvl="1"/>
            <a:r>
              <a:rPr lang="en-US" sz="2400" dirty="0" smtClean="0"/>
              <a:t>4. </a:t>
            </a:r>
            <a:r>
              <a:rPr lang="en-US" sz="2400" dirty="0"/>
              <a:t>R</a:t>
            </a:r>
            <a:r>
              <a:rPr lang="en-US" sz="2400" dirty="0" smtClean="0"/>
              <a:t>obust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206" y="1518888"/>
            <a:ext cx="5161905" cy="49238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8864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185107" cy="132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Let’s begin!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Navigate to your department page and login into OU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492" y="2175709"/>
            <a:ext cx="9495238" cy="3704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206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65" y="950148"/>
            <a:ext cx="10137811" cy="132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Open up another tab and navigate to 	mtsac.edu/accessibility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2. Under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Resources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click on “Accessibility Checklist”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3. Keep this page open as we go through numbers 1-9 	on your handout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5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562303"/>
            <a:ext cx="9832951" cy="1320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Make sure you have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descriptive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page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74" y="1755878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Navigate </a:t>
            </a:r>
            <a:r>
              <a:rPr lang="en-US" sz="2000" dirty="0"/>
              <a:t>to your page </a:t>
            </a:r>
            <a:r>
              <a:rPr lang="en-US" sz="2000" dirty="0" smtClean="0"/>
              <a:t>within </a:t>
            </a:r>
            <a:r>
              <a:rPr lang="en-US" sz="2000" dirty="0" err="1" smtClean="0"/>
              <a:t>OmniUpdate</a:t>
            </a:r>
            <a:endParaRPr lang="en-US" sz="2000" dirty="0"/>
          </a:p>
          <a:p>
            <a:r>
              <a:rPr lang="en-US" sz="2000" dirty="0" smtClean="0"/>
              <a:t>Check </a:t>
            </a:r>
            <a:r>
              <a:rPr lang="en-US" sz="2000" dirty="0"/>
              <a:t>Out the page</a:t>
            </a:r>
          </a:p>
          <a:p>
            <a:r>
              <a:rPr lang="en-US" sz="2000" dirty="0" smtClean="0"/>
              <a:t>Click </a:t>
            </a:r>
            <a:r>
              <a:rPr lang="en-US" sz="2000" dirty="0"/>
              <a:t>Properties</a:t>
            </a:r>
          </a:p>
          <a:p>
            <a:r>
              <a:rPr lang="en-US" sz="2000" dirty="0" smtClean="0"/>
              <a:t>Review </a:t>
            </a:r>
            <a:r>
              <a:rPr lang="en-US" sz="2000" dirty="0"/>
              <a:t>and update </a:t>
            </a:r>
            <a:r>
              <a:rPr lang="en-US" sz="2000" dirty="0" smtClean="0"/>
              <a:t>your page </a:t>
            </a:r>
            <a:r>
              <a:rPr lang="en-US" sz="2000" dirty="0"/>
              <a:t>Title, Description, </a:t>
            </a:r>
            <a:r>
              <a:rPr lang="en-US" sz="2000" dirty="0" smtClean="0"/>
              <a:t>and Keywords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202" y="3613790"/>
            <a:ext cx="7131211" cy="316173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6629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Run an accessibility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scan on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your page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Make sure your page is checked out</a:t>
            </a:r>
            <a:endParaRPr lang="en-US" sz="2400" dirty="0"/>
          </a:p>
          <a:p>
            <a:r>
              <a:rPr lang="en-US" sz="2400" dirty="0" smtClean="0"/>
              <a:t>Click </a:t>
            </a:r>
            <a:r>
              <a:rPr lang="en-US" sz="2400" dirty="0"/>
              <a:t>the Page Check button</a:t>
            </a:r>
          </a:p>
          <a:p>
            <a:r>
              <a:rPr lang="en-US" sz="2400" dirty="0" smtClean="0"/>
              <a:t>Click </a:t>
            </a:r>
            <a:r>
              <a:rPr lang="en-US" sz="2400" dirty="0"/>
              <a:t>the Accessibility button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108" y="4072129"/>
            <a:ext cx="4564837" cy="219942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3684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Check images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meaningful Alternate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Text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Make sure your pages is checked out</a:t>
            </a:r>
            <a:endParaRPr lang="en-US" sz="2400" dirty="0"/>
          </a:p>
          <a:p>
            <a:r>
              <a:rPr lang="en-US" sz="2400" dirty="0" smtClean="0"/>
              <a:t>Click </a:t>
            </a:r>
            <a:r>
              <a:rPr lang="en-US" sz="2400" dirty="0"/>
              <a:t>the Edit button for </a:t>
            </a:r>
            <a:r>
              <a:rPr lang="en-US" sz="2400" dirty="0" smtClean="0"/>
              <a:t>regions with </a:t>
            </a:r>
            <a:r>
              <a:rPr lang="en-US" sz="2400" dirty="0"/>
              <a:t>images</a:t>
            </a:r>
          </a:p>
          <a:p>
            <a:r>
              <a:rPr lang="en-US" sz="2400" dirty="0" smtClean="0"/>
              <a:t>Click </a:t>
            </a:r>
            <a:r>
              <a:rPr lang="en-US" sz="2400" dirty="0"/>
              <a:t>the image to select it</a:t>
            </a:r>
          </a:p>
          <a:p>
            <a:r>
              <a:rPr lang="en-US" sz="2400" dirty="0" smtClean="0"/>
              <a:t>Click </a:t>
            </a:r>
            <a:r>
              <a:rPr lang="en-US" sz="2400" dirty="0"/>
              <a:t>the Insert/Edit button</a:t>
            </a:r>
          </a:p>
          <a:p>
            <a:r>
              <a:rPr lang="en-US" sz="2400" dirty="0" smtClean="0"/>
              <a:t>Edit/Update </a:t>
            </a:r>
            <a:r>
              <a:rPr lang="en-US" sz="2400" dirty="0"/>
              <a:t>the image Description</a:t>
            </a:r>
            <a:endParaRPr lang="en-US" sz="2400" dirty="0"/>
          </a:p>
        </p:txBody>
      </p:sp>
      <p:pic>
        <p:nvPicPr>
          <p:cNvPr id="1026" name="Picture 2" descr="C:\Users\eojeda\AppData\Local\Temp\SNAGHTML2fa5fad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12" y="1930400"/>
            <a:ext cx="4416425" cy="431127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60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Check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links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Make sure links clearly </a:t>
            </a:r>
            <a:r>
              <a:rPr lang="en-US" sz="2400" dirty="0" smtClean="0"/>
              <a:t>show where </a:t>
            </a:r>
            <a:r>
              <a:rPr lang="en-US" sz="2400" dirty="0"/>
              <a:t>they go. Test links </a:t>
            </a:r>
            <a:r>
              <a:rPr lang="en-US" sz="2400" dirty="0" smtClean="0"/>
              <a:t>to make </a:t>
            </a:r>
            <a:r>
              <a:rPr lang="en-US" sz="2400" dirty="0"/>
              <a:t>sure they go to </a:t>
            </a:r>
            <a:r>
              <a:rPr lang="en-US" sz="2400" dirty="0" smtClean="0"/>
              <a:t>the desired </a:t>
            </a:r>
            <a:r>
              <a:rPr lang="en-US" sz="2400" dirty="0"/>
              <a:t>place.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42" y="3591873"/>
            <a:ext cx="7830942" cy="244948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67007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82</TotalTime>
  <Words>231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Hands-On Website and Accessibility Preparation Training</vt:lpstr>
      <vt:lpstr>Recap</vt:lpstr>
      <vt:lpstr>What are the Web Content Accessibility Guidelines (WCAG)?</vt:lpstr>
      <vt:lpstr>Let’s begin! Navigate to your department page and login into OU</vt:lpstr>
      <vt:lpstr>1. Open up another tab and navigate to  mtsac.edu/accessibility   2. Under Resources click on “Accessibility Checklist”   3. Keep this page open as we go through numbers 1-9  on your handout</vt:lpstr>
      <vt:lpstr>1. Make sure you have a descriptive page title</vt:lpstr>
      <vt:lpstr>2. Run an accessibility scan on your page</vt:lpstr>
      <vt:lpstr>3. Check images for meaningful Alternate Text</vt:lpstr>
      <vt:lpstr>4. Check links</vt:lpstr>
      <vt:lpstr>5. Check videos for captions</vt:lpstr>
      <vt:lpstr>6. Check page navigation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Website and Accessibility Preparation Training</dc:title>
  <dc:creator>Ojeda, Evelyn</dc:creator>
  <cp:lastModifiedBy>Ojeda, Evelyn</cp:lastModifiedBy>
  <cp:revision>16</cp:revision>
  <dcterms:created xsi:type="dcterms:W3CDTF">2017-11-01T22:11:40Z</dcterms:created>
  <dcterms:modified xsi:type="dcterms:W3CDTF">2017-11-01T23:33:41Z</dcterms:modified>
</cp:coreProperties>
</file>