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 id="2147483701" r:id="rId3"/>
  </p:sldMasterIdLst>
  <p:notesMasterIdLst>
    <p:notesMasterId r:id="rId21"/>
  </p:notesMasterIdLst>
  <p:sldIdLst>
    <p:sldId id="2146847452" r:id="rId4"/>
    <p:sldId id="2146847459" r:id="rId5"/>
    <p:sldId id="2146847458" r:id="rId6"/>
    <p:sldId id="2146847457" r:id="rId7"/>
    <p:sldId id="2146847460" r:id="rId8"/>
    <p:sldId id="2146847453" r:id="rId9"/>
    <p:sldId id="265" r:id="rId10"/>
    <p:sldId id="2146847333" r:id="rId11"/>
    <p:sldId id="363" r:id="rId12"/>
    <p:sldId id="2146847449" r:id="rId13"/>
    <p:sldId id="290" r:id="rId14"/>
    <p:sldId id="261" r:id="rId15"/>
    <p:sldId id="304" r:id="rId16"/>
    <p:sldId id="2146847462" r:id="rId17"/>
    <p:sldId id="2146847466" r:id="rId18"/>
    <p:sldId id="2146847463" r:id="rId19"/>
    <p:sldId id="2146847464" r:id="rId2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3E9"/>
    <a:srgbClr val="CFD268"/>
    <a:srgbClr val="E2F6F8"/>
    <a:srgbClr val="F0EFF7"/>
    <a:srgbClr val="0D1F4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358" autoAdjust="0"/>
  </p:normalViewPr>
  <p:slideViewPr>
    <p:cSldViewPr>
      <p:cViewPr varScale="1">
        <p:scale>
          <a:sx n="80" d="100"/>
          <a:sy n="80" d="100"/>
        </p:scale>
        <p:origin x="96" y="34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donado-Greenlee, Lianne" userId="525c7285-978f-4548-9cbc-4ce7672adacf" providerId="ADAL" clId="{E1FE3A71-A615-4DAE-92BE-33B80AA6868B}"/>
    <pc:docChg chg="modSld">
      <pc:chgData name="Maldonado-Greenlee, Lianne" userId="525c7285-978f-4548-9cbc-4ce7672adacf" providerId="ADAL" clId="{E1FE3A71-A615-4DAE-92BE-33B80AA6868B}" dt="2025-02-21T20:35:31.252" v="167" actId="962"/>
      <pc:docMkLst>
        <pc:docMk/>
      </pc:docMkLst>
      <pc:sldChg chg="modSp mod">
        <pc:chgData name="Maldonado-Greenlee, Lianne" userId="525c7285-978f-4548-9cbc-4ce7672adacf" providerId="ADAL" clId="{E1FE3A71-A615-4DAE-92BE-33B80AA6868B}" dt="2025-02-21T20:35:19.839" v="165" actId="962"/>
        <pc:sldMkLst>
          <pc:docMk/>
          <pc:sldMk cId="1041218147" sldId="265"/>
        </pc:sldMkLst>
        <pc:picChg chg="mod">
          <ac:chgData name="Maldonado-Greenlee, Lianne" userId="525c7285-978f-4548-9cbc-4ce7672adacf" providerId="ADAL" clId="{E1FE3A71-A615-4DAE-92BE-33B80AA6868B}" dt="2025-02-21T20:35:19.839" v="165" actId="962"/>
          <ac:picMkLst>
            <pc:docMk/>
            <pc:sldMk cId="1041218147" sldId="265"/>
            <ac:picMk id="2" creationId="{D977384B-C048-4806-2643-4215904D1BE0}"/>
          </ac:picMkLst>
        </pc:picChg>
      </pc:sldChg>
      <pc:sldChg chg="modSp mod">
        <pc:chgData name="Maldonado-Greenlee, Lianne" userId="525c7285-978f-4548-9cbc-4ce7672adacf" providerId="ADAL" clId="{E1FE3A71-A615-4DAE-92BE-33B80AA6868B}" dt="2025-02-21T20:34:32.807" v="93" actId="962"/>
        <pc:sldMkLst>
          <pc:docMk/>
          <pc:sldMk cId="789279737" sldId="2146847452"/>
        </pc:sldMkLst>
        <pc:picChg chg="mod">
          <ac:chgData name="Maldonado-Greenlee, Lianne" userId="525c7285-978f-4548-9cbc-4ce7672adacf" providerId="ADAL" clId="{E1FE3A71-A615-4DAE-92BE-33B80AA6868B}" dt="2025-02-21T20:34:32.807" v="93" actId="962"/>
          <ac:picMkLst>
            <pc:docMk/>
            <pc:sldMk cId="789279737" sldId="2146847452"/>
            <ac:picMk id="4" creationId="{F7B273E0-24FC-AC81-9D45-5F01844ABABB}"/>
          </ac:picMkLst>
        </pc:picChg>
      </pc:sldChg>
      <pc:sldChg chg="modSp mod">
        <pc:chgData name="Maldonado-Greenlee, Lianne" userId="525c7285-978f-4548-9cbc-4ce7672adacf" providerId="ADAL" clId="{E1FE3A71-A615-4DAE-92BE-33B80AA6868B}" dt="2025-02-21T20:35:10.958" v="163" actId="962"/>
        <pc:sldMkLst>
          <pc:docMk/>
          <pc:sldMk cId="1492269844" sldId="2146847453"/>
        </pc:sldMkLst>
        <pc:picChg chg="mod">
          <ac:chgData name="Maldonado-Greenlee, Lianne" userId="525c7285-978f-4548-9cbc-4ce7672adacf" providerId="ADAL" clId="{E1FE3A71-A615-4DAE-92BE-33B80AA6868B}" dt="2025-02-21T20:35:10.958" v="163" actId="962"/>
          <ac:picMkLst>
            <pc:docMk/>
            <pc:sldMk cId="1492269844" sldId="2146847453"/>
            <ac:picMk id="4" creationId="{CCBC6327-234C-C2D3-AF31-74CB1EAC8ED7}"/>
          </ac:picMkLst>
        </pc:picChg>
      </pc:sldChg>
      <pc:sldChg chg="modSp mod">
        <pc:chgData name="Maldonado-Greenlee, Lianne" userId="525c7285-978f-4548-9cbc-4ce7672adacf" providerId="ADAL" clId="{E1FE3A71-A615-4DAE-92BE-33B80AA6868B}" dt="2025-02-21T20:34:50.346" v="95" actId="962"/>
        <pc:sldMkLst>
          <pc:docMk/>
          <pc:sldMk cId="1057782124" sldId="2146847459"/>
        </pc:sldMkLst>
        <pc:picChg chg="mod">
          <ac:chgData name="Maldonado-Greenlee, Lianne" userId="525c7285-978f-4548-9cbc-4ce7672adacf" providerId="ADAL" clId="{E1FE3A71-A615-4DAE-92BE-33B80AA6868B}" dt="2025-02-21T20:34:50.346" v="95" actId="962"/>
          <ac:picMkLst>
            <pc:docMk/>
            <pc:sldMk cId="1057782124" sldId="2146847459"/>
            <ac:picMk id="12" creationId="{82BB0245-2A2E-A9BE-DA9D-9B5DB9C46839}"/>
          </ac:picMkLst>
        </pc:picChg>
      </pc:sldChg>
      <pc:sldChg chg="modSp mod">
        <pc:chgData name="Maldonado-Greenlee, Lianne" userId="525c7285-978f-4548-9cbc-4ce7672adacf" providerId="ADAL" clId="{E1FE3A71-A615-4DAE-92BE-33B80AA6868B}" dt="2025-02-21T20:35:31.252" v="167" actId="962"/>
        <pc:sldMkLst>
          <pc:docMk/>
          <pc:sldMk cId="553378063" sldId="2146847462"/>
        </pc:sldMkLst>
        <pc:picChg chg="mod">
          <ac:chgData name="Maldonado-Greenlee, Lianne" userId="525c7285-978f-4548-9cbc-4ce7672adacf" providerId="ADAL" clId="{E1FE3A71-A615-4DAE-92BE-33B80AA6868B}" dt="2025-02-21T20:35:31.252" v="167" actId="962"/>
          <ac:picMkLst>
            <pc:docMk/>
            <pc:sldMk cId="553378063" sldId="2146847462"/>
            <ac:picMk id="8" creationId="{22F077E3-5B47-CF78-99FC-8F2A7CA80A2A}"/>
          </ac:picMkLst>
        </pc:picChg>
      </pc:sldChg>
    </pc:docChg>
  </pc:docChgLst>
  <pc:docChgLst>
    <pc:chgData name="Maldonado-Greenlee, Lianne" userId="525c7285-978f-4548-9cbc-4ce7672adacf" providerId="ADAL" clId="{C7C730BC-AA8B-4DC5-9552-C3FA9AD4EFE7}"/>
    <pc:docChg chg="undo redo custSel addSld delSld modSld sldOrd delMainMaster">
      <pc:chgData name="Maldonado-Greenlee, Lianne" userId="525c7285-978f-4548-9cbc-4ce7672adacf" providerId="ADAL" clId="{C7C730BC-AA8B-4DC5-9552-C3FA9AD4EFE7}" dt="2024-11-21T20:30:00.368" v="3616" actId="207"/>
      <pc:docMkLst>
        <pc:docMk/>
      </pc:docMkLst>
      <pc:sldChg chg="modSp add del mod">
        <pc:chgData name="Maldonado-Greenlee, Lianne" userId="525c7285-978f-4548-9cbc-4ce7672adacf" providerId="ADAL" clId="{C7C730BC-AA8B-4DC5-9552-C3FA9AD4EFE7}" dt="2024-11-20T21:54:43.717" v="211" actId="47"/>
        <pc:sldMkLst>
          <pc:docMk/>
          <pc:sldMk cId="0" sldId="257"/>
        </pc:sldMkLst>
        <pc:spChg chg="mod">
          <ac:chgData name="Maldonado-Greenlee, Lianne" userId="525c7285-978f-4548-9cbc-4ce7672adacf" providerId="ADAL" clId="{C7C730BC-AA8B-4DC5-9552-C3FA9AD4EFE7}" dt="2024-11-20T21:54:27.085" v="209" actId="108"/>
          <ac:spMkLst>
            <pc:docMk/>
            <pc:sldMk cId="0" sldId="257"/>
            <ac:spMk id="2" creationId="{00000000-0000-0000-0000-000000000000}"/>
          </ac:spMkLst>
        </pc:spChg>
      </pc:sldChg>
      <pc:sldChg chg="addSp delSp modSp del mod">
        <pc:chgData name="Maldonado-Greenlee, Lianne" userId="525c7285-978f-4548-9cbc-4ce7672adacf" providerId="ADAL" clId="{C7C730BC-AA8B-4DC5-9552-C3FA9AD4EFE7}" dt="2024-11-20T20:36:40.927" v="36" actId="47"/>
        <pc:sldMkLst>
          <pc:docMk/>
          <pc:sldMk cId="0" sldId="259"/>
        </pc:sldMkLst>
        <pc:spChg chg="del mod">
          <ac:chgData name="Maldonado-Greenlee, Lianne" userId="525c7285-978f-4548-9cbc-4ce7672adacf" providerId="ADAL" clId="{C7C730BC-AA8B-4DC5-9552-C3FA9AD4EFE7}" dt="2024-11-20T20:33:43.812" v="30" actId="478"/>
          <ac:spMkLst>
            <pc:docMk/>
            <pc:sldMk cId="0" sldId="259"/>
            <ac:spMk id="36" creationId="{00000000-0000-0000-0000-000000000000}"/>
          </ac:spMkLst>
        </pc:spChg>
        <pc:picChg chg="add mod">
          <ac:chgData name="Maldonado-Greenlee, Lianne" userId="525c7285-978f-4548-9cbc-4ce7672adacf" providerId="ADAL" clId="{C7C730BC-AA8B-4DC5-9552-C3FA9AD4EFE7}" dt="2024-11-20T20:33:39.067" v="29" actId="14100"/>
          <ac:picMkLst>
            <pc:docMk/>
            <pc:sldMk cId="0" sldId="259"/>
            <ac:picMk id="60" creationId="{5E31D187-69D3-7D15-FFE9-4B7E5688EEA9}"/>
          </ac:picMkLst>
        </pc:picChg>
      </pc:sldChg>
      <pc:sldChg chg="del">
        <pc:chgData name="Maldonado-Greenlee, Lianne" userId="525c7285-978f-4548-9cbc-4ce7672adacf" providerId="ADAL" clId="{C7C730BC-AA8B-4DC5-9552-C3FA9AD4EFE7}" dt="2024-11-20T20:36:16.738" v="35" actId="47"/>
        <pc:sldMkLst>
          <pc:docMk/>
          <pc:sldMk cId="0" sldId="260"/>
        </pc:sldMkLst>
      </pc:sldChg>
      <pc:sldChg chg="addSp delSp modSp mod ord">
        <pc:chgData name="Maldonado-Greenlee, Lianne" userId="525c7285-978f-4548-9cbc-4ce7672adacf" providerId="ADAL" clId="{C7C730BC-AA8B-4DC5-9552-C3FA9AD4EFE7}" dt="2024-11-20T23:55:57.650" v="3607" actId="33553"/>
        <pc:sldMkLst>
          <pc:docMk/>
          <pc:sldMk cId="0" sldId="261"/>
        </pc:sldMkLst>
        <pc:spChg chg="del mod">
          <ac:chgData name="Maldonado-Greenlee, Lianne" userId="525c7285-978f-4548-9cbc-4ce7672adacf" providerId="ADAL" clId="{C7C730BC-AA8B-4DC5-9552-C3FA9AD4EFE7}" dt="2024-11-20T22:36:24.378" v="661" actId="478"/>
          <ac:spMkLst>
            <pc:docMk/>
            <pc:sldMk cId="0" sldId="261"/>
            <ac:spMk id="11" creationId="{4580A92B-DE08-DE0F-27CB-D035B953D598}"/>
          </ac:spMkLst>
        </pc:spChg>
        <pc:spChg chg="add mod">
          <ac:chgData name="Maldonado-Greenlee, Lianne" userId="525c7285-978f-4548-9cbc-4ce7672adacf" providerId="ADAL" clId="{C7C730BC-AA8B-4DC5-9552-C3FA9AD4EFE7}" dt="2024-11-20T23:55:57.650" v="3607" actId="33553"/>
          <ac:spMkLst>
            <pc:docMk/>
            <pc:sldMk cId="0" sldId="261"/>
            <ac:spMk id="12" creationId="{2C69F613-1654-D3B1-5C63-2212D5E357A7}"/>
          </ac:spMkLst>
        </pc:spChg>
        <pc:grpChg chg="mod">
          <ac:chgData name="Maldonado-Greenlee, Lianne" userId="525c7285-978f-4548-9cbc-4ce7672adacf" providerId="ADAL" clId="{C7C730BC-AA8B-4DC5-9552-C3FA9AD4EFE7}" dt="2024-11-20T23:51:12.170" v="2760" actId="962"/>
          <ac:grpSpMkLst>
            <pc:docMk/>
            <pc:sldMk cId="0" sldId="261"/>
            <ac:grpSpMk id="3" creationId="{00000000-0000-0000-0000-000000000000}"/>
          </ac:grpSpMkLst>
        </pc:grpChg>
        <pc:graphicFrameChg chg="mod">
          <ac:chgData name="Maldonado-Greenlee, Lianne" userId="525c7285-978f-4548-9cbc-4ce7672adacf" providerId="ADAL" clId="{C7C730BC-AA8B-4DC5-9552-C3FA9AD4EFE7}" dt="2024-11-20T23:38:55.574" v="1223" actId="1038"/>
          <ac:graphicFrameMkLst>
            <pc:docMk/>
            <pc:sldMk cId="0" sldId="261"/>
            <ac:graphicFrameMk id="10" creationId="{00000000-0000-0000-0000-000000000000}"/>
          </ac:graphicFrameMkLst>
        </pc:graphicFrameChg>
        <pc:picChg chg="add del mod ord">
          <ac:chgData name="Maldonado-Greenlee, Lianne" userId="525c7285-978f-4548-9cbc-4ce7672adacf" providerId="ADAL" clId="{C7C730BC-AA8B-4DC5-9552-C3FA9AD4EFE7}" dt="2024-11-20T23:38:37.462" v="1188" actId="478"/>
          <ac:picMkLst>
            <pc:docMk/>
            <pc:sldMk cId="0" sldId="261"/>
            <ac:picMk id="2" creationId="{130CCD34-39EF-0134-6D9F-754FC75181AE}"/>
          </ac:picMkLst>
        </pc:picChg>
        <pc:picChg chg="add del mod">
          <ac:chgData name="Maldonado-Greenlee, Lianne" userId="525c7285-978f-4548-9cbc-4ce7672adacf" providerId="ADAL" clId="{C7C730BC-AA8B-4DC5-9552-C3FA9AD4EFE7}" dt="2024-11-20T23:51:20.810" v="2761" actId="478"/>
          <ac:picMkLst>
            <pc:docMk/>
            <pc:sldMk cId="0" sldId="261"/>
            <ac:picMk id="13" creationId="{86EF0E61-E853-E16D-F560-87ABE9A72A03}"/>
          </ac:picMkLst>
        </pc:picChg>
      </pc:sldChg>
      <pc:sldChg chg="modSp add del mod">
        <pc:chgData name="Maldonado-Greenlee, Lianne" userId="525c7285-978f-4548-9cbc-4ce7672adacf" providerId="ADAL" clId="{C7C730BC-AA8B-4DC5-9552-C3FA9AD4EFE7}" dt="2024-11-20T21:49:17.542" v="145" actId="47"/>
        <pc:sldMkLst>
          <pc:docMk/>
          <pc:sldMk cId="0" sldId="262"/>
        </pc:sldMkLst>
        <pc:spChg chg="mod">
          <ac:chgData name="Maldonado-Greenlee, Lianne" userId="525c7285-978f-4548-9cbc-4ce7672adacf" providerId="ADAL" clId="{C7C730BC-AA8B-4DC5-9552-C3FA9AD4EFE7}" dt="2024-11-20T20:39:59.283" v="54" actId="207"/>
          <ac:spMkLst>
            <pc:docMk/>
            <pc:sldMk cId="0" sldId="262"/>
            <ac:spMk id="2" creationId="{00000000-0000-0000-0000-000000000000}"/>
          </ac:spMkLst>
        </pc:spChg>
      </pc:sldChg>
      <pc:sldChg chg="addSp modSp mod">
        <pc:chgData name="Maldonado-Greenlee, Lianne" userId="525c7285-978f-4548-9cbc-4ce7672adacf" providerId="ADAL" clId="{C7C730BC-AA8B-4DC5-9552-C3FA9AD4EFE7}" dt="2024-11-20T23:55:46.382" v="3603" actId="33553"/>
        <pc:sldMkLst>
          <pc:docMk/>
          <pc:sldMk cId="1041218147" sldId="265"/>
        </pc:sldMkLst>
        <pc:spChg chg="add mod">
          <ac:chgData name="Maldonado-Greenlee, Lianne" userId="525c7285-978f-4548-9cbc-4ce7672adacf" providerId="ADAL" clId="{C7C730BC-AA8B-4DC5-9552-C3FA9AD4EFE7}" dt="2024-11-20T23:55:46.382" v="3603" actId="33553"/>
          <ac:spMkLst>
            <pc:docMk/>
            <pc:sldMk cId="1041218147" sldId="265"/>
            <ac:spMk id="3" creationId="{BCA00C4E-CF10-84F8-D963-391AFBFF1BFB}"/>
          </ac:spMkLst>
        </pc:spChg>
        <pc:picChg chg="add mod">
          <ac:chgData name="Maldonado-Greenlee, Lianne" userId="525c7285-978f-4548-9cbc-4ce7672adacf" providerId="ADAL" clId="{C7C730BC-AA8B-4DC5-9552-C3FA9AD4EFE7}" dt="2024-11-20T19:37:21.836" v="6"/>
          <ac:picMkLst>
            <pc:docMk/>
            <pc:sldMk cId="1041218147" sldId="265"/>
            <ac:picMk id="2" creationId="{D977384B-C048-4806-2643-4215904D1BE0}"/>
          </ac:picMkLst>
        </pc:picChg>
        <pc:picChg chg="add mod">
          <ac:chgData name="Maldonado-Greenlee, Lianne" userId="525c7285-978f-4548-9cbc-4ce7672adacf" providerId="ADAL" clId="{C7C730BC-AA8B-4DC5-9552-C3FA9AD4EFE7}" dt="2024-11-20T23:48:05.185" v="1470" actId="962"/>
          <ac:picMkLst>
            <pc:docMk/>
            <pc:sldMk cId="1041218147" sldId="265"/>
            <ac:picMk id="4" creationId="{F7B273E0-24FC-AC81-9D45-5F01844ABABB}"/>
          </ac:picMkLst>
        </pc:picChg>
      </pc:sldChg>
      <pc:sldChg chg="del">
        <pc:chgData name="Maldonado-Greenlee, Lianne" userId="525c7285-978f-4548-9cbc-4ce7672adacf" providerId="ADAL" clId="{C7C730BC-AA8B-4DC5-9552-C3FA9AD4EFE7}" dt="2024-11-20T20:35:36.464" v="31" actId="47"/>
        <pc:sldMkLst>
          <pc:docMk/>
          <pc:sldMk cId="0" sldId="266"/>
        </pc:sldMkLst>
      </pc:sldChg>
      <pc:sldChg chg="addSp delSp modSp mod ord">
        <pc:chgData name="Maldonado-Greenlee, Lianne" userId="525c7285-978f-4548-9cbc-4ce7672adacf" providerId="ADAL" clId="{C7C730BC-AA8B-4DC5-9552-C3FA9AD4EFE7}" dt="2024-11-20T23:55:55.347" v="3606" actId="33553"/>
        <pc:sldMkLst>
          <pc:docMk/>
          <pc:sldMk cId="0" sldId="290"/>
        </pc:sldMkLst>
        <pc:spChg chg="del">
          <ac:chgData name="Maldonado-Greenlee, Lianne" userId="525c7285-978f-4548-9cbc-4ce7672adacf" providerId="ADAL" clId="{C7C730BC-AA8B-4DC5-9552-C3FA9AD4EFE7}" dt="2024-11-20T23:03:56.949" v="667" actId="478"/>
          <ac:spMkLst>
            <pc:docMk/>
            <pc:sldMk cId="0" sldId="290"/>
            <ac:spMk id="2" creationId="{00000000-0000-0000-0000-000000000000}"/>
          </ac:spMkLst>
        </pc:spChg>
        <pc:spChg chg="add del mod">
          <ac:chgData name="Maldonado-Greenlee, Lianne" userId="525c7285-978f-4548-9cbc-4ce7672adacf" providerId="ADAL" clId="{C7C730BC-AA8B-4DC5-9552-C3FA9AD4EFE7}" dt="2024-11-20T23:04:01.678" v="668" actId="478"/>
          <ac:spMkLst>
            <pc:docMk/>
            <pc:sldMk cId="0" sldId="290"/>
            <ac:spMk id="5" creationId="{33DC6395-FB8C-C758-9700-4999E720FEA5}"/>
          </ac:spMkLst>
        </pc:spChg>
        <pc:spChg chg="add mod">
          <ac:chgData name="Maldonado-Greenlee, Lianne" userId="525c7285-978f-4548-9cbc-4ce7672adacf" providerId="ADAL" clId="{C7C730BC-AA8B-4DC5-9552-C3FA9AD4EFE7}" dt="2024-11-20T23:55:55.347" v="3606" actId="33553"/>
          <ac:spMkLst>
            <pc:docMk/>
            <pc:sldMk cId="0" sldId="290"/>
            <ac:spMk id="6" creationId="{D9A6A5A3-251E-A32C-4E3C-88D60B4ADD44}"/>
          </ac:spMkLst>
        </pc:spChg>
        <pc:picChg chg="add mod">
          <ac:chgData name="Maldonado-Greenlee, Lianne" userId="525c7285-978f-4548-9cbc-4ce7672adacf" providerId="ADAL" clId="{C7C730BC-AA8B-4DC5-9552-C3FA9AD4EFE7}" dt="2024-11-20T23:51:05.018" v="2759" actId="962"/>
          <ac:picMkLst>
            <pc:docMk/>
            <pc:sldMk cId="0" sldId="290"/>
            <ac:picMk id="7" creationId="{53AD2582-BE0F-6F0E-FB9E-DC944E39C847}"/>
          </ac:picMkLst>
        </pc:picChg>
      </pc:sldChg>
      <pc:sldChg chg="modSp mod">
        <pc:chgData name="Maldonado-Greenlee, Lianne" userId="525c7285-978f-4548-9cbc-4ce7672adacf" providerId="ADAL" clId="{C7C730BC-AA8B-4DC5-9552-C3FA9AD4EFE7}" dt="2024-11-21T20:30:00.368" v="3616" actId="207"/>
        <pc:sldMkLst>
          <pc:docMk/>
          <pc:sldMk cId="0" sldId="304"/>
        </pc:sldMkLst>
        <pc:spChg chg="mod">
          <ac:chgData name="Maldonado-Greenlee, Lianne" userId="525c7285-978f-4548-9cbc-4ce7672adacf" providerId="ADAL" clId="{C7C730BC-AA8B-4DC5-9552-C3FA9AD4EFE7}" dt="2024-11-21T20:24:57.441" v="3613" actId="207"/>
          <ac:spMkLst>
            <pc:docMk/>
            <pc:sldMk cId="0" sldId="304"/>
            <ac:spMk id="2" creationId="{00000000-0000-0000-0000-000000000000}"/>
          </ac:spMkLst>
        </pc:spChg>
        <pc:spChg chg="mod">
          <ac:chgData name="Maldonado-Greenlee, Lianne" userId="525c7285-978f-4548-9cbc-4ce7672adacf" providerId="ADAL" clId="{C7C730BC-AA8B-4DC5-9552-C3FA9AD4EFE7}" dt="2024-11-21T20:25:55.295" v="3614" actId="207"/>
          <ac:spMkLst>
            <pc:docMk/>
            <pc:sldMk cId="0" sldId="304"/>
            <ac:spMk id="8" creationId="{00000000-0000-0000-0000-000000000000}"/>
          </ac:spMkLst>
        </pc:spChg>
        <pc:spChg chg="mod">
          <ac:chgData name="Maldonado-Greenlee, Lianne" userId="525c7285-978f-4548-9cbc-4ce7672adacf" providerId="ADAL" clId="{C7C730BC-AA8B-4DC5-9552-C3FA9AD4EFE7}" dt="2024-11-21T20:26:41.149" v="3615" actId="207"/>
          <ac:spMkLst>
            <pc:docMk/>
            <pc:sldMk cId="0" sldId="304"/>
            <ac:spMk id="14" creationId="{00000000-0000-0000-0000-000000000000}"/>
          </ac:spMkLst>
        </pc:spChg>
        <pc:spChg chg="mod">
          <ac:chgData name="Maldonado-Greenlee, Lianne" userId="525c7285-978f-4548-9cbc-4ce7672adacf" providerId="ADAL" clId="{C7C730BC-AA8B-4DC5-9552-C3FA9AD4EFE7}" dt="2024-11-21T20:30:00.368" v="3616" actId="207"/>
          <ac:spMkLst>
            <pc:docMk/>
            <pc:sldMk cId="0" sldId="304"/>
            <ac:spMk id="21" creationId="{00000000-0000-0000-0000-000000000000}"/>
          </ac:spMkLst>
        </pc:spChg>
        <pc:spChg chg="mod">
          <ac:chgData name="Maldonado-Greenlee, Lianne" userId="525c7285-978f-4548-9cbc-4ce7672adacf" providerId="ADAL" clId="{C7C730BC-AA8B-4DC5-9552-C3FA9AD4EFE7}" dt="2024-11-20T23:51:48.099" v="2770" actId="962"/>
          <ac:spMkLst>
            <pc:docMk/>
            <pc:sldMk cId="0" sldId="304"/>
            <ac:spMk id="28" creationId="{00000000-0000-0000-0000-000000000000}"/>
          </ac:spMkLst>
        </pc:spChg>
        <pc:spChg chg="mod">
          <ac:chgData name="Maldonado-Greenlee, Lianne" userId="525c7285-978f-4548-9cbc-4ce7672adacf" providerId="ADAL" clId="{C7C730BC-AA8B-4DC5-9552-C3FA9AD4EFE7}" dt="2024-11-20T23:56:00.097" v="3608" actId="33553"/>
          <ac:spMkLst>
            <pc:docMk/>
            <pc:sldMk cId="0" sldId="304"/>
            <ac:spMk id="31" creationId="{90266EDE-3E30-FB11-0EED-D17B21A94E31}"/>
          </ac:spMkLst>
        </pc:spChg>
        <pc:grpChg chg="mod">
          <ac:chgData name="Maldonado-Greenlee, Lianne" userId="525c7285-978f-4548-9cbc-4ce7672adacf" providerId="ADAL" clId="{C7C730BC-AA8B-4DC5-9552-C3FA9AD4EFE7}" dt="2024-11-20T23:51:34.185" v="2763" actId="962"/>
          <ac:grpSpMkLst>
            <pc:docMk/>
            <pc:sldMk cId="0" sldId="304"/>
            <ac:grpSpMk id="4" creationId="{00000000-0000-0000-0000-000000000000}"/>
          </ac:grpSpMkLst>
        </pc:grpChg>
        <pc:grpChg chg="mod">
          <ac:chgData name="Maldonado-Greenlee, Lianne" userId="525c7285-978f-4548-9cbc-4ce7672adacf" providerId="ADAL" clId="{C7C730BC-AA8B-4DC5-9552-C3FA9AD4EFE7}" dt="2024-11-20T23:51:37.809" v="2765" actId="962"/>
          <ac:grpSpMkLst>
            <pc:docMk/>
            <pc:sldMk cId="0" sldId="304"/>
            <ac:grpSpMk id="10" creationId="{00000000-0000-0000-0000-000000000000}"/>
          </ac:grpSpMkLst>
        </pc:grpChg>
        <pc:grpChg chg="mod">
          <ac:chgData name="Maldonado-Greenlee, Lianne" userId="525c7285-978f-4548-9cbc-4ce7672adacf" providerId="ADAL" clId="{C7C730BC-AA8B-4DC5-9552-C3FA9AD4EFE7}" dt="2024-11-20T23:51:42.327" v="2767" actId="962"/>
          <ac:grpSpMkLst>
            <pc:docMk/>
            <pc:sldMk cId="0" sldId="304"/>
            <ac:grpSpMk id="17" creationId="{00000000-0000-0000-0000-000000000000}"/>
          </ac:grpSpMkLst>
        </pc:grpChg>
        <pc:grpChg chg="mod">
          <ac:chgData name="Maldonado-Greenlee, Lianne" userId="525c7285-978f-4548-9cbc-4ce7672adacf" providerId="ADAL" clId="{C7C730BC-AA8B-4DC5-9552-C3FA9AD4EFE7}" dt="2024-11-20T23:51:45.870" v="2769" actId="962"/>
          <ac:grpSpMkLst>
            <pc:docMk/>
            <pc:sldMk cId="0" sldId="304"/>
            <ac:grpSpMk id="24" creationId="{00000000-0000-0000-0000-000000000000}"/>
          </ac:grpSpMkLst>
        </pc:grpChg>
      </pc:sldChg>
      <pc:sldChg chg="modSp mod">
        <pc:chgData name="Maldonado-Greenlee, Lianne" userId="525c7285-978f-4548-9cbc-4ce7672adacf" providerId="ADAL" clId="{C7C730BC-AA8B-4DC5-9552-C3FA9AD4EFE7}" dt="2024-11-20T23:50:49.110" v="2754" actId="962"/>
        <pc:sldMkLst>
          <pc:docMk/>
          <pc:sldMk cId="3018162983" sldId="363"/>
        </pc:sldMkLst>
        <pc:picChg chg="mod">
          <ac:chgData name="Maldonado-Greenlee, Lianne" userId="525c7285-978f-4548-9cbc-4ce7672adacf" providerId="ADAL" clId="{C7C730BC-AA8B-4DC5-9552-C3FA9AD4EFE7}" dt="2024-11-20T23:50:49.110" v="2754" actId="962"/>
          <ac:picMkLst>
            <pc:docMk/>
            <pc:sldMk cId="3018162983" sldId="363"/>
            <ac:picMk id="3" creationId="{95A02EE6-BF58-771C-2481-84E19375D7F7}"/>
          </ac:picMkLst>
        </pc:picChg>
        <pc:picChg chg="mod">
          <ac:chgData name="Maldonado-Greenlee, Lianne" userId="525c7285-978f-4548-9cbc-4ce7672adacf" providerId="ADAL" clId="{C7C730BC-AA8B-4DC5-9552-C3FA9AD4EFE7}" dt="2024-11-20T23:48:21.631" v="1474" actId="962"/>
          <ac:picMkLst>
            <pc:docMk/>
            <pc:sldMk cId="3018162983" sldId="363"/>
            <ac:picMk id="92" creationId="{00000000-0000-0000-0000-000000000000}"/>
          </ac:picMkLst>
        </pc:picChg>
      </pc:sldChg>
      <pc:sldChg chg="addSp delSp modSp del mod">
        <pc:chgData name="Maldonado-Greenlee, Lianne" userId="525c7285-978f-4548-9cbc-4ce7672adacf" providerId="ADAL" clId="{C7C730BC-AA8B-4DC5-9552-C3FA9AD4EFE7}" dt="2024-11-20T23:14:10.060" v="989" actId="47"/>
        <pc:sldMkLst>
          <pc:docMk/>
          <pc:sldMk cId="2132350845" sldId="2831"/>
        </pc:sldMkLst>
        <pc:spChg chg="del">
          <ac:chgData name="Maldonado-Greenlee, Lianne" userId="525c7285-978f-4548-9cbc-4ce7672adacf" providerId="ADAL" clId="{C7C730BC-AA8B-4DC5-9552-C3FA9AD4EFE7}" dt="2024-11-20T19:24:48.869" v="4" actId="478"/>
          <ac:spMkLst>
            <pc:docMk/>
            <pc:sldMk cId="2132350845" sldId="2831"/>
            <ac:spMk id="3" creationId="{C3E8D61D-B900-F568-7B95-6C73C7D6B647}"/>
          </ac:spMkLst>
        </pc:spChg>
        <pc:picChg chg="add mod">
          <ac:chgData name="Maldonado-Greenlee, Lianne" userId="525c7285-978f-4548-9cbc-4ce7672adacf" providerId="ADAL" clId="{C7C730BC-AA8B-4DC5-9552-C3FA9AD4EFE7}" dt="2024-11-20T19:24:20.089" v="3" actId="1076"/>
          <ac:picMkLst>
            <pc:docMk/>
            <pc:sldMk cId="2132350845" sldId="2831"/>
            <ac:picMk id="5" creationId="{2B1740A4-0DF4-55B1-CB4C-0C3C1B4C7FCB}"/>
          </ac:picMkLst>
        </pc:picChg>
        <pc:picChg chg="del mod">
          <ac:chgData name="Maldonado-Greenlee, Lianne" userId="525c7285-978f-4548-9cbc-4ce7672adacf" providerId="ADAL" clId="{C7C730BC-AA8B-4DC5-9552-C3FA9AD4EFE7}" dt="2024-11-20T19:22:19.243" v="1" actId="478"/>
          <ac:picMkLst>
            <pc:docMk/>
            <pc:sldMk cId="2132350845" sldId="2831"/>
            <ac:picMk id="9" creationId="{F86B54AD-3D29-D549-7CBC-F7DD5D5323DA}"/>
          </ac:picMkLst>
        </pc:picChg>
        <pc:picChg chg="del">
          <ac:chgData name="Maldonado-Greenlee, Lianne" userId="525c7285-978f-4548-9cbc-4ce7672adacf" providerId="ADAL" clId="{C7C730BC-AA8B-4DC5-9552-C3FA9AD4EFE7}" dt="2024-11-20T19:24:51.326" v="5" actId="478"/>
          <ac:picMkLst>
            <pc:docMk/>
            <pc:sldMk cId="2132350845" sldId="2831"/>
            <ac:picMk id="10" creationId="{50BAFE5B-C485-CBE8-782C-D74352F5280B}"/>
          </ac:picMkLst>
        </pc:picChg>
      </pc:sldChg>
      <pc:sldChg chg="add del">
        <pc:chgData name="Maldonado-Greenlee, Lianne" userId="525c7285-978f-4548-9cbc-4ce7672adacf" providerId="ADAL" clId="{C7C730BC-AA8B-4DC5-9552-C3FA9AD4EFE7}" dt="2024-11-20T20:39:08.826" v="50" actId="47"/>
        <pc:sldMkLst>
          <pc:docMk/>
          <pc:sldMk cId="494816941" sldId="2142534324"/>
        </pc:sldMkLst>
      </pc:sldChg>
      <pc:sldChg chg="addSp delSp modSp del mod">
        <pc:chgData name="Maldonado-Greenlee, Lianne" userId="525c7285-978f-4548-9cbc-4ce7672adacf" providerId="ADAL" clId="{C7C730BC-AA8B-4DC5-9552-C3FA9AD4EFE7}" dt="2024-11-20T21:52:45.845" v="196" actId="47"/>
        <pc:sldMkLst>
          <pc:docMk/>
          <pc:sldMk cId="0" sldId="2146847311"/>
        </pc:sldMkLst>
        <pc:spChg chg="mod">
          <ac:chgData name="Maldonado-Greenlee, Lianne" userId="525c7285-978f-4548-9cbc-4ce7672adacf" providerId="ADAL" clId="{C7C730BC-AA8B-4DC5-9552-C3FA9AD4EFE7}" dt="2024-11-20T20:39:54.055" v="53" actId="207"/>
          <ac:spMkLst>
            <pc:docMk/>
            <pc:sldMk cId="0" sldId="2146847311"/>
            <ac:spMk id="7" creationId="{00000000-0000-0000-0000-000000000000}"/>
          </ac:spMkLst>
        </pc:spChg>
        <pc:spChg chg="mod">
          <ac:chgData name="Maldonado-Greenlee, Lianne" userId="525c7285-978f-4548-9cbc-4ce7672adacf" providerId="ADAL" clId="{C7C730BC-AA8B-4DC5-9552-C3FA9AD4EFE7}" dt="2024-11-20T20:37:49.477" v="41" actId="207"/>
          <ac:spMkLst>
            <pc:docMk/>
            <pc:sldMk cId="0" sldId="2146847311"/>
            <ac:spMk id="10" creationId="{00000000-0000-0000-0000-000000000000}"/>
          </ac:spMkLst>
        </pc:spChg>
        <pc:grpChg chg="add del">
          <ac:chgData name="Maldonado-Greenlee, Lianne" userId="525c7285-978f-4548-9cbc-4ce7672adacf" providerId="ADAL" clId="{C7C730BC-AA8B-4DC5-9552-C3FA9AD4EFE7}" dt="2024-11-20T21:50:14.531" v="155" actId="21"/>
          <ac:grpSpMkLst>
            <pc:docMk/>
            <pc:sldMk cId="0" sldId="2146847311"/>
            <ac:grpSpMk id="2" creationId="{00000000-0000-0000-0000-000000000000}"/>
          </ac:grpSpMkLst>
        </pc:grpChg>
      </pc:sldChg>
      <pc:sldChg chg="addSp delSp modSp del mod">
        <pc:chgData name="Maldonado-Greenlee, Lianne" userId="525c7285-978f-4548-9cbc-4ce7672adacf" providerId="ADAL" clId="{C7C730BC-AA8B-4DC5-9552-C3FA9AD4EFE7}" dt="2024-11-20T23:09:07.498" v="804" actId="47"/>
        <pc:sldMkLst>
          <pc:docMk/>
          <pc:sldMk cId="2313000450" sldId="2146847315"/>
        </pc:sldMkLst>
        <pc:spChg chg="del mod">
          <ac:chgData name="Maldonado-Greenlee, Lianne" userId="525c7285-978f-4548-9cbc-4ce7672adacf" providerId="ADAL" clId="{C7C730BC-AA8B-4DC5-9552-C3FA9AD4EFE7}" dt="2024-11-20T23:06:22.724" v="726" actId="478"/>
          <ac:spMkLst>
            <pc:docMk/>
            <pc:sldMk cId="2313000450" sldId="2146847315"/>
            <ac:spMk id="2" creationId="{00000000-0000-0000-0000-000000000000}"/>
          </ac:spMkLst>
        </pc:spChg>
        <pc:spChg chg="add mod ord">
          <ac:chgData name="Maldonado-Greenlee, Lianne" userId="525c7285-978f-4548-9cbc-4ce7672adacf" providerId="ADAL" clId="{C7C730BC-AA8B-4DC5-9552-C3FA9AD4EFE7}" dt="2024-11-20T23:07:38.069" v="734" actId="255"/>
          <ac:spMkLst>
            <pc:docMk/>
            <pc:sldMk cId="2313000450" sldId="2146847315"/>
            <ac:spMk id="5" creationId="{783E3EFC-C927-0256-23A7-A97AF1554422}"/>
          </ac:spMkLst>
        </pc:spChg>
        <pc:spChg chg="add del mod">
          <ac:chgData name="Maldonado-Greenlee, Lianne" userId="525c7285-978f-4548-9cbc-4ce7672adacf" providerId="ADAL" clId="{C7C730BC-AA8B-4DC5-9552-C3FA9AD4EFE7}" dt="2024-11-20T23:07:02.251" v="731" actId="478"/>
          <ac:spMkLst>
            <pc:docMk/>
            <pc:sldMk cId="2313000450" sldId="2146847315"/>
            <ac:spMk id="7" creationId="{E8A784BD-29D9-9387-B4C8-6ED440F37ED8}"/>
          </ac:spMkLst>
        </pc:spChg>
        <pc:picChg chg="add mod">
          <ac:chgData name="Maldonado-Greenlee, Lianne" userId="525c7285-978f-4548-9cbc-4ce7672adacf" providerId="ADAL" clId="{C7C730BC-AA8B-4DC5-9552-C3FA9AD4EFE7}" dt="2024-11-20T23:07:17.410" v="733" actId="1036"/>
          <ac:picMkLst>
            <pc:docMk/>
            <pc:sldMk cId="2313000450" sldId="2146847315"/>
            <ac:picMk id="3" creationId="{2F844C96-FA1A-9356-4923-0282F2C96372}"/>
          </ac:picMkLst>
        </pc:picChg>
      </pc:sldChg>
      <pc:sldChg chg="del">
        <pc:chgData name="Maldonado-Greenlee, Lianne" userId="525c7285-978f-4548-9cbc-4ce7672adacf" providerId="ADAL" clId="{C7C730BC-AA8B-4DC5-9552-C3FA9AD4EFE7}" dt="2024-11-20T23:13:10.063" v="981" actId="47"/>
        <pc:sldMkLst>
          <pc:docMk/>
          <pc:sldMk cId="2911726032" sldId="2146847317"/>
        </pc:sldMkLst>
      </pc:sldChg>
      <pc:sldChg chg="addSp delSp modSp mod">
        <pc:chgData name="Maldonado-Greenlee, Lianne" userId="525c7285-978f-4548-9cbc-4ce7672adacf" providerId="ADAL" clId="{C7C730BC-AA8B-4DC5-9552-C3FA9AD4EFE7}" dt="2024-11-20T23:55:49.270" v="3604" actId="33553"/>
        <pc:sldMkLst>
          <pc:docMk/>
          <pc:sldMk cId="3556969066" sldId="2146847333"/>
        </pc:sldMkLst>
        <pc:spChg chg="del mod">
          <ac:chgData name="Maldonado-Greenlee, Lianne" userId="525c7285-978f-4548-9cbc-4ce7672adacf" providerId="ADAL" clId="{C7C730BC-AA8B-4DC5-9552-C3FA9AD4EFE7}" dt="2024-11-20T22:32:05.756" v="517" actId="478"/>
          <ac:spMkLst>
            <pc:docMk/>
            <pc:sldMk cId="3556969066" sldId="2146847333"/>
            <ac:spMk id="2" creationId="{00000000-0000-0000-0000-000000000000}"/>
          </ac:spMkLst>
        </pc:spChg>
        <pc:spChg chg="add mod ord">
          <ac:chgData name="Maldonado-Greenlee, Lianne" userId="525c7285-978f-4548-9cbc-4ce7672adacf" providerId="ADAL" clId="{C7C730BC-AA8B-4DC5-9552-C3FA9AD4EFE7}" dt="2024-11-20T23:55:49.270" v="3604" actId="33553"/>
          <ac:spMkLst>
            <pc:docMk/>
            <pc:sldMk cId="3556969066" sldId="2146847333"/>
            <ac:spMk id="7" creationId="{6581DB9C-F66C-A584-3978-E6DDD83227DA}"/>
          </ac:spMkLst>
        </pc:spChg>
        <pc:picChg chg="add mod">
          <ac:chgData name="Maldonado-Greenlee, Lianne" userId="525c7285-978f-4548-9cbc-4ce7672adacf" providerId="ADAL" clId="{C7C730BC-AA8B-4DC5-9552-C3FA9AD4EFE7}" dt="2024-11-20T23:48:15.626" v="1473" actId="962"/>
          <ac:picMkLst>
            <pc:docMk/>
            <pc:sldMk cId="3556969066" sldId="2146847333"/>
            <ac:picMk id="3" creationId="{5577FE7D-1E36-2538-8A33-453466871FFB}"/>
          </ac:picMkLst>
        </pc:picChg>
        <pc:cxnChg chg="mod">
          <ac:chgData name="Maldonado-Greenlee, Lianne" userId="525c7285-978f-4548-9cbc-4ce7672adacf" providerId="ADAL" clId="{C7C730BC-AA8B-4DC5-9552-C3FA9AD4EFE7}" dt="2024-11-20T23:48:10.794" v="1471" actId="962"/>
          <ac:cxnSpMkLst>
            <pc:docMk/>
            <pc:sldMk cId="3556969066" sldId="2146847333"/>
            <ac:cxnSpMk id="8" creationId="{83F2BD19-1BD6-5850-3B9E-80F084182F21}"/>
          </ac:cxnSpMkLst>
        </pc:cxnChg>
      </pc:sldChg>
      <pc:sldChg chg="delSp del mod">
        <pc:chgData name="Maldonado-Greenlee, Lianne" userId="525c7285-978f-4548-9cbc-4ce7672adacf" providerId="ADAL" clId="{C7C730BC-AA8B-4DC5-9552-C3FA9AD4EFE7}" dt="2024-11-20T23:11:27.029" v="890" actId="47"/>
        <pc:sldMkLst>
          <pc:docMk/>
          <pc:sldMk cId="890913285" sldId="2146847396"/>
        </pc:sldMkLst>
        <pc:picChg chg="del">
          <ac:chgData name="Maldonado-Greenlee, Lianne" userId="525c7285-978f-4548-9cbc-4ce7672adacf" providerId="ADAL" clId="{C7C730BC-AA8B-4DC5-9552-C3FA9AD4EFE7}" dt="2024-11-20T23:11:17.230" v="887" actId="21"/>
          <ac:picMkLst>
            <pc:docMk/>
            <pc:sldMk cId="890913285" sldId="2146847396"/>
            <ac:picMk id="3" creationId="{EA0A8341-CA1F-288B-547E-D28FA2307356}"/>
          </ac:picMkLst>
        </pc:picChg>
      </pc:sldChg>
      <pc:sldChg chg="del">
        <pc:chgData name="Maldonado-Greenlee, Lianne" userId="525c7285-978f-4548-9cbc-4ce7672adacf" providerId="ADAL" clId="{C7C730BC-AA8B-4DC5-9552-C3FA9AD4EFE7}" dt="2024-11-20T20:41:21.926" v="65" actId="47"/>
        <pc:sldMkLst>
          <pc:docMk/>
          <pc:sldMk cId="2844683440" sldId="2146847447"/>
        </pc:sldMkLst>
      </pc:sldChg>
      <pc:sldChg chg="del">
        <pc:chgData name="Maldonado-Greenlee, Lianne" userId="525c7285-978f-4548-9cbc-4ce7672adacf" providerId="ADAL" clId="{C7C730BC-AA8B-4DC5-9552-C3FA9AD4EFE7}" dt="2024-11-20T19:43:23.837" v="17" actId="47"/>
        <pc:sldMkLst>
          <pc:docMk/>
          <pc:sldMk cId="4062593730" sldId="2146847448"/>
        </pc:sldMkLst>
      </pc:sldChg>
      <pc:sldChg chg="addSp delSp modSp mod">
        <pc:chgData name="Maldonado-Greenlee, Lianne" userId="525c7285-978f-4548-9cbc-4ce7672adacf" providerId="ADAL" clId="{C7C730BC-AA8B-4DC5-9552-C3FA9AD4EFE7}" dt="2024-11-20T23:55:52.055" v="3605" actId="33553"/>
        <pc:sldMkLst>
          <pc:docMk/>
          <pc:sldMk cId="1686854286" sldId="2146847449"/>
        </pc:sldMkLst>
        <pc:spChg chg="del">
          <ac:chgData name="Maldonado-Greenlee, Lianne" userId="525c7285-978f-4548-9cbc-4ce7672adacf" providerId="ADAL" clId="{C7C730BC-AA8B-4DC5-9552-C3FA9AD4EFE7}" dt="2024-11-20T22:33:00.591" v="551" actId="478"/>
          <ac:spMkLst>
            <pc:docMk/>
            <pc:sldMk cId="1686854286" sldId="2146847449"/>
            <ac:spMk id="2" creationId="{00000000-0000-0000-0000-000000000000}"/>
          </ac:spMkLst>
        </pc:spChg>
        <pc:spChg chg="add mod ord">
          <ac:chgData name="Maldonado-Greenlee, Lianne" userId="525c7285-978f-4548-9cbc-4ce7672adacf" providerId="ADAL" clId="{C7C730BC-AA8B-4DC5-9552-C3FA9AD4EFE7}" dt="2024-11-20T23:55:52.055" v="3605" actId="33553"/>
          <ac:spMkLst>
            <pc:docMk/>
            <pc:sldMk cId="1686854286" sldId="2146847449"/>
            <ac:spMk id="5" creationId="{6CAE5A59-09EC-42BC-DAF7-14EBD93D6122}"/>
          </ac:spMkLst>
        </pc:spChg>
        <pc:spChg chg="add del mod">
          <ac:chgData name="Maldonado-Greenlee, Lianne" userId="525c7285-978f-4548-9cbc-4ce7672adacf" providerId="ADAL" clId="{C7C730BC-AA8B-4DC5-9552-C3FA9AD4EFE7}" dt="2024-11-20T22:33:03.981" v="552" actId="478"/>
          <ac:spMkLst>
            <pc:docMk/>
            <pc:sldMk cId="1686854286" sldId="2146847449"/>
            <ac:spMk id="9" creationId="{D33A51B6-FF81-34FE-5B54-FDB9D2D1B269}"/>
          </ac:spMkLst>
        </pc:spChg>
        <pc:picChg chg="add mod">
          <ac:chgData name="Maldonado-Greenlee, Lianne" userId="525c7285-978f-4548-9cbc-4ce7672adacf" providerId="ADAL" clId="{C7C730BC-AA8B-4DC5-9552-C3FA9AD4EFE7}" dt="2024-11-20T23:50:59.629" v="2757" actId="962"/>
          <ac:picMkLst>
            <pc:docMk/>
            <pc:sldMk cId="1686854286" sldId="2146847449"/>
            <ac:picMk id="3" creationId="{D8C4780A-AB6A-3741-2DFF-82F1AAA9BCFC}"/>
          </ac:picMkLst>
        </pc:picChg>
        <pc:cxnChg chg="mod">
          <ac:chgData name="Maldonado-Greenlee, Lianne" userId="525c7285-978f-4548-9cbc-4ce7672adacf" providerId="ADAL" clId="{C7C730BC-AA8B-4DC5-9552-C3FA9AD4EFE7}" dt="2024-11-20T23:50:55.194" v="2755" actId="962"/>
          <ac:cxnSpMkLst>
            <pc:docMk/>
            <pc:sldMk cId="1686854286" sldId="2146847449"/>
            <ac:cxnSpMk id="8" creationId="{83F2BD19-1BD6-5850-3B9E-80F084182F21}"/>
          </ac:cxnSpMkLst>
        </pc:cxnChg>
      </pc:sldChg>
      <pc:sldChg chg="addSp delSp modSp del mod ord">
        <pc:chgData name="Maldonado-Greenlee, Lianne" userId="525c7285-978f-4548-9cbc-4ce7672adacf" providerId="ADAL" clId="{C7C730BC-AA8B-4DC5-9552-C3FA9AD4EFE7}" dt="2024-11-20T21:41:29.825" v="84" actId="47"/>
        <pc:sldMkLst>
          <pc:docMk/>
          <pc:sldMk cId="1913408128" sldId="2146847450"/>
        </pc:sldMkLst>
        <pc:spChg chg="add del mod">
          <ac:chgData name="Maldonado-Greenlee, Lianne" userId="525c7285-978f-4548-9cbc-4ce7672adacf" providerId="ADAL" clId="{C7C730BC-AA8B-4DC5-9552-C3FA9AD4EFE7}" dt="2024-11-20T21:41:10.729" v="79" actId="21"/>
          <ac:spMkLst>
            <pc:docMk/>
            <pc:sldMk cId="1913408128" sldId="2146847450"/>
            <ac:spMk id="2" creationId="{7D07DC4C-8FB4-A7BB-BD64-A028F32A14C1}"/>
          </ac:spMkLst>
        </pc:spChg>
        <pc:spChg chg="add mod">
          <ac:chgData name="Maldonado-Greenlee, Lianne" userId="525c7285-978f-4548-9cbc-4ce7672adacf" providerId="ADAL" clId="{C7C730BC-AA8B-4DC5-9552-C3FA9AD4EFE7}" dt="2024-11-20T20:38:47.806" v="46" actId="207"/>
          <ac:spMkLst>
            <pc:docMk/>
            <pc:sldMk cId="1913408128" sldId="2146847450"/>
            <ac:spMk id="3" creationId="{CD83B173-02F3-7F9A-D250-085CA91F10DD}"/>
          </ac:spMkLst>
        </pc:spChg>
        <pc:picChg chg="add del mod">
          <ac:chgData name="Maldonado-Greenlee, Lianne" userId="525c7285-978f-4548-9cbc-4ce7672adacf" providerId="ADAL" clId="{C7C730BC-AA8B-4DC5-9552-C3FA9AD4EFE7}" dt="2024-11-20T21:41:17.214" v="81" actId="21"/>
          <ac:picMkLst>
            <pc:docMk/>
            <pc:sldMk cId="1913408128" sldId="2146847450"/>
            <ac:picMk id="4" creationId="{CCBC6327-234C-C2D3-AF31-74CB1EAC8ED7}"/>
          </ac:picMkLst>
        </pc:picChg>
      </pc:sldChg>
      <pc:sldChg chg="addSp delSp modSp del mod">
        <pc:chgData name="Maldonado-Greenlee, Lianne" userId="525c7285-978f-4548-9cbc-4ce7672adacf" providerId="ADAL" clId="{C7C730BC-AA8B-4DC5-9552-C3FA9AD4EFE7}" dt="2024-11-20T21:53:35.253" v="203" actId="47"/>
        <pc:sldMkLst>
          <pc:docMk/>
          <pc:sldMk cId="0" sldId="2146847451"/>
        </pc:sldMkLst>
        <pc:spChg chg="mod">
          <ac:chgData name="Maldonado-Greenlee, Lianne" userId="525c7285-978f-4548-9cbc-4ce7672adacf" providerId="ADAL" clId="{C7C730BC-AA8B-4DC5-9552-C3FA9AD4EFE7}" dt="2024-11-20T20:39:47.082" v="52" actId="207"/>
          <ac:spMkLst>
            <pc:docMk/>
            <pc:sldMk cId="0" sldId="2146847451"/>
            <ac:spMk id="10" creationId="{00000000-0000-0000-0000-000000000000}"/>
          </ac:spMkLst>
        </pc:spChg>
        <pc:spChg chg="mod">
          <ac:chgData name="Maldonado-Greenlee, Lianne" userId="525c7285-978f-4548-9cbc-4ce7672adacf" providerId="ADAL" clId="{C7C730BC-AA8B-4DC5-9552-C3FA9AD4EFE7}" dt="2024-11-20T20:37:09.463" v="40" actId="108"/>
          <ac:spMkLst>
            <pc:docMk/>
            <pc:sldMk cId="0" sldId="2146847451"/>
            <ac:spMk id="11" creationId="{00000000-0000-0000-0000-000000000000}"/>
          </ac:spMkLst>
        </pc:spChg>
        <pc:spChg chg="del">
          <ac:chgData name="Maldonado-Greenlee, Lianne" userId="525c7285-978f-4548-9cbc-4ce7672adacf" providerId="ADAL" clId="{C7C730BC-AA8B-4DC5-9552-C3FA9AD4EFE7}" dt="2024-11-20T20:36:45.227" v="37" actId="478"/>
          <ac:spMkLst>
            <pc:docMk/>
            <pc:sldMk cId="0" sldId="2146847451"/>
            <ac:spMk id="36" creationId="{00000000-0000-0000-0000-000000000000}"/>
          </ac:spMkLst>
        </pc:spChg>
        <pc:spChg chg="del">
          <ac:chgData name="Maldonado-Greenlee, Lianne" userId="525c7285-978f-4548-9cbc-4ce7672adacf" providerId="ADAL" clId="{C7C730BC-AA8B-4DC5-9552-C3FA9AD4EFE7}" dt="2024-11-20T20:36:54.894" v="39" actId="478"/>
          <ac:spMkLst>
            <pc:docMk/>
            <pc:sldMk cId="0" sldId="2146847451"/>
            <ac:spMk id="60" creationId="{563E146E-7B05-4E10-8E9A-1A2B27240804}"/>
          </ac:spMkLst>
        </pc:spChg>
        <pc:picChg chg="add mod">
          <ac:chgData name="Maldonado-Greenlee, Lianne" userId="525c7285-978f-4548-9cbc-4ce7672adacf" providerId="ADAL" clId="{C7C730BC-AA8B-4DC5-9552-C3FA9AD4EFE7}" dt="2024-11-20T20:36:49.976" v="38"/>
          <ac:picMkLst>
            <pc:docMk/>
            <pc:sldMk cId="0" sldId="2146847451"/>
            <ac:picMk id="61" creationId="{AB91B6AD-D2F4-6B1A-4F7B-9BCBE0B26845}"/>
          </ac:picMkLst>
        </pc:picChg>
      </pc:sldChg>
      <pc:sldChg chg="addSp delSp modSp mod ord">
        <pc:chgData name="Maldonado-Greenlee, Lianne" userId="525c7285-978f-4548-9cbc-4ce7672adacf" providerId="ADAL" clId="{C7C730BC-AA8B-4DC5-9552-C3FA9AD4EFE7}" dt="2024-11-20T23:55:32.033" v="3598" actId="20577"/>
        <pc:sldMkLst>
          <pc:docMk/>
          <pc:sldMk cId="789279737" sldId="2146847452"/>
        </pc:sldMkLst>
        <pc:spChg chg="del">
          <ac:chgData name="Maldonado-Greenlee, Lianne" userId="525c7285-978f-4548-9cbc-4ce7672adacf" providerId="ADAL" clId="{C7C730BC-AA8B-4DC5-9552-C3FA9AD4EFE7}" dt="2024-11-20T20:40:54.515" v="60" actId="478"/>
          <ac:spMkLst>
            <pc:docMk/>
            <pc:sldMk cId="789279737" sldId="2146847452"/>
            <ac:spMk id="3" creationId="{BCA00C4E-CF10-84F8-D963-391AFBFF1BFB}"/>
          </ac:spMkLst>
        </pc:spChg>
        <pc:spChg chg="add del mod">
          <ac:chgData name="Maldonado-Greenlee, Lianne" userId="525c7285-978f-4548-9cbc-4ce7672adacf" providerId="ADAL" clId="{C7C730BC-AA8B-4DC5-9552-C3FA9AD4EFE7}" dt="2024-11-20T23:45:03.406" v="1269" actId="478"/>
          <ac:spMkLst>
            <pc:docMk/>
            <pc:sldMk cId="789279737" sldId="2146847452"/>
            <ac:spMk id="6" creationId="{6EA6F718-EBF0-49EE-5290-5186A7E00744}"/>
          </ac:spMkLst>
        </pc:spChg>
        <pc:spChg chg="add mod">
          <ac:chgData name="Maldonado-Greenlee, Lianne" userId="525c7285-978f-4548-9cbc-4ce7672adacf" providerId="ADAL" clId="{C7C730BC-AA8B-4DC5-9552-C3FA9AD4EFE7}" dt="2024-11-20T23:55:32.033" v="3598" actId="20577"/>
          <ac:spMkLst>
            <pc:docMk/>
            <pc:sldMk cId="789279737" sldId="2146847452"/>
            <ac:spMk id="7" creationId="{8292B978-5CAA-F8C5-4A45-7A491CA928F9}"/>
          </ac:spMkLst>
        </pc:spChg>
        <pc:spChg chg="del">
          <ac:chgData name="Maldonado-Greenlee, Lianne" userId="525c7285-978f-4548-9cbc-4ce7672adacf" providerId="ADAL" clId="{C7C730BC-AA8B-4DC5-9552-C3FA9AD4EFE7}" dt="2024-11-20T23:42:20.077" v="1242" actId="26606"/>
          <ac:spMkLst>
            <pc:docMk/>
            <pc:sldMk cId="789279737" sldId="2146847452"/>
            <ac:spMk id="13" creationId="{8D5D07FB-E547-20D4-3CF8-0108FB075DC7}"/>
          </ac:spMkLst>
        </pc:spChg>
        <pc:spChg chg="add">
          <ac:chgData name="Maldonado-Greenlee, Lianne" userId="525c7285-978f-4548-9cbc-4ce7672adacf" providerId="ADAL" clId="{C7C730BC-AA8B-4DC5-9552-C3FA9AD4EFE7}" dt="2024-11-20T23:42:20.077" v="1242" actId="26606"/>
          <ac:spMkLst>
            <pc:docMk/>
            <pc:sldMk cId="789279737" sldId="2146847452"/>
            <ac:spMk id="18" creationId="{FFCDD23B-75C8-427B-BD08-53C8156CD7CD}"/>
          </ac:spMkLst>
        </pc:spChg>
        <pc:spChg chg="add">
          <ac:chgData name="Maldonado-Greenlee, Lianne" userId="525c7285-978f-4548-9cbc-4ce7672adacf" providerId="ADAL" clId="{C7C730BC-AA8B-4DC5-9552-C3FA9AD4EFE7}" dt="2024-11-20T23:42:20.077" v="1242" actId="26606"/>
          <ac:spMkLst>
            <pc:docMk/>
            <pc:sldMk cId="789279737" sldId="2146847452"/>
            <ac:spMk id="20" creationId="{AFFC87AC-C919-4FE5-BAC3-39509E001152}"/>
          </ac:spMkLst>
        </pc:spChg>
        <pc:spChg chg="add">
          <ac:chgData name="Maldonado-Greenlee, Lianne" userId="525c7285-978f-4548-9cbc-4ce7672adacf" providerId="ADAL" clId="{C7C730BC-AA8B-4DC5-9552-C3FA9AD4EFE7}" dt="2024-11-20T23:42:20.077" v="1242" actId="26606"/>
          <ac:spMkLst>
            <pc:docMk/>
            <pc:sldMk cId="789279737" sldId="2146847452"/>
            <ac:spMk id="22" creationId="{AB5E08C4-8CDD-4623-A5B8-E998C6DEE3B7}"/>
          </ac:spMkLst>
        </pc:spChg>
        <pc:spChg chg="add">
          <ac:chgData name="Maldonado-Greenlee, Lianne" userId="525c7285-978f-4548-9cbc-4ce7672adacf" providerId="ADAL" clId="{C7C730BC-AA8B-4DC5-9552-C3FA9AD4EFE7}" dt="2024-11-20T23:42:20.077" v="1242" actId="26606"/>
          <ac:spMkLst>
            <pc:docMk/>
            <pc:sldMk cId="789279737" sldId="2146847452"/>
            <ac:spMk id="24" creationId="{15F33878-D502-4FFA-8ACE-F2AECDB2A23F}"/>
          </ac:spMkLst>
        </pc:spChg>
        <pc:picChg chg="del">
          <ac:chgData name="Maldonado-Greenlee, Lianne" userId="525c7285-978f-4548-9cbc-4ce7672adacf" providerId="ADAL" clId="{C7C730BC-AA8B-4DC5-9552-C3FA9AD4EFE7}" dt="2024-11-20T20:40:47.256" v="58" actId="478"/>
          <ac:picMkLst>
            <pc:docMk/>
            <pc:sldMk cId="789279737" sldId="2146847452"/>
            <ac:picMk id="2" creationId="{D977384B-C048-4806-2643-4215904D1BE0}"/>
          </ac:picMkLst>
        </pc:picChg>
        <pc:picChg chg="mod">
          <ac:chgData name="Maldonado-Greenlee, Lianne" userId="525c7285-978f-4548-9cbc-4ce7672adacf" providerId="ADAL" clId="{C7C730BC-AA8B-4DC5-9552-C3FA9AD4EFE7}" dt="2024-11-20T23:42:27.497" v="1245" actId="27614"/>
          <ac:picMkLst>
            <pc:docMk/>
            <pc:sldMk cId="789279737" sldId="2146847452"/>
            <ac:picMk id="4" creationId="{F7B273E0-24FC-AC81-9D45-5F01844ABABB}"/>
          </ac:picMkLst>
        </pc:picChg>
        <pc:picChg chg="add mod ord modCrop">
          <ac:chgData name="Maldonado-Greenlee, Lianne" userId="525c7285-978f-4548-9cbc-4ce7672adacf" providerId="ADAL" clId="{C7C730BC-AA8B-4DC5-9552-C3FA9AD4EFE7}" dt="2024-11-20T23:46:48.979" v="1390" actId="962"/>
          <ac:picMkLst>
            <pc:docMk/>
            <pc:sldMk cId="789279737" sldId="2146847452"/>
            <ac:picMk id="5" creationId="{733A040E-0398-02BF-4866-645EAAA1F184}"/>
          </ac:picMkLst>
        </pc:picChg>
      </pc:sldChg>
      <pc:sldChg chg="addSp delSp add del modTransition setBg delDesignElem">
        <pc:chgData name="Maldonado-Greenlee, Lianne" userId="525c7285-978f-4548-9cbc-4ce7672adacf" providerId="ADAL" clId="{C7C730BC-AA8B-4DC5-9552-C3FA9AD4EFE7}" dt="2024-11-20T20:40:36.158" v="57"/>
        <pc:sldMkLst>
          <pc:docMk/>
          <pc:sldMk cId="1367827787" sldId="2146847452"/>
        </pc:sldMkLst>
        <pc:spChg chg="add del">
          <ac:chgData name="Maldonado-Greenlee, Lianne" userId="525c7285-978f-4548-9cbc-4ce7672adacf" providerId="ADAL" clId="{C7C730BC-AA8B-4DC5-9552-C3FA9AD4EFE7}" dt="2024-11-20T20:40:36.158" v="57"/>
          <ac:spMkLst>
            <pc:docMk/>
            <pc:sldMk cId="1367827787" sldId="2146847452"/>
            <ac:spMk id="13" creationId="{8D5D07FB-E547-20D4-3CF8-0108FB075DC7}"/>
          </ac:spMkLst>
        </pc:spChg>
      </pc:sldChg>
      <pc:sldChg chg="addSp delSp modSp new mod">
        <pc:chgData name="Maldonado-Greenlee, Lianne" userId="525c7285-978f-4548-9cbc-4ce7672adacf" providerId="ADAL" clId="{C7C730BC-AA8B-4DC5-9552-C3FA9AD4EFE7}" dt="2024-11-20T23:55:42.844" v="3602" actId="33553"/>
        <pc:sldMkLst>
          <pc:docMk/>
          <pc:sldMk cId="1492269844" sldId="2146847453"/>
        </pc:sldMkLst>
        <pc:spChg chg="add mod">
          <ac:chgData name="Maldonado-Greenlee, Lianne" userId="525c7285-978f-4548-9cbc-4ce7672adacf" providerId="ADAL" clId="{C7C730BC-AA8B-4DC5-9552-C3FA9AD4EFE7}" dt="2024-11-20T21:41:12.961" v="80"/>
          <ac:spMkLst>
            <pc:docMk/>
            <pc:sldMk cId="1492269844" sldId="2146847453"/>
            <ac:spMk id="2" creationId="{7D07DC4C-8FB4-A7BB-BD64-A028F32A14C1}"/>
          </ac:spMkLst>
        </pc:spChg>
        <pc:spChg chg="add del mod">
          <ac:chgData name="Maldonado-Greenlee, Lianne" userId="525c7285-978f-4548-9cbc-4ce7672adacf" providerId="ADAL" clId="{C7C730BC-AA8B-4DC5-9552-C3FA9AD4EFE7}" dt="2024-11-20T22:05:36.660" v="424" actId="478"/>
          <ac:spMkLst>
            <pc:docMk/>
            <pc:sldMk cId="1492269844" sldId="2146847453"/>
            <ac:spMk id="3" creationId="{FC5B3434-9841-598D-D7FF-6BE56CE64B06}"/>
          </ac:spMkLst>
        </pc:spChg>
        <pc:spChg chg="add mod">
          <ac:chgData name="Maldonado-Greenlee, Lianne" userId="525c7285-978f-4548-9cbc-4ce7672adacf" providerId="ADAL" clId="{C7C730BC-AA8B-4DC5-9552-C3FA9AD4EFE7}" dt="2024-11-20T23:55:42.844" v="3602" actId="33553"/>
          <ac:spMkLst>
            <pc:docMk/>
            <pc:sldMk cId="1492269844" sldId="2146847453"/>
            <ac:spMk id="5" creationId="{34FB5866-8FE0-D6EA-2128-FCDB45EC2E5E}"/>
          </ac:spMkLst>
        </pc:spChg>
        <pc:picChg chg="add mod">
          <ac:chgData name="Maldonado-Greenlee, Lianne" userId="525c7285-978f-4548-9cbc-4ce7672adacf" providerId="ADAL" clId="{C7C730BC-AA8B-4DC5-9552-C3FA9AD4EFE7}" dt="2024-11-20T21:41:18.888" v="82"/>
          <ac:picMkLst>
            <pc:docMk/>
            <pc:sldMk cId="1492269844" sldId="2146847453"/>
            <ac:picMk id="4" creationId="{CCBC6327-234C-C2D3-AF31-74CB1EAC8ED7}"/>
          </ac:picMkLst>
        </pc:picChg>
        <pc:picChg chg="add mod">
          <ac:chgData name="Maldonado-Greenlee, Lianne" userId="525c7285-978f-4548-9cbc-4ce7672adacf" providerId="ADAL" clId="{C7C730BC-AA8B-4DC5-9552-C3FA9AD4EFE7}" dt="2024-11-20T23:47:58.273" v="1468" actId="962"/>
          <ac:picMkLst>
            <pc:docMk/>
            <pc:sldMk cId="1492269844" sldId="2146847453"/>
            <ac:picMk id="6" creationId="{F9DC4AAC-C16B-E984-E6C8-0CB3CE64F997}"/>
          </ac:picMkLst>
        </pc:picChg>
      </pc:sldChg>
      <pc:sldChg chg="new del">
        <pc:chgData name="Maldonado-Greenlee, Lianne" userId="525c7285-978f-4548-9cbc-4ce7672adacf" providerId="ADAL" clId="{C7C730BC-AA8B-4DC5-9552-C3FA9AD4EFE7}" dt="2024-11-20T21:42:47.395" v="102" actId="47"/>
        <pc:sldMkLst>
          <pc:docMk/>
          <pc:sldMk cId="313047219" sldId="2146847454"/>
        </pc:sldMkLst>
      </pc:sldChg>
      <pc:sldChg chg="addSp delSp modSp add del mod">
        <pc:chgData name="Maldonado-Greenlee, Lianne" userId="525c7285-978f-4548-9cbc-4ce7672adacf" providerId="ADAL" clId="{C7C730BC-AA8B-4DC5-9552-C3FA9AD4EFE7}" dt="2024-11-20T22:04:07.922" v="419" actId="47"/>
        <pc:sldMkLst>
          <pc:docMk/>
          <pc:sldMk cId="232879107" sldId="2146847455"/>
        </pc:sldMkLst>
        <pc:spChg chg="add del">
          <ac:chgData name="Maldonado-Greenlee, Lianne" userId="525c7285-978f-4548-9cbc-4ce7672adacf" providerId="ADAL" clId="{C7C730BC-AA8B-4DC5-9552-C3FA9AD4EFE7}" dt="2024-11-20T21:42:44.356" v="101" actId="478"/>
          <ac:spMkLst>
            <pc:docMk/>
            <pc:sldMk cId="232879107" sldId="2146847455"/>
            <ac:spMk id="3" creationId="{BCA00C4E-CF10-84F8-D963-391AFBFF1BFB}"/>
          </ac:spMkLst>
        </pc:spChg>
        <pc:spChg chg="add mod">
          <ac:chgData name="Maldonado-Greenlee, Lianne" userId="525c7285-978f-4548-9cbc-4ce7672adacf" providerId="ADAL" clId="{C7C730BC-AA8B-4DC5-9552-C3FA9AD4EFE7}" dt="2024-11-20T21:42:31.148" v="93"/>
          <ac:spMkLst>
            <pc:docMk/>
            <pc:sldMk cId="232879107" sldId="2146847455"/>
            <ac:spMk id="5" creationId="{957FF20B-28CA-B226-C226-6B1863AA6AFC}"/>
          </ac:spMkLst>
        </pc:spChg>
        <pc:spChg chg="add mod">
          <ac:chgData name="Maldonado-Greenlee, Lianne" userId="525c7285-978f-4548-9cbc-4ce7672adacf" providerId="ADAL" clId="{C7C730BC-AA8B-4DC5-9552-C3FA9AD4EFE7}" dt="2024-11-20T21:43:24.289" v="105" actId="108"/>
          <ac:spMkLst>
            <pc:docMk/>
            <pc:sldMk cId="232879107" sldId="2146847455"/>
            <ac:spMk id="6" creationId="{F6954C57-1066-C1AD-33AB-C09969D61698}"/>
          </ac:spMkLst>
        </pc:spChg>
        <pc:spChg chg="add mod">
          <ac:chgData name="Maldonado-Greenlee, Lianne" userId="525c7285-978f-4548-9cbc-4ce7672adacf" providerId="ADAL" clId="{C7C730BC-AA8B-4DC5-9552-C3FA9AD4EFE7}" dt="2024-11-20T21:44:57.871" v="129" actId="1076"/>
          <ac:spMkLst>
            <pc:docMk/>
            <pc:sldMk cId="232879107" sldId="2146847455"/>
            <ac:spMk id="7" creationId="{6EF00FEF-7F1A-88BC-2F41-81C6993C305D}"/>
          </ac:spMkLst>
        </pc:spChg>
        <pc:picChg chg="add del">
          <ac:chgData name="Maldonado-Greenlee, Lianne" userId="525c7285-978f-4548-9cbc-4ce7672adacf" providerId="ADAL" clId="{C7C730BC-AA8B-4DC5-9552-C3FA9AD4EFE7}" dt="2024-11-20T21:42:43.224" v="99" actId="478"/>
          <ac:picMkLst>
            <pc:docMk/>
            <pc:sldMk cId="232879107" sldId="2146847455"/>
            <ac:picMk id="2" creationId="{D977384B-C048-4806-2643-4215904D1BE0}"/>
          </ac:picMkLst>
        </pc:picChg>
        <pc:picChg chg="add del">
          <ac:chgData name="Maldonado-Greenlee, Lianne" userId="525c7285-978f-4548-9cbc-4ce7672adacf" providerId="ADAL" clId="{C7C730BC-AA8B-4DC5-9552-C3FA9AD4EFE7}" dt="2024-11-20T21:42:43.906" v="100" actId="478"/>
          <ac:picMkLst>
            <pc:docMk/>
            <pc:sldMk cId="232879107" sldId="2146847455"/>
            <ac:picMk id="4" creationId="{F7B273E0-24FC-AC81-9D45-5F01844ABABB}"/>
          </ac:picMkLst>
        </pc:picChg>
      </pc:sldChg>
      <pc:sldChg chg="addSp delSp add del setBg delDesignElem">
        <pc:chgData name="Maldonado-Greenlee, Lianne" userId="525c7285-978f-4548-9cbc-4ce7672adacf" providerId="ADAL" clId="{C7C730BC-AA8B-4DC5-9552-C3FA9AD4EFE7}" dt="2024-11-20T21:42:01.331" v="88"/>
        <pc:sldMkLst>
          <pc:docMk/>
          <pc:sldMk cId="2632562900" sldId="2146847455"/>
        </pc:sldMkLst>
        <pc:spChg chg="add del">
          <ac:chgData name="Maldonado-Greenlee, Lianne" userId="525c7285-978f-4548-9cbc-4ce7672adacf" providerId="ADAL" clId="{C7C730BC-AA8B-4DC5-9552-C3FA9AD4EFE7}" dt="2024-11-20T21:42:01.331" v="88"/>
          <ac:spMkLst>
            <pc:docMk/>
            <pc:sldMk cId="2632562900" sldId="2146847455"/>
            <ac:spMk id="13" creationId="{8D5D07FB-E547-20D4-3CF8-0108FB075DC7}"/>
          </ac:spMkLst>
        </pc:spChg>
      </pc:sldChg>
      <pc:sldChg chg="new del">
        <pc:chgData name="Maldonado-Greenlee, Lianne" userId="525c7285-978f-4548-9cbc-4ce7672adacf" providerId="ADAL" clId="{C7C730BC-AA8B-4DC5-9552-C3FA9AD4EFE7}" dt="2024-11-20T21:45:12.337" v="131" actId="680"/>
        <pc:sldMkLst>
          <pc:docMk/>
          <pc:sldMk cId="1180286386" sldId="2146847456"/>
        </pc:sldMkLst>
      </pc:sldChg>
      <pc:sldChg chg="add del">
        <pc:chgData name="Maldonado-Greenlee, Lianne" userId="525c7285-978f-4548-9cbc-4ce7672adacf" providerId="ADAL" clId="{C7C730BC-AA8B-4DC5-9552-C3FA9AD4EFE7}" dt="2024-11-20T21:45:58.137" v="133"/>
        <pc:sldMkLst>
          <pc:docMk/>
          <pc:sldMk cId="2101858553" sldId="2146847456"/>
        </pc:sldMkLst>
      </pc:sldChg>
      <pc:sldChg chg="addSp delSp modSp del mod">
        <pc:chgData name="Maldonado-Greenlee, Lianne" userId="525c7285-978f-4548-9cbc-4ce7672adacf" providerId="ADAL" clId="{C7C730BC-AA8B-4DC5-9552-C3FA9AD4EFE7}" dt="2024-11-20T22:04:15.126" v="420" actId="47"/>
        <pc:sldMkLst>
          <pc:docMk/>
          <pc:sldMk cId="3217709502" sldId="2146847456"/>
        </pc:sldMkLst>
        <pc:spChg chg="mod">
          <ac:chgData name="Maldonado-Greenlee, Lianne" userId="525c7285-978f-4548-9cbc-4ce7672adacf" providerId="ADAL" clId="{C7C730BC-AA8B-4DC5-9552-C3FA9AD4EFE7}" dt="2024-11-20T21:47:29.254" v="138" actId="108"/>
          <ac:spMkLst>
            <pc:docMk/>
            <pc:sldMk cId="3217709502" sldId="2146847456"/>
            <ac:spMk id="2" creationId="{00000000-0000-0000-0000-000000000000}"/>
          </ac:spMkLst>
        </pc:spChg>
        <pc:spChg chg="add mod">
          <ac:chgData name="Maldonado-Greenlee, Lianne" userId="525c7285-978f-4548-9cbc-4ce7672adacf" providerId="ADAL" clId="{C7C730BC-AA8B-4DC5-9552-C3FA9AD4EFE7}" dt="2024-11-20T21:48:42.576" v="142"/>
          <ac:spMkLst>
            <pc:docMk/>
            <pc:sldMk cId="3217709502" sldId="2146847456"/>
            <ac:spMk id="3" creationId="{B7A3C605-BD9D-4564-6DC2-B6DDD103487F}"/>
          </ac:spMkLst>
        </pc:spChg>
        <pc:spChg chg="del">
          <ac:chgData name="Maldonado-Greenlee, Lianne" userId="525c7285-978f-4548-9cbc-4ce7672adacf" providerId="ADAL" clId="{C7C730BC-AA8B-4DC5-9552-C3FA9AD4EFE7}" dt="2024-11-20T21:48:36.293" v="139" actId="478"/>
          <ac:spMkLst>
            <pc:docMk/>
            <pc:sldMk cId="3217709502" sldId="2146847456"/>
            <ac:spMk id="4" creationId="{27DFF7EB-435D-268C-3799-F3A6D2B7AD1F}"/>
          </ac:spMkLst>
        </pc:spChg>
        <pc:spChg chg="add mod">
          <ac:chgData name="Maldonado-Greenlee, Lianne" userId="525c7285-978f-4548-9cbc-4ce7672adacf" providerId="ADAL" clId="{C7C730BC-AA8B-4DC5-9552-C3FA9AD4EFE7}" dt="2024-11-20T21:48:52.087" v="144" actId="1076"/>
          <ac:spMkLst>
            <pc:docMk/>
            <pc:sldMk cId="3217709502" sldId="2146847456"/>
            <ac:spMk id="5" creationId="{DB3E80BC-DEDD-17FF-12A3-B757B0CB5771}"/>
          </ac:spMkLst>
        </pc:spChg>
        <pc:spChg chg="del">
          <ac:chgData name="Maldonado-Greenlee, Lianne" userId="525c7285-978f-4548-9cbc-4ce7672adacf" providerId="ADAL" clId="{C7C730BC-AA8B-4DC5-9552-C3FA9AD4EFE7}" dt="2024-11-20T21:48:41.615" v="141" actId="478"/>
          <ac:spMkLst>
            <pc:docMk/>
            <pc:sldMk cId="3217709502" sldId="2146847456"/>
            <ac:spMk id="6" creationId="{672FFCF1-7398-4F36-9B75-EE6A5F455C7B}"/>
          </ac:spMkLst>
        </pc:spChg>
        <pc:picChg chg="add mod">
          <ac:chgData name="Maldonado-Greenlee, Lianne" userId="525c7285-978f-4548-9cbc-4ce7672adacf" providerId="ADAL" clId="{C7C730BC-AA8B-4DC5-9552-C3FA9AD4EFE7}" dt="2024-11-20T22:02:54.111" v="410" actId="1037"/>
          <ac:picMkLst>
            <pc:docMk/>
            <pc:sldMk cId="3217709502" sldId="2146847456"/>
            <ac:picMk id="7" creationId="{65758590-3A24-142B-B31B-8A5FA9C2097D}"/>
          </ac:picMkLst>
        </pc:picChg>
        <pc:cxnChg chg="del">
          <ac:chgData name="Maldonado-Greenlee, Lianne" userId="525c7285-978f-4548-9cbc-4ce7672adacf" providerId="ADAL" clId="{C7C730BC-AA8B-4DC5-9552-C3FA9AD4EFE7}" dt="2024-11-20T21:48:38.548" v="140" actId="478"/>
          <ac:cxnSpMkLst>
            <pc:docMk/>
            <pc:sldMk cId="3217709502" sldId="2146847456"/>
            <ac:cxnSpMk id="8" creationId="{83F2BD19-1BD6-5850-3B9E-80F084182F21}"/>
          </ac:cxnSpMkLst>
        </pc:cxnChg>
      </pc:sldChg>
      <pc:sldChg chg="addSp delSp modSp mod">
        <pc:chgData name="Maldonado-Greenlee, Lianne" userId="525c7285-978f-4548-9cbc-4ce7672adacf" providerId="ADAL" clId="{C7C730BC-AA8B-4DC5-9552-C3FA9AD4EFE7}" dt="2024-11-20T23:55:40.641" v="3601" actId="33553"/>
        <pc:sldMkLst>
          <pc:docMk/>
          <pc:sldMk cId="1033162030" sldId="2146847457"/>
        </pc:sldMkLst>
        <pc:spChg chg="add del">
          <ac:chgData name="Maldonado-Greenlee, Lianne" userId="525c7285-978f-4548-9cbc-4ce7672adacf" providerId="ADAL" clId="{C7C730BC-AA8B-4DC5-9552-C3FA9AD4EFE7}" dt="2024-11-20T21:49:54.195" v="150" actId="478"/>
          <ac:spMkLst>
            <pc:docMk/>
            <pc:sldMk cId="1033162030" sldId="2146847457"/>
            <ac:spMk id="2" creationId="{00000000-0000-0000-0000-000000000000}"/>
          </ac:spMkLst>
        </pc:spChg>
        <pc:spChg chg="add del mod">
          <ac:chgData name="Maldonado-Greenlee, Lianne" userId="525c7285-978f-4548-9cbc-4ce7672adacf" providerId="ADAL" clId="{C7C730BC-AA8B-4DC5-9552-C3FA9AD4EFE7}" dt="2024-11-20T21:49:44.228" v="149" actId="478"/>
          <ac:spMkLst>
            <pc:docMk/>
            <pc:sldMk cId="1033162030" sldId="2146847457"/>
            <ac:spMk id="4" creationId="{FEED99C0-6515-A95E-5C57-828FAF81518F}"/>
          </ac:spMkLst>
        </pc:spChg>
        <pc:spChg chg="add del">
          <ac:chgData name="Maldonado-Greenlee, Lianne" userId="525c7285-978f-4548-9cbc-4ce7672adacf" providerId="ADAL" clId="{C7C730BC-AA8B-4DC5-9552-C3FA9AD4EFE7}" dt="2024-11-20T21:50:48.997" v="159" actId="478"/>
          <ac:spMkLst>
            <pc:docMk/>
            <pc:sldMk cId="1033162030" sldId="2146847457"/>
            <ac:spMk id="5" creationId="{DB3E80BC-DEDD-17FF-12A3-B757B0CB5771}"/>
          </ac:spMkLst>
        </pc:spChg>
        <pc:spChg chg="add mod">
          <ac:chgData name="Maldonado-Greenlee, Lianne" userId="525c7285-978f-4548-9cbc-4ce7672adacf" providerId="ADAL" clId="{C7C730BC-AA8B-4DC5-9552-C3FA9AD4EFE7}" dt="2024-11-20T21:49:43.774" v="148"/>
          <ac:spMkLst>
            <pc:docMk/>
            <pc:sldMk cId="1033162030" sldId="2146847457"/>
            <ac:spMk id="6" creationId="{0E6FEB97-BDE7-8E43-A5DD-905DB7651A08}"/>
          </ac:spMkLst>
        </pc:spChg>
        <pc:spChg chg="add del mod">
          <ac:chgData name="Maldonado-Greenlee, Lianne" userId="525c7285-978f-4548-9cbc-4ce7672adacf" providerId="ADAL" clId="{C7C730BC-AA8B-4DC5-9552-C3FA9AD4EFE7}" dt="2024-11-20T21:49:56.694" v="151" actId="478"/>
          <ac:spMkLst>
            <pc:docMk/>
            <pc:sldMk cId="1033162030" sldId="2146847457"/>
            <ac:spMk id="8" creationId="{0AE1119E-140B-6E9F-3E28-DA485BF64A82}"/>
          </ac:spMkLst>
        </pc:spChg>
        <pc:spChg chg="add del mod">
          <ac:chgData name="Maldonado-Greenlee, Lianne" userId="525c7285-978f-4548-9cbc-4ce7672adacf" providerId="ADAL" clId="{C7C730BC-AA8B-4DC5-9552-C3FA9AD4EFE7}" dt="2024-11-20T21:52:07.205" v="194" actId="478"/>
          <ac:spMkLst>
            <pc:docMk/>
            <pc:sldMk cId="1033162030" sldId="2146847457"/>
            <ac:spMk id="9" creationId="{5496771D-36BF-D285-B57E-AB30FF8E2061}"/>
          </ac:spMkLst>
        </pc:spChg>
        <pc:spChg chg="mod">
          <ac:chgData name="Maldonado-Greenlee, Lianne" userId="525c7285-978f-4548-9cbc-4ce7672adacf" providerId="ADAL" clId="{C7C730BC-AA8B-4DC5-9552-C3FA9AD4EFE7}" dt="2024-11-20T21:50:31.124" v="156"/>
          <ac:spMkLst>
            <pc:docMk/>
            <pc:sldMk cId="1033162030" sldId="2146847457"/>
            <ac:spMk id="11" creationId="{3E8E10F5-4C84-D337-2BB4-78C8503BE63A}"/>
          </ac:spMkLst>
        </pc:spChg>
        <pc:spChg chg="mod">
          <ac:chgData name="Maldonado-Greenlee, Lianne" userId="525c7285-978f-4548-9cbc-4ce7672adacf" providerId="ADAL" clId="{C7C730BC-AA8B-4DC5-9552-C3FA9AD4EFE7}" dt="2024-11-20T21:50:31.124" v="156"/>
          <ac:spMkLst>
            <pc:docMk/>
            <pc:sldMk cId="1033162030" sldId="2146847457"/>
            <ac:spMk id="12" creationId="{1EA2BADC-0F6A-CF3D-2F34-A847956B4D10}"/>
          </ac:spMkLst>
        </pc:spChg>
        <pc:spChg chg="mod">
          <ac:chgData name="Maldonado-Greenlee, Lianne" userId="525c7285-978f-4548-9cbc-4ce7672adacf" providerId="ADAL" clId="{C7C730BC-AA8B-4DC5-9552-C3FA9AD4EFE7}" dt="2024-11-20T21:50:31.124" v="156"/>
          <ac:spMkLst>
            <pc:docMk/>
            <pc:sldMk cId="1033162030" sldId="2146847457"/>
            <ac:spMk id="13" creationId="{FFE887AE-DFF2-590F-E40E-EDC074549D7C}"/>
          </ac:spMkLst>
        </pc:spChg>
        <pc:spChg chg="mod">
          <ac:chgData name="Maldonado-Greenlee, Lianne" userId="525c7285-978f-4548-9cbc-4ce7672adacf" providerId="ADAL" clId="{C7C730BC-AA8B-4DC5-9552-C3FA9AD4EFE7}" dt="2024-11-20T21:50:31.124" v="156"/>
          <ac:spMkLst>
            <pc:docMk/>
            <pc:sldMk cId="1033162030" sldId="2146847457"/>
            <ac:spMk id="14" creationId="{9C87B64E-FE22-E621-0BBC-912BED3F868C}"/>
          </ac:spMkLst>
        </pc:spChg>
        <pc:spChg chg="add mod">
          <ac:chgData name="Maldonado-Greenlee, Lianne" userId="525c7285-978f-4548-9cbc-4ce7672adacf" providerId="ADAL" clId="{C7C730BC-AA8B-4DC5-9552-C3FA9AD4EFE7}" dt="2024-11-20T21:50:40.155" v="157"/>
          <ac:spMkLst>
            <pc:docMk/>
            <pc:sldMk cId="1033162030" sldId="2146847457"/>
            <ac:spMk id="15" creationId="{CF0DF6E9-8768-F6A6-6120-13FBEF820CAD}"/>
          </ac:spMkLst>
        </pc:spChg>
        <pc:spChg chg="mod">
          <ac:chgData name="Maldonado-Greenlee, Lianne" userId="525c7285-978f-4548-9cbc-4ce7672adacf" providerId="ADAL" clId="{C7C730BC-AA8B-4DC5-9552-C3FA9AD4EFE7}" dt="2024-11-20T21:51:01.991" v="160"/>
          <ac:spMkLst>
            <pc:docMk/>
            <pc:sldMk cId="1033162030" sldId="2146847457"/>
            <ac:spMk id="17" creationId="{C48FC36B-8914-224D-2FDD-9B5E42D91996}"/>
          </ac:spMkLst>
        </pc:spChg>
        <pc:spChg chg="mod">
          <ac:chgData name="Maldonado-Greenlee, Lianne" userId="525c7285-978f-4548-9cbc-4ce7672adacf" providerId="ADAL" clId="{C7C730BC-AA8B-4DC5-9552-C3FA9AD4EFE7}" dt="2024-11-20T21:51:01.991" v="160"/>
          <ac:spMkLst>
            <pc:docMk/>
            <pc:sldMk cId="1033162030" sldId="2146847457"/>
            <ac:spMk id="18" creationId="{3AE534BE-F4A0-9471-5C2A-4698F136BAA9}"/>
          </ac:spMkLst>
        </pc:spChg>
        <pc:spChg chg="mod">
          <ac:chgData name="Maldonado-Greenlee, Lianne" userId="525c7285-978f-4548-9cbc-4ce7672adacf" providerId="ADAL" clId="{C7C730BC-AA8B-4DC5-9552-C3FA9AD4EFE7}" dt="2024-11-20T21:51:01.991" v="160"/>
          <ac:spMkLst>
            <pc:docMk/>
            <pc:sldMk cId="1033162030" sldId="2146847457"/>
            <ac:spMk id="20" creationId="{1CDDCC21-BC69-16CA-3413-454093B5D5E7}"/>
          </ac:spMkLst>
        </pc:spChg>
        <pc:spChg chg="mod">
          <ac:chgData name="Maldonado-Greenlee, Lianne" userId="525c7285-978f-4548-9cbc-4ce7672adacf" providerId="ADAL" clId="{C7C730BC-AA8B-4DC5-9552-C3FA9AD4EFE7}" dt="2024-11-20T21:51:01.991" v="160"/>
          <ac:spMkLst>
            <pc:docMk/>
            <pc:sldMk cId="1033162030" sldId="2146847457"/>
            <ac:spMk id="21" creationId="{F61CBE43-645A-2015-408B-1BA63D9FF397}"/>
          </ac:spMkLst>
        </pc:spChg>
        <pc:spChg chg="mod">
          <ac:chgData name="Maldonado-Greenlee, Lianne" userId="525c7285-978f-4548-9cbc-4ce7672adacf" providerId="ADAL" clId="{C7C730BC-AA8B-4DC5-9552-C3FA9AD4EFE7}" dt="2024-11-20T21:51:01.991" v="160"/>
          <ac:spMkLst>
            <pc:docMk/>
            <pc:sldMk cId="1033162030" sldId="2146847457"/>
            <ac:spMk id="23" creationId="{A391B866-F8C9-B5EC-0AEF-9B6180079ED5}"/>
          </ac:spMkLst>
        </pc:spChg>
        <pc:spChg chg="mod">
          <ac:chgData name="Maldonado-Greenlee, Lianne" userId="525c7285-978f-4548-9cbc-4ce7672adacf" providerId="ADAL" clId="{C7C730BC-AA8B-4DC5-9552-C3FA9AD4EFE7}" dt="2024-11-20T21:51:01.991" v="160"/>
          <ac:spMkLst>
            <pc:docMk/>
            <pc:sldMk cId="1033162030" sldId="2146847457"/>
            <ac:spMk id="24" creationId="{ACE1B5DC-0E09-5EDE-7C07-37B8BA7B0800}"/>
          </ac:spMkLst>
        </pc:spChg>
        <pc:spChg chg="mod">
          <ac:chgData name="Maldonado-Greenlee, Lianne" userId="525c7285-978f-4548-9cbc-4ce7672adacf" providerId="ADAL" clId="{C7C730BC-AA8B-4DC5-9552-C3FA9AD4EFE7}" dt="2024-11-20T21:51:01.991" v="160"/>
          <ac:spMkLst>
            <pc:docMk/>
            <pc:sldMk cId="1033162030" sldId="2146847457"/>
            <ac:spMk id="26" creationId="{5F052B94-32BA-9F58-D92B-B032A368F6CE}"/>
          </ac:spMkLst>
        </pc:spChg>
        <pc:spChg chg="mod">
          <ac:chgData name="Maldonado-Greenlee, Lianne" userId="525c7285-978f-4548-9cbc-4ce7672adacf" providerId="ADAL" clId="{C7C730BC-AA8B-4DC5-9552-C3FA9AD4EFE7}" dt="2024-11-20T21:51:01.991" v="160"/>
          <ac:spMkLst>
            <pc:docMk/>
            <pc:sldMk cId="1033162030" sldId="2146847457"/>
            <ac:spMk id="27" creationId="{D0EABB73-B7CC-7F1F-2B1D-938B10D35FD8}"/>
          </ac:spMkLst>
        </pc:spChg>
        <pc:spChg chg="mod">
          <ac:chgData name="Maldonado-Greenlee, Lianne" userId="525c7285-978f-4548-9cbc-4ce7672adacf" providerId="ADAL" clId="{C7C730BC-AA8B-4DC5-9552-C3FA9AD4EFE7}" dt="2024-11-20T21:51:01.991" v="160"/>
          <ac:spMkLst>
            <pc:docMk/>
            <pc:sldMk cId="1033162030" sldId="2146847457"/>
            <ac:spMk id="28" creationId="{84875461-8CA1-558D-E749-D94D2BD2D17D}"/>
          </ac:spMkLst>
        </pc:spChg>
        <pc:spChg chg="mod">
          <ac:chgData name="Maldonado-Greenlee, Lianne" userId="525c7285-978f-4548-9cbc-4ce7672adacf" providerId="ADAL" clId="{C7C730BC-AA8B-4DC5-9552-C3FA9AD4EFE7}" dt="2024-11-20T21:51:01.991" v="160"/>
          <ac:spMkLst>
            <pc:docMk/>
            <pc:sldMk cId="1033162030" sldId="2146847457"/>
            <ac:spMk id="29" creationId="{7EAE1B4D-BFBB-C582-44B0-41707ED699D5}"/>
          </ac:spMkLst>
        </pc:spChg>
        <pc:spChg chg="add mod">
          <ac:chgData name="Maldonado-Greenlee, Lianne" userId="525c7285-978f-4548-9cbc-4ce7672adacf" providerId="ADAL" clId="{C7C730BC-AA8B-4DC5-9552-C3FA9AD4EFE7}" dt="2024-11-20T23:55:40.641" v="3601" actId="33553"/>
          <ac:spMkLst>
            <pc:docMk/>
            <pc:sldMk cId="1033162030" sldId="2146847457"/>
            <ac:spMk id="30" creationId="{688F54AC-DD38-4E8F-B827-5C7256B5B9A6}"/>
          </ac:spMkLst>
        </pc:spChg>
        <pc:spChg chg="add mod">
          <ac:chgData name="Maldonado-Greenlee, Lianne" userId="525c7285-978f-4548-9cbc-4ce7672adacf" providerId="ADAL" clId="{C7C730BC-AA8B-4DC5-9552-C3FA9AD4EFE7}" dt="2024-11-20T21:52:01.412" v="192" actId="1076"/>
          <ac:spMkLst>
            <pc:docMk/>
            <pc:sldMk cId="1033162030" sldId="2146847457"/>
            <ac:spMk id="31" creationId="{67DE2227-66FB-FB1A-A9C7-44EE623E8E6A}"/>
          </ac:spMkLst>
        </pc:spChg>
        <pc:spChg chg="add mod">
          <ac:chgData name="Maldonado-Greenlee, Lianne" userId="525c7285-978f-4548-9cbc-4ce7672adacf" providerId="ADAL" clId="{C7C730BC-AA8B-4DC5-9552-C3FA9AD4EFE7}" dt="2024-11-20T21:52:01.412" v="192" actId="1076"/>
          <ac:spMkLst>
            <pc:docMk/>
            <pc:sldMk cId="1033162030" sldId="2146847457"/>
            <ac:spMk id="32" creationId="{CF1FE090-5A42-2F41-1079-D1FE52CF5F1D}"/>
          </ac:spMkLst>
        </pc:spChg>
        <pc:spChg chg="add mod">
          <ac:chgData name="Maldonado-Greenlee, Lianne" userId="525c7285-978f-4548-9cbc-4ce7672adacf" providerId="ADAL" clId="{C7C730BC-AA8B-4DC5-9552-C3FA9AD4EFE7}" dt="2024-11-20T23:36:52.601" v="1145" actId="122"/>
          <ac:spMkLst>
            <pc:docMk/>
            <pc:sldMk cId="1033162030" sldId="2146847457"/>
            <ac:spMk id="33" creationId="{C54B5D14-8D60-5F4A-78A6-69BDEDD9ACD5}"/>
          </ac:spMkLst>
        </pc:spChg>
        <pc:spChg chg="add mod">
          <ac:chgData name="Maldonado-Greenlee, Lianne" userId="525c7285-978f-4548-9cbc-4ce7672adacf" providerId="ADAL" clId="{C7C730BC-AA8B-4DC5-9552-C3FA9AD4EFE7}" dt="2024-11-20T21:52:01.412" v="192" actId="1076"/>
          <ac:spMkLst>
            <pc:docMk/>
            <pc:sldMk cId="1033162030" sldId="2146847457"/>
            <ac:spMk id="34" creationId="{6DE001E3-5664-638C-EF96-549936798562}"/>
          </ac:spMkLst>
        </pc:spChg>
        <pc:spChg chg="add del mod">
          <ac:chgData name="Maldonado-Greenlee, Lianne" userId="525c7285-978f-4548-9cbc-4ce7672adacf" providerId="ADAL" clId="{C7C730BC-AA8B-4DC5-9552-C3FA9AD4EFE7}" dt="2024-11-20T21:55:05.541" v="212" actId="478"/>
          <ac:spMkLst>
            <pc:docMk/>
            <pc:sldMk cId="1033162030" sldId="2146847457"/>
            <ac:spMk id="35" creationId="{ACBD986C-2524-925D-EF39-F93D71CD7E5D}"/>
          </ac:spMkLst>
        </pc:spChg>
        <pc:spChg chg="add mod">
          <ac:chgData name="Maldonado-Greenlee, Lianne" userId="525c7285-978f-4548-9cbc-4ce7672adacf" providerId="ADAL" clId="{C7C730BC-AA8B-4DC5-9552-C3FA9AD4EFE7}" dt="2024-11-20T23:37:12.626" v="1167" actId="20577"/>
          <ac:spMkLst>
            <pc:docMk/>
            <pc:sldMk cId="1033162030" sldId="2146847457"/>
            <ac:spMk id="36" creationId="{42350F4E-62CA-CD36-F773-D73FC2284F23}"/>
          </ac:spMkLst>
        </pc:spChg>
        <pc:spChg chg="add mod">
          <ac:chgData name="Maldonado-Greenlee, Lianne" userId="525c7285-978f-4548-9cbc-4ce7672adacf" providerId="ADAL" clId="{C7C730BC-AA8B-4DC5-9552-C3FA9AD4EFE7}" dt="2024-11-20T23:33:18.977" v="1103" actId="20577"/>
          <ac:spMkLst>
            <pc:docMk/>
            <pc:sldMk cId="1033162030" sldId="2146847457"/>
            <ac:spMk id="37" creationId="{8F6B2749-6AF9-E921-21B3-9220D5D7CDFC}"/>
          </ac:spMkLst>
        </pc:spChg>
        <pc:grpChg chg="add mod">
          <ac:chgData name="Maldonado-Greenlee, Lianne" userId="525c7285-978f-4548-9cbc-4ce7672adacf" providerId="ADAL" clId="{C7C730BC-AA8B-4DC5-9552-C3FA9AD4EFE7}" dt="2024-11-20T21:50:31.124" v="156"/>
          <ac:grpSpMkLst>
            <pc:docMk/>
            <pc:sldMk cId="1033162030" sldId="2146847457"/>
            <ac:grpSpMk id="10" creationId="{A3AFFE91-44AE-0DEE-566F-7F4A44B35F4A}"/>
          </ac:grpSpMkLst>
        </pc:grpChg>
        <pc:grpChg chg="add mod">
          <ac:chgData name="Maldonado-Greenlee, Lianne" userId="525c7285-978f-4548-9cbc-4ce7672adacf" providerId="ADAL" clId="{C7C730BC-AA8B-4DC5-9552-C3FA9AD4EFE7}" dt="2024-11-20T21:52:01.412" v="192" actId="1076"/>
          <ac:grpSpMkLst>
            <pc:docMk/>
            <pc:sldMk cId="1033162030" sldId="2146847457"/>
            <ac:grpSpMk id="16" creationId="{E225F639-ADF4-843C-5580-2F912123E7F3}"/>
          </ac:grpSpMkLst>
        </pc:grpChg>
        <pc:grpChg chg="add mod">
          <ac:chgData name="Maldonado-Greenlee, Lianne" userId="525c7285-978f-4548-9cbc-4ce7672adacf" providerId="ADAL" clId="{C7C730BC-AA8B-4DC5-9552-C3FA9AD4EFE7}" dt="2024-11-20T21:52:01.412" v="192" actId="1076"/>
          <ac:grpSpMkLst>
            <pc:docMk/>
            <pc:sldMk cId="1033162030" sldId="2146847457"/>
            <ac:grpSpMk id="19" creationId="{F987C63A-27D6-1C37-8914-F8BC429EA355}"/>
          </ac:grpSpMkLst>
        </pc:grpChg>
        <pc:grpChg chg="add mod">
          <ac:chgData name="Maldonado-Greenlee, Lianne" userId="525c7285-978f-4548-9cbc-4ce7672adacf" providerId="ADAL" clId="{C7C730BC-AA8B-4DC5-9552-C3FA9AD4EFE7}" dt="2024-11-20T21:52:01.412" v="192" actId="1076"/>
          <ac:grpSpMkLst>
            <pc:docMk/>
            <pc:sldMk cId="1033162030" sldId="2146847457"/>
            <ac:grpSpMk id="22" creationId="{12CA057A-FE8B-87F7-3EA2-712DE79A867C}"/>
          </ac:grpSpMkLst>
        </pc:grpChg>
        <pc:grpChg chg="add mod">
          <ac:chgData name="Maldonado-Greenlee, Lianne" userId="525c7285-978f-4548-9cbc-4ce7672adacf" providerId="ADAL" clId="{C7C730BC-AA8B-4DC5-9552-C3FA9AD4EFE7}" dt="2024-11-20T21:52:01.412" v="192" actId="1076"/>
          <ac:grpSpMkLst>
            <pc:docMk/>
            <pc:sldMk cId="1033162030" sldId="2146847457"/>
            <ac:grpSpMk id="25" creationId="{1481D0B5-A8DF-149F-8A25-68A46C632E90}"/>
          </ac:grpSpMkLst>
        </pc:grpChg>
        <pc:picChg chg="add mod">
          <ac:chgData name="Maldonado-Greenlee, Lianne" userId="525c7285-978f-4548-9cbc-4ce7672adacf" providerId="ADAL" clId="{C7C730BC-AA8B-4DC5-9552-C3FA9AD4EFE7}" dt="2024-11-20T23:47:38.921" v="1462" actId="962"/>
          <ac:picMkLst>
            <pc:docMk/>
            <pc:sldMk cId="1033162030" sldId="2146847457"/>
            <ac:picMk id="38" creationId="{43FC4DDE-62E6-21CC-4982-776942135F1F}"/>
          </ac:picMkLst>
        </pc:picChg>
        <pc:picChg chg="add mod">
          <ac:chgData name="Maldonado-Greenlee, Lianne" userId="525c7285-978f-4548-9cbc-4ce7672adacf" providerId="ADAL" clId="{C7C730BC-AA8B-4DC5-9552-C3FA9AD4EFE7}" dt="2024-11-20T23:47:45.313" v="1464" actId="962"/>
          <ac:picMkLst>
            <pc:docMk/>
            <pc:sldMk cId="1033162030" sldId="2146847457"/>
            <ac:picMk id="39" creationId="{40AD8270-89B0-24FA-6A65-E2191CA0F4C2}"/>
          </ac:picMkLst>
        </pc:picChg>
      </pc:sldChg>
      <pc:sldChg chg="addSp delSp modSp mod">
        <pc:chgData name="Maldonado-Greenlee, Lianne" userId="525c7285-978f-4548-9cbc-4ce7672adacf" providerId="ADAL" clId="{C7C730BC-AA8B-4DC5-9552-C3FA9AD4EFE7}" dt="2024-11-20T23:55:38.398" v="3600" actId="33553"/>
        <pc:sldMkLst>
          <pc:docMk/>
          <pc:sldMk cId="2065612273" sldId="2146847458"/>
        </pc:sldMkLst>
        <pc:spChg chg="del">
          <ac:chgData name="Maldonado-Greenlee, Lianne" userId="525c7285-978f-4548-9cbc-4ce7672adacf" providerId="ADAL" clId="{C7C730BC-AA8B-4DC5-9552-C3FA9AD4EFE7}" dt="2024-11-20T21:53:08.007" v="200" actId="478"/>
          <ac:spMkLst>
            <pc:docMk/>
            <pc:sldMk cId="2065612273" sldId="2146847458"/>
            <ac:spMk id="2" creationId="{00000000-0000-0000-0000-000000000000}"/>
          </ac:spMkLst>
        </pc:spChg>
        <pc:spChg chg="add del mod">
          <ac:chgData name="Maldonado-Greenlee, Lianne" userId="525c7285-978f-4548-9cbc-4ce7672adacf" providerId="ADAL" clId="{C7C730BC-AA8B-4DC5-9552-C3FA9AD4EFE7}" dt="2024-11-20T21:53:10.103" v="201" actId="478"/>
          <ac:spMkLst>
            <pc:docMk/>
            <pc:sldMk cId="2065612273" sldId="2146847458"/>
            <ac:spMk id="4" creationId="{B4D467EC-12E2-C3B6-8B7E-00C60CF906B1}"/>
          </ac:spMkLst>
        </pc:spChg>
        <pc:spChg chg="del">
          <ac:chgData name="Maldonado-Greenlee, Lianne" userId="525c7285-978f-4548-9cbc-4ce7672adacf" providerId="ADAL" clId="{C7C730BC-AA8B-4DC5-9552-C3FA9AD4EFE7}" dt="2024-11-20T21:53:05.269" v="199" actId="478"/>
          <ac:spMkLst>
            <pc:docMk/>
            <pc:sldMk cId="2065612273" sldId="2146847458"/>
            <ac:spMk id="5" creationId="{DB3E80BC-DEDD-17FF-12A3-B757B0CB5771}"/>
          </ac:spMkLst>
        </pc:spChg>
        <pc:spChg chg="mod">
          <ac:chgData name="Maldonado-Greenlee, Lianne" userId="525c7285-978f-4548-9cbc-4ce7672adacf" providerId="ADAL" clId="{C7C730BC-AA8B-4DC5-9552-C3FA9AD4EFE7}" dt="2024-11-20T21:53:28.124" v="202"/>
          <ac:spMkLst>
            <pc:docMk/>
            <pc:sldMk cId="2065612273" sldId="2146847458"/>
            <ac:spMk id="7" creationId="{85FEA674-627B-7987-FE6F-807DE3CF1A17}"/>
          </ac:spMkLst>
        </pc:spChg>
        <pc:spChg chg="mod">
          <ac:chgData name="Maldonado-Greenlee, Lianne" userId="525c7285-978f-4548-9cbc-4ce7672adacf" providerId="ADAL" clId="{C7C730BC-AA8B-4DC5-9552-C3FA9AD4EFE7}" dt="2024-11-20T21:53:28.124" v="202"/>
          <ac:spMkLst>
            <pc:docMk/>
            <pc:sldMk cId="2065612273" sldId="2146847458"/>
            <ac:spMk id="8" creationId="{02684872-6900-637C-7463-FEB6CDF8ED9E}"/>
          </ac:spMkLst>
        </pc:spChg>
        <pc:spChg chg="mod">
          <ac:chgData name="Maldonado-Greenlee, Lianne" userId="525c7285-978f-4548-9cbc-4ce7672adacf" providerId="ADAL" clId="{C7C730BC-AA8B-4DC5-9552-C3FA9AD4EFE7}" dt="2024-11-20T21:53:28.124" v="202"/>
          <ac:spMkLst>
            <pc:docMk/>
            <pc:sldMk cId="2065612273" sldId="2146847458"/>
            <ac:spMk id="10" creationId="{A32CDADB-AFB3-3056-17D8-9B86DEE3A772}"/>
          </ac:spMkLst>
        </pc:spChg>
        <pc:spChg chg="add mod">
          <ac:chgData name="Maldonado-Greenlee, Lianne" userId="525c7285-978f-4548-9cbc-4ce7672adacf" providerId="ADAL" clId="{C7C730BC-AA8B-4DC5-9552-C3FA9AD4EFE7}" dt="2024-11-20T23:55:38.398" v="3600" actId="33553"/>
          <ac:spMkLst>
            <pc:docMk/>
            <pc:sldMk cId="2065612273" sldId="2146847458"/>
            <ac:spMk id="14" creationId="{F180EB46-FE59-9556-6185-D34D6206EBC3}"/>
          </ac:spMkLst>
        </pc:spChg>
        <pc:spChg chg="add mod">
          <ac:chgData name="Maldonado-Greenlee, Lianne" userId="525c7285-978f-4548-9cbc-4ce7672adacf" providerId="ADAL" clId="{C7C730BC-AA8B-4DC5-9552-C3FA9AD4EFE7}" dt="2024-11-20T22:03:25.731" v="417" actId="255"/>
          <ac:spMkLst>
            <pc:docMk/>
            <pc:sldMk cId="2065612273" sldId="2146847458"/>
            <ac:spMk id="15" creationId="{166371D9-1AAB-400C-D2F8-29AF51698CB8}"/>
          </ac:spMkLst>
        </pc:spChg>
        <pc:spChg chg="add mod">
          <ac:chgData name="Maldonado-Greenlee, Lianne" userId="525c7285-978f-4548-9cbc-4ce7672adacf" providerId="ADAL" clId="{C7C730BC-AA8B-4DC5-9552-C3FA9AD4EFE7}" dt="2024-11-20T21:53:28.124" v="202"/>
          <ac:spMkLst>
            <pc:docMk/>
            <pc:sldMk cId="2065612273" sldId="2146847458"/>
            <ac:spMk id="16" creationId="{5F6059A7-D730-CB8B-ECC4-23882F2F5F7B}"/>
          </ac:spMkLst>
        </pc:spChg>
        <pc:spChg chg="add mod">
          <ac:chgData name="Maldonado-Greenlee, Lianne" userId="525c7285-978f-4548-9cbc-4ce7672adacf" providerId="ADAL" clId="{C7C730BC-AA8B-4DC5-9552-C3FA9AD4EFE7}" dt="2024-11-20T21:53:28.124" v="202"/>
          <ac:spMkLst>
            <pc:docMk/>
            <pc:sldMk cId="2065612273" sldId="2146847458"/>
            <ac:spMk id="17" creationId="{B95B2976-AF2D-3994-666E-E8087B8B0C77}"/>
          </ac:spMkLst>
        </pc:spChg>
        <pc:spChg chg="mod">
          <ac:chgData name="Maldonado-Greenlee, Lianne" userId="525c7285-978f-4548-9cbc-4ce7672adacf" providerId="ADAL" clId="{C7C730BC-AA8B-4DC5-9552-C3FA9AD4EFE7}" dt="2024-11-20T21:53:28.124" v="202"/>
          <ac:spMkLst>
            <pc:docMk/>
            <pc:sldMk cId="2065612273" sldId="2146847458"/>
            <ac:spMk id="20" creationId="{CD90A24A-B89B-5AFC-818F-EFCFB60DA410}"/>
          </ac:spMkLst>
        </pc:spChg>
        <pc:spChg chg="add mod">
          <ac:chgData name="Maldonado-Greenlee, Lianne" userId="525c7285-978f-4548-9cbc-4ce7672adacf" providerId="ADAL" clId="{C7C730BC-AA8B-4DC5-9552-C3FA9AD4EFE7}" dt="2024-11-20T21:53:28.124" v="202"/>
          <ac:spMkLst>
            <pc:docMk/>
            <pc:sldMk cId="2065612273" sldId="2146847458"/>
            <ac:spMk id="24" creationId="{9CA0A358-08FA-E0C8-86C9-FD4FD3D7762D}"/>
          </ac:spMkLst>
        </pc:spChg>
        <pc:spChg chg="add mod">
          <ac:chgData name="Maldonado-Greenlee, Lianne" userId="525c7285-978f-4548-9cbc-4ce7672adacf" providerId="ADAL" clId="{C7C730BC-AA8B-4DC5-9552-C3FA9AD4EFE7}" dt="2024-11-20T21:53:28.124" v="202"/>
          <ac:spMkLst>
            <pc:docMk/>
            <pc:sldMk cId="2065612273" sldId="2146847458"/>
            <ac:spMk id="25" creationId="{11E84C08-6B9A-012E-5601-118A24EDB8B0}"/>
          </ac:spMkLst>
        </pc:spChg>
        <pc:spChg chg="mod">
          <ac:chgData name="Maldonado-Greenlee, Lianne" userId="525c7285-978f-4548-9cbc-4ce7672adacf" providerId="ADAL" clId="{C7C730BC-AA8B-4DC5-9552-C3FA9AD4EFE7}" dt="2024-11-20T21:53:28.124" v="202"/>
          <ac:spMkLst>
            <pc:docMk/>
            <pc:sldMk cId="2065612273" sldId="2146847458"/>
            <ac:spMk id="28" creationId="{0EFAFDD9-A41B-607A-2B4D-188B1C34B268}"/>
          </ac:spMkLst>
        </pc:spChg>
        <pc:spChg chg="add mod">
          <ac:chgData name="Maldonado-Greenlee, Lianne" userId="525c7285-978f-4548-9cbc-4ce7672adacf" providerId="ADAL" clId="{C7C730BC-AA8B-4DC5-9552-C3FA9AD4EFE7}" dt="2024-11-20T21:53:28.124" v="202"/>
          <ac:spMkLst>
            <pc:docMk/>
            <pc:sldMk cId="2065612273" sldId="2146847458"/>
            <ac:spMk id="32" creationId="{95F1534C-0B62-37F3-2306-8EB33167EB91}"/>
          </ac:spMkLst>
        </pc:spChg>
        <pc:spChg chg="add mod">
          <ac:chgData name="Maldonado-Greenlee, Lianne" userId="525c7285-978f-4548-9cbc-4ce7672adacf" providerId="ADAL" clId="{C7C730BC-AA8B-4DC5-9552-C3FA9AD4EFE7}" dt="2024-11-20T21:53:28.124" v="202"/>
          <ac:spMkLst>
            <pc:docMk/>
            <pc:sldMk cId="2065612273" sldId="2146847458"/>
            <ac:spMk id="33" creationId="{5F2700BC-0224-0777-6021-95269983D7A9}"/>
          </ac:spMkLst>
        </pc:spChg>
        <pc:spChg chg="mod">
          <ac:chgData name="Maldonado-Greenlee, Lianne" userId="525c7285-978f-4548-9cbc-4ce7672adacf" providerId="ADAL" clId="{C7C730BC-AA8B-4DC5-9552-C3FA9AD4EFE7}" dt="2024-11-20T21:53:28.124" v="202"/>
          <ac:spMkLst>
            <pc:docMk/>
            <pc:sldMk cId="2065612273" sldId="2146847458"/>
            <ac:spMk id="36" creationId="{FAB03DB3-B885-8481-CBF7-12EB4B585136}"/>
          </ac:spMkLst>
        </pc:spChg>
        <pc:spChg chg="add mod">
          <ac:chgData name="Maldonado-Greenlee, Lianne" userId="525c7285-978f-4548-9cbc-4ce7672adacf" providerId="ADAL" clId="{C7C730BC-AA8B-4DC5-9552-C3FA9AD4EFE7}" dt="2024-11-20T21:53:28.124" v="202"/>
          <ac:spMkLst>
            <pc:docMk/>
            <pc:sldMk cId="2065612273" sldId="2146847458"/>
            <ac:spMk id="40" creationId="{CB888FB1-4C27-C8CE-1FC2-88DAB369A3B1}"/>
          </ac:spMkLst>
        </pc:spChg>
        <pc:spChg chg="mod">
          <ac:chgData name="Maldonado-Greenlee, Lianne" userId="525c7285-978f-4548-9cbc-4ce7672adacf" providerId="ADAL" clId="{C7C730BC-AA8B-4DC5-9552-C3FA9AD4EFE7}" dt="2024-11-20T21:53:28.124" v="202"/>
          <ac:spMkLst>
            <pc:docMk/>
            <pc:sldMk cId="2065612273" sldId="2146847458"/>
            <ac:spMk id="43" creationId="{141626BA-5E32-8D5F-D224-7E0CB8522369}"/>
          </ac:spMkLst>
        </pc:spChg>
        <pc:spChg chg="add mod">
          <ac:chgData name="Maldonado-Greenlee, Lianne" userId="525c7285-978f-4548-9cbc-4ce7672adacf" providerId="ADAL" clId="{C7C730BC-AA8B-4DC5-9552-C3FA9AD4EFE7}" dt="2024-11-20T21:53:28.124" v="202"/>
          <ac:spMkLst>
            <pc:docMk/>
            <pc:sldMk cId="2065612273" sldId="2146847458"/>
            <ac:spMk id="47" creationId="{7C6320A3-7097-42BE-4E24-DBA6254DFCE9}"/>
          </ac:spMkLst>
        </pc:spChg>
        <pc:spChg chg="add mod">
          <ac:chgData name="Maldonado-Greenlee, Lianne" userId="525c7285-978f-4548-9cbc-4ce7672adacf" providerId="ADAL" clId="{C7C730BC-AA8B-4DC5-9552-C3FA9AD4EFE7}" dt="2024-11-20T21:53:28.124" v="202"/>
          <ac:spMkLst>
            <pc:docMk/>
            <pc:sldMk cId="2065612273" sldId="2146847458"/>
            <ac:spMk id="48" creationId="{35858704-D58B-1227-8D92-E0C89228A067}"/>
          </ac:spMkLst>
        </pc:spChg>
        <pc:spChg chg="mod">
          <ac:chgData name="Maldonado-Greenlee, Lianne" userId="525c7285-978f-4548-9cbc-4ce7672adacf" providerId="ADAL" clId="{C7C730BC-AA8B-4DC5-9552-C3FA9AD4EFE7}" dt="2024-11-20T21:53:28.124" v="202"/>
          <ac:spMkLst>
            <pc:docMk/>
            <pc:sldMk cId="2065612273" sldId="2146847458"/>
            <ac:spMk id="51" creationId="{67BEEA3D-C80D-07F1-94FD-0F2762DE6A96}"/>
          </ac:spMkLst>
        </pc:spChg>
        <pc:spChg chg="add mod">
          <ac:chgData name="Maldonado-Greenlee, Lianne" userId="525c7285-978f-4548-9cbc-4ce7672adacf" providerId="ADAL" clId="{C7C730BC-AA8B-4DC5-9552-C3FA9AD4EFE7}" dt="2024-11-20T21:53:28.124" v="202"/>
          <ac:spMkLst>
            <pc:docMk/>
            <pc:sldMk cId="2065612273" sldId="2146847458"/>
            <ac:spMk id="55" creationId="{4FFE1578-5A2C-5240-32C8-0735463349BD}"/>
          </ac:spMkLst>
        </pc:spChg>
        <pc:spChg chg="add mod">
          <ac:chgData name="Maldonado-Greenlee, Lianne" userId="525c7285-978f-4548-9cbc-4ce7672adacf" providerId="ADAL" clId="{C7C730BC-AA8B-4DC5-9552-C3FA9AD4EFE7}" dt="2024-11-20T21:53:28.124" v="202"/>
          <ac:spMkLst>
            <pc:docMk/>
            <pc:sldMk cId="2065612273" sldId="2146847458"/>
            <ac:spMk id="56" creationId="{874DC250-600E-D7A9-2FF4-A71621392B06}"/>
          </ac:spMkLst>
        </pc:spChg>
        <pc:spChg chg="add mod">
          <ac:chgData name="Maldonado-Greenlee, Lianne" userId="525c7285-978f-4548-9cbc-4ce7672adacf" providerId="ADAL" clId="{C7C730BC-AA8B-4DC5-9552-C3FA9AD4EFE7}" dt="2024-11-20T21:53:28.124" v="202"/>
          <ac:spMkLst>
            <pc:docMk/>
            <pc:sldMk cId="2065612273" sldId="2146847458"/>
            <ac:spMk id="61" creationId="{BB9DF10C-8F6E-3545-633E-88CABA987808}"/>
          </ac:spMkLst>
        </pc:spChg>
        <pc:spChg chg="add mod">
          <ac:chgData name="Maldonado-Greenlee, Lianne" userId="525c7285-978f-4548-9cbc-4ce7672adacf" providerId="ADAL" clId="{C7C730BC-AA8B-4DC5-9552-C3FA9AD4EFE7}" dt="2024-11-20T21:53:28.124" v="202"/>
          <ac:spMkLst>
            <pc:docMk/>
            <pc:sldMk cId="2065612273" sldId="2146847458"/>
            <ac:spMk id="62" creationId="{E7BF1B5C-65F7-9F2F-F4A5-7C54E1AE254D}"/>
          </ac:spMkLst>
        </pc:spChg>
        <pc:grpChg chg="add mod">
          <ac:chgData name="Maldonado-Greenlee, Lianne" userId="525c7285-978f-4548-9cbc-4ce7672adacf" providerId="ADAL" clId="{C7C730BC-AA8B-4DC5-9552-C3FA9AD4EFE7}" dt="2024-11-20T21:53:28.124" v="202"/>
          <ac:grpSpMkLst>
            <pc:docMk/>
            <pc:sldMk cId="2065612273" sldId="2146847458"/>
            <ac:grpSpMk id="6" creationId="{22D6A848-14AB-4DAB-E0FF-9B45AFF578CB}"/>
          </ac:grpSpMkLst>
        </pc:grpChg>
        <pc:grpChg chg="add mod">
          <ac:chgData name="Maldonado-Greenlee, Lianne" userId="525c7285-978f-4548-9cbc-4ce7672adacf" providerId="ADAL" clId="{C7C730BC-AA8B-4DC5-9552-C3FA9AD4EFE7}" dt="2024-11-20T21:53:28.124" v="202"/>
          <ac:grpSpMkLst>
            <pc:docMk/>
            <pc:sldMk cId="2065612273" sldId="2146847458"/>
            <ac:grpSpMk id="18" creationId="{7C785D1A-67D3-2438-318D-82FB5DE09D90}"/>
          </ac:grpSpMkLst>
        </pc:grpChg>
        <pc:grpChg chg="add mod">
          <ac:chgData name="Maldonado-Greenlee, Lianne" userId="525c7285-978f-4548-9cbc-4ce7672adacf" providerId="ADAL" clId="{C7C730BC-AA8B-4DC5-9552-C3FA9AD4EFE7}" dt="2024-11-20T21:53:28.124" v="202"/>
          <ac:grpSpMkLst>
            <pc:docMk/>
            <pc:sldMk cId="2065612273" sldId="2146847458"/>
            <ac:grpSpMk id="26" creationId="{1FDB995F-791E-D077-7500-BE76B59715BF}"/>
          </ac:grpSpMkLst>
        </pc:grpChg>
        <pc:grpChg chg="add mod">
          <ac:chgData name="Maldonado-Greenlee, Lianne" userId="525c7285-978f-4548-9cbc-4ce7672adacf" providerId="ADAL" clId="{C7C730BC-AA8B-4DC5-9552-C3FA9AD4EFE7}" dt="2024-11-20T21:53:28.124" v="202"/>
          <ac:grpSpMkLst>
            <pc:docMk/>
            <pc:sldMk cId="2065612273" sldId="2146847458"/>
            <ac:grpSpMk id="34" creationId="{CED216E7-58BC-DFA1-DE49-6CF27BA8E652}"/>
          </ac:grpSpMkLst>
        </pc:grpChg>
        <pc:grpChg chg="add mod">
          <ac:chgData name="Maldonado-Greenlee, Lianne" userId="525c7285-978f-4548-9cbc-4ce7672adacf" providerId="ADAL" clId="{C7C730BC-AA8B-4DC5-9552-C3FA9AD4EFE7}" dt="2024-11-20T21:53:28.124" v="202"/>
          <ac:grpSpMkLst>
            <pc:docMk/>
            <pc:sldMk cId="2065612273" sldId="2146847458"/>
            <ac:grpSpMk id="41" creationId="{B8A4BDB3-5229-3A6E-5321-DC3D20974958}"/>
          </ac:grpSpMkLst>
        </pc:grpChg>
        <pc:grpChg chg="add mod">
          <ac:chgData name="Maldonado-Greenlee, Lianne" userId="525c7285-978f-4548-9cbc-4ce7672adacf" providerId="ADAL" clId="{C7C730BC-AA8B-4DC5-9552-C3FA9AD4EFE7}" dt="2024-11-20T21:53:28.124" v="202"/>
          <ac:grpSpMkLst>
            <pc:docMk/>
            <pc:sldMk cId="2065612273" sldId="2146847458"/>
            <ac:grpSpMk id="49" creationId="{74075E06-5A3B-F1A7-77C1-106C1D62E0CF}"/>
          </ac:grpSpMkLst>
        </pc:grpChg>
        <pc:grpChg chg="add mod">
          <ac:chgData name="Maldonado-Greenlee, Lianne" userId="525c7285-978f-4548-9cbc-4ce7672adacf" providerId="ADAL" clId="{C7C730BC-AA8B-4DC5-9552-C3FA9AD4EFE7}" dt="2024-11-20T21:53:28.124" v="202"/>
          <ac:grpSpMkLst>
            <pc:docMk/>
            <pc:sldMk cId="2065612273" sldId="2146847458"/>
            <ac:grpSpMk id="57" creationId="{2E563D64-105D-2E40-832A-E5695E67681C}"/>
          </ac:grpSpMkLst>
        </pc:grpChg>
        <pc:picChg chg="mod">
          <ac:chgData name="Maldonado-Greenlee, Lianne" userId="525c7285-978f-4548-9cbc-4ce7672adacf" providerId="ADAL" clId="{C7C730BC-AA8B-4DC5-9552-C3FA9AD4EFE7}" dt="2024-11-20T21:53:28.124" v="202"/>
          <ac:picMkLst>
            <pc:docMk/>
            <pc:sldMk cId="2065612273" sldId="2146847458"/>
            <ac:picMk id="9" creationId="{C567C54B-1375-261F-0108-F15EF5E61171}"/>
          </ac:picMkLst>
        </pc:picChg>
        <pc:picChg chg="mod">
          <ac:chgData name="Maldonado-Greenlee, Lianne" userId="525c7285-978f-4548-9cbc-4ce7672adacf" providerId="ADAL" clId="{C7C730BC-AA8B-4DC5-9552-C3FA9AD4EFE7}" dt="2024-11-20T21:53:28.124" v="202"/>
          <ac:picMkLst>
            <pc:docMk/>
            <pc:sldMk cId="2065612273" sldId="2146847458"/>
            <ac:picMk id="11" creationId="{B14E6478-5612-A7BF-0D37-E827A1A8166A}"/>
          </ac:picMkLst>
        </pc:picChg>
        <pc:picChg chg="mod">
          <ac:chgData name="Maldonado-Greenlee, Lianne" userId="525c7285-978f-4548-9cbc-4ce7672adacf" providerId="ADAL" clId="{C7C730BC-AA8B-4DC5-9552-C3FA9AD4EFE7}" dt="2024-11-20T21:53:28.124" v="202"/>
          <ac:picMkLst>
            <pc:docMk/>
            <pc:sldMk cId="2065612273" sldId="2146847458"/>
            <ac:picMk id="12" creationId="{EA593E8A-C99E-3026-C3D1-06694A45D6FD}"/>
          </ac:picMkLst>
        </pc:picChg>
        <pc:picChg chg="mod">
          <ac:chgData name="Maldonado-Greenlee, Lianne" userId="525c7285-978f-4548-9cbc-4ce7672adacf" providerId="ADAL" clId="{C7C730BC-AA8B-4DC5-9552-C3FA9AD4EFE7}" dt="2024-11-20T21:53:28.124" v="202"/>
          <ac:picMkLst>
            <pc:docMk/>
            <pc:sldMk cId="2065612273" sldId="2146847458"/>
            <ac:picMk id="13" creationId="{75E79EAD-48AA-480F-C62C-C9CE7703F227}"/>
          </ac:picMkLst>
        </pc:picChg>
        <pc:picChg chg="mod">
          <ac:chgData name="Maldonado-Greenlee, Lianne" userId="525c7285-978f-4548-9cbc-4ce7672adacf" providerId="ADAL" clId="{C7C730BC-AA8B-4DC5-9552-C3FA9AD4EFE7}" dt="2024-11-20T21:53:28.124" v="202"/>
          <ac:picMkLst>
            <pc:docMk/>
            <pc:sldMk cId="2065612273" sldId="2146847458"/>
            <ac:picMk id="19" creationId="{1E0912BE-1C0D-FF37-8D6B-F47CE074DD2A}"/>
          </ac:picMkLst>
        </pc:picChg>
        <pc:picChg chg="mod">
          <ac:chgData name="Maldonado-Greenlee, Lianne" userId="525c7285-978f-4548-9cbc-4ce7672adacf" providerId="ADAL" clId="{C7C730BC-AA8B-4DC5-9552-C3FA9AD4EFE7}" dt="2024-11-20T21:53:28.124" v="202"/>
          <ac:picMkLst>
            <pc:docMk/>
            <pc:sldMk cId="2065612273" sldId="2146847458"/>
            <ac:picMk id="21" creationId="{EECF93DE-A961-EC91-8A96-8FFB5F24EC94}"/>
          </ac:picMkLst>
        </pc:picChg>
        <pc:picChg chg="mod">
          <ac:chgData name="Maldonado-Greenlee, Lianne" userId="525c7285-978f-4548-9cbc-4ce7672adacf" providerId="ADAL" clId="{C7C730BC-AA8B-4DC5-9552-C3FA9AD4EFE7}" dt="2024-11-20T21:53:28.124" v="202"/>
          <ac:picMkLst>
            <pc:docMk/>
            <pc:sldMk cId="2065612273" sldId="2146847458"/>
            <ac:picMk id="22" creationId="{ECF64859-E6A9-C2B2-A726-9C456A729846}"/>
          </ac:picMkLst>
        </pc:picChg>
        <pc:picChg chg="mod">
          <ac:chgData name="Maldonado-Greenlee, Lianne" userId="525c7285-978f-4548-9cbc-4ce7672adacf" providerId="ADAL" clId="{C7C730BC-AA8B-4DC5-9552-C3FA9AD4EFE7}" dt="2024-11-20T21:53:28.124" v="202"/>
          <ac:picMkLst>
            <pc:docMk/>
            <pc:sldMk cId="2065612273" sldId="2146847458"/>
            <ac:picMk id="23" creationId="{70D30A0A-64E8-6FF7-4E8F-C3D95CA57982}"/>
          </ac:picMkLst>
        </pc:picChg>
        <pc:picChg chg="mod">
          <ac:chgData name="Maldonado-Greenlee, Lianne" userId="525c7285-978f-4548-9cbc-4ce7672adacf" providerId="ADAL" clId="{C7C730BC-AA8B-4DC5-9552-C3FA9AD4EFE7}" dt="2024-11-20T21:53:28.124" v="202"/>
          <ac:picMkLst>
            <pc:docMk/>
            <pc:sldMk cId="2065612273" sldId="2146847458"/>
            <ac:picMk id="27" creationId="{8277E215-5F4F-DCF8-0A71-BBC03BD77D10}"/>
          </ac:picMkLst>
        </pc:picChg>
        <pc:picChg chg="mod">
          <ac:chgData name="Maldonado-Greenlee, Lianne" userId="525c7285-978f-4548-9cbc-4ce7672adacf" providerId="ADAL" clId="{C7C730BC-AA8B-4DC5-9552-C3FA9AD4EFE7}" dt="2024-11-20T21:53:28.124" v="202"/>
          <ac:picMkLst>
            <pc:docMk/>
            <pc:sldMk cId="2065612273" sldId="2146847458"/>
            <ac:picMk id="29" creationId="{D71617B0-0099-8031-EB39-9C014C3BB5C1}"/>
          </ac:picMkLst>
        </pc:picChg>
        <pc:picChg chg="mod">
          <ac:chgData name="Maldonado-Greenlee, Lianne" userId="525c7285-978f-4548-9cbc-4ce7672adacf" providerId="ADAL" clId="{C7C730BC-AA8B-4DC5-9552-C3FA9AD4EFE7}" dt="2024-11-20T21:53:28.124" v="202"/>
          <ac:picMkLst>
            <pc:docMk/>
            <pc:sldMk cId="2065612273" sldId="2146847458"/>
            <ac:picMk id="30" creationId="{6C466755-7839-8E8A-40F7-789660316797}"/>
          </ac:picMkLst>
        </pc:picChg>
        <pc:picChg chg="mod">
          <ac:chgData name="Maldonado-Greenlee, Lianne" userId="525c7285-978f-4548-9cbc-4ce7672adacf" providerId="ADAL" clId="{C7C730BC-AA8B-4DC5-9552-C3FA9AD4EFE7}" dt="2024-11-20T21:53:28.124" v="202"/>
          <ac:picMkLst>
            <pc:docMk/>
            <pc:sldMk cId="2065612273" sldId="2146847458"/>
            <ac:picMk id="31" creationId="{2FF0D998-866D-8231-9A0B-9C517B552E68}"/>
          </ac:picMkLst>
        </pc:picChg>
        <pc:picChg chg="mod">
          <ac:chgData name="Maldonado-Greenlee, Lianne" userId="525c7285-978f-4548-9cbc-4ce7672adacf" providerId="ADAL" clId="{C7C730BC-AA8B-4DC5-9552-C3FA9AD4EFE7}" dt="2024-11-20T21:53:28.124" v="202"/>
          <ac:picMkLst>
            <pc:docMk/>
            <pc:sldMk cId="2065612273" sldId="2146847458"/>
            <ac:picMk id="35" creationId="{87573562-5872-7B53-FD26-2568EEF9967F}"/>
          </ac:picMkLst>
        </pc:picChg>
        <pc:picChg chg="mod">
          <ac:chgData name="Maldonado-Greenlee, Lianne" userId="525c7285-978f-4548-9cbc-4ce7672adacf" providerId="ADAL" clId="{C7C730BC-AA8B-4DC5-9552-C3FA9AD4EFE7}" dt="2024-11-20T21:53:28.124" v="202"/>
          <ac:picMkLst>
            <pc:docMk/>
            <pc:sldMk cId="2065612273" sldId="2146847458"/>
            <ac:picMk id="37" creationId="{A4D6240B-DE2E-ACE0-1DA2-E16AFFFE3384}"/>
          </ac:picMkLst>
        </pc:picChg>
        <pc:picChg chg="mod">
          <ac:chgData name="Maldonado-Greenlee, Lianne" userId="525c7285-978f-4548-9cbc-4ce7672adacf" providerId="ADAL" clId="{C7C730BC-AA8B-4DC5-9552-C3FA9AD4EFE7}" dt="2024-11-20T21:53:28.124" v="202"/>
          <ac:picMkLst>
            <pc:docMk/>
            <pc:sldMk cId="2065612273" sldId="2146847458"/>
            <ac:picMk id="38" creationId="{476E6B41-34A0-853A-A657-7E73AC777F4F}"/>
          </ac:picMkLst>
        </pc:picChg>
        <pc:picChg chg="mod">
          <ac:chgData name="Maldonado-Greenlee, Lianne" userId="525c7285-978f-4548-9cbc-4ce7672adacf" providerId="ADAL" clId="{C7C730BC-AA8B-4DC5-9552-C3FA9AD4EFE7}" dt="2024-11-20T21:53:28.124" v="202"/>
          <ac:picMkLst>
            <pc:docMk/>
            <pc:sldMk cId="2065612273" sldId="2146847458"/>
            <ac:picMk id="39" creationId="{F4463C62-1C8C-CC13-8FB1-C565E938F4B9}"/>
          </ac:picMkLst>
        </pc:picChg>
        <pc:picChg chg="mod">
          <ac:chgData name="Maldonado-Greenlee, Lianne" userId="525c7285-978f-4548-9cbc-4ce7672adacf" providerId="ADAL" clId="{C7C730BC-AA8B-4DC5-9552-C3FA9AD4EFE7}" dt="2024-11-20T21:53:28.124" v="202"/>
          <ac:picMkLst>
            <pc:docMk/>
            <pc:sldMk cId="2065612273" sldId="2146847458"/>
            <ac:picMk id="42" creationId="{FC4242B7-9A01-07B9-7617-9148C0E7C748}"/>
          </ac:picMkLst>
        </pc:picChg>
        <pc:picChg chg="mod">
          <ac:chgData name="Maldonado-Greenlee, Lianne" userId="525c7285-978f-4548-9cbc-4ce7672adacf" providerId="ADAL" clId="{C7C730BC-AA8B-4DC5-9552-C3FA9AD4EFE7}" dt="2024-11-20T21:53:28.124" v="202"/>
          <ac:picMkLst>
            <pc:docMk/>
            <pc:sldMk cId="2065612273" sldId="2146847458"/>
            <ac:picMk id="44" creationId="{8523ED6A-AAE0-54AA-7FE5-F1CBCB4DD6E4}"/>
          </ac:picMkLst>
        </pc:picChg>
        <pc:picChg chg="mod">
          <ac:chgData name="Maldonado-Greenlee, Lianne" userId="525c7285-978f-4548-9cbc-4ce7672adacf" providerId="ADAL" clId="{C7C730BC-AA8B-4DC5-9552-C3FA9AD4EFE7}" dt="2024-11-20T21:53:28.124" v="202"/>
          <ac:picMkLst>
            <pc:docMk/>
            <pc:sldMk cId="2065612273" sldId="2146847458"/>
            <ac:picMk id="45" creationId="{565CB863-A850-44DD-25FA-A829F2694A2F}"/>
          </ac:picMkLst>
        </pc:picChg>
        <pc:picChg chg="mod">
          <ac:chgData name="Maldonado-Greenlee, Lianne" userId="525c7285-978f-4548-9cbc-4ce7672adacf" providerId="ADAL" clId="{C7C730BC-AA8B-4DC5-9552-C3FA9AD4EFE7}" dt="2024-11-20T21:53:28.124" v="202"/>
          <ac:picMkLst>
            <pc:docMk/>
            <pc:sldMk cId="2065612273" sldId="2146847458"/>
            <ac:picMk id="46" creationId="{E768BE30-25D5-8998-54F5-7791582E9D98}"/>
          </ac:picMkLst>
        </pc:picChg>
        <pc:picChg chg="mod">
          <ac:chgData name="Maldonado-Greenlee, Lianne" userId="525c7285-978f-4548-9cbc-4ce7672adacf" providerId="ADAL" clId="{C7C730BC-AA8B-4DC5-9552-C3FA9AD4EFE7}" dt="2024-11-20T21:53:28.124" v="202"/>
          <ac:picMkLst>
            <pc:docMk/>
            <pc:sldMk cId="2065612273" sldId="2146847458"/>
            <ac:picMk id="50" creationId="{75594E8A-753C-5552-ED50-F48AB79A403F}"/>
          </ac:picMkLst>
        </pc:picChg>
        <pc:picChg chg="mod">
          <ac:chgData name="Maldonado-Greenlee, Lianne" userId="525c7285-978f-4548-9cbc-4ce7672adacf" providerId="ADAL" clId="{C7C730BC-AA8B-4DC5-9552-C3FA9AD4EFE7}" dt="2024-11-20T21:53:28.124" v="202"/>
          <ac:picMkLst>
            <pc:docMk/>
            <pc:sldMk cId="2065612273" sldId="2146847458"/>
            <ac:picMk id="52" creationId="{17999D90-2A59-8732-6125-EF2643FCAB72}"/>
          </ac:picMkLst>
        </pc:picChg>
        <pc:picChg chg="mod">
          <ac:chgData name="Maldonado-Greenlee, Lianne" userId="525c7285-978f-4548-9cbc-4ce7672adacf" providerId="ADAL" clId="{C7C730BC-AA8B-4DC5-9552-C3FA9AD4EFE7}" dt="2024-11-20T21:53:28.124" v="202"/>
          <ac:picMkLst>
            <pc:docMk/>
            <pc:sldMk cId="2065612273" sldId="2146847458"/>
            <ac:picMk id="53" creationId="{C34A7F6D-2D99-F22D-B635-30E718828826}"/>
          </ac:picMkLst>
        </pc:picChg>
        <pc:picChg chg="mod">
          <ac:chgData name="Maldonado-Greenlee, Lianne" userId="525c7285-978f-4548-9cbc-4ce7672adacf" providerId="ADAL" clId="{C7C730BC-AA8B-4DC5-9552-C3FA9AD4EFE7}" dt="2024-11-20T21:53:28.124" v="202"/>
          <ac:picMkLst>
            <pc:docMk/>
            <pc:sldMk cId="2065612273" sldId="2146847458"/>
            <ac:picMk id="54" creationId="{E20F48C4-8149-8234-071D-347C1E7CDC8C}"/>
          </ac:picMkLst>
        </pc:picChg>
        <pc:picChg chg="mod">
          <ac:chgData name="Maldonado-Greenlee, Lianne" userId="525c7285-978f-4548-9cbc-4ce7672adacf" providerId="ADAL" clId="{C7C730BC-AA8B-4DC5-9552-C3FA9AD4EFE7}" dt="2024-11-20T21:53:28.124" v="202"/>
          <ac:picMkLst>
            <pc:docMk/>
            <pc:sldMk cId="2065612273" sldId="2146847458"/>
            <ac:picMk id="58" creationId="{FAED1002-1E29-1CBD-721A-01AB8A37FF2A}"/>
          </ac:picMkLst>
        </pc:picChg>
        <pc:picChg chg="mod">
          <ac:chgData name="Maldonado-Greenlee, Lianne" userId="525c7285-978f-4548-9cbc-4ce7672adacf" providerId="ADAL" clId="{C7C730BC-AA8B-4DC5-9552-C3FA9AD4EFE7}" dt="2024-11-20T21:53:28.124" v="202"/>
          <ac:picMkLst>
            <pc:docMk/>
            <pc:sldMk cId="2065612273" sldId="2146847458"/>
            <ac:picMk id="59" creationId="{F8470820-77F3-454B-0DDC-0139E7B6E1C8}"/>
          </ac:picMkLst>
        </pc:picChg>
        <pc:picChg chg="mod">
          <ac:chgData name="Maldonado-Greenlee, Lianne" userId="525c7285-978f-4548-9cbc-4ce7672adacf" providerId="ADAL" clId="{C7C730BC-AA8B-4DC5-9552-C3FA9AD4EFE7}" dt="2024-11-20T21:53:28.124" v="202"/>
          <ac:picMkLst>
            <pc:docMk/>
            <pc:sldMk cId="2065612273" sldId="2146847458"/>
            <ac:picMk id="60" creationId="{86B31E8C-CBD1-D736-A350-8A643A1FC52E}"/>
          </ac:picMkLst>
        </pc:picChg>
        <pc:picChg chg="add mod">
          <ac:chgData name="Maldonado-Greenlee, Lianne" userId="525c7285-978f-4548-9cbc-4ce7672adacf" providerId="ADAL" clId="{C7C730BC-AA8B-4DC5-9552-C3FA9AD4EFE7}" dt="2024-11-20T23:47:20.832" v="1458" actId="962"/>
          <ac:picMkLst>
            <pc:docMk/>
            <pc:sldMk cId="2065612273" sldId="2146847458"/>
            <ac:picMk id="63" creationId="{AB70233F-ACD2-2342-82E1-EC040C742DAB}"/>
          </ac:picMkLst>
        </pc:picChg>
        <pc:picChg chg="add mod">
          <ac:chgData name="Maldonado-Greenlee, Lianne" userId="525c7285-978f-4548-9cbc-4ce7672adacf" providerId="ADAL" clId="{C7C730BC-AA8B-4DC5-9552-C3FA9AD4EFE7}" dt="2024-11-20T23:47:31.281" v="1460" actId="962"/>
          <ac:picMkLst>
            <pc:docMk/>
            <pc:sldMk cId="2065612273" sldId="2146847458"/>
            <ac:picMk id="64" creationId="{E7972087-1588-4E36-764E-66DDAA0F59F4}"/>
          </ac:picMkLst>
        </pc:picChg>
      </pc:sldChg>
      <pc:sldChg chg="add del">
        <pc:chgData name="Maldonado-Greenlee, Lianne" userId="525c7285-978f-4548-9cbc-4ce7672adacf" providerId="ADAL" clId="{C7C730BC-AA8B-4DC5-9552-C3FA9AD4EFE7}" dt="2024-11-20T21:52:58.081" v="198"/>
        <pc:sldMkLst>
          <pc:docMk/>
          <pc:sldMk cId="2648539843" sldId="2146847458"/>
        </pc:sldMkLst>
      </pc:sldChg>
      <pc:sldChg chg="addSp delSp modSp mod">
        <pc:chgData name="Maldonado-Greenlee, Lianne" userId="525c7285-978f-4548-9cbc-4ce7672adacf" providerId="ADAL" clId="{C7C730BC-AA8B-4DC5-9552-C3FA9AD4EFE7}" dt="2024-11-20T23:55:35.923" v="3599" actId="33553"/>
        <pc:sldMkLst>
          <pc:docMk/>
          <pc:sldMk cId="1057782124" sldId="2146847459"/>
        </pc:sldMkLst>
        <pc:spChg chg="del">
          <ac:chgData name="Maldonado-Greenlee, Lianne" userId="525c7285-978f-4548-9cbc-4ce7672adacf" providerId="ADAL" clId="{C7C730BC-AA8B-4DC5-9552-C3FA9AD4EFE7}" dt="2024-11-20T21:53:57.870" v="205" actId="478"/>
          <ac:spMkLst>
            <pc:docMk/>
            <pc:sldMk cId="1057782124" sldId="2146847459"/>
            <ac:spMk id="2" creationId="{00000000-0000-0000-0000-000000000000}"/>
          </ac:spMkLst>
        </pc:spChg>
        <pc:spChg chg="add del mod">
          <ac:chgData name="Maldonado-Greenlee, Lianne" userId="525c7285-978f-4548-9cbc-4ce7672adacf" providerId="ADAL" clId="{C7C730BC-AA8B-4DC5-9552-C3FA9AD4EFE7}" dt="2024-11-20T21:54:02.476" v="206" actId="478"/>
          <ac:spMkLst>
            <pc:docMk/>
            <pc:sldMk cId="1057782124" sldId="2146847459"/>
            <ac:spMk id="4" creationId="{2C4D8936-BC71-970E-97C2-6CE33B62B231}"/>
          </ac:spMkLst>
        </pc:spChg>
        <pc:spChg chg="del">
          <ac:chgData name="Maldonado-Greenlee, Lianne" userId="525c7285-978f-4548-9cbc-4ce7672adacf" providerId="ADAL" clId="{C7C730BC-AA8B-4DC5-9552-C3FA9AD4EFE7}" dt="2024-11-20T21:53:56.287" v="204" actId="478"/>
          <ac:spMkLst>
            <pc:docMk/>
            <pc:sldMk cId="1057782124" sldId="2146847459"/>
            <ac:spMk id="5" creationId="{DB3E80BC-DEDD-17FF-12A3-B757B0CB5771}"/>
          </ac:spMkLst>
        </pc:spChg>
        <pc:spChg chg="add mod">
          <ac:chgData name="Maldonado-Greenlee, Lianne" userId="525c7285-978f-4548-9cbc-4ce7672adacf" providerId="ADAL" clId="{C7C730BC-AA8B-4DC5-9552-C3FA9AD4EFE7}" dt="2024-11-20T21:54:13.809" v="207"/>
          <ac:spMkLst>
            <pc:docMk/>
            <pc:sldMk cId="1057782124" sldId="2146847459"/>
            <ac:spMk id="6" creationId="{083FAB9C-476E-4785-A2BA-D21BE90BE439}"/>
          </ac:spMkLst>
        </pc:spChg>
        <pc:spChg chg="add mod">
          <ac:chgData name="Maldonado-Greenlee, Lianne" userId="525c7285-978f-4548-9cbc-4ce7672adacf" providerId="ADAL" clId="{C7C730BC-AA8B-4DC5-9552-C3FA9AD4EFE7}" dt="2024-11-20T21:54:13.809" v="207"/>
          <ac:spMkLst>
            <pc:docMk/>
            <pc:sldMk cId="1057782124" sldId="2146847459"/>
            <ac:spMk id="7" creationId="{1721452B-A111-0DDE-E0B1-6FCC93AF7AC9}"/>
          </ac:spMkLst>
        </pc:spChg>
        <pc:spChg chg="add mod">
          <ac:chgData name="Maldonado-Greenlee, Lianne" userId="525c7285-978f-4548-9cbc-4ce7672adacf" providerId="ADAL" clId="{C7C730BC-AA8B-4DC5-9552-C3FA9AD4EFE7}" dt="2024-11-20T21:54:13.809" v="207"/>
          <ac:spMkLst>
            <pc:docMk/>
            <pc:sldMk cId="1057782124" sldId="2146847459"/>
            <ac:spMk id="9" creationId="{D0AF871E-7C0B-508D-A0F6-22A398F9DB05}"/>
          </ac:spMkLst>
        </pc:spChg>
        <pc:spChg chg="add mod">
          <ac:chgData name="Maldonado-Greenlee, Lianne" userId="525c7285-978f-4548-9cbc-4ce7672adacf" providerId="ADAL" clId="{C7C730BC-AA8B-4DC5-9552-C3FA9AD4EFE7}" dt="2024-11-20T23:55:35.923" v="3599" actId="33553"/>
          <ac:spMkLst>
            <pc:docMk/>
            <pc:sldMk cId="1057782124" sldId="2146847459"/>
            <ac:spMk id="10" creationId="{4F48A61F-86BC-DB96-D71C-5CA71560F1C2}"/>
          </ac:spMkLst>
        </pc:spChg>
        <pc:spChg chg="add mod">
          <ac:chgData name="Maldonado-Greenlee, Lianne" userId="525c7285-978f-4548-9cbc-4ce7672adacf" providerId="ADAL" clId="{C7C730BC-AA8B-4DC5-9552-C3FA9AD4EFE7}" dt="2024-11-20T23:26:35.299" v="1062" actId="1076"/>
          <ac:spMkLst>
            <pc:docMk/>
            <pc:sldMk cId="1057782124" sldId="2146847459"/>
            <ac:spMk id="11" creationId="{DCF0CD2D-ED51-A04C-4579-9B88ED655D42}"/>
          </ac:spMkLst>
        </pc:spChg>
        <pc:spChg chg="add mod">
          <ac:chgData name="Maldonado-Greenlee, Lianne" userId="525c7285-978f-4548-9cbc-4ce7672adacf" providerId="ADAL" clId="{C7C730BC-AA8B-4DC5-9552-C3FA9AD4EFE7}" dt="2024-11-20T21:54:18.659" v="208"/>
          <ac:spMkLst>
            <pc:docMk/>
            <pc:sldMk cId="1057782124" sldId="2146847459"/>
            <ac:spMk id="13" creationId="{A0B91547-0FF1-7964-6108-923C790A6406}"/>
          </ac:spMkLst>
        </pc:spChg>
        <pc:picChg chg="add mod">
          <ac:chgData name="Maldonado-Greenlee, Lianne" userId="525c7285-978f-4548-9cbc-4ce7672adacf" providerId="ADAL" clId="{C7C730BC-AA8B-4DC5-9552-C3FA9AD4EFE7}" dt="2024-11-20T21:54:13.809" v="207"/>
          <ac:picMkLst>
            <pc:docMk/>
            <pc:sldMk cId="1057782124" sldId="2146847459"/>
            <ac:picMk id="8" creationId="{4A170D8D-943E-001A-1BF0-EEACB77512E0}"/>
          </ac:picMkLst>
        </pc:picChg>
        <pc:picChg chg="add mod">
          <ac:chgData name="Maldonado-Greenlee, Lianne" userId="525c7285-978f-4548-9cbc-4ce7672adacf" providerId="ADAL" clId="{C7C730BC-AA8B-4DC5-9552-C3FA9AD4EFE7}" dt="2024-11-20T21:54:18.659" v="208"/>
          <ac:picMkLst>
            <pc:docMk/>
            <pc:sldMk cId="1057782124" sldId="2146847459"/>
            <ac:picMk id="12" creationId="{82BB0245-2A2E-A9BE-DA9D-9B5DB9C46839}"/>
          </ac:picMkLst>
        </pc:picChg>
        <pc:picChg chg="add mod">
          <ac:chgData name="Maldonado-Greenlee, Lianne" userId="525c7285-978f-4548-9cbc-4ce7672adacf" providerId="ADAL" clId="{C7C730BC-AA8B-4DC5-9552-C3FA9AD4EFE7}" dt="2024-11-20T23:47:07.595" v="1424" actId="962"/>
          <ac:picMkLst>
            <pc:docMk/>
            <pc:sldMk cId="1057782124" sldId="2146847459"/>
            <ac:picMk id="14" creationId="{AADA3FC1-380B-8286-C560-042097CAE6AD}"/>
          </ac:picMkLst>
        </pc:picChg>
      </pc:sldChg>
      <pc:sldChg chg="modSp add mod">
        <pc:chgData name="Maldonado-Greenlee, Lianne" userId="525c7285-978f-4548-9cbc-4ce7672adacf" providerId="ADAL" clId="{C7C730BC-AA8B-4DC5-9552-C3FA9AD4EFE7}" dt="2024-11-20T23:47:51.777" v="1466" actId="962"/>
        <pc:sldMkLst>
          <pc:docMk/>
          <pc:sldMk cId="3715284884" sldId="2146847460"/>
        </pc:sldMkLst>
        <pc:spChg chg="mod">
          <ac:chgData name="Maldonado-Greenlee, Lianne" userId="525c7285-978f-4548-9cbc-4ce7672adacf" providerId="ADAL" clId="{C7C730BC-AA8B-4DC5-9552-C3FA9AD4EFE7}" dt="2024-11-20T22:05:24.296" v="423" actId="108"/>
          <ac:spMkLst>
            <pc:docMk/>
            <pc:sldMk cId="3715284884" sldId="2146847460"/>
            <ac:spMk id="2" creationId="{00000000-0000-0000-0000-000000000000}"/>
          </ac:spMkLst>
        </pc:spChg>
        <pc:picChg chg="mod">
          <ac:chgData name="Maldonado-Greenlee, Lianne" userId="525c7285-978f-4548-9cbc-4ce7672adacf" providerId="ADAL" clId="{C7C730BC-AA8B-4DC5-9552-C3FA9AD4EFE7}" dt="2024-11-20T23:47:51.777" v="1466" actId="962"/>
          <ac:picMkLst>
            <pc:docMk/>
            <pc:sldMk cId="3715284884" sldId="2146847460"/>
            <ac:picMk id="7" creationId="{65758590-3A24-142B-B31B-8A5FA9C2097D}"/>
          </ac:picMkLst>
        </pc:picChg>
      </pc:sldChg>
      <pc:sldChg chg="add del">
        <pc:chgData name="Maldonado-Greenlee, Lianne" userId="525c7285-978f-4548-9cbc-4ce7672adacf" providerId="ADAL" clId="{C7C730BC-AA8B-4DC5-9552-C3FA9AD4EFE7}" dt="2024-11-20T23:14:37.017" v="990" actId="47"/>
        <pc:sldMkLst>
          <pc:docMk/>
          <pc:sldMk cId="3076344876" sldId="2146847461"/>
        </pc:sldMkLst>
      </pc:sldChg>
      <pc:sldChg chg="add del">
        <pc:chgData name="Maldonado-Greenlee, Lianne" userId="525c7285-978f-4548-9cbc-4ce7672adacf" providerId="ADAL" clId="{C7C730BC-AA8B-4DC5-9552-C3FA9AD4EFE7}" dt="2024-11-20T22:06:52.491" v="432"/>
        <pc:sldMkLst>
          <pc:docMk/>
          <pc:sldMk cId="203955704" sldId="2146847462"/>
        </pc:sldMkLst>
      </pc:sldChg>
      <pc:sldChg chg="addSp delSp modSp mod">
        <pc:chgData name="Maldonado-Greenlee, Lianne" userId="525c7285-978f-4548-9cbc-4ce7672adacf" providerId="ADAL" clId="{C7C730BC-AA8B-4DC5-9552-C3FA9AD4EFE7}" dt="2024-11-20T23:56:02.225" v="3609" actId="33553"/>
        <pc:sldMkLst>
          <pc:docMk/>
          <pc:sldMk cId="553378063" sldId="2146847462"/>
        </pc:sldMkLst>
        <pc:spChg chg="del">
          <ac:chgData name="Maldonado-Greenlee, Lianne" userId="525c7285-978f-4548-9cbc-4ce7672adacf" providerId="ADAL" clId="{C7C730BC-AA8B-4DC5-9552-C3FA9AD4EFE7}" dt="2024-11-20T23:08:20.681" v="769" actId="478"/>
          <ac:spMkLst>
            <pc:docMk/>
            <pc:sldMk cId="553378063" sldId="2146847462"/>
            <ac:spMk id="3" creationId="{00000000-0000-0000-0000-000000000000}"/>
          </ac:spMkLst>
        </pc:spChg>
        <pc:spChg chg="add del mod">
          <ac:chgData name="Maldonado-Greenlee, Lianne" userId="525c7285-978f-4548-9cbc-4ce7672adacf" providerId="ADAL" clId="{C7C730BC-AA8B-4DC5-9552-C3FA9AD4EFE7}" dt="2024-11-20T23:08:58.818" v="802" actId="478"/>
          <ac:spMkLst>
            <pc:docMk/>
            <pc:sldMk cId="553378063" sldId="2146847462"/>
            <ac:spMk id="4" creationId="{30BEA7E9-12DD-EE4E-5787-F03B11510164}"/>
          </ac:spMkLst>
        </pc:spChg>
        <pc:spChg chg="mod">
          <ac:chgData name="Maldonado-Greenlee, Lianne" userId="525c7285-978f-4548-9cbc-4ce7672adacf" providerId="ADAL" clId="{C7C730BC-AA8B-4DC5-9552-C3FA9AD4EFE7}" dt="2024-11-20T23:56:02.225" v="3609" actId="33553"/>
          <ac:spMkLst>
            <pc:docMk/>
            <pc:sldMk cId="553378063" sldId="2146847462"/>
            <ac:spMk id="6" creationId="{D9A6A5A3-251E-A32C-4E3C-88D60B4ADD44}"/>
          </ac:spMkLst>
        </pc:spChg>
        <pc:graphicFrameChg chg="add mod">
          <ac:chgData name="Maldonado-Greenlee, Lianne" userId="525c7285-978f-4548-9cbc-4ce7672adacf" providerId="ADAL" clId="{C7C730BC-AA8B-4DC5-9552-C3FA9AD4EFE7}" dt="2024-11-20T23:08:21.307" v="770"/>
          <ac:graphicFrameMkLst>
            <pc:docMk/>
            <pc:sldMk cId="553378063" sldId="2146847462"/>
            <ac:graphicFrameMk id="2" creationId="{8DCD0240-66B8-EE00-006A-093646BE3BAC}"/>
          </ac:graphicFrameMkLst>
        </pc:graphicFrameChg>
        <pc:graphicFrameChg chg="add mod">
          <ac:chgData name="Maldonado-Greenlee, Lianne" userId="525c7285-978f-4548-9cbc-4ce7672adacf" providerId="ADAL" clId="{C7C730BC-AA8B-4DC5-9552-C3FA9AD4EFE7}" dt="2024-11-20T23:52:03.215" v="2773" actId="962"/>
          <ac:graphicFrameMkLst>
            <pc:docMk/>
            <pc:sldMk cId="553378063" sldId="2146847462"/>
            <ac:graphicFrameMk id="5" creationId="{615D5E6A-30F8-4D2C-4D39-96B508699518}"/>
          </ac:graphicFrameMkLst>
        </pc:graphicFrameChg>
        <pc:picChg chg="mod">
          <ac:chgData name="Maldonado-Greenlee, Lianne" userId="525c7285-978f-4548-9cbc-4ce7672adacf" providerId="ADAL" clId="{C7C730BC-AA8B-4DC5-9552-C3FA9AD4EFE7}" dt="2024-11-20T23:51:55.963" v="2772" actId="962"/>
          <ac:picMkLst>
            <pc:docMk/>
            <pc:sldMk cId="553378063" sldId="2146847462"/>
            <ac:picMk id="7" creationId="{53AD2582-BE0F-6F0E-FB9E-DC944E39C847}"/>
          </ac:picMkLst>
        </pc:picChg>
        <pc:picChg chg="add mod">
          <ac:chgData name="Maldonado-Greenlee, Lianne" userId="525c7285-978f-4548-9cbc-4ce7672adacf" providerId="ADAL" clId="{C7C730BC-AA8B-4DC5-9552-C3FA9AD4EFE7}" dt="2024-11-20T23:08:55.931" v="801" actId="1076"/>
          <ac:picMkLst>
            <pc:docMk/>
            <pc:sldMk cId="553378063" sldId="2146847462"/>
            <ac:picMk id="8" creationId="{22F077E3-5B47-CF78-99FC-8F2A7CA80A2A}"/>
          </ac:picMkLst>
        </pc:picChg>
        <pc:picChg chg="add mod">
          <ac:chgData name="Maldonado-Greenlee, Lianne" userId="525c7285-978f-4548-9cbc-4ce7672adacf" providerId="ADAL" clId="{C7C730BC-AA8B-4DC5-9552-C3FA9AD4EFE7}" dt="2024-11-20T23:52:33.436" v="2869" actId="962"/>
          <ac:picMkLst>
            <pc:docMk/>
            <pc:sldMk cId="553378063" sldId="2146847462"/>
            <ac:picMk id="9" creationId="{79EB0B9A-C0E7-70F9-3E26-6C92896FD312}"/>
          </ac:picMkLst>
        </pc:picChg>
        <pc:picChg chg="add mod">
          <ac:chgData name="Maldonado-Greenlee, Lianne" userId="525c7285-978f-4548-9cbc-4ce7672adacf" providerId="ADAL" clId="{C7C730BC-AA8B-4DC5-9552-C3FA9AD4EFE7}" dt="2024-11-20T23:52:59.108" v="3021" actId="962"/>
          <ac:picMkLst>
            <pc:docMk/>
            <pc:sldMk cId="553378063" sldId="2146847462"/>
            <ac:picMk id="10" creationId="{D3D7F3A2-E1ED-5BF9-3B8B-1B3AF05AC8B8}"/>
          </ac:picMkLst>
        </pc:picChg>
        <pc:picChg chg="add mod">
          <ac:chgData name="Maldonado-Greenlee, Lianne" userId="525c7285-978f-4548-9cbc-4ce7672adacf" providerId="ADAL" clId="{C7C730BC-AA8B-4DC5-9552-C3FA9AD4EFE7}" dt="2024-11-20T23:53:27.843" v="3105" actId="962"/>
          <ac:picMkLst>
            <pc:docMk/>
            <pc:sldMk cId="553378063" sldId="2146847462"/>
            <ac:picMk id="11" creationId="{BDED82F3-FFA9-9F0F-008E-9ADA4AB5242F}"/>
          </ac:picMkLst>
        </pc:picChg>
        <pc:picChg chg="add mod">
          <ac:chgData name="Maldonado-Greenlee, Lianne" userId="525c7285-978f-4548-9cbc-4ce7672adacf" providerId="ADAL" clId="{C7C730BC-AA8B-4DC5-9552-C3FA9AD4EFE7}" dt="2024-11-20T23:53:43.501" v="3165" actId="962"/>
          <ac:picMkLst>
            <pc:docMk/>
            <pc:sldMk cId="553378063" sldId="2146847462"/>
            <ac:picMk id="12" creationId="{D7CA46B5-E3D9-5BCB-1EC3-0E58F2C8A407}"/>
          </ac:picMkLst>
        </pc:picChg>
        <pc:picChg chg="add del mod">
          <ac:chgData name="Maldonado-Greenlee, Lianne" userId="525c7285-978f-4548-9cbc-4ce7672adacf" providerId="ADAL" clId="{C7C730BC-AA8B-4DC5-9552-C3FA9AD4EFE7}" dt="2024-11-20T23:09:01.939" v="803" actId="478"/>
          <ac:picMkLst>
            <pc:docMk/>
            <pc:sldMk cId="553378063" sldId="2146847462"/>
            <ac:picMk id="13" creationId="{C19DE45D-6850-80CC-A357-06E1B35DC71F}"/>
          </ac:picMkLst>
        </pc:picChg>
        <pc:picChg chg="add mod modCrop">
          <ac:chgData name="Maldonado-Greenlee, Lianne" userId="525c7285-978f-4548-9cbc-4ce7672adacf" providerId="ADAL" clId="{C7C730BC-AA8B-4DC5-9552-C3FA9AD4EFE7}" dt="2024-11-20T23:53:57.325" v="3233" actId="962"/>
          <ac:picMkLst>
            <pc:docMk/>
            <pc:sldMk cId="553378063" sldId="2146847462"/>
            <ac:picMk id="14" creationId="{BA0BED88-BAA1-557A-B560-107AAF381984}"/>
          </ac:picMkLst>
        </pc:picChg>
      </pc:sldChg>
      <pc:sldChg chg="add del">
        <pc:chgData name="Maldonado-Greenlee, Lianne" userId="525c7285-978f-4548-9cbc-4ce7672adacf" providerId="ADAL" clId="{C7C730BC-AA8B-4DC5-9552-C3FA9AD4EFE7}" dt="2024-11-20T22:06:47.791" v="431"/>
        <pc:sldMkLst>
          <pc:docMk/>
          <pc:sldMk cId="1886677866" sldId="2146847463"/>
        </pc:sldMkLst>
      </pc:sldChg>
      <pc:sldChg chg="addSp delSp modSp add mod setBg">
        <pc:chgData name="Maldonado-Greenlee, Lianne" userId="525c7285-978f-4548-9cbc-4ce7672adacf" providerId="ADAL" clId="{C7C730BC-AA8B-4DC5-9552-C3FA9AD4EFE7}" dt="2024-11-20T23:56:08.463" v="3611" actId="33553"/>
        <pc:sldMkLst>
          <pc:docMk/>
          <pc:sldMk cId="2705018533" sldId="2146847463"/>
        </pc:sldMkLst>
        <pc:spChg chg="del">
          <ac:chgData name="Maldonado-Greenlee, Lianne" userId="525c7285-978f-4548-9cbc-4ce7672adacf" providerId="ADAL" clId="{C7C730BC-AA8B-4DC5-9552-C3FA9AD4EFE7}" dt="2024-11-20T23:11:21.112" v="888" actId="478"/>
          <ac:spMkLst>
            <pc:docMk/>
            <pc:sldMk cId="2705018533" sldId="2146847463"/>
            <ac:spMk id="3" creationId="{00000000-0000-0000-0000-000000000000}"/>
          </ac:spMkLst>
        </pc:spChg>
        <pc:spChg chg="add mod">
          <ac:chgData name="Maldonado-Greenlee, Lianne" userId="525c7285-978f-4548-9cbc-4ce7672adacf" providerId="ADAL" clId="{C7C730BC-AA8B-4DC5-9552-C3FA9AD4EFE7}" dt="2024-11-20T23:35:45.591" v="1117" actId="255"/>
          <ac:spMkLst>
            <pc:docMk/>
            <pc:sldMk cId="2705018533" sldId="2146847463"/>
            <ac:spMk id="4" creationId="{9E6D10BF-6757-E6BB-2EA1-5C27D9D5FFC7}"/>
          </ac:spMkLst>
        </pc:spChg>
        <pc:spChg chg="mod">
          <ac:chgData name="Maldonado-Greenlee, Lianne" userId="525c7285-978f-4548-9cbc-4ce7672adacf" providerId="ADAL" clId="{C7C730BC-AA8B-4DC5-9552-C3FA9AD4EFE7}" dt="2024-11-20T23:56:08.463" v="3611" actId="33553"/>
          <ac:spMkLst>
            <pc:docMk/>
            <pc:sldMk cId="2705018533" sldId="2146847463"/>
            <ac:spMk id="6" creationId="{D9A6A5A3-251E-A32C-4E3C-88D60B4ADD44}"/>
          </ac:spMkLst>
        </pc:spChg>
        <pc:spChg chg="add del">
          <ac:chgData name="Maldonado-Greenlee, Lianne" userId="525c7285-978f-4548-9cbc-4ce7672adacf" providerId="ADAL" clId="{C7C730BC-AA8B-4DC5-9552-C3FA9AD4EFE7}" dt="2024-11-20T23:33:06.768" v="1100" actId="26606"/>
          <ac:spMkLst>
            <pc:docMk/>
            <pc:sldMk cId="2705018533" sldId="2146847463"/>
            <ac:spMk id="12" creationId="{F0A604E4-7307-451C-93BE-F1F7E1BF3BF8}"/>
          </ac:spMkLst>
        </pc:spChg>
        <pc:spChg chg="add del">
          <ac:chgData name="Maldonado-Greenlee, Lianne" userId="525c7285-978f-4548-9cbc-4ce7672adacf" providerId="ADAL" clId="{C7C730BC-AA8B-4DC5-9552-C3FA9AD4EFE7}" dt="2024-11-20T23:33:06.768" v="1100" actId="26606"/>
          <ac:spMkLst>
            <pc:docMk/>
            <pc:sldMk cId="2705018533" sldId="2146847463"/>
            <ac:spMk id="14" creationId="{F7F3A0AA-35E5-4085-942B-737839030604}"/>
          </ac:spMkLst>
        </pc:spChg>
        <pc:spChg chg="add del">
          <ac:chgData name="Maldonado-Greenlee, Lianne" userId="525c7285-978f-4548-9cbc-4ce7672adacf" providerId="ADAL" clId="{C7C730BC-AA8B-4DC5-9552-C3FA9AD4EFE7}" dt="2024-11-20T23:33:06.768" v="1100" actId="26606"/>
          <ac:spMkLst>
            <pc:docMk/>
            <pc:sldMk cId="2705018533" sldId="2146847463"/>
            <ac:spMk id="16" creationId="{402F5C38-C747-4173-ABBF-656E39E82130}"/>
          </ac:spMkLst>
        </pc:spChg>
        <pc:spChg chg="add del">
          <ac:chgData name="Maldonado-Greenlee, Lianne" userId="525c7285-978f-4548-9cbc-4ce7672adacf" providerId="ADAL" clId="{C7C730BC-AA8B-4DC5-9552-C3FA9AD4EFE7}" dt="2024-11-20T23:33:06.768" v="1100" actId="26606"/>
          <ac:spMkLst>
            <pc:docMk/>
            <pc:sldMk cId="2705018533" sldId="2146847463"/>
            <ac:spMk id="18" creationId="{E37EECFC-A684-4391-AE85-4CDAF5565F61}"/>
          </ac:spMkLst>
        </pc:spChg>
        <pc:picChg chg="add mod">
          <ac:chgData name="Maldonado-Greenlee, Lianne" userId="525c7285-978f-4548-9cbc-4ce7672adacf" providerId="ADAL" clId="{C7C730BC-AA8B-4DC5-9552-C3FA9AD4EFE7}" dt="2024-11-20T23:55:01.667" v="3573" actId="962"/>
          <ac:picMkLst>
            <pc:docMk/>
            <pc:sldMk cId="2705018533" sldId="2146847463"/>
            <ac:picMk id="2" creationId="{EA0A8341-CA1F-288B-547E-D28FA2307356}"/>
          </ac:picMkLst>
        </pc:picChg>
        <pc:picChg chg="mod ord">
          <ac:chgData name="Maldonado-Greenlee, Lianne" userId="525c7285-978f-4548-9cbc-4ce7672adacf" providerId="ADAL" clId="{C7C730BC-AA8B-4DC5-9552-C3FA9AD4EFE7}" dt="2024-11-20T23:54:38.095" v="3369" actId="962"/>
          <ac:picMkLst>
            <pc:docMk/>
            <pc:sldMk cId="2705018533" sldId="2146847463"/>
            <ac:picMk id="7" creationId="{53AD2582-BE0F-6F0E-FB9E-DC944E39C847}"/>
          </ac:picMkLst>
        </pc:picChg>
      </pc:sldChg>
      <pc:sldChg chg="addSp delSp modSp add mod">
        <pc:chgData name="Maldonado-Greenlee, Lianne" userId="525c7285-978f-4548-9cbc-4ce7672adacf" providerId="ADAL" clId="{C7C730BC-AA8B-4DC5-9552-C3FA9AD4EFE7}" dt="2024-11-20T23:56:10.450" v="3612" actId="33553"/>
        <pc:sldMkLst>
          <pc:docMk/>
          <pc:sldMk cId="669396124" sldId="2146847464"/>
        </pc:sldMkLst>
        <pc:spChg chg="add del mod">
          <ac:chgData name="Maldonado-Greenlee, Lianne" userId="525c7285-978f-4548-9cbc-4ce7672adacf" providerId="ADAL" clId="{C7C730BC-AA8B-4DC5-9552-C3FA9AD4EFE7}" dt="2024-11-20T23:55:16.489" v="3576" actId="478"/>
          <ac:spMkLst>
            <pc:docMk/>
            <pc:sldMk cId="669396124" sldId="2146847464"/>
            <ac:spMk id="3" creationId="{2A4C356B-F689-25C7-AEAA-08A9F4FE56DD}"/>
          </ac:spMkLst>
        </pc:spChg>
        <pc:spChg chg="add del mod">
          <ac:chgData name="Maldonado-Greenlee, Lianne" userId="525c7285-978f-4548-9cbc-4ce7672adacf" providerId="ADAL" clId="{C7C730BC-AA8B-4DC5-9552-C3FA9AD4EFE7}" dt="2024-11-20T23:13:06.175" v="980" actId="478"/>
          <ac:spMkLst>
            <pc:docMk/>
            <pc:sldMk cId="669396124" sldId="2146847464"/>
            <ac:spMk id="4" creationId="{CE6430E0-4DD6-A313-AC7D-2D64DF13377B}"/>
          </ac:spMkLst>
        </pc:spChg>
        <pc:spChg chg="mod">
          <ac:chgData name="Maldonado-Greenlee, Lianne" userId="525c7285-978f-4548-9cbc-4ce7672adacf" providerId="ADAL" clId="{C7C730BC-AA8B-4DC5-9552-C3FA9AD4EFE7}" dt="2024-11-20T23:56:10.450" v="3612" actId="33553"/>
          <ac:spMkLst>
            <pc:docMk/>
            <pc:sldMk cId="669396124" sldId="2146847464"/>
            <ac:spMk id="6" creationId="{D9A6A5A3-251E-A32C-4E3C-88D60B4ADD44}"/>
          </ac:spMkLst>
        </pc:spChg>
        <pc:spChg chg="add del mod">
          <ac:chgData name="Maldonado-Greenlee, Lianne" userId="525c7285-978f-4548-9cbc-4ce7672adacf" providerId="ADAL" clId="{C7C730BC-AA8B-4DC5-9552-C3FA9AD4EFE7}" dt="2024-11-20T23:26:14.891" v="1061" actId="255"/>
          <ac:spMkLst>
            <pc:docMk/>
            <pc:sldMk cId="669396124" sldId="2146847464"/>
            <ac:spMk id="13" creationId="{E0F4D940-65FF-2E25-D48B-959C83D9BA08}"/>
          </ac:spMkLst>
        </pc:spChg>
        <pc:graphicFrameChg chg="del">
          <ac:chgData name="Maldonado-Greenlee, Lianne" userId="525c7285-978f-4548-9cbc-4ce7672adacf" providerId="ADAL" clId="{C7C730BC-AA8B-4DC5-9552-C3FA9AD4EFE7}" dt="2024-11-20T23:12:39.812" v="971" actId="478"/>
          <ac:graphicFrameMkLst>
            <pc:docMk/>
            <pc:sldMk cId="669396124" sldId="2146847464"/>
            <ac:graphicFrameMk id="5" creationId="{615D5E6A-30F8-4D2C-4D39-96B508699518}"/>
          </ac:graphicFrameMkLst>
        </pc:graphicFrameChg>
        <pc:picChg chg="add del mod">
          <ac:chgData name="Maldonado-Greenlee, Lianne" userId="525c7285-978f-4548-9cbc-4ce7672adacf" providerId="ADAL" clId="{C7C730BC-AA8B-4DC5-9552-C3FA9AD4EFE7}" dt="2024-11-20T23:13:02.243" v="979" actId="478"/>
          <ac:picMkLst>
            <pc:docMk/>
            <pc:sldMk cId="669396124" sldId="2146847464"/>
            <ac:picMk id="2" creationId="{413D7F41-A651-5F57-050E-5623147932D0}"/>
          </ac:picMkLst>
        </pc:picChg>
        <pc:picChg chg="mod">
          <ac:chgData name="Maldonado-Greenlee, Lianne" userId="525c7285-978f-4548-9cbc-4ce7672adacf" providerId="ADAL" clId="{C7C730BC-AA8B-4DC5-9552-C3FA9AD4EFE7}" dt="2024-11-20T23:55:09.046" v="3575" actId="962"/>
          <ac:picMkLst>
            <pc:docMk/>
            <pc:sldMk cId="669396124" sldId="2146847464"/>
            <ac:picMk id="7" creationId="{53AD2582-BE0F-6F0E-FB9E-DC944E39C847}"/>
          </ac:picMkLst>
        </pc:picChg>
        <pc:picChg chg="del">
          <ac:chgData name="Maldonado-Greenlee, Lianne" userId="525c7285-978f-4548-9cbc-4ce7672adacf" providerId="ADAL" clId="{C7C730BC-AA8B-4DC5-9552-C3FA9AD4EFE7}" dt="2024-11-20T23:12:43.729" v="974" actId="478"/>
          <ac:picMkLst>
            <pc:docMk/>
            <pc:sldMk cId="669396124" sldId="2146847464"/>
            <ac:picMk id="8" creationId="{22F077E3-5B47-CF78-99FC-8F2A7CA80A2A}"/>
          </ac:picMkLst>
        </pc:picChg>
        <pc:picChg chg="del">
          <ac:chgData name="Maldonado-Greenlee, Lianne" userId="525c7285-978f-4548-9cbc-4ce7672adacf" providerId="ADAL" clId="{C7C730BC-AA8B-4DC5-9552-C3FA9AD4EFE7}" dt="2024-11-20T23:12:42.967" v="973" actId="478"/>
          <ac:picMkLst>
            <pc:docMk/>
            <pc:sldMk cId="669396124" sldId="2146847464"/>
            <ac:picMk id="9" creationId="{79EB0B9A-C0E7-70F9-3E26-6C92896FD312}"/>
          </ac:picMkLst>
        </pc:picChg>
        <pc:picChg chg="del">
          <ac:chgData name="Maldonado-Greenlee, Lianne" userId="525c7285-978f-4548-9cbc-4ce7672adacf" providerId="ADAL" clId="{C7C730BC-AA8B-4DC5-9552-C3FA9AD4EFE7}" dt="2024-11-20T23:12:42.193" v="972" actId="478"/>
          <ac:picMkLst>
            <pc:docMk/>
            <pc:sldMk cId="669396124" sldId="2146847464"/>
            <ac:picMk id="10" creationId="{D3D7F3A2-E1ED-5BF9-3B8B-1B3AF05AC8B8}"/>
          </ac:picMkLst>
        </pc:picChg>
        <pc:picChg chg="del">
          <ac:chgData name="Maldonado-Greenlee, Lianne" userId="525c7285-978f-4548-9cbc-4ce7672adacf" providerId="ADAL" clId="{C7C730BC-AA8B-4DC5-9552-C3FA9AD4EFE7}" dt="2024-11-20T23:12:48.032" v="976" actId="478"/>
          <ac:picMkLst>
            <pc:docMk/>
            <pc:sldMk cId="669396124" sldId="2146847464"/>
            <ac:picMk id="11" creationId="{BDED82F3-FFA9-9F0F-008E-9ADA4AB5242F}"/>
          </ac:picMkLst>
        </pc:picChg>
        <pc:picChg chg="del">
          <ac:chgData name="Maldonado-Greenlee, Lianne" userId="525c7285-978f-4548-9cbc-4ce7672adacf" providerId="ADAL" clId="{C7C730BC-AA8B-4DC5-9552-C3FA9AD4EFE7}" dt="2024-11-20T23:12:47.463" v="975" actId="478"/>
          <ac:picMkLst>
            <pc:docMk/>
            <pc:sldMk cId="669396124" sldId="2146847464"/>
            <ac:picMk id="12" creationId="{D7CA46B5-E3D9-5BCB-1EC3-0E58F2C8A407}"/>
          </ac:picMkLst>
        </pc:picChg>
      </pc:sldChg>
      <pc:sldChg chg="add del">
        <pc:chgData name="Maldonado-Greenlee, Lianne" userId="525c7285-978f-4548-9cbc-4ce7672adacf" providerId="ADAL" clId="{C7C730BC-AA8B-4DC5-9552-C3FA9AD4EFE7}" dt="2024-11-20T22:06:46.531" v="430"/>
        <pc:sldMkLst>
          <pc:docMk/>
          <pc:sldMk cId="1188414845" sldId="2146847464"/>
        </pc:sldMkLst>
      </pc:sldChg>
      <pc:sldChg chg="del">
        <pc:chgData name="Maldonado-Greenlee, Lianne" userId="525c7285-978f-4548-9cbc-4ce7672adacf" providerId="ADAL" clId="{C7C730BC-AA8B-4DC5-9552-C3FA9AD4EFE7}" dt="2024-11-20T23:11:51.550" v="891"/>
        <pc:sldMkLst>
          <pc:docMk/>
          <pc:sldMk cId="2572418150" sldId="2146847464"/>
        </pc:sldMkLst>
      </pc:sldChg>
      <pc:sldChg chg="addSp delSp modSp del mod">
        <pc:chgData name="Maldonado-Greenlee, Lianne" userId="525c7285-978f-4548-9cbc-4ce7672adacf" providerId="ADAL" clId="{C7C730BC-AA8B-4DC5-9552-C3FA9AD4EFE7}" dt="2024-11-20T23:44:52.033" v="1260" actId="47"/>
        <pc:sldMkLst>
          <pc:docMk/>
          <pc:sldMk cId="3768208739" sldId="2146847465"/>
        </pc:sldMkLst>
        <pc:spChg chg="del">
          <ac:chgData name="Maldonado-Greenlee, Lianne" userId="525c7285-978f-4548-9cbc-4ce7672adacf" providerId="ADAL" clId="{C7C730BC-AA8B-4DC5-9552-C3FA9AD4EFE7}" dt="2024-11-20T23:13:46.699" v="982" actId="478"/>
          <ac:spMkLst>
            <pc:docMk/>
            <pc:sldMk cId="3768208739" sldId="2146847465"/>
            <ac:spMk id="3" creationId="{BCA00C4E-CF10-84F8-D963-391AFBFF1BFB}"/>
          </ac:spMkLst>
        </pc:spChg>
        <pc:picChg chg="del">
          <ac:chgData name="Maldonado-Greenlee, Lianne" userId="525c7285-978f-4548-9cbc-4ce7672adacf" providerId="ADAL" clId="{C7C730BC-AA8B-4DC5-9552-C3FA9AD4EFE7}" dt="2024-11-20T23:14:06.664" v="987" actId="478"/>
          <ac:picMkLst>
            <pc:docMk/>
            <pc:sldMk cId="3768208739" sldId="2146847465"/>
            <ac:picMk id="2" creationId="{D977384B-C048-4806-2643-4215904D1BE0}"/>
          </ac:picMkLst>
        </pc:picChg>
        <pc:picChg chg="mod">
          <ac:chgData name="Maldonado-Greenlee, Lianne" userId="525c7285-978f-4548-9cbc-4ce7672adacf" providerId="ADAL" clId="{C7C730BC-AA8B-4DC5-9552-C3FA9AD4EFE7}" dt="2024-11-20T23:13:58.761" v="986" actId="1076"/>
          <ac:picMkLst>
            <pc:docMk/>
            <pc:sldMk cId="3768208739" sldId="2146847465"/>
            <ac:picMk id="4" creationId="{F7B273E0-24FC-AC81-9D45-5F01844ABABB}"/>
          </ac:picMkLst>
        </pc:picChg>
        <pc:picChg chg="add mod">
          <ac:chgData name="Maldonado-Greenlee, Lianne" userId="525c7285-978f-4548-9cbc-4ce7672adacf" providerId="ADAL" clId="{C7C730BC-AA8B-4DC5-9552-C3FA9AD4EFE7}" dt="2024-11-20T23:14:07.022" v="988"/>
          <ac:picMkLst>
            <pc:docMk/>
            <pc:sldMk cId="3768208739" sldId="2146847465"/>
            <ac:picMk id="5" creationId="{49061A91-A5DA-514B-3B95-BCB6E60DA893}"/>
          </ac:picMkLst>
        </pc:picChg>
      </pc:sldChg>
      <pc:sldChg chg="addSp delSp modSp mod">
        <pc:chgData name="Maldonado-Greenlee, Lianne" userId="525c7285-978f-4548-9cbc-4ce7672adacf" providerId="ADAL" clId="{C7C730BC-AA8B-4DC5-9552-C3FA9AD4EFE7}" dt="2024-11-20T23:56:04.020" v="3610" actId="33553"/>
        <pc:sldMkLst>
          <pc:docMk/>
          <pc:sldMk cId="677228544" sldId="2146847466"/>
        </pc:sldMkLst>
        <pc:spChg chg="mod">
          <ac:chgData name="Maldonado-Greenlee, Lianne" userId="525c7285-978f-4548-9cbc-4ce7672adacf" providerId="ADAL" clId="{C7C730BC-AA8B-4DC5-9552-C3FA9AD4EFE7}" dt="2024-11-20T23:56:04.020" v="3610" actId="33553"/>
          <ac:spMkLst>
            <pc:docMk/>
            <pc:sldMk cId="677228544" sldId="2146847466"/>
            <ac:spMk id="6" creationId="{6EA6F718-EBF0-49EE-5290-5186A7E00744}"/>
          </ac:spMkLst>
        </pc:spChg>
        <pc:picChg chg="add mod">
          <ac:chgData name="Maldonado-Greenlee, Lianne" userId="525c7285-978f-4548-9cbc-4ce7672adacf" providerId="ADAL" clId="{C7C730BC-AA8B-4DC5-9552-C3FA9AD4EFE7}" dt="2024-11-20T23:54:31.968" v="3367" actId="962"/>
          <ac:picMkLst>
            <pc:docMk/>
            <pc:sldMk cId="677228544" sldId="2146847466"/>
            <ac:picMk id="2" creationId="{78B8FBE8-6239-BDB1-CC3B-CEF6378B5965}"/>
          </ac:picMkLst>
        </pc:picChg>
        <pc:picChg chg="del">
          <ac:chgData name="Maldonado-Greenlee, Lianne" userId="525c7285-978f-4548-9cbc-4ce7672adacf" providerId="ADAL" clId="{C7C730BC-AA8B-4DC5-9552-C3FA9AD4EFE7}" dt="2024-11-20T23:45:53.061" v="1281" actId="478"/>
          <ac:picMkLst>
            <pc:docMk/>
            <pc:sldMk cId="677228544" sldId="2146847466"/>
            <ac:picMk id="4" creationId="{F7B273E0-24FC-AC81-9D45-5F01844ABABB}"/>
          </ac:picMkLst>
        </pc:picChg>
        <pc:picChg chg="mod">
          <ac:chgData name="Maldonado-Greenlee, Lianne" userId="525c7285-978f-4548-9cbc-4ce7672adacf" providerId="ADAL" clId="{C7C730BC-AA8B-4DC5-9552-C3FA9AD4EFE7}" dt="2024-11-20T23:54:24.339" v="3365" actId="962"/>
          <ac:picMkLst>
            <pc:docMk/>
            <pc:sldMk cId="677228544" sldId="2146847466"/>
            <ac:picMk id="5" creationId="{733A040E-0398-02BF-4866-645EAAA1F184}"/>
          </ac:picMkLst>
        </pc:picChg>
      </pc:sldChg>
      <pc:sldChg chg="addSp delSp add del setBg delDesignElem">
        <pc:chgData name="Maldonado-Greenlee, Lianne" userId="525c7285-978f-4548-9cbc-4ce7672adacf" providerId="ADAL" clId="{C7C730BC-AA8B-4DC5-9552-C3FA9AD4EFE7}" dt="2024-11-20T23:41:52.392" v="1238"/>
        <pc:sldMkLst>
          <pc:docMk/>
          <pc:sldMk cId="894721788" sldId="2146847466"/>
        </pc:sldMkLst>
        <pc:spChg chg="add del">
          <ac:chgData name="Maldonado-Greenlee, Lianne" userId="525c7285-978f-4548-9cbc-4ce7672adacf" providerId="ADAL" clId="{C7C730BC-AA8B-4DC5-9552-C3FA9AD4EFE7}" dt="2024-11-20T23:41:52.392" v="1238"/>
          <ac:spMkLst>
            <pc:docMk/>
            <pc:sldMk cId="894721788" sldId="2146847466"/>
            <ac:spMk id="13" creationId="{8D5D07FB-E547-20D4-3CF8-0108FB075DC7}"/>
          </ac:spMkLst>
        </pc:spChg>
      </pc:sldChg>
      <pc:sldChg chg="addSp delSp add del setBg delDesignElem">
        <pc:chgData name="Maldonado-Greenlee, Lianne" userId="525c7285-978f-4548-9cbc-4ce7672adacf" providerId="ADAL" clId="{C7C730BC-AA8B-4DC5-9552-C3FA9AD4EFE7}" dt="2024-11-20T23:42:10.682" v="1241"/>
        <pc:sldMkLst>
          <pc:docMk/>
          <pc:sldMk cId="1406277294" sldId="2146847466"/>
        </pc:sldMkLst>
        <pc:spChg chg="add del">
          <ac:chgData name="Maldonado-Greenlee, Lianne" userId="525c7285-978f-4548-9cbc-4ce7672adacf" providerId="ADAL" clId="{C7C730BC-AA8B-4DC5-9552-C3FA9AD4EFE7}" dt="2024-11-20T23:42:10.682" v="1241"/>
          <ac:spMkLst>
            <pc:docMk/>
            <pc:sldMk cId="1406277294" sldId="2146847466"/>
            <ac:spMk id="13" creationId="{8D5D07FB-E547-20D4-3CF8-0108FB075DC7}"/>
          </ac:spMkLst>
        </pc:spChg>
      </pc:sldChg>
      <pc:sldChg chg="del">
        <pc:chgData name="Maldonado-Greenlee, Lianne" userId="525c7285-978f-4548-9cbc-4ce7672adacf" providerId="ADAL" clId="{C7C730BC-AA8B-4DC5-9552-C3FA9AD4EFE7}" dt="2024-11-20T23:41:41.195" v="1235"/>
        <pc:sldMkLst>
          <pc:docMk/>
          <pc:sldMk cId="3457580063" sldId="2146847466"/>
        </pc:sldMkLst>
      </pc:sldChg>
      <pc:sldMasterChg chg="del delSldLayout">
        <pc:chgData name="Maldonado-Greenlee, Lianne" userId="525c7285-978f-4548-9cbc-4ce7672adacf" providerId="ADAL" clId="{C7C730BC-AA8B-4DC5-9552-C3FA9AD4EFE7}" dt="2024-11-20T23:14:10.060" v="989" actId="47"/>
        <pc:sldMasterMkLst>
          <pc:docMk/>
          <pc:sldMasterMk cId="2646673657" sldId="2147483666"/>
        </pc:sldMasterMkLst>
        <pc:sldLayoutChg chg="del">
          <pc:chgData name="Maldonado-Greenlee, Lianne" userId="525c7285-978f-4548-9cbc-4ce7672adacf" providerId="ADAL" clId="{C7C730BC-AA8B-4DC5-9552-C3FA9AD4EFE7}" dt="2024-11-20T23:14:10.060" v="989" actId="47"/>
          <pc:sldLayoutMkLst>
            <pc:docMk/>
            <pc:sldMasterMk cId="2646673657" sldId="2147483666"/>
            <pc:sldLayoutMk cId="934664860" sldId="2147483667"/>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3621798438" sldId="2147483668"/>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3603644944" sldId="2147483669"/>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3928780983" sldId="2147483670"/>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940445205" sldId="2147483671"/>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130808871" sldId="2147483672"/>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2884789667" sldId="2147483673"/>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85962199" sldId="2147483674"/>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726995584" sldId="2147483675"/>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2982694259" sldId="2147483676"/>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1043671572" sldId="2147483677"/>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791436964" sldId="2147483678"/>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1404204177" sldId="2147483679"/>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2644017142" sldId="2147483680"/>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1690718619" sldId="2147483681"/>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1698575356" sldId="2147483682"/>
          </pc:sldLayoutMkLst>
        </pc:sldLayoutChg>
        <pc:sldLayoutChg chg="del">
          <pc:chgData name="Maldonado-Greenlee, Lianne" userId="525c7285-978f-4548-9cbc-4ce7672adacf" providerId="ADAL" clId="{C7C730BC-AA8B-4DC5-9552-C3FA9AD4EFE7}" dt="2024-11-20T23:14:10.060" v="989" actId="47"/>
          <pc:sldLayoutMkLst>
            <pc:docMk/>
            <pc:sldMasterMk cId="2646673657" sldId="2147483666"/>
            <pc:sldLayoutMk cId="1358202277" sldId="2147483683"/>
          </pc:sldLayoutMkLst>
        </pc:sldLayoutChg>
      </pc:sldMasterChg>
      <pc:sldMasterChg chg="del delSldLayout">
        <pc:chgData name="Maldonado-Greenlee, Lianne" userId="525c7285-978f-4548-9cbc-4ce7672adacf" providerId="ADAL" clId="{C7C730BC-AA8B-4DC5-9552-C3FA9AD4EFE7}" dt="2024-11-20T23:09:07.498" v="804" actId="47"/>
        <pc:sldMasterMkLst>
          <pc:docMk/>
          <pc:sldMasterMk cId="699897650" sldId="2147483713"/>
        </pc:sldMasterMkLst>
        <pc:sldLayoutChg chg="del">
          <pc:chgData name="Maldonado-Greenlee, Lianne" userId="525c7285-978f-4548-9cbc-4ce7672adacf" providerId="ADAL" clId="{C7C730BC-AA8B-4DC5-9552-C3FA9AD4EFE7}" dt="2024-11-20T23:09:07.498" v="804" actId="47"/>
          <pc:sldLayoutMkLst>
            <pc:docMk/>
            <pc:sldMasterMk cId="699897650" sldId="2147483713"/>
            <pc:sldLayoutMk cId="1367351283" sldId="2147483714"/>
          </pc:sldLayoutMkLst>
        </pc:sldLayoutChg>
        <pc:sldLayoutChg chg="del">
          <pc:chgData name="Maldonado-Greenlee, Lianne" userId="525c7285-978f-4548-9cbc-4ce7672adacf" providerId="ADAL" clId="{C7C730BC-AA8B-4DC5-9552-C3FA9AD4EFE7}" dt="2024-11-20T23:09:07.498" v="804" actId="47"/>
          <pc:sldLayoutMkLst>
            <pc:docMk/>
            <pc:sldMasterMk cId="699897650" sldId="2147483713"/>
            <pc:sldLayoutMk cId="2589328216" sldId="2147483715"/>
          </pc:sldLayoutMkLst>
        </pc:sldLayoutChg>
        <pc:sldLayoutChg chg="del">
          <pc:chgData name="Maldonado-Greenlee, Lianne" userId="525c7285-978f-4548-9cbc-4ce7672adacf" providerId="ADAL" clId="{C7C730BC-AA8B-4DC5-9552-C3FA9AD4EFE7}" dt="2024-11-20T23:09:07.498" v="804" actId="47"/>
          <pc:sldLayoutMkLst>
            <pc:docMk/>
            <pc:sldMasterMk cId="699897650" sldId="2147483713"/>
            <pc:sldLayoutMk cId="1887639373" sldId="2147483716"/>
          </pc:sldLayoutMkLst>
        </pc:sldLayoutChg>
        <pc:sldLayoutChg chg="del">
          <pc:chgData name="Maldonado-Greenlee, Lianne" userId="525c7285-978f-4548-9cbc-4ce7672adacf" providerId="ADAL" clId="{C7C730BC-AA8B-4DC5-9552-C3FA9AD4EFE7}" dt="2024-11-20T23:09:07.498" v="804" actId="47"/>
          <pc:sldLayoutMkLst>
            <pc:docMk/>
            <pc:sldMasterMk cId="699897650" sldId="2147483713"/>
            <pc:sldLayoutMk cId="2794638124" sldId="2147483717"/>
          </pc:sldLayoutMkLst>
        </pc:sldLayoutChg>
        <pc:sldLayoutChg chg="del">
          <pc:chgData name="Maldonado-Greenlee, Lianne" userId="525c7285-978f-4548-9cbc-4ce7672adacf" providerId="ADAL" clId="{C7C730BC-AA8B-4DC5-9552-C3FA9AD4EFE7}" dt="2024-11-20T23:09:07.498" v="804" actId="47"/>
          <pc:sldLayoutMkLst>
            <pc:docMk/>
            <pc:sldMasterMk cId="699897650" sldId="2147483713"/>
            <pc:sldLayoutMk cId="3263057083" sldId="2147483718"/>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94080A-B81C-49F5-9CD7-0CF3CB3827F6}" type="doc">
      <dgm:prSet loTypeId="urn:microsoft.com/office/officeart/2005/8/layout/bList2" loCatId="list" qsTypeId="urn:microsoft.com/office/officeart/2005/8/quickstyle/simple1" qsCatId="simple" csTypeId="urn:microsoft.com/office/officeart/2005/8/colors/colorful4" csCatId="colorful" phldr="1"/>
      <dgm:spPr/>
    </dgm:pt>
    <dgm:pt modelId="{18B2E1ED-93AA-4859-8B58-691F2E2AD224}">
      <dgm:prSet phldrT="[Text]" custT="1"/>
      <dgm:spPr/>
      <dgm:t>
        <a:bodyPr/>
        <a:lstStyle/>
        <a:p>
          <a:pPr>
            <a:spcAft>
              <a:spcPts val="0"/>
            </a:spcAft>
          </a:pPr>
          <a:r>
            <a:rPr lang="en-US" sz="1600" spc="-10" dirty="0"/>
            <a:t>Welcome Back </a:t>
          </a:r>
          <a:r>
            <a:rPr lang="en-US" sz="1500" spc="-10" dirty="0"/>
            <a:t>Luncheon Listening Session</a:t>
          </a:r>
          <a:endParaRPr lang="en-US" sz="1500" dirty="0"/>
        </a:p>
        <a:p>
          <a:pPr>
            <a:spcAft>
              <a:spcPts val="0"/>
            </a:spcAft>
          </a:pPr>
          <a:r>
            <a:rPr lang="en-US" sz="1200" dirty="0"/>
            <a:t>(August)</a:t>
          </a:r>
        </a:p>
      </dgm:t>
    </dgm:pt>
    <dgm:pt modelId="{EAB46B14-7345-4FBA-A5CC-9FBDA01E77E1}" type="parTrans" cxnId="{9BC36D24-8A81-4EBC-B49C-374D01DDDCB8}">
      <dgm:prSet/>
      <dgm:spPr/>
      <dgm:t>
        <a:bodyPr/>
        <a:lstStyle/>
        <a:p>
          <a:endParaRPr lang="en-US"/>
        </a:p>
      </dgm:t>
    </dgm:pt>
    <dgm:pt modelId="{A5DDDE64-EBC9-4866-B3EA-3B5797F8BE31}" type="sibTrans" cxnId="{9BC36D24-8A81-4EBC-B49C-374D01DDDCB8}">
      <dgm:prSet/>
      <dgm:spPr/>
      <dgm:t>
        <a:bodyPr/>
        <a:lstStyle/>
        <a:p>
          <a:endParaRPr lang="en-US"/>
        </a:p>
      </dgm:t>
    </dgm:pt>
    <dgm:pt modelId="{66A6887E-AFD8-43DA-A4AA-6EA12DFFC24C}">
      <dgm:prSet phldrT="[Text]" custT="1"/>
      <dgm:spPr/>
      <dgm:t>
        <a:bodyPr/>
        <a:lstStyle/>
        <a:p>
          <a:pPr>
            <a:spcAft>
              <a:spcPts val="0"/>
            </a:spcAft>
          </a:pPr>
          <a:r>
            <a:rPr lang="en-US" sz="1600" dirty="0"/>
            <a:t>Task Force Workshops </a:t>
          </a:r>
        </a:p>
        <a:p>
          <a:pPr>
            <a:spcAft>
              <a:spcPts val="0"/>
            </a:spcAft>
          </a:pPr>
          <a:r>
            <a:rPr lang="en-US" sz="1100" dirty="0"/>
            <a:t>(August, September, October)</a:t>
          </a:r>
        </a:p>
      </dgm:t>
    </dgm:pt>
    <dgm:pt modelId="{E0157C2C-11C3-43FD-B352-3630A8966193}" type="parTrans" cxnId="{E5E8E47A-6D62-4D08-99F2-B57415C44079}">
      <dgm:prSet/>
      <dgm:spPr/>
      <dgm:t>
        <a:bodyPr/>
        <a:lstStyle/>
        <a:p>
          <a:endParaRPr lang="en-US"/>
        </a:p>
      </dgm:t>
    </dgm:pt>
    <dgm:pt modelId="{338E483B-4479-4060-B53B-23F65CAC8092}" type="sibTrans" cxnId="{E5E8E47A-6D62-4D08-99F2-B57415C44079}">
      <dgm:prSet/>
      <dgm:spPr/>
      <dgm:t>
        <a:bodyPr/>
        <a:lstStyle/>
        <a:p>
          <a:endParaRPr lang="en-US"/>
        </a:p>
      </dgm:t>
    </dgm:pt>
    <dgm:pt modelId="{5F5D03E1-E3BF-447A-9315-65229917C77B}">
      <dgm:prSet phldrT="[Text]" custT="1"/>
      <dgm:spPr/>
      <dgm:t>
        <a:bodyPr/>
        <a:lstStyle/>
        <a:p>
          <a:pPr>
            <a:spcAft>
              <a:spcPts val="0"/>
            </a:spcAft>
          </a:pPr>
          <a:r>
            <a:rPr lang="en-US" sz="1400" dirty="0"/>
            <a:t>Student Listening Sessions</a:t>
          </a:r>
        </a:p>
        <a:p>
          <a:pPr>
            <a:spcAft>
              <a:spcPct val="35000"/>
            </a:spcAft>
          </a:pPr>
          <a:r>
            <a:rPr lang="en-US" sz="1100" dirty="0"/>
            <a:t>(October)</a:t>
          </a:r>
        </a:p>
      </dgm:t>
    </dgm:pt>
    <dgm:pt modelId="{865AC2DB-0C31-4D51-896E-5A07D76E00D5}" type="parTrans" cxnId="{D29AFD65-F55F-4D41-BF6E-C4FD2E3060E2}">
      <dgm:prSet/>
      <dgm:spPr/>
      <dgm:t>
        <a:bodyPr/>
        <a:lstStyle/>
        <a:p>
          <a:endParaRPr lang="en-US"/>
        </a:p>
      </dgm:t>
    </dgm:pt>
    <dgm:pt modelId="{95596F2D-F845-4047-B602-53A900554FE4}" type="sibTrans" cxnId="{D29AFD65-F55F-4D41-BF6E-C4FD2E3060E2}">
      <dgm:prSet/>
      <dgm:spPr/>
      <dgm:t>
        <a:bodyPr/>
        <a:lstStyle/>
        <a:p>
          <a:endParaRPr lang="en-US"/>
        </a:p>
      </dgm:t>
    </dgm:pt>
    <dgm:pt modelId="{F90B7860-E64F-4B6E-A9CC-1928AC62B330}">
      <dgm:prSet phldrT="[Text]" custT="1"/>
      <dgm:spPr/>
      <dgm:t>
        <a:bodyPr/>
        <a:lstStyle/>
        <a:p>
          <a:pPr>
            <a:spcAft>
              <a:spcPts val="0"/>
            </a:spcAft>
          </a:pPr>
          <a:r>
            <a:rPr lang="en-US" sz="1600" dirty="0"/>
            <a:t>Focused Student Forum </a:t>
          </a:r>
        </a:p>
        <a:p>
          <a:pPr>
            <a:spcAft>
              <a:spcPts val="0"/>
            </a:spcAft>
          </a:pPr>
          <a:r>
            <a:rPr lang="en-US" sz="1100" dirty="0"/>
            <a:t>(September)</a:t>
          </a:r>
        </a:p>
      </dgm:t>
    </dgm:pt>
    <dgm:pt modelId="{6F0B0426-8C0B-4F67-9298-20D86C23EF8D}" type="parTrans" cxnId="{8B3EAA3F-4780-4A4C-8A2B-6FAA90232963}">
      <dgm:prSet/>
      <dgm:spPr/>
      <dgm:t>
        <a:bodyPr/>
        <a:lstStyle/>
        <a:p>
          <a:endParaRPr lang="en-US"/>
        </a:p>
      </dgm:t>
    </dgm:pt>
    <dgm:pt modelId="{F7D808BA-A867-4D5F-B039-9B1A04F5CB9E}" type="sibTrans" cxnId="{8B3EAA3F-4780-4A4C-8A2B-6FAA90232963}">
      <dgm:prSet/>
      <dgm:spPr/>
      <dgm:t>
        <a:bodyPr/>
        <a:lstStyle/>
        <a:p>
          <a:endParaRPr lang="en-US"/>
        </a:p>
      </dgm:t>
    </dgm:pt>
    <dgm:pt modelId="{58B39431-E0C5-42EB-8DB0-33F25AC21BE3}">
      <dgm:prSet phldrT="[Text]" custT="1"/>
      <dgm:spPr/>
      <dgm:t>
        <a:bodyPr/>
        <a:lstStyle/>
        <a:p>
          <a:pPr>
            <a:spcAft>
              <a:spcPts val="0"/>
            </a:spcAft>
          </a:pPr>
          <a:r>
            <a:rPr lang="en-US" sz="1600" dirty="0"/>
            <a:t>Joint Planning Summit</a:t>
          </a:r>
        </a:p>
        <a:p>
          <a:pPr>
            <a:spcAft>
              <a:spcPts val="0"/>
            </a:spcAft>
          </a:pPr>
          <a:r>
            <a:rPr lang="en-US" sz="1100" dirty="0"/>
            <a:t>(October)</a:t>
          </a:r>
        </a:p>
      </dgm:t>
    </dgm:pt>
    <dgm:pt modelId="{11C86A8D-730E-47F9-9B95-96AC3E69FAD6}" type="parTrans" cxnId="{CC2A7543-2557-4380-847A-F502F35501F7}">
      <dgm:prSet/>
      <dgm:spPr/>
      <dgm:t>
        <a:bodyPr/>
        <a:lstStyle/>
        <a:p>
          <a:endParaRPr lang="en-US"/>
        </a:p>
      </dgm:t>
    </dgm:pt>
    <dgm:pt modelId="{F789ACD9-9AD2-4301-8D83-30120F233AB9}" type="sibTrans" cxnId="{CC2A7543-2557-4380-847A-F502F35501F7}">
      <dgm:prSet/>
      <dgm:spPr/>
      <dgm:t>
        <a:bodyPr/>
        <a:lstStyle/>
        <a:p>
          <a:endParaRPr lang="en-US"/>
        </a:p>
      </dgm:t>
    </dgm:pt>
    <dgm:pt modelId="{46F652D7-AFB6-4AF0-A5C9-8433CEDA55A1}">
      <dgm:prSet phldrT="[Text]" custT="1"/>
      <dgm:spPr/>
      <dgm:t>
        <a:bodyPr/>
        <a:lstStyle/>
        <a:p>
          <a:pPr>
            <a:spcAft>
              <a:spcPts val="0"/>
            </a:spcAft>
          </a:pPr>
          <a:r>
            <a:rPr lang="en-US" sz="1600" dirty="0"/>
            <a:t>Faculty &amp; Staff Listening Sessions </a:t>
          </a:r>
          <a:r>
            <a:rPr lang="en-US" sz="1100" dirty="0"/>
            <a:t>(November)</a:t>
          </a:r>
        </a:p>
      </dgm:t>
    </dgm:pt>
    <dgm:pt modelId="{C12F4941-746B-48B1-AF0C-902D3D328219}" type="parTrans" cxnId="{6C598D35-01B4-49BF-B9C7-402AEB3DD05A}">
      <dgm:prSet/>
      <dgm:spPr/>
      <dgm:t>
        <a:bodyPr/>
        <a:lstStyle/>
        <a:p>
          <a:endParaRPr lang="en-US"/>
        </a:p>
      </dgm:t>
    </dgm:pt>
    <dgm:pt modelId="{2F35871D-2805-4CFB-932D-4FC0143E8B23}" type="sibTrans" cxnId="{6C598D35-01B4-49BF-B9C7-402AEB3DD05A}">
      <dgm:prSet/>
      <dgm:spPr/>
      <dgm:t>
        <a:bodyPr/>
        <a:lstStyle/>
        <a:p>
          <a:endParaRPr lang="en-US"/>
        </a:p>
      </dgm:t>
    </dgm:pt>
    <dgm:pt modelId="{51528C96-960D-4542-A5B8-6A1C06A31C9F}" type="pres">
      <dgm:prSet presAssocID="{C494080A-B81C-49F5-9CD7-0CF3CB3827F6}" presName="diagram" presStyleCnt="0">
        <dgm:presLayoutVars>
          <dgm:dir/>
          <dgm:animLvl val="lvl"/>
          <dgm:resizeHandles val="exact"/>
        </dgm:presLayoutVars>
      </dgm:prSet>
      <dgm:spPr/>
    </dgm:pt>
    <dgm:pt modelId="{57A8DB08-3D0D-4414-8073-D33F021AB75D}" type="pres">
      <dgm:prSet presAssocID="{18B2E1ED-93AA-4859-8B58-691F2E2AD224}" presName="compNode" presStyleCnt="0"/>
      <dgm:spPr/>
    </dgm:pt>
    <dgm:pt modelId="{75C8979B-826E-416E-8542-97A98CF9BE26}" type="pres">
      <dgm:prSet presAssocID="{18B2E1ED-93AA-4859-8B58-691F2E2AD224}" presName="childRect" presStyleLbl="bgAcc1" presStyleIdx="0" presStyleCnt="6">
        <dgm:presLayoutVars>
          <dgm:bulletEnabled val="1"/>
        </dgm:presLayoutVars>
      </dgm:prSet>
      <dgm:spPr/>
    </dgm:pt>
    <dgm:pt modelId="{8CA7406F-3E90-46AD-AB78-297580549AE5}" type="pres">
      <dgm:prSet presAssocID="{18B2E1ED-93AA-4859-8B58-691F2E2AD224}" presName="parentText" presStyleLbl="node1" presStyleIdx="0" presStyleCnt="0">
        <dgm:presLayoutVars>
          <dgm:chMax val="0"/>
          <dgm:bulletEnabled val="1"/>
        </dgm:presLayoutVars>
      </dgm:prSet>
      <dgm:spPr/>
    </dgm:pt>
    <dgm:pt modelId="{46DE7498-D6BC-4CF3-B5DF-A3791CFA1260}" type="pres">
      <dgm:prSet presAssocID="{18B2E1ED-93AA-4859-8B58-691F2E2AD224}" presName="parentRect" presStyleLbl="alignNode1" presStyleIdx="0" presStyleCnt="6" custScaleY="117263"/>
      <dgm:spPr/>
    </dgm:pt>
    <dgm:pt modelId="{C09F60F2-D741-4F64-A0CE-ABA5D3EB91DD}" type="pres">
      <dgm:prSet presAssocID="{18B2E1ED-93AA-4859-8B58-691F2E2AD224}" presName="adorn" presStyleLbl="fgAccFollow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08D3D39-A6D0-402D-9064-9171CF70CB5E}" type="pres">
      <dgm:prSet presAssocID="{A5DDDE64-EBC9-4866-B3EA-3B5797F8BE31}" presName="sibTrans" presStyleLbl="sibTrans2D1" presStyleIdx="0" presStyleCnt="0"/>
      <dgm:spPr/>
    </dgm:pt>
    <dgm:pt modelId="{DD2D6B98-480D-4073-9FEB-D97DADF52158}" type="pres">
      <dgm:prSet presAssocID="{66A6887E-AFD8-43DA-A4AA-6EA12DFFC24C}" presName="compNode" presStyleCnt="0"/>
      <dgm:spPr/>
    </dgm:pt>
    <dgm:pt modelId="{00EDC6DD-73C6-40E5-832A-A923ED3B693E}" type="pres">
      <dgm:prSet presAssocID="{66A6887E-AFD8-43DA-A4AA-6EA12DFFC24C}" presName="childRect" presStyleLbl="bgAcc1" presStyleIdx="1" presStyleCnt="6">
        <dgm:presLayoutVars>
          <dgm:bulletEnabled val="1"/>
        </dgm:presLayoutVars>
      </dgm:prSet>
      <dgm:spPr/>
    </dgm:pt>
    <dgm:pt modelId="{BE618670-EB93-48B9-A111-F1418D736CD5}" type="pres">
      <dgm:prSet presAssocID="{66A6887E-AFD8-43DA-A4AA-6EA12DFFC24C}" presName="parentText" presStyleLbl="node1" presStyleIdx="0" presStyleCnt="0">
        <dgm:presLayoutVars>
          <dgm:chMax val="0"/>
          <dgm:bulletEnabled val="1"/>
        </dgm:presLayoutVars>
      </dgm:prSet>
      <dgm:spPr/>
    </dgm:pt>
    <dgm:pt modelId="{FD6765CA-C727-4338-A210-F7AE1CE3A7BA}" type="pres">
      <dgm:prSet presAssocID="{66A6887E-AFD8-43DA-A4AA-6EA12DFFC24C}" presName="parentRect" presStyleLbl="alignNode1" presStyleIdx="1" presStyleCnt="6" custScaleY="117263"/>
      <dgm:spPr/>
    </dgm:pt>
    <dgm:pt modelId="{6024C918-4B8D-44D0-97F0-E1951FB12752}" type="pres">
      <dgm:prSet presAssocID="{66A6887E-AFD8-43DA-A4AA-6EA12DFFC24C}" presName="adorn" presStyleLbl="fgAccFollow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brainstorm with solid fill"/>
        </a:ext>
      </dgm:extLst>
    </dgm:pt>
    <dgm:pt modelId="{7DBE8862-0645-4097-BB0F-1153287F49BD}" type="pres">
      <dgm:prSet presAssocID="{338E483B-4479-4060-B53B-23F65CAC8092}" presName="sibTrans" presStyleLbl="sibTrans2D1" presStyleIdx="0" presStyleCnt="0"/>
      <dgm:spPr/>
    </dgm:pt>
    <dgm:pt modelId="{F7D44176-1E34-4823-9295-588943D4D3AF}" type="pres">
      <dgm:prSet presAssocID="{F90B7860-E64F-4B6E-A9CC-1928AC62B330}" presName="compNode" presStyleCnt="0"/>
      <dgm:spPr/>
    </dgm:pt>
    <dgm:pt modelId="{E6D46B34-EC36-4EE7-8BA3-F377B7ADE51E}" type="pres">
      <dgm:prSet presAssocID="{F90B7860-E64F-4B6E-A9CC-1928AC62B330}" presName="childRect" presStyleLbl="bgAcc1" presStyleIdx="2" presStyleCnt="6" custLinFactNeighborX="0" custLinFactNeighborY="412">
        <dgm:presLayoutVars>
          <dgm:bulletEnabled val="1"/>
        </dgm:presLayoutVars>
      </dgm:prSet>
      <dgm:spPr/>
    </dgm:pt>
    <dgm:pt modelId="{D477D339-B80F-4A15-8EB3-2717537452A9}" type="pres">
      <dgm:prSet presAssocID="{F90B7860-E64F-4B6E-A9CC-1928AC62B330}" presName="parentText" presStyleLbl="node1" presStyleIdx="0" presStyleCnt="0">
        <dgm:presLayoutVars>
          <dgm:chMax val="0"/>
          <dgm:bulletEnabled val="1"/>
        </dgm:presLayoutVars>
      </dgm:prSet>
      <dgm:spPr/>
    </dgm:pt>
    <dgm:pt modelId="{3781435A-B9EB-4B3D-AFD2-5053416B8F86}" type="pres">
      <dgm:prSet presAssocID="{F90B7860-E64F-4B6E-A9CC-1928AC62B330}" presName="parentRect" presStyleLbl="alignNode1" presStyleIdx="2" presStyleCnt="6" custScaleY="117263"/>
      <dgm:spPr/>
    </dgm:pt>
    <dgm:pt modelId="{95D0D2EF-9E8B-41E3-907D-0B40056D3901}" type="pres">
      <dgm:prSet presAssocID="{F90B7860-E64F-4B6E-A9CC-1928AC62B330}" presName="adorn" presStyleLbl="fgAccFollow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 with solid fill"/>
        </a:ext>
      </dgm:extLst>
    </dgm:pt>
    <dgm:pt modelId="{6A4D017B-F4E7-45A5-8946-E09B417FD6DE}" type="pres">
      <dgm:prSet presAssocID="{F7D808BA-A867-4D5F-B039-9B1A04F5CB9E}" presName="sibTrans" presStyleLbl="sibTrans2D1" presStyleIdx="0" presStyleCnt="0"/>
      <dgm:spPr/>
    </dgm:pt>
    <dgm:pt modelId="{208495E5-C123-44DE-A7D7-2447ACC46362}" type="pres">
      <dgm:prSet presAssocID="{5F5D03E1-E3BF-447A-9315-65229917C77B}" presName="compNode" presStyleCnt="0"/>
      <dgm:spPr/>
    </dgm:pt>
    <dgm:pt modelId="{F024BAB1-4A70-4767-BF42-AD7BD0EDE1E1}" type="pres">
      <dgm:prSet presAssocID="{5F5D03E1-E3BF-447A-9315-65229917C77B}" presName="childRect" presStyleLbl="bgAcc1" presStyleIdx="3" presStyleCnt="6">
        <dgm:presLayoutVars>
          <dgm:bulletEnabled val="1"/>
        </dgm:presLayoutVars>
      </dgm:prSet>
      <dgm:spPr/>
    </dgm:pt>
    <dgm:pt modelId="{A2B9F9E2-A46C-4FFD-B776-003F67A18DBD}" type="pres">
      <dgm:prSet presAssocID="{5F5D03E1-E3BF-447A-9315-65229917C77B}" presName="parentText" presStyleLbl="node1" presStyleIdx="0" presStyleCnt="0">
        <dgm:presLayoutVars>
          <dgm:chMax val="0"/>
          <dgm:bulletEnabled val="1"/>
        </dgm:presLayoutVars>
      </dgm:prSet>
      <dgm:spPr/>
    </dgm:pt>
    <dgm:pt modelId="{34BA02AD-2601-465E-B541-A21E1E48D5ED}" type="pres">
      <dgm:prSet presAssocID="{5F5D03E1-E3BF-447A-9315-65229917C77B}" presName="parentRect" presStyleLbl="alignNode1" presStyleIdx="3" presStyleCnt="6"/>
      <dgm:spPr/>
    </dgm:pt>
    <dgm:pt modelId="{104B4D62-20B2-428E-ACDA-FA685DBA80EC}" type="pres">
      <dgm:prSet presAssocID="{5F5D03E1-E3BF-447A-9315-65229917C77B}" presName="adorn" presStyleLbl="fgAccFollow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ar with solid fill"/>
        </a:ext>
      </dgm:extLst>
    </dgm:pt>
    <dgm:pt modelId="{B8FF3F4E-67CE-4EFE-90FC-87216BB36042}" type="pres">
      <dgm:prSet presAssocID="{95596F2D-F845-4047-B602-53A900554FE4}" presName="sibTrans" presStyleLbl="sibTrans2D1" presStyleIdx="0" presStyleCnt="0"/>
      <dgm:spPr/>
    </dgm:pt>
    <dgm:pt modelId="{79D7A303-2E98-4186-8819-B70FF7757D78}" type="pres">
      <dgm:prSet presAssocID="{58B39431-E0C5-42EB-8DB0-33F25AC21BE3}" presName="compNode" presStyleCnt="0"/>
      <dgm:spPr/>
    </dgm:pt>
    <dgm:pt modelId="{0C127508-6524-434D-9C0C-8BAF56B2F7BF}" type="pres">
      <dgm:prSet presAssocID="{58B39431-E0C5-42EB-8DB0-33F25AC21BE3}" presName="childRect" presStyleLbl="bgAcc1" presStyleIdx="4" presStyleCnt="6">
        <dgm:presLayoutVars>
          <dgm:bulletEnabled val="1"/>
        </dgm:presLayoutVars>
      </dgm:prSet>
      <dgm:spPr/>
    </dgm:pt>
    <dgm:pt modelId="{C64CC167-1D7E-4F77-8448-42E86F2792D0}" type="pres">
      <dgm:prSet presAssocID="{58B39431-E0C5-42EB-8DB0-33F25AC21BE3}" presName="parentText" presStyleLbl="node1" presStyleIdx="0" presStyleCnt="0">
        <dgm:presLayoutVars>
          <dgm:chMax val="0"/>
          <dgm:bulletEnabled val="1"/>
        </dgm:presLayoutVars>
      </dgm:prSet>
      <dgm:spPr/>
    </dgm:pt>
    <dgm:pt modelId="{78388E6A-B219-4EBB-9EEA-9F0589BFE517}" type="pres">
      <dgm:prSet presAssocID="{58B39431-E0C5-42EB-8DB0-33F25AC21BE3}" presName="parentRect" presStyleLbl="alignNode1" presStyleIdx="4" presStyleCnt="6"/>
      <dgm:spPr/>
    </dgm:pt>
    <dgm:pt modelId="{9E718808-48A2-47E8-A342-9317BFB1234B}" type="pres">
      <dgm:prSet presAssocID="{58B39431-E0C5-42EB-8DB0-33F25AC21BE3}" presName="adorn" presStyleLbl="fgAccFollow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ocial network with solid fill"/>
        </a:ext>
      </dgm:extLst>
    </dgm:pt>
    <dgm:pt modelId="{9A684363-BA3A-4123-9F1A-BC6FB84894AE}" type="pres">
      <dgm:prSet presAssocID="{F789ACD9-9AD2-4301-8D83-30120F233AB9}" presName="sibTrans" presStyleLbl="sibTrans2D1" presStyleIdx="0" presStyleCnt="0"/>
      <dgm:spPr/>
    </dgm:pt>
    <dgm:pt modelId="{77238E71-7B8D-43E1-81C0-D61F63E219C0}" type="pres">
      <dgm:prSet presAssocID="{46F652D7-AFB6-4AF0-A5C9-8433CEDA55A1}" presName="compNode" presStyleCnt="0"/>
      <dgm:spPr/>
    </dgm:pt>
    <dgm:pt modelId="{6F1FEEDA-2AEF-461B-8AFC-687936BA3BA4}" type="pres">
      <dgm:prSet presAssocID="{46F652D7-AFB6-4AF0-A5C9-8433CEDA55A1}" presName="childRect" presStyleLbl="bgAcc1" presStyleIdx="5" presStyleCnt="6">
        <dgm:presLayoutVars>
          <dgm:bulletEnabled val="1"/>
        </dgm:presLayoutVars>
      </dgm:prSet>
      <dgm:spPr/>
    </dgm:pt>
    <dgm:pt modelId="{D7B33507-6F5A-4BD9-A86C-DEDE21B72E55}" type="pres">
      <dgm:prSet presAssocID="{46F652D7-AFB6-4AF0-A5C9-8433CEDA55A1}" presName="parentText" presStyleLbl="node1" presStyleIdx="0" presStyleCnt="0">
        <dgm:presLayoutVars>
          <dgm:chMax val="0"/>
          <dgm:bulletEnabled val="1"/>
        </dgm:presLayoutVars>
      </dgm:prSet>
      <dgm:spPr/>
    </dgm:pt>
    <dgm:pt modelId="{87887653-20E8-4507-A8CE-FBCC7F5979F3}" type="pres">
      <dgm:prSet presAssocID="{46F652D7-AFB6-4AF0-A5C9-8433CEDA55A1}" presName="parentRect" presStyleLbl="alignNode1" presStyleIdx="5" presStyleCnt="6"/>
      <dgm:spPr/>
    </dgm:pt>
    <dgm:pt modelId="{D897ED7F-7F13-4C8C-A236-FE4C845A2C24}" type="pres">
      <dgm:prSet presAssocID="{46F652D7-AFB6-4AF0-A5C9-8433CEDA55A1}" presName="adorn" presStyleLbl="fgAccFollowNode1" presStyleIdx="5" presStyleCnt="6"/>
      <dgm:spPr/>
    </dgm:pt>
  </dgm:ptLst>
  <dgm:cxnLst>
    <dgm:cxn modelId="{9BC36D24-8A81-4EBC-B49C-374D01DDDCB8}" srcId="{C494080A-B81C-49F5-9CD7-0CF3CB3827F6}" destId="{18B2E1ED-93AA-4859-8B58-691F2E2AD224}" srcOrd="0" destOrd="0" parTransId="{EAB46B14-7345-4FBA-A5CC-9FBDA01E77E1}" sibTransId="{A5DDDE64-EBC9-4866-B3EA-3B5797F8BE31}"/>
    <dgm:cxn modelId="{9837872A-B5F5-4183-84F7-8C143B6C528D}" type="presOf" srcId="{A5DDDE64-EBC9-4866-B3EA-3B5797F8BE31}" destId="{108D3D39-A6D0-402D-9064-9171CF70CB5E}" srcOrd="0" destOrd="0" presId="urn:microsoft.com/office/officeart/2005/8/layout/bList2"/>
    <dgm:cxn modelId="{22387A34-E36E-42ED-BEAD-10A158D97A09}" type="presOf" srcId="{95596F2D-F845-4047-B602-53A900554FE4}" destId="{B8FF3F4E-67CE-4EFE-90FC-87216BB36042}" srcOrd="0" destOrd="0" presId="urn:microsoft.com/office/officeart/2005/8/layout/bList2"/>
    <dgm:cxn modelId="{6C598D35-01B4-49BF-B9C7-402AEB3DD05A}" srcId="{C494080A-B81C-49F5-9CD7-0CF3CB3827F6}" destId="{46F652D7-AFB6-4AF0-A5C9-8433CEDA55A1}" srcOrd="5" destOrd="0" parTransId="{C12F4941-746B-48B1-AF0C-902D3D328219}" sibTransId="{2F35871D-2805-4CFB-932D-4FC0143E8B23}"/>
    <dgm:cxn modelId="{8A2E613B-FA24-451B-B455-848AD165EC6B}" type="presOf" srcId="{66A6887E-AFD8-43DA-A4AA-6EA12DFFC24C}" destId="{FD6765CA-C727-4338-A210-F7AE1CE3A7BA}" srcOrd="1" destOrd="0" presId="urn:microsoft.com/office/officeart/2005/8/layout/bList2"/>
    <dgm:cxn modelId="{8B3EAA3F-4780-4A4C-8A2B-6FAA90232963}" srcId="{C494080A-B81C-49F5-9CD7-0CF3CB3827F6}" destId="{F90B7860-E64F-4B6E-A9CC-1928AC62B330}" srcOrd="2" destOrd="0" parTransId="{6F0B0426-8C0B-4F67-9298-20D86C23EF8D}" sibTransId="{F7D808BA-A867-4D5F-B039-9B1A04F5CB9E}"/>
    <dgm:cxn modelId="{84283E41-F5F5-45C5-94D6-BD34C991BD74}" type="presOf" srcId="{5F5D03E1-E3BF-447A-9315-65229917C77B}" destId="{34BA02AD-2601-465E-B541-A21E1E48D5ED}" srcOrd="1" destOrd="0" presId="urn:microsoft.com/office/officeart/2005/8/layout/bList2"/>
    <dgm:cxn modelId="{CC2A7543-2557-4380-847A-F502F35501F7}" srcId="{C494080A-B81C-49F5-9CD7-0CF3CB3827F6}" destId="{58B39431-E0C5-42EB-8DB0-33F25AC21BE3}" srcOrd="4" destOrd="0" parTransId="{11C86A8D-730E-47F9-9B95-96AC3E69FAD6}" sibTransId="{F789ACD9-9AD2-4301-8D83-30120F233AB9}"/>
    <dgm:cxn modelId="{D29AFD65-F55F-4D41-BF6E-C4FD2E3060E2}" srcId="{C494080A-B81C-49F5-9CD7-0CF3CB3827F6}" destId="{5F5D03E1-E3BF-447A-9315-65229917C77B}" srcOrd="3" destOrd="0" parTransId="{865AC2DB-0C31-4D51-896E-5A07D76E00D5}" sibTransId="{95596F2D-F845-4047-B602-53A900554FE4}"/>
    <dgm:cxn modelId="{C9641667-24ED-49E9-9F40-23B5BCF361E7}" type="presOf" srcId="{58B39431-E0C5-42EB-8DB0-33F25AC21BE3}" destId="{78388E6A-B219-4EBB-9EEA-9F0589BFE517}" srcOrd="1" destOrd="0" presId="urn:microsoft.com/office/officeart/2005/8/layout/bList2"/>
    <dgm:cxn modelId="{E5E8E47A-6D62-4D08-99F2-B57415C44079}" srcId="{C494080A-B81C-49F5-9CD7-0CF3CB3827F6}" destId="{66A6887E-AFD8-43DA-A4AA-6EA12DFFC24C}" srcOrd="1" destOrd="0" parTransId="{E0157C2C-11C3-43FD-B352-3630A8966193}" sibTransId="{338E483B-4479-4060-B53B-23F65CAC8092}"/>
    <dgm:cxn modelId="{39679788-2ADD-4280-B981-9DFFD7CCD5E2}" type="presOf" srcId="{58B39431-E0C5-42EB-8DB0-33F25AC21BE3}" destId="{C64CC167-1D7E-4F77-8448-42E86F2792D0}" srcOrd="0" destOrd="0" presId="urn:microsoft.com/office/officeart/2005/8/layout/bList2"/>
    <dgm:cxn modelId="{0E80F58A-1FC9-4DF8-9275-CB016828A88A}" type="presOf" srcId="{338E483B-4479-4060-B53B-23F65CAC8092}" destId="{7DBE8862-0645-4097-BB0F-1153287F49BD}" srcOrd="0" destOrd="0" presId="urn:microsoft.com/office/officeart/2005/8/layout/bList2"/>
    <dgm:cxn modelId="{9E96E68C-0AA2-4178-BB69-7C9C92276268}" type="presOf" srcId="{C494080A-B81C-49F5-9CD7-0CF3CB3827F6}" destId="{51528C96-960D-4542-A5B8-6A1C06A31C9F}" srcOrd="0" destOrd="0" presId="urn:microsoft.com/office/officeart/2005/8/layout/bList2"/>
    <dgm:cxn modelId="{240B2F9C-8648-4150-AF6F-FB17FDCFD030}" type="presOf" srcId="{18B2E1ED-93AA-4859-8B58-691F2E2AD224}" destId="{46DE7498-D6BC-4CF3-B5DF-A3791CFA1260}" srcOrd="1" destOrd="0" presId="urn:microsoft.com/office/officeart/2005/8/layout/bList2"/>
    <dgm:cxn modelId="{13BF4A9F-69DA-4E38-B759-D09FAA5B1287}" type="presOf" srcId="{F90B7860-E64F-4B6E-A9CC-1928AC62B330}" destId="{3781435A-B9EB-4B3D-AFD2-5053416B8F86}" srcOrd="1" destOrd="0" presId="urn:microsoft.com/office/officeart/2005/8/layout/bList2"/>
    <dgm:cxn modelId="{F15C01A2-F8F7-403B-9D9E-6A2A61967008}" type="presOf" srcId="{66A6887E-AFD8-43DA-A4AA-6EA12DFFC24C}" destId="{BE618670-EB93-48B9-A111-F1418D736CD5}" srcOrd="0" destOrd="0" presId="urn:microsoft.com/office/officeart/2005/8/layout/bList2"/>
    <dgm:cxn modelId="{9EF261AB-178E-4121-9535-7ADA3C55AB68}" type="presOf" srcId="{F7D808BA-A867-4D5F-B039-9B1A04F5CB9E}" destId="{6A4D017B-F4E7-45A5-8946-E09B417FD6DE}" srcOrd="0" destOrd="0" presId="urn:microsoft.com/office/officeart/2005/8/layout/bList2"/>
    <dgm:cxn modelId="{D0A936BA-8E17-4C47-A92A-4D11FCE77E56}" type="presOf" srcId="{18B2E1ED-93AA-4859-8B58-691F2E2AD224}" destId="{8CA7406F-3E90-46AD-AB78-297580549AE5}" srcOrd="0" destOrd="0" presId="urn:microsoft.com/office/officeart/2005/8/layout/bList2"/>
    <dgm:cxn modelId="{A42951D6-9932-4D04-ACF6-3F596F70C57C}" type="presOf" srcId="{5F5D03E1-E3BF-447A-9315-65229917C77B}" destId="{A2B9F9E2-A46C-4FFD-B776-003F67A18DBD}" srcOrd="0" destOrd="0" presId="urn:microsoft.com/office/officeart/2005/8/layout/bList2"/>
    <dgm:cxn modelId="{504FDCDF-8561-4BA8-A598-9F368482459B}" type="presOf" srcId="{46F652D7-AFB6-4AF0-A5C9-8433CEDA55A1}" destId="{D7B33507-6F5A-4BD9-A86C-DEDE21B72E55}" srcOrd="0" destOrd="0" presId="urn:microsoft.com/office/officeart/2005/8/layout/bList2"/>
    <dgm:cxn modelId="{7C290FEC-DBA0-4BF1-B4ED-D2F7F0ED604D}" type="presOf" srcId="{46F652D7-AFB6-4AF0-A5C9-8433CEDA55A1}" destId="{87887653-20E8-4507-A8CE-FBCC7F5979F3}" srcOrd="1" destOrd="0" presId="urn:microsoft.com/office/officeart/2005/8/layout/bList2"/>
    <dgm:cxn modelId="{63A77CFA-B842-48C3-AC0C-2D214321E5B7}" type="presOf" srcId="{F789ACD9-9AD2-4301-8D83-30120F233AB9}" destId="{9A684363-BA3A-4123-9F1A-BC6FB84894AE}" srcOrd="0" destOrd="0" presId="urn:microsoft.com/office/officeart/2005/8/layout/bList2"/>
    <dgm:cxn modelId="{C8DBDDFA-A614-4ECE-A057-9E5257A06275}" type="presOf" srcId="{F90B7860-E64F-4B6E-A9CC-1928AC62B330}" destId="{D477D339-B80F-4A15-8EB3-2717537452A9}" srcOrd="0" destOrd="0" presId="urn:microsoft.com/office/officeart/2005/8/layout/bList2"/>
    <dgm:cxn modelId="{A255F083-4C04-40C4-8C86-DFB935E8D259}" type="presParOf" srcId="{51528C96-960D-4542-A5B8-6A1C06A31C9F}" destId="{57A8DB08-3D0D-4414-8073-D33F021AB75D}" srcOrd="0" destOrd="0" presId="urn:microsoft.com/office/officeart/2005/8/layout/bList2"/>
    <dgm:cxn modelId="{99E59D54-668F-4C19-A2C1-1E85E018D2BD}" type="presParOf" srcId="{57A8DB08-3D0D-4414-8073-D33F021AB75D}" destId="{75C8979B-826E-416E-8542-97A98CF9BE26}" srcOrd="0" destOrd="0" presId="urn:microsoft.com/office/officeart/2005/8/layout/bList2"/>
    <dgm:cxn modelId="{8841F504-1798-4D49-BB1A-1BF430D323C5}" type="presParOf" srcId="{57A8DB08-3D0D-4414-8073-D33F021AB75D}" destId="{8CA7406F-3E90-46AD-AB78-297580549AE5}" srcOrd="1" destOrd="0" presId="urn:microsoft.com/office/officeart/2005/8/layout/bList2"/>
    <dgm:cxn modelId="{EEF43536-6F4E-4566-800F-B34735309402}" type="presParOf" srcId="{57A8DB08-3D0D-4414-8073-D33F021AB75D}" destId="{46DE7498-D6BC-4CF3-B5DF-A3791CFA1260}" srcOrd="2" destOrd="0" presId="urn:microsoft.com/office/officeart/2005/8/layout/bList2"/>
    <dgm:cxn modelId="{95875192-F903-47FD-B917-E654A58923D4}" type="presParOf" srcId="{57A8DB08-3D0D-4414-8073-D33F021AB75D}" destId="{C09F60F2-D741-4F64-A0CE-ABA5D3EB91DD}" srcOrd="3" destOrd="0" presId="urn:microsoft.com/office/officeart/2005/8/layout/bList2"/>
    <dgm:cxn modelId="{E9221290-3462-4E4B-8BEC-77052A397AF2}" type="presParOf" srcId="{51528C96-960D-4542-A5B8-6A1C06A31C9F}" destId="{108D3D39-A6D0-402D-9064-9171CF70CB5E}" srcOrd="1" destOrd="0" presId="urn:microsoft.com/office/officeart/2005/8/layout/bList2"/>
    <dgm:cxn modelId="{4CEC4FBF-D942-4419-B34C-A71B4515CFB2}" type="presParOf" srcId="{51528C96-960D-4542-A5B8-6A1C06A31C9F}" destId="{DD2D6B98-480D-4073-9FEB-D97DADF52158}" srcOrd="2" destOrd="0" presId="urn:microsoft.com/office/officeart/2005/8/layout/bList2"/>
    <dgm:cxn modelId="{D8B64D78-726E-40B9-88FF-E6E931037277}" type="presParOf" srcId="{DD2D6B98-480D-4073-9FEB-D97DADF52158}" destId="{00EDC6DD-73C6-40E5-832A-A923ED3B693E}" srcOrd="0" destOrd="0" presId="urn:microsoft.com/office/officeart/2005/8/layout/bList2"/>
    <dgm:cxn modelId="{DACC606B-D0C1-4372-B25C-EE8AA8EB023E}" type="presParOf" srcId="{DD2D6B98-480D-4073-9FEB-D97DADF52158}" destId="{BE618670-EB93-48B9-A111-F1418D736CD5}" srcOrd="1" destOrd="0" presId="urn:microsoft.com/office/officeart/2005/8/layout/bList2"/>
    <dgm:cxn modelId="{06462DE0-B80B-4708-951C-020C754DAA16}" type="presParOf" srcId="{DD2D6B98-480D-4073-9FEB-D97DADF52158}" destId="{FD6765CA-C727-4338-A210-F7AE1CE3A7BA}" srcOrd="2" destOrd="0" presId="urn:microsoft.com/office/officeart/2005/8/layout/bList2"/>
    <dgm:cxn modelId="{CC6D425D-8420-4954-9202-666CF56BD6A3}" type="presParOf" srcId="{DD2D6B98-480D-4073-9FEB-D97DADF52158}" destId="{6024C918-4B8D-44D0-97F0-E1951FB12752}" srcOrd="3" destOrd="0" presId="urn:microsoft.com/office/officeart/2005/8/layout/bList2"/>
    <dgm:cxn modelId="{E2DFCD75-18CA-4795-B1B6-773A33F9418C}" type="presParOf" srcId="{51528C96-960D-4542-A5B8-6A1C06A31C9F}" destId="{7DBE8862-0645-4097-BB0F-1153287F49BD}" srcOrd="3" destOrd="0" presId="urn:microsoft.com/office/officeart/2005/8/layout/bList2"/>
    <dgm:cxn modelId="{4F9E411D-198D-4E5C-AC51-ECEE08804B1C}" type="presParOf" srcId="{51528C96-960D-4542-A5B8-6A1C06A31C9F}" destId="{F7D44176-1E34-4823-9295-588943D4D3AF}" srcOrd="4" destOrd="0" presId="urn:microsoft.com/office/officeart/2005/8/layout/bList2"/>
    <dgm:cxn modelId="{E57AB3BE-9616-4B00-858E-37574CD25E02}" type="presParOf" srcId="{F7D44176-1E34-4823-9295-588943D4D3AF}" destId="{E6D46B34-EC36-4EE7-8BA3-F377B7ADE51E}" srcOrd="0" destOrd="0" presId="urn:microsoft.com/office/officeart/2005/8/layout/bList2"/>
    <dgm:cxn modelId="{5C4E42ED-8F95-480C-A810-6B9B0F4ECBC8}" type="presParOf" srcId="{F7D44176-1E34-4823-9295-588943D4D3AF}" destId="{D477D339-B80F-4A15-8EB3-2717537452A9}" srcOrd="1" destOrd="0" presId="urn:microsoft.com/office/officeart/2005/8/layout/bList2"/>
    <dgm:cxn modelId="{239657FF-80E1-4E21-8678-E6F7F557F22D}" type="presParOf" srcId="{F7D44176-1E34-4823-9295-588943D4D3AF}" destId="{3781435A-B9EB-4B3D-AFD2-5053416B8F86}" srcOrd="2" destOrd="0" presId="urn:microsoft.com/office/officeart/2005/8/layout/bList2"/>
    <dgm:cxn modelId="{0BF12029-FFDB-4506-8D21-3DA53902FF55}" type="presParOf" srcId="{F7D44176-1E34-4823-9295-588943D4D3AF}" destId="{95D0D2EF-9E8B-41E3-907D-0B40056D3901}" srcOrd="3" destOrd="0" presId="urn:microsoft.com/office/officeart/2005/8/layout/bList2"/>
    <dgm:cxn modelId="{CD21329C-6294-459D-8325-47265772D6DB}" type="presParOf" srcId="{51528C96-960D-4542-A5B8-6A1C06A31C9F}" destId="{6A4D017B-F4E7-45A5-8946-E09B417FD6DE}" srcOrd="5" destOrd="0" presId="urn:microsoft.com/office/officeart/2005/8/layout/bList2"/>
    <dgm:cxn modelId="{609A32A8-B27E-4406-9715-8479D406D7A7}" type="presParOf" srcId="{51528C96-960D-4542-A5B8-6A1C06A31C9F}" destId="{208495E5-C123-44DE-A7D7-2447ACC46362}" srcOrd="6" destOrd="0" presId="urn:microsoft.com/office/officeart/2005/8/layout/bList2"/>
    <dgm:cxn modelId="{A0D2CE23-81E2-4952-BA15-A68CFBCD8BFD}" type="presParOf" srcId="{208495E5-C123-44DE-A7D7-2447ACC46362}" destId="{F024BAB1-4A70-4767-BF42-AD7BD0EDE1E1}" srcOrd="0" destOrd="0" presId="urn:microsoft.com/office/officeart/2005/8/layout/bList2"/>
    <dgm:cxn modelId="{DBE861E9-E239-4DC1-AB32-D488E641EAC9}" type="presParOf" srcId="{208495E5-C123-44DE-A7D7-2447ACC46362}" destId="{A2B9F9E2-A46C-4FFD-B776-003F67A18DBD}" srcOrd="1" destOrd="0" presId="urn:microsoft.com/office/officeart/2005/8/layout/bList2"/>
    <dgm:cxn modelId="{13B764E6-4814-42CC-90DB-FB30B90EAE09}" type="presParOf" srcId="{208495E5-C123-44DE-A7D7-2447ACC46362}" destId="{34BA02AD-2601-465E-B541-A21E1E48D5ED}" srcOrd="2" destOrd="0" presId="urn:microsoft.com/office/officeart/2005/8/layout/bList2"/>
    <dgm:cxn modelId="{5A069617-C0B8-4C9F-AAC7-6C643E8C7252}" type="presParOf" srcId="{208495E5-C123-44DE-A7D7-2447ACC46362}" destId="{104B4D62-20B2-428E-ACDA-FA685DBA80EC}" srcOrd="3" destOrd="0" presId="urn:microsoft.com/office/officeart/2005/8/layout/bList2"/>
    <dgm:cxn modelId="{0754157F-872F-4645-9765-29FB9A518573}" type="presParOf" srcId="{51528C96-960D-4542-A5B8-6A1C06A31C9F}" destId="{B8FF3F4E-67CE-4EFE-90FC-87216BB36042}" srcOrd="7" destOrd="0" presId="urn:microsoft.com/office/officeart/2005/8/layout/bList2"/>
    <dgm:cxn modelId="{283FE0A8-D0C8-482B-9DC7-9ABC7FA6B9A7}" type="presParOf" srcId="{51528C96-960D-4542-A5B8-6A1C06A31C9F}" destId="{79D7A303-2E98-4186-8819-B70FF7757D78}" srcOrd="8" destOrd="0" presId="urn:microsoft.com/office/officeart/2005/8/layout/bList2"/>
    <dgm:cxn modelId="{0EFD059B-0B4E-4EC5-80E8-EC4AA1B5ECFF}" type="presParOf" srcId="{79D7A303-2E98-4186-8819-B70FF7757D78}" destId="{0C127508-6524-434D-9C0C-8BAF56B2F7BF}" srcOrd="0" destOrd="0" presId="urn:microsoft.com/office/officeart/2005/8/layout/bList2"/>
    <dgm:cxn modelId="{598B17CB-6993-4F88-8D4A-C0B83D2AD015}" type="presParOf" srcId="{79D7A303-2E98-4186-8819-B70FF7757D78}" destId="{C64CC167-1D7E-4F77-8448-42E86F2792D0}" srcOrd="1" destOrd="0" presId="urn:microsoft.com/office/officeart/2005/8/layout/bList2"/>
    <dgm:cxn modelId="{B97CEE06-15CB-4B56-B5EF-E3ECA7C7B46B}" type="presParOf" srcId="{79D7A303-2E98-4186-8819-B70FF7757D78}" destId="{78388E6A-B219-4EBB-9EEA-9F0589BFE517}" srcOrd="2" destOrd="0" presId="urn:microsoft.com/office/officeart/2005/8/layout/bList2"/>
    <dgm:cxn modelId="{33BD09EB-CC4B-47B4-BA3A-93D0B48C2CE6}" type="presParOf" srcId="{79D7A303-2E98-4186-8819-B70FF7757D78}" destId="{9E718808-48A2-47E8-A342-9317BFB1234B}" srcOrd="3" destOrd="0" presId="urn:microsoft.com/office/officeart/2005/8/layout/bList2"/>
    <dgm:cxn modelId="{93ECBDF0-11C1-4A75-80E4-61319FE5C414}" type="presParOf" srcId="{51528C96-960D-4542-A5B8-6A1C06A31C9F}" destId="{9A684363-BA3A-4123-9F1A-BC6FB84894AE}" srcOrd="9" destOrd="0" presId="urn:microsoft.com/office/officeart/2005/8/layout/bList2"/>
    <dgm:cxn modelId="{120F70E3-C5EB-4A2D-98BF-EFB5793ABAB9}" type="presParOf" srcId="{51528C96-960D-4542-A5B8-6A1C06A31C9F}" destId="{77238E71-7B8D-43E1-81C0-D61F63E219C0}" srcOrd="10" destOrd="0" presId="urn:microsoft.com/office/officeart/2005/8/layout/bList2"/>
    <dgm:cxn modelId="{BB967BF3-E19E-4399-A7CC-942538253581}" type="presParOf" srcId="{77238E71-7B8D-43E1-81C0-D61F63E219C0}" destId="{6F1FEEDA-2AEF-461B-8AFC-687936BA3BA4}" srcOrd="0" destOrd="0" presId="urn:microsoft.com/office/officeart/2005/8/layout/bList2"/>
    <dgm:cxn modelId="{A7DCB20F-2AD9-40A5-9932-444DB20791D5}" type="presParOf" srcId="{77238E71-7B8D-43E1-81C0-D61F63E219C0}" destId="{D7B33507-6F5A-4BD9-A86C-DEDE21B72E55}" srcOrd="1" destOrd="0" presId="urn:microsoft.com/office/officeart/2005/8/layout/bList2"/>
    <dgm:cxn modelId="{763E4EFB-3C3E-428C-804A-237F92E771FE}" type="presParOf" srcId="{77238E71-7B8D-43E1-81C0-D61F63E219C0}" destId="{87887653-20E8-4507-A8CE-FBCC7F5979F3}" srcOrd="2" destOrd="0" presId="urn:microsoft.com/office/officeart/2005/8/layout/bList2"/>
    <dgm:cxn modelId="{5E5371D9-6C55-4157-9E33-63009CA92C55}" type="presParOf" srcId="{77238E71-7B8D-43E1-81C0-D61F63E219C0}" destId="{D897ED7F-7F13-4C8C-A236-FE4C845A2C24}" srcOrd="3" destOrd="0" presId="urn:microsoft.com/office/officeart/2005/8/layout/b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8979B-826E-416E-8542-97A98CF9BE26}">
      <dsp:nvSpPr>
        <dsp:cNvPr id="0" name=""/>
        <dsp:cNvSpPr/>
      </dsp:nvSpPr>
      <dsp:spPr>
        <a:xfrm>
          <a:off x="312386" y="248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DE7498-D6BC-4CF3-B5DF-A3791CFA1260}">
      <dsp:nvSpPr>
        <dsp:cNvPr id="0" name=""/>
        <dsp:cNvSpPr/>
      </dsp:nvSpPr>
      <dsp:spPr>
        <a:xfrm>
          <a:off x="312386" y="1578977"/>
          <a:ext cx="2193309" cy="82555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spc="-10" dirty="0"/>
            <a:t>Welcome Back </a:t>
          </a:r>
          <a:r>
            <a:rPr lang="en-US" sz="1500" kern="1200" spc="-10" dirty="0"/>
            <a:t>Luncheon Listening Session</a:t>
          </a:r>
          <a:endParaRPr lang="en-US" sz="1500" kern="1200" dirty="0"/>
        </a:p>
        <a:p>
          <a:pPr marL="0" lvl="0" indent="0" algn="l" defTabSz="711200">
            <a:lnSpc>
              <a:spcPct val="90000"/>
            </a:lnSpc>
            <a:spcBef>
              <a:spcPct val="0"/>
            </a:spcBef>
            <a:spcAft>
              <a:spcPts val="0"/>
            </a:spcAft>
            <a:buNone/>
          </a:pPr>
          <a:r>
            <a:rPr lang="en-US" sz="1200" kern="1200" dirty="0"/>
            <a:t>(August)</a:t>
          </a:r>
        </a:p>
      </dsp:txBody>
      <dsp:txXfrm>
        <a:off x="312386" y="1578977"/>
        <a:ext cx="1544583" cy="825556"/>
      </dsp:txXfrm>
    </dsp:sp>
    <dsp:sp modelId="{C09F60F2-D741-4F64-A0CE-ABA5D3EB91DD}">
      <dsp:nvSpPr>
        <dsp:cNvPr id="0" name=""/>
        <dsp:cNvSpPr/>
      </dsp:nvSpPr>
      <dsp:spPr>
        <a:xfrm>
          <a:off x="1919015" y="1751572"/>
          <a:ext cx="767658" cy="76765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EDC6DD-73C6-40E5-832A-A923ED3B693E}">
      <dsp:nvSpPr>
        <dsp:cNvPr id="0" name=""/>
        <dsp:cNvSpPr/>
      </dsp:nvSpPr>
      <dsp:spPr>
        <a:xfrm>
          <a:off x="2876856" y="248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dsp:style>
    </dsp:sp>
    <dsp:sp modelId="{FD6765CA-C727-4338-A210-F7AE1CE3A7BA}">
      <dsp:nvSpPr>
        <dsp:cNvPr id="0" name=""/>
        <dsp:cNvSpPr/>
      </dsp:nvSpPr>
      <dsp:spPr>
        <a:xfrm>
          <a:off x="2876856" y="1578977"/>
          <a:ext cx="2193309" cy="825556"/>
        </a:xfrm>
        <a:prstGeom prst="rect">
          <a:avLst/>
        </a:prstGeom>
        <a:solidFill>
          <a:schemeClr val="accent4">
            <a:hueOff val="-892954"/>
            <a:satOff val="5380"/>
            <a:lumOff val="431"/>
            <a:alphaOff val="0"/>
          </a:schemeClr>
        </a:solid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Task Force Workshops </a:t>
          </a:r>
        </a:p>
        <a:p>
          <a:pPr marL="0" lvl="0" indent="0" algn="l" defTabSz="711200">
            <a:lnSpc>
              <a:spcPct val="90000"/>
            </a:lnSpc>
            <a:spcBef>
              <a:spcPct val="0"/>
            </a:spcBef>
            <a:spcAft>
              <a:spcPts val="0"/>
            </a:spcAft>
            <a:buNone/>
          </a:pPr>
          <a:r>
            <a:rPr lang="en-US" sz="1100" kern="1200" dirty="0"/>
            <a:t>(August, September, October)</a:t>
          </a:r>
        </a:p>
      </dsp:txBody>
      <dsp:txXfrm>
        <a:off x="2876856" y="1578977"/>
        <a:ext cx="1544583" cy="825556"/>
      </dsp:txXfrm>
    </dsp:sp>
    <dsp:sp modelId="{6024C918-4B8D-44D0-97F0-E1951FB12752}">
      <dsp:nvSpPr>
        <dsp:cNvPr id="0" name=""/>
        <dsp:cNvSpPr/>
      </dsp:nvSpPr>
      <dsp:spPr>
        <a:xfrm>
          <a:off x="4483485" y="1751572"/>
          <a:ext cx="767658" cy="76765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4">
              <a:tint val="40000"/>
              <a:alpha val="90000"/>
              <a:hueOff val="-789142"/>
              <a:satOff val="4431"/>
              <a:lumOff val="282"/>
              <a:alphaOff val="0"/>
            </a:schemeClr>
          </a:solidFill>
          <a:prstDash val="solid"/>
        </a:ln>
        <a:effectLst/>
      </dsp:spPr>
      <dsp:style>
        <a:lnRef idx="2">
          <a:scrgbClr r="0" g="0" b="0"/>
        </a:lnRef>
        <a:fillRef idx="1">
          <a:scrgbClr r="0" g="0" b="0"/>
        </a:fillRef>
        <a:effectRef idx="0">
          <a:scrgbClr r="0" g="0" b="0"/>
        </a:effectRef>
        <a:fontRef idx="minor"/>
      </dsp:style>
    </dsp:sp>
    <dsp:sp modelId="{E6D46B34-EC36-4EE7-8BA3-F377B7ADE51E}">
      <dsp:nvSpPr>
        <dsp:cNvPr id="0" name=""/>
        <dsp:cNvSpPr/>
      </dsp:nvSpPr>
      <dsp:spPr>
        <a:xfrm>
          <a:off x="5441326" y="9232"/>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dsp:style>
    </dsp:sp>
    <dsp:sp modelId="{3781435A-B9EB-4B3D-AFD2-5053416B8F86}">
      <dsp:nvSpPr>
        <dsp:cNvPr id="0" name=""/>
        <dsp:cNvSpPr/>
      </dsp:nvSpPr>
      <dsp:spPr>
        <a:xfrm>
          <a:off x="5441326" y="1578977"/>
          <a:ext cx="2193309" cy="825556"/>
        </a:xfrm>
        <a:prstGeom prst="rect">
          <a:avLst/>
        </a:prstGeom>
        <a:solidFill>
          <a:schemeClr val="accent4">
            <a:hueOff val="-1785908"/>
            <a:satOff val="10760"/>
            <a:lumOff val="862"/>
            <a:alphaOff val="0"/>
          </a:schemeClr>
        </a:solid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Focused Student Forum </a:t>
          </a:r>
        </a:p>
        <a:p>
          <a:pPr marL="0" lvl="0" indent="0" algn="l" defTabSz="711200">
            <a:lnSpc>
              <a:spcPct val="90000"/>
            </a:lnSpc>
            <a:spcBef>
              <a:spcPct val="0"/>
            </a:spcBef>
            <a:spcAft>
              <a:spcPts val="0"/>
            </a:spcAft>
            <a:buNone/>
          </a:pPr>
          <a:r>
            <a:rPr lang="en-US" sz="1100" kern="1200" dirty="0"/>
            <a:t>(September)</a:t>
          </a:r>
        </a:p>
      </dsp:txBody>
      <dsp:txXfrm>
        <a:off x="5441326" y="1578977"/>
        <a:ext cx="1544583" cy="825556"/>
      </dsp:txXfrm>
    </dsp:sp>
    <dsp:sp modelId="{95D0D2EF-9E8B-41E3-907D-0B40056D3901}">
      <dsp:nvSpPr>
        <dsp:cNvPr id="0" name=""/>
        <dsp:cNvSpPr/>
      </dsp:nvSpPr>
      <dsp:spPr>
        <a:xfrm>
          <a:off x="7047955" y="1751572"/>
          <a:ext cx="767658" cy="76765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1578284"/>
              <a:satOff val="8863"/>
              <a:lumOff val="563"/>
              <a:alphaOff val="0"/>
            </a:schemeClr>
          </a:solidFill>
          <a:prstDash val="solid"/>
        </a:ln>
        <a:effectLst/>
      </dsp:spPr>
      <dsp:style>
        <a:lnRef idx="2">
          <a:scrgbClr r="0" g="0" b="0"/>
        </a:lnRef>
        <a:fillRef idx="1">
          <a:scrgbClr r="0" g="0" b="0"/>
        </a:fillRef>
        <a:effectRef idx="0">
          <a:scrgbClr r="0" g="0" b="0"/>
        </a:effectRef>
        <a:fontRef idx="minor"/>
      </dsp:style>
    </dsp:sp>
    <dsp:sp modelId="{F024BAB1-4A70-4767-BF42-AD7BD0EDE1E1}">
      <dsp:nvSpPr>
        <dsp:cNvPr id="0" name=""/>
        <dsp:cNvSpPr/>
      </dsp:nvSpPr>
      <dsp:spPr>
        <a:xfrm>
          <a:off x="312386" y="289943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dsp:style>
    </dsp:sp>
    <dsp:sp modelId="{34BA02AD-2601-465E-B541-A21E1E48D5ED}">
      <dsp:nvSpPr>
        <dsp:cNvPr id="0" name=""/>
        <dsp:cNvSpPr/>
      </dsp:nvSpPr>
      <dsp:spPr>
        <a:xfrm>
          <a:off x="312386" y="4536694"/>
          <a:ext cx="2193309" cy="704021"/>
        </a:xfrm>
        <a:prstGeom prst="rect">
          <a:avLst/>
        </a:prstGeom>
        <a:solidFill>
          <a:schemeClr val="accent4">
            <a:hueOff val="-2678862"/>
            <a:satOff val="16139"/>
            <a:lumOff val="1294"/>
            <a:alphaOff val="0"/>
          </a:schemeClr>
        </a:solid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ts val="0"/>
            </a:spcAft>
            <a:buNone/>
          </a:pPr>
          <a:r>
            <a:rPr lang="en-US" sz="1400" kern="1200" dirty="0"/>
            <a:t>Student Listening Sessions</a:t>
          </a:r>
        </a:p>
        <a:p>
          <a:pPr marL="0" lvl="0" indent="0" algn="l" defTabSz="622300">
            <a:lnSpc>
              <a:spcPct val="90000"/>
            </a:lnSpc>
            <a:spcBef>
              <a:spcPct val="0"/>
            </a:spcBef>
            <a:spcAft>
              <a:spcPct val="35000"/>
            </a:spcAft>
            <a:buNone/>
          </a:pPr>
          <a:r>
            <a:rPr lang="en-US" sz="1100" kern="1200" dirty="0"/>
            <a:t>(October)</a:t>
          </a:r>
        </a:p>
      </dsp:txBody>
      <dsp:txXfrm>
        <a:off x="312386" y="4536694"/>
        <a:ext cx="1544583" cy="704021"/>
      </dsp:txXfrm>
    </dsp:sp>
    <dsp:sp modelId="{104B4D62-20B2-428E-ACDA-FA685DBA80EC}">
      <dsp:nvSpPr>
        <dsp:cNvPr id="0" name=""/>
        <dsp:cNvSpPr/>
      </dsp:nvSpPr>
      <dsp:spPr>
        <a:xfrm>
          <a:off x="1919015" y="4648522"/>
          <a:ext cx="767658" cy="767658"/>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accent4">
              <a:tint val="40000"/>
              <a:alpha val="90000"/>
              <a:hueOff val="-2367426"/>
              <a:satOff val="13294"/>
              <a:lumOff val="845"/>
              <a:alphaOff val="0"/>
            </a:schemeClr>
          </a:solidFill>
          <a:prstDash val="solid"/>
        </a:ln>
        <a:effectLst/>
      </dsp:spPr>
      <dsp:style>
        <a:lnRef idx="2">
          <a:scrgbClr r="0" g="0" b="0"/>
        </a:lnRef>
        <a:fillRef idx="1">
          <a:scrgbClr r="0" g="0" b="0"/>
        </a:fillRef>
        <a:effectRef idx="0">
          <a:scrgbClr r="0" g="0" b="0"/>
        </a:effectRef>
        <a:fontRef idx="minor"/>
      </dsp:style>
    </dsp:sp>
    <dsp:sp modelId="{0C127508-6524-434D-9C0C-8BAF56B2F7BF}">
      <dsp:nvSpPr>
        <dsp:cNvPr id="0" name=""/>
        <dsp:cNvSpPr/>
      </dsp:nvSpPr>
      <dsp:spPr>
        <a:xfrm>
          <a:off x="2876856" y="289943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dsp:style>
    </dsp:sp>
    <dsp:sp modelId="{78388E6A-B219-4EBB-9EEA-9F0589BFE517}">
      <dsp:nvSpPr>
        <dsp:cNvPr id="0" name=""/>
        <dsp:cNvSpPr/>
      </dsp:nvSpPr>
      <dsp:spPr>
        <a:xfrm>
          <a:off x="2876856" y="4536694"/>
          <a:ext cx="2193309" cy="704021"/>
        </a:xfrm>
        <a:prstGeom prst="rect">
          <a:avLst/>
        </a:prstGeom>
        <a:solidFill>
          <a:schemeClr val="accent4">
            <a:hueOff val="-3571816"/>
            <a:satOff val="21519"/>
            <a:lumOff val="1725"/>
            <a:alphaOff val="0"/>
          </a:schemeClr>
        </a:solid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Joint Planning Summit</a:t>
          </a:r>
        </a:p>
        <a:p>
          <a:pPr marL="0" lvl="0" indent="0" algn="l" defTabSz="711200">
            <a:lnSpc>
              <a:spcPct val="90000"/>
            </a:lnSpc>
            <a:spcBef>
              <a:spcPct val="0"/>
            </a:spcBef>
            <a:spcAft>
              <a:spcPts val="0"/>
            </a:spcAft>
            <a:buNone/>
          </a:pPr>
          <a:r>
            <a:rPr lang="en-US" sz="1100" kern="1200" dirty="0"/>
            <a:t>(October)</a:t>
          </a:r>
        </a:p>
      </dsp:txBody>
      <dsp:txXfrm>
        <a:off x="2876856" y="4536694"/>
        <a:ext cx="1544583" cy="704021"/>
      </dsp:txXfrm>
    </dsp:sp>
    <dsp:sp modelId="{9E718808-48A2-47E8-A342-9317BFB1234B}">
      <dsp:nvSpPr>
        <dsp:cNvPr id="0" name=""/>
        <dsp:cNvSpPr/>
      </dsp:nvSpPr>
      <dsp:spPr>
        <a:xfrm>
          <a:off x="4483485" y="4648522"/>
          <a:ext cx="767658" cy="767658"/>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accent4">
              <a:tint val="40000"/>
              <a:alpha val="90000"/>
              <a:hueOff val="-3156568"/>
              <a:satOff val="17726"/>
              <a:lumOff val="1126"/>
              <a:alphaOff val="0"/>
            </a:schemeClr>
          </a:solidFill>
          <a:prstDash val="solid"/>
        </a:ln>
        <a:effectLst/>
      </dsp:spPr>
      <dsp:style>
        <a:lnRef idx="2">
          <a:scrgbClr r="0" g="0" b="0"/>
        </a:lnRef>
        <a:fillRef idx="1">
          <a:scrgbClr r="0" g="0" b="0"/>
        </a:fillRef>
        <a:effectRef idx="0">
          <a:scrgbClr r="0" g="0" b="0"/>
        </a:effectRef>
        <a:fontRef idx="minor"/>
      </dsp:style>
    </dsp:sp>
    <dsp:sp modelId="{6F1FEEDA-2AEF-461B-8AFC-687936BA3BA4}">
      <dsp:nvSpPr>
        <dsp:cNvPr id="0" name=""/>
        <dsp:cNvSpPr/>
      </dsp:nvSpPr>
      <dsp:spPr>
        <a:xfrm>
          <a:off x="5441326" y="289943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87887653-20E8-4507-A8CE-FBCC7F5979F3}">
      <dsp:nvSpPr>
        <dsp:cNvPr id="0" name=""/>
        <dsp:cNvSpPr/>
      </dsp:nvSpPr>
      <dsp:spPr>
        <a:xfrm>
          <a:off x="5441326" y="4536694"/>
          <a:ext cx="2193309" cy="704021"/>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Faculty &amp; Staff Listening Sessions </a:t>
          </a:r>
          <a:r>
            <a:rPr lang="en-US" sz="1100" kern="1200" dirty="0"/>
            <a:t>(November)</a:t>
          </a:r>
        </a:p>
      </dsp:txBody>
      <dsp:txXfrm>
        <a:off x="5441326" y="4536694"/>
        <a:ext cx="1544583" cy="704021"/>
      </dsp:txXfrm>
    </dsp:sp>
    <dsp:sp modelId="{D897ED7F-7F13-4C8C-A236-FE4C845A2C24}">
      <dsp:nvSpPr>
        <dsp:cNvPr id="0" name=""/>
        <dsp:cNvSpPr/>
      </dsp:nvSpPr>
      <dsp:spPr>
        <a:xfrm>
          <a:off x="7047955" y="4648522"/>
          <a:ext cx="767658" cy="767658"/>
        </a:xfrm>
        <a:prstGeom prst="ellipse">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128DF72-06BA-4976-97EA-07EE8266B14E}" type="datetimeFigureOut">
              <a:rPr lang="en-US" smtClean="0"/>
              <a:t>2/21/2025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A04BE7C-DD61-4FD1-92AF-9D50F8F48415}" type="slidenum">
              <a:rPr lang="en-US" smtClean="0"/>
              <a:t>‹#›</a:t>
            </a:fld>
            <a:endParaRPr lang="en-US"/>
          </a:p>
        </p:txBody>
      </p:sp>
    </p:spTree>
    <p:extLst>
      <p:ext uri="{BB962C8B-B14F-4D97-AF65-F5344CB8AC3E}">
        <p14:creationId xmlns:p14="http://schemas.microsoft.com/office/powerpoint/2010/main" val="312048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849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2AC0A832-3BE5-4339-90E9-64E53CF3637F}" type="slidenum">
              <a:rPr lang="en-US" smtClean="0"/>
              <a:t>12</a:t>
            </a:fld>
            <a:endParaRPr lang="en-US"/>
          </a:p>
        </p:txBody>
      </p:sp>
    </p:spTree>
    <p:extLst>
      <p:ext uri="{BB962C8B-B14F-4D97-AF65-F5344CB8AC3E}">
        <p14:creationId xmlns:p14="http://schemas.microsoft.com/office/powerpoint/2010/main" val="170204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0D1F43"/>
          </a:solidFill>
        </p:spPr>
        <p:txBody>
          <a:bodyPr wrap="square" lIns="0" tIns="0" rIns="0" bIns="0" rtlCol="0"/>
          <a:lstStyle/>
          <a:p>
            <a:endParaRPr/>
          </a:p>
        </p:txBody>
      </p:sp>
      <p:sp>
        <p:nvSpPr>
          <p:cNvPr id="2" name="Holder 2"/>
          <p:cNvSpPr>
            <a:spLocks noGrp="1"/>
          </p:cNvSpPr>
          <p:nvPr>
            <p:ph type="ctrTitle"/>
          </p:nvPr>
        </p:nvSpPr>
        <p:spPr>
          <a:xfrm>
            <a:off x="775503" y="2048814"/>
            <a:ext cx="7588884" cy="1013460"/>
          </a:xfrm>
          <a:prstGeom prst="rect">
            <a:avLst/>
          </a:prstGeom>
        </p:spPr>
        <p:txBody>
          <a:bodyPr wrap="square" lIns="0" tIns="0" rIns="0" bIns="0">
            <a:spAutoFit/>
          </a:bodyPr>
          <a:lstStyle>
            <a:lvl1pPr>
              <a:defRPr sz="2800" b="0" i="0">
                <a:solidFill>
                  <a:srgbClr val="FF0000"/>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31"/>
        <p:cNvGrpSpPr/>
        <p:nvPr/>
      </p:nvGrpSpPr>
      <p:grpSpPr>
        <a:xfrm>
          <a:off x="0" y="0"/>
          <a:ext cx="0" cy="0"/>
          <a:chOff x="0" y="0"/>
          <a:chExt cx="0" cy="0"/>
        </a:xfrm>
      </p:grpSpPr>
      <p:sp>
        <p:nvSpPr>
          <p:cNvPr id="32" name="Google Shape;32;p49"/>
          <p:cNvSpPr txBox="1">
            <a:spLocks noGrp="1"/>
          </p:cNvSpPr>
          <p:nvPr>
            <p:ph type="title"/>
          </p:nvPr>
        </p:nvSpPr>
        <p:spPr>
          <a:xfrm>
            <a:off x="131000" y="21800"/>
            <a:ext cx="11768800" cy="8036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33" name="Google Shape;33;p49"/>
          <p:cNvSpPr/>
          <p:nvPr/>
        </p:nvSpPr>
        <p:spPr>
          <a:xfrm rot="10800000" flipH="1">
            <a:off x="0" y="875200"/>
            <a:ext cx="12192000" cy="5982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49"/>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5" name="Google Shape;35;p49"/>
          <p:cNvSpPr txBox="1"/>
          <p:nvPr/>
        </p:nvSpPr>
        <p:spPr>
          <a:xfrm>
            <a:off x="627200" y="1343033"/>
            <a:ext cx="10937600" cy="574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2133" b="0" i="0" u="none" strike="noStrike" cap="none">
              <a:solidFill>
                <a:srgbClr val="000000"/>
              </a:solidFill>
              <a:latin typeface="Roboto"/>
              <a:ea typeface="Roboto"/>
              <a:cs typeface="Roboto"/>
              <a:sym typeface="Roboto"/>
            </a:endParaRPr>
          </a:p>
        </p:txBody>
      </p:sp>
      <p:sp>
        <p:nvSpPr>
          <p:cNvPr id="36" name="Google Shape;36;p49"/>
          <p:cNvSpPr txBox="1">
            <a:spLocks noGrp="1"/>
          </p:cNvSpPr>
          <p:nvPr>
            <p:ph type="body" idx="1"/>
          </p:nvPr>
        </p:nvSpPr>
        <p:spPr>
          <a:xfrm>
            <a:off x="629200" y="1343033"/>
            <a:ext cx="10962800" cy="4829200"/>
          </a:xfrm>
          <a:prstGeom prst="rect">
            <a:avLst/>
          </a:prstGeom>
          <a:solidFill>
            <a:schemeClr val="lt1"/>
          </a:solid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rgbClr val="000000"/>
              </a:buClr>
              <a:buSzPts val="1800"/>
              <a:buChar char="●"/>
              <a:defRPr>
                <a:solidFill>
                  <a:srgbClr val="000000"/>
                </a:solidFill>
              </a:defRPr>
            </a:lvl1pPr>
            <a:lvl2pPr marL="1219170" lvl="1" indent="-423323" algn="l">
              <a:lnSpc>
                <a:spcPct val="115000"/>
              </a:lnSpc>
              <a:spcBef>
                <a:spcPts val="0"/>
              </a:spcBef>
              <a:spcAft>
                <a:spcPts val="0"/>
              </a:spcAft>
              <a:buClr>
                <a:srgbClr val="000000"/>
              </a:buClr>
              <a:buSzPts val="1400"/>
              <a:buChar char="○"/>
              <a:defRPr>
                <a:solidFill>
                  <a:srgbClr val="000000"/>
                </a:solidFill>
              </a:defRPr>
            </a:lvl2pPr>
            <a:lvl3pPr marL="1828754" lvl="2" indent="-423323" algn="l">
              <a:lnSpc>
                <a:spcPct val="115000"/>
              </a:lnSpc>
              <a:spcBef>
                <a:spcPts val="0"/>
              </a:spcBef>
              <a:spcAft>
                <a:spcPts val="0"/>
              </a:spcAft>
              <a:buClr>
                <a:srgbClr val="000000"/>
              </a:buClr>
              <a:buSzPts val="1400"/>
              <a:buChar char="■"/>
              <a:defRPr>
                <a:solidFill>
                  <a:srgbClr val="000000"/>
                </a:solidFill>
              </a:defRPr>
            </a:lvl3pPr>
            <a:lvl4pPr marL="2438339" lvl="3" indent="-423323" algn="l">
              <a:lnSpc>
                <a:spcPct val="115000"/>
              </a:lnSpc>
              <a:spcBef>
                <a:spcPts val="0"/>
              </a:spcBef>
              <a:spcAft>
                <a:spcPts val="0"/>
              </a:spcAft>
              <a:buClr>
                <a:srgbClr val="000000"/>
              </a:buClr>
              <a:buSzPts val="1400"/>
              <a:buChar char="●"/>
              <a:defRPr>
                <a:solidFill>
                  <a:srgbClr val="000000"/>
                </a:solidFill>
              </a:defRPr>
            </a:lvl4pPr>
            <a:lvl5pPr marL="3047924" lvl="4" indent="-423323" algn="l">
              <a:lnSpc>
                <a:spcPct val="115000"/>
              </a:lnSpc>
              <a:spcBef>
                <a:spcPts val="0"/>
              </a:spcBef>
              <a:spcAft>
                <a:spcPts val="0"/>
              </a:spcAft>
              <a:buClr>
                <a:srgbClr val="000000"/>
              </a:buClr>
              <a:buSzPts val="1400"/>
              <a:buChar char="○"/>
              <a:defRPr>
                <a:solidFill>
                  <a:srgbClr val="000000"/>
                </a:solidFill>
              </a:defRPr>
            </a:lvl5pPr>
            <a:lvl6pPr marL="3657509" lvl="5" indent="-423323" algn="l">
              <a:lnSpc>
                <a:spcPct val="115000"/>
              </a:lnSpc>
              <a:spcBef>
                <a:spcPts val="0"/>
              </a:spcBef>
              <a:spcAft>
                <a:spcPts val="0"/>
              </a:spcAft>
              <a:buClr>
                <a:srgbClr val="000000"/>
              </a:buClr>
              <a:buSzPts val="1400"/>
              <a:buChar char="■"/>
              <a:defRPr>
                <a:solidFill>
                  <a:srgbClr val="000000"/>
                </a:solidFill>
              </a:defRPr>
            </a:lvl6pPr>
            <a:lvl7pPr marL="4267093" lvl="6" indent="-423323" algn="l">
              <a:lnSpc>
                <a:spcPct val="115000"/>
              </a:lnSpc>
              <a:spcBef>
                <a:spcPts val="0"/>
              </a:spcBef>
              <a:spcAft>
                <a:spcPts val="0"/>
              </a:spcAft>
              <a:buClr>
                <a:srgbClr val="000000"/>
              </a:buClr>
              <a:buSzPts val="1400"/>
              <a:buChar char="●"/>
              <a:defRPr>
                <a:solidFill>
                  <a:srgbClr val="000000"/>
                </a:solidFill>
              </a:defRPr>
            </a:lvl7pPr>
            <a:lvl8pPr marL="4876678" lvl="7" indent="-423323" algn="l">
              <a:lnSpc>
                <a:spcPct val="115000"/>
              </a:lnSpc>
              <a:spcBef>
                <a:spcPts val="0"/>
              </a:spcBef>
              <a:spcAft>
                <a:spcPts val="0"/>
              </a:spcAft>
              <a:buClr>
                <a:srgbClr val="000000"/>
              </a:buClr>
              <a:buSzPts val="1400"/>
              <a:buChar char="○"/>
              <a:defRPr>
                <a:solidFill>
                  <a:srgbClr val="000000"/>
                </a:solidFill>
              </a:defRPr>
            </a:lvl8pPr>
            <a:lvl9pPr marL="5486263" lvl="8" indent="-423323" algn="l">
              <a:lnSpc>
                <a:spcPct val="115000"/>
              </a:lnSpc>
              <a:spcBef>
                <a:spcPts val="0"/>
              </a:spcBef>
              <a:spcAft>
                <a:spcPts val="0"/>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353038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5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p5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0" name="Google Shape;40;p5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1" name="Google Shape;41;p5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10823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
        <p:cNvGrpSpPr/>
        <p:nvPr/>
      </p:nvGrpSpPr>
      <p:grpSpPr>
        <a:xfrm>
          <a:off x="0" y="0"/>
          <a:ext cx="0" cy="0"/>
          <a:chOff x="0" y="0"/>
          <a:chExt cx="0" cy="0"/>
        </a:xfrm>
      </p:grpSpPr>
      <p:sp>
        <p:nvSpPr>
          <p:cNvPr id="43" name="Google Shape;43;p51"/>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4" name="Google Shape;44;p51"/>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5" name="Google Shape;45;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841019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6"/>
        <p:cNvGrpSpPr/>
        <p:nvPr/>
      </p:nvGrpSpPr>
      <p:grpSpPr>
        <a:xfrm>
          <a:off x="0" y="0"/>
          <a:ext cx="0" cy="0"/>
          <a:chOff x="0" y="0"/>
          <a:chExt cx="0" cy="0"/>
        </a:xfrm>
      </p:grpSpPr>
      <p:sp>
        <p:nvSpPr>
          <p:cNvPr id="47" name="Google Shape;47;p52"/>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8" name="Google Shape;48;p5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53789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sp>
        <p:nvSpPr>
          <p:cNvPr id="50" name="Google Shape;50;p5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 name="Google Shape;51;p53"/>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52" name="Google Shape;52;p53"/>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3" name="Google Shape;53;p5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54" name="Google Shape;54;p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55042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sp>
        <p:nvSpPr>
          <p:cNvPr id="56" name="Google Shape;56;p54"/>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57" name="Google Shape;57;p5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66878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
        <p:cNvGrpSpPr/>
        <p:nvPr/>
      </p:nvGrpSpPr>
      <p:grpSpPr>
        <a:xfrm>
          <a:off x="0" y="0"/>
          <a:ext cx="0" cy="0"/>
          <a:chOff x="0" y="0"/>
          <a:chExt cx="0" cy="0"/>
        </a:xfrm>
      </p:grpSpPr>
      <p:sp>
        <p:nvSpPr>
          <p:cNvPr id="59" name="Google Shape;59;p55"/>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60" name="Google Shape;60;p55"/>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61" name="Google Shape;61;p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973265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5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4060878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Title Only">
  <p:cSld name="4_Title Only">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57"/>
          <p:cNvSpPr/>
          <p:nvPr/>
        </p:nvSpPr>
        <p:spPr>
          <a:xfrm>
            <a:off x="0" y="0"/>
            <a:ext cx="12192000" cy="6858000"/>
          </a:xfrm>
          <a:prstGeom prst="rect">
            <a:avLst/>
          </a:prstGeom>
          <a:solidFill>
            <a:schemeClr val="lt1"/>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255364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BODY_8">
  <p:cSld name="TITLE_AND_BODY_8">
    <p:spTree>
      <p:nvGrpSpPr>
        <p:cNvPr id="1" name="Shape 66"/>
        <p:cNvGrpSpPr/>
        <p:nvPr/>
      </p:nvGrpSpPr>
      <p:grpSpPr>
        <a:xfrm>
          <a:off x="0" y="0"/>
          <a:ext cx="0" cy="0"/>
          <a:chOff x="0" y="0"/>
          <a:chExt cx="0" cy="0"/>
        </a:xfrm>
      </p:grpSpPr>
      <p:sp>
        <p:nvSpPr>
          <p:cNvPr id="67" name="Google Shape;67;p5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p5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69" name="Google Shape;69;p58"/>
          <p:cNvSpPr txBox="1">
            <a:spLocks noGrp="1"/>
          </p:cNvSpPr>
          <p:nvPr>
            <p:ph type="sldNum" idx="12"/>
          </p:nvPr>
        </p:nvSpPr>
        <p:spPr>
          <a:xfrm>
            <a:off x="11296611" y="6217623"/>
            <a:ext cx="731600" cy="2360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553872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4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4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680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07167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EC88-9CDE-53B6-920F-8FC01E685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B2D5C-F205-1EBD-E72F-58BB41C92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B7B9-B5BF-FF12-A069-3C5730DD4D62}"/>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5" name="Footer Placeholder 4">
            <a:extLst>
              <a:ext uri="{FF2B5EF4-FFF2-40B4-BE49-F238E27FC236}">
                <a16:creationId xmlns:a16="http://schemas.microsoft.com/office/drawing/2014/main" id="{C26053F9-8022-4130-B572-1DC9C0A2F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8A111-75E0-3084-60E5-E765A407E2D0}"/>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610989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2BD4-FD75-E432-FF9F-8749FB774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A989A-385D-3632-F4B4-E5CF26555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65BA3-9A31-E469-5880-47F32BDF7AE4}"/>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5" name="Footer Placeholder 4">
            <a:extLst>
              <a:ext uri="{FF2B5EF4-FFF2-40B4-BE49-F238E27FC236}">
                <a16:creationId xmlns:a16="http://schemas.microsoft.com/office/drawing/2014/main" id="{C851AA57-F378-8168-5BF5-E969110D9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5DEA6-FDFF-6853-9A6F-58DB28D58242}"/>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044573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C613-3E1D-0FB2-8CA1-5B322D068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AC67F2-756C-7895-364F-ECA0E02D73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5A9045-3F2C-6F3E-3E4F-4304DD127ECF}"/>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5" name="Footer Placeholder 4">
            <a:extLst>
              <a:ext uri="{FF2B5EF4-FFF2-40B4-BE49-F238E27FC236}">
                <a16:creationId xmlns:a16="http://schemas.microsoft.com/office/drawing/2014/main" id="{35C8B22D-B8AD-3530-6141-D59EF65E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FA7E8-4C94-4F09-8F76-2BD3388E49DC}"/>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12010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289DF-072D-C81D-A1E3-62F00B02BE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66B38-2C0E-C135-E920-276D89DB00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D115E-083E-8BAC-90E1-AA1488999E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8F6BB-4595-BC2E-B980-A0C355DB5507}"/>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6" name="Footer Placeholder 5">
            <a:extLst>
              <a:ext uri="{FF2B5EF4-FFF2-40B4-BE49-F238E27FC236}">
                <a16:creationId xmlns:a16="http://schemas.microsoft.com/office/drawing/2014/main" id="{025FC05D-1B61-A08F-21AD-2D528393D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A11A6-65C4-8EF1-CB4F-4AC3689253FA}"/>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3675806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07F3-ECD4-76D2-BF9C-9470A4F2DD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10C314-EA83-5C48-B1C0-FBEA895DC0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0F00C4-FE64-7991-AF93-1BE461290F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02259-7A37-2CFC-41E4-1C7484AFF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9D43-E4C7-940F-02E4-81B005A8B0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7ED55C-90C4-739F-0A66-E812891170CC}"/>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8" name="Footer Placeholder 7">
            <a:extLst>
              <a:ext uri="{FF2B5EF4-FFF2-40B4-BE49-F238E27FC236}">
                <a16:creationId xmlns:a16="http://schemas.microsoft.com/office/drawing/2014/main" id="{4F1948B7-84F3-EE97-C632-13CF822EA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BB55CF-35BC-EE56-27F7-5F1732031D0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680422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F6B5-5235-A8D8-7F15-0ADB1C026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AF09C-6CC0-7FF4-C196-0D52F33522C2}"/>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4" name="Footer Placeholder 3">
            <a:extLst>
              <a:ext uri="{FF2B5EF4-FFF2-40B4-BE49-F238E27FC236}">
                <a16:creationId xmlns:a16="http://schemas.microsoft.com/office/drawing/2014/main" id="{A7E0FD60-A3C9-A6DC-52CA-0AAFBFE188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B2B32-627C-E4F3-9A9B-6063AAC11DF3}"/>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943141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1C0ACA-167A-835B-6F8D-8063702972E8}"/>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3" name="Footer Placeholder 2">
            <a:extLst>
              <a:ext uri="{FF2B5EF4-FFF2-40B4-BE49-F238E27FC236}">
                <a16:creationId xmlns:a16="http://schemas.microsoft.com/office/drawing/2014/main" id="{C616014E-7436-F3AD-955D-61E2CD2C1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B3E51-563D-FB95-00C5-0FC90D5A101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572216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71A9-4C9E-0B02-36D5-DCEE86B7A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508D3-373E-8F36-8A29-878FF9E9A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6B9AB-96C7-95C8-34B6-82A03D6FD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07DB3-F898-665B-5FA3-ECD6B7EE502B}"/>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6" name="Footer Placeholder 5">
            <a:extLst>
              <a:ext uri="{FF2B5EF4-FFF2-40B4-BE49-F238E27FC236}">
                <a16:creationId xmlns:a16="http://schemas.microsoft.com/office/drawing/2014/main" id="{C57106C6-C1C1-9F27-8087-931C337FB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9866E-0CE8-E42F-CBB6-85B907580F8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83127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135370" y="1498905"/>
            <a:ext cx="5082540" cy="3980815"/>
          </a:xfrm>
          <a:prstGeom prst="rect">
            <a:avLst/>
          </a:prstGeom>
        </p:spPr>
        <p:txBody>
          <a:bodyPr wrap="square" lIns="0" tIns="0" rIns="0" bIns="0">
            <a:spAutoFit/>
          </a:bodyPr>
          <a:lstStyle>
            <a:lvl1pPr>
              <a:defRPr sz="2200" b="0" i="0">
                <a:solidFill>
                  <a:schemeClr val="bg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2C7C-2DF6-33BF-0B5D-2E0108861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C2E44-1C88-2F3E-756C-011F98C78A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089269-B181-E576-8CDE-04128453B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D8C3E-28B7-922B-94B3-754142256FD0}"/>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6" name="Footer Placeholder 5">
            <a:extLst>
              <a:ext uri="{FF2B5EF4-FFF2-40B4-BE49-F238E27FC236}">
                <a16:creationId xmlns:a16="http://schemas.microsoft.com/office/drawing/2014/main" id="{682BF321-0330-8A72-E140-42337BB37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FA4E7-D55C-82DB-AF92-0E6FFD287B00}"/>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914758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93D7-FECF-A797-33B8-F9BF1CAA3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251320-27EE-AB4A-7750-24A8C7F6C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0907A-39F2-8519-A8C5-6E675589D972}"/>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5" name="Footer Placeholder 4">
            <a:extLst>
              <a:ext uri="{FF2B5EF4-FFF2-40B4-BE49-F238E27FC236}">
                <a16:creationId xmlns:a16="http://schemas.microsoft.com/office/drawing/2014/main" id="{F1CD91DC-13A0-8B80-B0C1-07E1C29DB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FACAB-D237-2AB6-52F8-46815B31C42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4175290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25CBB-B1D2-F792-A33D-8E9B436E98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6533AF-4408-04CD-4C46-4580C2BC3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DDBF9-24F0-2CBA-91C2-F875B95D6F87}"/>
              </a:ext>
            </a:extLst>
          </p:cNvPr>
          <p:cNvSpPr>
            <a:spLocks noGrp="1"/>
          </p:cNvSpPr>
          <p:nvPr>
            <p:ph type="dt" sz="half" idx="10"/>
          </p:nvPr>
        </p:nvSpPr>
        <p:spPr/>
        <p:txBody>
          <a:bodyPr/>
          <a:lstStyle/>
          <a:p>
            <a:fld id="{65431576-E169-4A0E-B6B0-D823B3998DC3}" type="datetimeFigureOut">
              <a:rPr lang="en-US" smtClean="0"/>
              <a:t>2/21/2025</a:t>
            </a:fld>
            <a:endParaRPr lang="en-US"/>
          </a:p>
        </p:txBody>
      </p:sp>
      <p:sp>
        <p:nvSpPr>
          <p:cNvPr id="5" name="Footer Placeholder 4">
            <a:extLst>
              <a:ext uri="{FF2B5EF4-FFF2-40B4-BE49-F238E27FC236}">
                <a16:creationId xmlns:a16="http://schemas.microsoft.com/office/drawing/2014/main" id="{FE5E42DE-BB54-A6B7-F8F4-51E4E054F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B975E-55E9-CB20-C206-BA917C9A0AE1}"/>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79642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4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5" name="Google Shape;15;p4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45765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9"/>
        <p:cNvGrpSpPr/>
        <p:nvPr/>
      </p:nvGrpSpPr>
      <p:grpSpPr>
        <a:xfrm>
          <a:off x="0" y="0"/>
          <a:ext cx="0" cy="0"/>
          <a:chOff x="0" y="0"/>
          <a:chExt cx="0" cy="0"/>
        </a:xfrm>
      </p:grpSpPr>
      <p:sp>
        <p:nvSpPr>
          <p:cNvPr id="20" name="Google Shape;20;p46"/>
          <p:cNvSpPr txBox="1">
            <a:spLocks noGrp="1"/>
          </p:cNvSpPr>
          <p:nvPr>
            <p:ph type="title"/>
          </p:nvPr>
        </p:nvSpPr>
        <p:spPr>
          <a:xfrm>
            <a:off x="415600" y="593367"/>
            <a:ext cx="11360800" cy="763600"/>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a:endParaRPr/>
          </a:p>
        </p:txBody>
      </p:sp>
      <p:sp>
        <p:nvSpPr>
          <p:cNvPr id="21" name="Google Shape;21;p46"/>
          <p:cNvSpPr txBox="1">
            <a:spLocks noGrp="1"/>
          </p:cNvSpPr>
          <p:nvPr>
            <p:ph type="body" idx="1"/>
          </p:nvPr>
        </p:nvSpPr>
        <p:spPr>
          <a:xfrm>
            <a:off x="415600" y="1536633"/>
            <a:ext cx="11360800" cy="4555200"/>
          </a:xfrm>
          <a:prstGeom prst="rect">
            <a:avLst/>
          </a:prstGeom>
          <a:noFill/>
          <a:ln>
            <a:noFill/>
          </a:ln>
        </p:spPr>
        <p:txBody>
          <a:bodyPr spcFirstLastPara="1" wrap="square" lIns="19050" tIns="19050" rIns="19050" bIns="19050" anchor="ctr" anchorCtr="0">
            <a:normAutofit/>
          </a:bodyPr>
          <a:lstStyle>
            <a:lvl1pPr marL="609585" lvl="0" indent="-499521" algn="l">
              <a:lnSpc>
                <a:spcPct val="100000"/>
              </a:lnSpc>
              <a:spcBef>
                <a:spcPts val="2933"/>
              </a:spcBef>
              <a:spcAft>
                <a:spcPts val="0"/>
              </a:spcAft>
              <a:buSzPts val="2300"/>
              <a:buChar char="•"/>
              <a:defRPr/>
            </a:lvl1pPr>
            <a:lvl2pPr marL="1219170" lvl="1" indent="-499521" algn="l">
              <a:lnSpc>
                <a:spcPct val="100000"/>
              </a:lnSpc>
              <a:spcBef>
                <a:spcPts val="2933"/>
              </a:spcBef>
              <a:spcAft>
                <a:spcPts val="0"/>
              </a:spcAft>
              <a:buSzPts val="2300"/>
              <a:buChar char="•"/>
              <a:defRPr/>
            </a:lvl2pPr>
            <a:lvl3pPr marL="1828754" lvl="2" indent="-499521" algn="l">
              <a:lnSpc>
                <a:spcPct val="100000"/>
              </a:lnSpc>
              <a:spcBef>
                <a:spcPts val="2933"/>
              </a:spcBef>
              <a:spcAft>
                <a:spcPts val="0"/>
              </a:spcAft>
              <a:buSzPts val="2300"/>
              <a:buChar char="•"/>
              <a:defRPr/>
            </a:lvl3pPr>
            <a:lvl4pPr marL="2438339" lvl="3" indent="-499521" algn="l">
              <a:lnSpc>
                <a:spcPct val="100000"/>
              </a:lnSpc>
              <a:spcBef>
                <a:spcPts val="2933"/>
              </a:spcBef>
              <a:spcAft>
                <a:spcPts val="0"/>
              </a:spcAft>
              <a:buSzPts val="2300"/>
              <a:buChar char="•"/>
              <a:defRPr/>
            </a:lvl4pPr>
            <a:lvl5pPr marL="3047924" lvl="4" indent="-499521" algn="l">
              <a:lnSpc>
                <a:spcPct val="100000"/>
              </a:lnSpc>
              <a:spcBef>
                <a:spcPts val="2933"/>
              </a:spcBef>
              <a:spcAft>
                <a:spcPts val="0"/>
              </a:spcAft>
              <a:buSzPts val="2300"/>
              <a:buChar char="•"/>
              <a:defRPr/>
            </a:lvl5pPr>
            <a:lvl6pPr marL="3657509" lvl="5" indent="-499521" algn="l">
              <a:lnSpc>
                <a:spcPct val="100000"/>
              </a:lnSpc>
              <a:spcBef>
                <a:spcPts val="2933"/>
              </a:spcBef>
              <a:spcAft>
                <a:spcPts val="0"/>
              </a:spcAft>
              <a:buSzPts val="2300"/>
              <a:buChar char="•"/>
              <a:defRPr/>
            </a:lvl6pPr>
            <a:lvl7pPr marL="4267093" lvl="6" indent="-499521" algn="l">
              <a:lnSpc>
                <a:spcPct val="100000"/>
              </a:lnSpc>
              <a:spcBef>
                <a:spcPts val="2933"/>
              </a:spcBef>
              <a:spcAft>
                <a:spcPts val="0"/>
              </a:spcAft>
              <a:buSzPts val="2300"/>
              <a:buChar char="•"/>
              <a:defRPr/>
            </a:lvl7pPr>
            <a:lvl8pPr marL="4876678" lvl="7" indent="-499521" algn="l">
              <a:lnSpc>
                <a:spcPct val="100000"/>
              </a:lnSpc>
              <a:spcBef>
                <a:spcPts val="2933"/>
              </a:spcBef>
              <a:spcAft>
                <a:spcPts val="0"/>
              </a:spcAft>
              <a:buSzPts val="2300"/>
              <a:buChar char="•"/>
              <a:defRPr/>
            </a:lvl8pPr>
            <a:lvl9pPr marL="5486263" lvl="8" indent="-499521" algn="l">
              <a:lnSpc>
                <a:spcPct val="100000"/>
              </a:lnSpc>
              <a:spcBef>
                <a:spcPts val="2933"/>
              </a:spcBef>
              <a:spcAft>
                <a:spcPts val="0"/>
              </a:spcAft>
              <a:buSzPts val="2300"/>
              <a:buChar char="•"/>
              <a:defRPr/>
            </a:lvl9pPr>
          </a:lstStyle>
          <a:p>
            <a:endParaRPr/>
          </a:p>
        </p:txBody>
      </p:sp>
      <p:sp>
        <p:nvSpPr>
          <p:cNvPr id="22" name="Google Shape;22;p46"/>
          <p:cNvSpPr txBox="1">
            <a:spLocks noGrp="1"/>
          </p:cNvSpPr>
          <p:nvPr>
            <p:ph type="sldNum" idx="12"/>
          </p:nvPr>
        </p:nvSpPr>
        <p:spPr>
          <a:xfrm>
            <a:off x="11296611" y="6217623"/>
            <a:ext cx="731600" cy="223138"/>
          </a:xfrm>
          <a:prstGeom prst="rect">
            <a:avLst/>
          </a:prstGeom>
          <a:noFill/>
          <a:ln>
            <a:noFill/>
          </a:ln>
        </p:spPr>
        <p:txBody>
          <a:bodyPr spcFirstLastPara="1" wrap="square" lIns="19050" tIns="19050" rIns="19050" bIns="19050" anchor="t" anchorCtr="0">
            <a:spAutoFit/>
          </a:bodyPr>
          <a:lstStyle>
            <a:lvl1pPr marL="0" marR="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extLst>
      <p:ext uri="{BB962C8B-B14F-4D97-AF65-F5344CB8AC3E}">
        <p14:creationId xmlns:p14="http://schemas.microsoft.com/office/powerpoint/2010/main" val="599128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_AND_BODY_9">
  <p:cSld name="TITLE_AND_BODY_9">
    <p:spTree>
      <p:nvGrpSpPr>
        <p:cNvPr id="1" name="Shape 23"/>
        <p:cNvGrpSpPr/>
        <p:nvPr/>
      </p:nvGrpSpPr>
      <p:grpSpPr>
        <a:xfrm>
          <a:off x="0" y="0"/>
          <a:ext cx="0" cy="0"/>
          <a:chOff x="0" y="0"/>
          <a:chExt cx="0" cy="0"/>
        </a:xfrm>
      </p:grpSpPr>
      <p:sp>
        <p:nvSpPr>
          <p:cNvPr id="24" name="Google Shape;24;p4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4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6" name="Google Shape;26;p47"/>
          <p:cNvSpPr txBox="1">
            <a:spLocks noGrp="1"/>
          </p:cNvSpPr>
          <p:nvPr>
            <p:ph type="sldNum" idx="12"/>
          </p:nvPr>
        </p:nvSpPr>
        <p:spPr>
          <a:xfrm>
            <a:off x="11296611" y="6217623"/>
            <a:ext cx="731600" cy="2360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51259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4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30" name="Google Shape;30;p4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072600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1699" y="445025"/>
            <a:ext cx="11568600" cy="572769"/>
          </a:xfrm>
          <a:prstGeom prst="rect">
            <a:avLst/>
          </a:prstGeom>
        </p:spPr>
        <p:txBody>
          <a:bodyPr wrap="square" lIns="0" tIns="0" rIns="0" bIns="0">
            <a:spAutoFit/>
          </a:bodyPr>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a:xfrm>
            <a:off x="908050" y="1447700"/>
            <a:ext cx="7327900" cy="31680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2/21/2025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10440932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BA8025-E463-E62B-3F42-661A35A0A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D6029-C50E-68B0-24BD-03B7A70AA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25D8B-9C88-C2DF-DA7A-F88202DE3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431576-E169-4A0E-B6B0-D823B3998DC3}" type="datetimeFigureOut">
              <a:rPr lang="en-US" smtClean="0"/>
              <a:t>2/21/2025</a:t>
            </a:fld>
            <a:endParaRPr lang="en-US"/>
          </a:p>
        </p:txBody>
      </p:sp>
      <p:sp>
        <p:nvSpPr>
          <p:cNvPr id="5" name="Footer Placeholder 4">
            <a:extLst>
              <a:ext uri="{FF2B5EF4-FFF2-40B4-BE49-F238E27FC236}">
                <a16:creationId xmlns:a16="http://schemas.microsoft.com/office/drawing/2014/main" id="{D9391BF1-9222-502A-AFD5-85E5F38EC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0CCE55-76B0-BAB5-BBBD-CD7E86562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2A0389-C101-48F8-836A-C7184A691743}" type="slidenum">
              <a:rPr lang="en-US" smtClean="0"/>
              <a:t>‹#›</a:t>
            </a:fld>
            <a:endParaRPr lang="en-US"/>
          </a:p>
        </p:txBody>
      </p:sp>
    </p:spTree>
    <p:extLst>
      <p:ext uri="{BB962C8B-B14F-4D97-AF65-F5344CB8AC3E}">
        <p14:creationId xmlns:p14="http://schemas.microsoft.com/office/powerpoint/2010/main" val="203629355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4.JPG"/><Relationship Id="rId5" Type="http://schemas.openxmlformats.org/officeDocument/2006/relationships/diagramQuickStyle" Target="../diagrams/quickStyle1.xml"/><Relationship Id="rId10" Type="http://schemas.openxmlformats.org/officeDocument/2006/relationships/image" Target="../media/image43.jpg"/><Relationship Id="rId4" Type="http://schemas.openxmlformats.org/officeDocument/2006/relationships/diagramLayout" Target="../diagrams/layout1.xml"/><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t. SAC 2035 logo - A red mountain with a river">
            <a:extLst>
              <a:ext uri="{FF2B5EF4-FFF2-40B4-BE49-F238E27FC236}">
                <a16:creationId xmlns:a16="http://schemas.microsoft.com/office/drawing/2014/main" id="{F7B273E0-24FC-AC81-9D45-5F01844ABABB}"/>
              </a:ext>
            </a:extLst>
          </p:cNvPr>
          <p:cNvPicPr>
            <a:picLocks noChangeAspect="1"/>
          </p:cNvPicPr>
          <p:nvPr/>
        </p:nvPicPr>
        <p:blipFill>
          <a:blip r:embed="rId2"/>
          <a:srcRect t="243" r="-1" b="-1"/>
          <a:stretch/>
        </p:blipFill>
        <p:spPr>
          <a:xfrm>
            <a:off x="-1" y="190"/>
            <a:ext cx="8128855" cy="5291194"/>
          </a:xfrm>
          <a:prstGeom prst="rect">
            <a:avLst/>
          </a:prstGeom>
        </p:spPr>
      </p:pic>
      <p:sp>
        <p:nvSpPr>
          <p:cNvPr id="20" name="Rectangle 19">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t. SAC students posing for a photo">
            <a:extLst>
              <a:ext uri="{FF2B5EF4-FFF2-40B4-BE49-F238E27FC236}">
                <a16:creationId xmlns:a16="http://schemas.microsoft.com/office/drawing/2014/main" id="{733A040E-0398-02BF-4866-645EAAA1F184}"/>
              </a:ext>
            </a:extLst>
          </p:cNvPr>
          <p:cNvPicPr>
            <a:picLocks noChangeAspect="1"/>
          </p:cNvPicPr>
          <p:nvPr/>
        </p:nvPicPr>
        <p:blipFill rotWithShape="1">
          <a:blip r:embed="rId3">
            <a:extLst>
              <a:ext uri="{28A0092B-C50C-407E-A947-70E740481C1C}">
                <a14:useLocalDpi xmlns:a14="http://schemas.microsoft.com/office/drawing/2010/main" val="0"/>
              </a:ext>
            </a:extLst>
          </a:blip>
          <a:srcRect l="1263" t="916" r="15161" b="-916"/>
          <a:stretch/>
        </p:blipFill>
        <p:spPr>
          <a:xfrm>
            <a:off x="8128854" y="0"/>
            <a:ext cx="4063143" cy="5335333"/>
          </a:xfrm>
          <a:prstGeom prst="rect">
            <a:avLst/>
          </a:prstGeom>
        </p:spPr>
      </p:pic>
      <p:sp>
        <p:nvSpPr>
          <p:cNvPr id="7" name="Title 6">
            <a:extLst>
              <a:ext uri="{FF2B5EF4-FFF2-40B4-BE49-F238E27FC236}">
                <a16:creationId xmlns:a16="http://schemas.microsoft.com/office/drawing/2014/main" id="{8292B978-5CAA-F8C5-4A45-7A491CA928F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Mt. SAC 2035 Overview</a:t>
            </a:r>
          </a:p>
        </p:txBody>
      </p:sp>
    </p:spTree>
    <p:extLst>
      <p:ext uri="{BB962C8B-B14F-4D97-AF65-F5344CB8AC3E}">
        <p14:creationId xmlns:p14="http://schemas.microsoft.com/office/powerpoint/2010/main" val="789279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6CAE5A59-09EC-42BC-DAF7-14EBD93D6122}"/>
              </a:ext>
            </a:extLst>
          </p:cNvPr>
          <p:cNvSpPr txBox="1">
            <a:spLocks noGrp="1"/>
          </p:cNvSpPr>
          <p:nvPr>
            <p:ph type="title" idx="4294967295"/>
          </p:nvPr>
        </p:nvSpPr>
        <p:spPr>
          <a:xfrm>
            <a:off x="308249" y="418324"/>
            <a:ext cx="11575501" cy="646972"/>
          </a:xfrm>
          <a:prstGeom prst="rect">
            <a:avLst/>
          </a:prstGeom>
          <a:solidFill>
            <a:srgbClr val="0D1F43"/>
          </a:soli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schemeClr val="dk1"/>
              </a:buClr>
              <a:buSzPts val="2800"/>
              <a:buFont typeface="Arial"/>
              <a:buNone/>
              <a:tabLst/>
              <a:defRPr/>
            </a:pPr>
            <a:r>
              <a:rPr kumimoji="0" lang="en-US" sz="3200" b="1" i="0" u="none" strike="noStrike" kern="1200" cap="none" spc="0" normalizeH="0" baseline="0" noProof="0" dirty="0">
                <a:ln>
                  <a:noFill/>
                </a:ln>
                <a:solidFill>
                  <a:schemeClr val="bg1"/>
                </a:solidFill>
                <a:effectLst/>
                <a:uLnTx/>
                <a:uFillTx/>
                <a:latin typeface="Arial"/>
                <a:ea typeface="+mj-ea"/>
                <a:cs typeface="Arial"/>
                <a:sym typeface="Arial"/>
              </a:rPr>
              <a:t>Healing-Centered Principles</a:t>
            </a:r>
          </a:p>
        </p:txBody>
      </p:sp>
      <p:sp>
        <p:nvSpPr>
          <p:cNvPr id="4" name="TextBox 3">
            <a:extLst>
              <a:ext uri="{FF2B5EF4-FFF2-40B4-BE49-F238E27FC236}">
                <a16:creationId xmlns:a16="http://schemas.microsoft.com/office/drawing/2014/main" id="{27DFF7EB-435D-268C-3799-F3A6D2B7AD1F}"/>
              </a:ext>
            </a:extLst>
          </p:cNvPr>
          <p:cNvSpPr txBox="1"/>
          <p:nvPr/>
        </p:nvSpPr>
        <p:spPr>
          <a:xfrm>
            <a:off x="926431" y="1536834"/>
            <a:ext cx="4495800" cy="2769989"/>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HEALING-CENTERED</a:t>
            </a:r>
          </a:p>
          <a:p>
            <a:pPr>
              <a:buSzPts val="1000"/>
              <a:tabLst>
                <a:tab pos="457200" algn="l"/>
              </a:tabLst>
            </a:pPr>
            <a:r>
              <a:rPr lang="en-US" kern="100" dirty="0">
                <a:latin typeface="Segoe UI"/>
                <a:cs typeface="Segoe UI"/>
              </a:rPr>
              <a:t>Healing Centered Engagement is an asset-based and culturally-rooted approach to healing and well-being for people of color. </a:t>
            </a:r>
          </a:p>
          <a:p>
            <a:pPr>
              <a:buSzPts val="1000"/>
              <a:tabLst>
                <a:tab pos="457200" algn="l"/>
              </a:tabLst>
            </a:pPr>
            <a:endParaRPr lang="en-US" kern="100" dirty="0">
              <a:latin typeface="Segoe UI"/>
              <a:cs typeface="Segoe UI"/>
            </a:endParaRPr>
          </a:p>
          <a:p>
            <a:pPr>
              <a:buSzPts val="1000"/>
              <a:tabLst>
                <a:tab pos="457200" algn="l"/>
              </a:tabLst>
            </a:pPr>
            <a:r>
              <a:rPr lang="en-US" kern="100" dirty="0">
                <a:latin typeface="Segoe UI"/>
                <a:cs typeface="Segoe UI"/>
              </a:rPr>
              <a:t>The term was coined by Dr. Shawn </a:t>
            </a:r>
            <a:r>
              <a:rPr lang="en-US" kern="100" dirty="0" err="1">
                <a:latin typeface="Segoe UI"/>
                <a:cs typeface="Segoe UI"/>
              </a:rPr>
              <a:t>Ginwright</a:t>
            </a:r>
            <a:r>
              <a:rPr lang="en-US" kern="100" dirty="0">
                <a:latin typeface="Segoe UI"/>
                <a:cs typeface="Segoe UI"/>
              </a:rPr>
              <a:t> in 2018, and is based on more than 30 years of research and practice.</a:t>
            </a:r>
          </a:p>
          <a:p>
            <a:pPr marR="0" lvl="0">
              <a:spcBef>
                <a:spcPts val="0"/>
              </a:spcBef>
              <a:spcAft>
                <a:spcPts val="0"/>
              </a:spcAft>
              <a:buSzPts val="1000"/>
              <a:tabLst>
                <a:tab pos="457200" algn="l"/>
              </a:tabLst>
            </a:pPr>
            <a:endParaRPr lang="en-US" kern="100" dirty="0">
              <a:latin typeface="Segoe UI"/>
              <a:cs typeface="Segoe UI"/>
            </a:endParaRPr>
          </a:p>
        </p:txBody>
      </p:sp>
      <p:sp>
        <p:nvSpPr>
          <p:cNvPr id="6" name="TextBox 5">
            <a:extLst>
              <a:ext uri="{FF2B5EF4-FFF2-40B4-BE49-F238E27FC236}">
                <a16:creationId xmlns:a16="http://schemas.microsoft.com/office/drawing/2014/main" id="{672FFCF1-7398-4F36-9B75-EE6A5F455C7B}"/>
              </a:ext>
            </a:extLst>
          </p:cNvPr>
          <p:cNvSpPr txBox="1"/>
          <p:nvPr/>
        </p:nvSpPr>
        <p:spPr>
          <a:xfrm>
            <a:off x="6367112" y="1524000"/>
            <a:ext cx="5215288"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PRINCIPLES FOR A PLANNING PROCESS TO QUALIFY AS </a:t>
            </a:r>
            <a:r>
              <a:rPr lang="en-US" sz="2000" b="1" kern="100" dirty="0">
                <a:solidFill>
                  <a:srgbClr val="A02B93"/>
                </a:solidFill>
                <a:latin typeface="Segoe UI" panose="020B0502040204020203" pitchFamily="34" charset="0"/>
                <a:ea typeface="Aptos" panose="020B0004020202020204" pitchFamily="34" charset="0"/>
                <a:cs typeface="Segoe UI" panose="020B0502040204020203" pitchFamily="34" charset="0"/>
              </a:rPr>
              <a:t>HEALING-CENTERED</a:t>
            </a:r>
            <a:endPar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endParaRPr>
          </a:p>
          <a:p>
            <a:pPr>
              <a:spcAft>
                <a:spcPts val="1200"/>
              </a:spcAft>
              <a:defRPr/>
            </a:pPr>
            <a:r>
              <a:rPr lang="en-US" sz="2000" kern="100" dirty="0">
                <a:latin typeface="Segoe UI"/>
                <a:cs typeface="Segoe UI"/>
              </a:rPr>
              <a:t>Healing-centered planning recognizes the assets of students from disproportionately impacted groups and prioritizes their success in institutional goal-setting and decision-making</a:t>
            </a: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cxnSp>
        <p:nvCxnSpPr>
          <p:cNvPr id="8" name="Straight Connector 7">
            <a:extLst>
              <a:ext uri="{FF2B5EF4-FFF2-40B4-BE49-F238E27FC236}">
                <a16:creationId xmlns:a16="http://schemas.microsoft.com/office/drawing/2014/main" id="{83F2BD19-1BD6-5850-3B9E-80F084182F21}"/>
              </a:ext>
              <a:ext uri="{C183D7F6-B498-43B3-948B-1728B52AA6E4}">
                <adec:decorative xmlns:adec="http://schemas.microsoft.com/office/drawing/2017/decorative" val="1"/>
              </a:ext>
            </a:extLst>
          </p:cNvPr>
          <p:cNvCxnSpPr/>
          <p:nvPr/>
        </p:nvCxnSpPr>
        <p:spPr>
          <a:xfrm>
            <a:off x="5867400" y="1367589"/>
            <a:ext cx="76200" cy="510941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descr="Mt. SAC 2035 logo">
            <a:extLst>
              <a:ext uri="{FF2B5EF4-FFF2-40B4-BE49-F238E27FC236}">
                <a16:creationId xmlns:a16="http://schemas.microsoft.com/office/drawing/2014/main" id="{D8C4780A-AB6A-3741-2DFF-82F1AAA9BCFC}"/>
              </a:ext>
            </a:extLst>
          </p:cNvPr>
          <p:cNvPicPr>
            <a:picLocks noChangeAspect="1"/>
          </p:cNvPicPr>
          <p:nvPr/>
        </p:nvPicPr>
        <p:blipFill>
          <a:blip r:embed="rId2"/>
          <a:stretch>
            <a:fillRect/>
          </a:stretch>
        </p:blipFill>
        <p:spPr>
          <a:xfrm>
            <a:off x="10133038" y="418324"/>
            <a:ext cx="989812" cy="646972"/>
          </a:xfrm>
          <a:prstGeom prst="rect">
            <a:avLst/>
          </a:prstGeom>
        </p:spPr>
      </p:pic>
    </p:spTree>
    <p:extLst>
      <p:ext uri="{BB962C8B-B14F-4D97-AF65-F5344CB8AC3E}">
        <p14:creationId xmlns:p14="http://schemas.microsoft.com/office/powerpoint/2010/main" val="1686854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14402" y="1524000"/>
            <a:ext cx="11502476" cy="4161011"/>
          </a:xfrm>
          <a:prstGeom prst="rect">
            <a:avLst/>
          </a:prstGeom>
        </p:spPr>
        <p:txBody>
          <a:bodyPr vert="horz" wrap="square" lIns="0" tIns="12700" rIns="0" bIns="0" rtlCol="0">
            <a:spAutoFit/>
          </a:bodyPr>
          <a:lstStyle/>
          <a:p>
            <a:pPr marL="12700">
              <a:lnSpc>
                <a:spcPct val="100000"/>
              </a:lnSpc>
              <a:spcBef>
                <a:spcPts val="100"/>
              </a:spcBef>
            </a:pPr>
            <a:endParaRPr sz="1200" dirty="0">
              <a:latin typeface="Arial"/>
              <a:cs typeface="Arial"/>
            </a:endParaRPr>
          </a:p>
          <a:p>
            <a:pPr marL="469900" marR="5080" indent="-367030">
              <a:lnSpc>
                <a:spcPct val="114999"/>
              </a:lnSpc>
              <a:spcBef>
                <a:spcPts val="1240"/>
              </a:spcBef>
              <a:spcAft>
                <a:spcPts val="1200"/>
              </a:spcAft>
              <a:buChar char="●"/>
              <a:tabLst>
                <a:tab pos="469900" algn="l"/>
              </a:tabLst>
            </a:pPr>
            <a:r>
              <a:rPr sz="2500" dirty="0">
                <a:latin typeface="Arial"/>
                <a:cs typeface="Arial"/>
              </a:rPr>
              <a:t>Prioritiz</a:t>
            </a:r>
            <a:r>
              <a:rPr lang="en-US" sz="2500" dirty="0">
                <a:latin typeface="Arial"/>
                <a:cs typeface="Arial"/>
              </a:rPr>
              <a:t>es</a:t>
            </a:r>
            <a:r>
              <a:rPr sz="2500" spc="-30" dirty="0">
                <a:latin typeface="Arial"/>
                <a:cs typeface="Arial"/>
              </a:rPr>
              <a:t> </a:t>
            </a:r>
            <a:r>
              <a:rPr sz="2500" dirty="0">
                <a:latin typeface="Arial"/>
                <a:cs typeface="Arial"/>
              </a:rPr>
              <a:t>the</a:t>
            </a:r>
            <a:r>
              <a:rPr sz="2500" spc="-20" dirty="0">
                <a:latin typeface="Arial"/>
                <a:cs typeface="Arial"/>
              </a:rPr>
              <a:t> </a:t>
            </a:r>
            <a:r>
              <a:rPr sz="2500" dirty="0">
                <a:latin typeface="Arial"/>
                <a:cs typeface="Arial"/>
              </a:rPr>
              <a:t>success</a:t>
            </a:r>
            <a:r>
              <a:rPr sz="2500" spc="-15" dirty="0">
                <a:latin typeface="Arial"/>
                <a:cs typeface="Arial"/>
              </a:rPr>
              <a:t> </a:t>
            </a:r>
            <a:r>
              <a:rPr sz="2500" dirty="0">
                <a:latin typeface="Arial"/>
                <a:cs typeface="Arial"/>
              </a:rPr>
              <a:t>of</a:t>
            </a:r>
            <a:r>
              <a:rPr sz="2500" spc="-20" dirty="0">
                <a:latin typeface="Arial"/>
                <a:cs typeface="Arial"/>
              </a:rPr>
              <a:t> </a:t>
            </a:r>
            <a:r>
              <a:rPr sz="2500" dirty="0">
                <a:latin typeface="Arial"/>
                <a:cs typeface="Arial"/>
              </a:rPr>
              <a:t>students</a:t>
            </a:r>
            <a:r>
              <a:rPr sz="2500" spc="-20" dirty="0">
                <a:latin typeface="Arial"/>
                <a:cs typeface="Arial"/>
              </a:rPr>
              <a:t> </a:t>
            </a:r>
            <a:r>
              <a:rPr sz="2500" dirty="0">
                <a:latin typeface="Arial"/>
                <a:cs typeface="Arial"/>
              </a:rPr>
              <a:t>from</a:t>
            </a:r>
            <a:r>
              <a:rPr sz="2500" spc="-15" dirty="0">
                <a:latin typeface="Arial"/>
                <a:cs typeface="Arial"/>
              </a:rPr>
              <a:t> </a:t>
            </a:r>
            <a:r>
              <a:rPr sz="2500" dirty="0">
                <a:latin typeface="Arial"/>
                <a:cs typeface="Arial"/>
              </a:rPr>
              <a:t>disproportionately</a:t>
            </a:r>
            <a:r>
              <a:rPr sz="2500" spc="-20" dirty="0">
                <a:latin typeface="Arial"/>
                <a:cs typeface="Arial"/>
              </a:rPr>
              <a:t> </a:t>
            </a:r>
            <a:r>
              <a:rPr sz="2500" dirty="0">
                <a:latin typeface="Arial"/>
                <a:cs typeface="Arial"/>
              </a:rPr>
              <a:t>impacted</a:t>
            </a:r>
            <a:r>
              <a:rPr sz="2500" spc="-15" dirty="0">
                <a:latin typeface="Arial"/>
                <a:cs typeface="Arial"/>
              </a:rPr>
              <a:t> </a:t>
            </a:r>
            <a:r>
              <a:rPr sz="2500" spc="-10" dirty="0">
                <a:latin typeface="Arial"/>
                <a:cs typeface="Arial"/>
              </a:rPr>
              <a:t>groups </a:t>
            </a:r>
            <a:r>
              <a:rPr sz="2500" dirty="0">
                <a:latin typeface="Arial"/>
                <a:cs typeface="Arial"/>
              </a:rPr>
              <a:t>in</a:t>
            </a:r>
            <a:r>
              <a:rPr sz="2500" spc="-25" dirty="0">
                <a:latin typeface="Arial"/>
                <a:cs typeface="Arial"/>
              </a:rPr>
              <a:t> </a:t>
            </a:r>
            <a:r>
              <a:rPr sz="2500" dirty="0">
                <a:latin typeface="Arial"/>
                <a:cs typeface="Arial"/>
              </a:rPr>
              <a:t>institutional</a:t>
            </a:r>
            <a:r>
              <a:rPr sz="2500" spc="-25" dirty="0">
                <a:latin typeface="Arial"/>
                <a:cs typeface="Arial"/>
              </a:rPr>
              <a:t> </a:t>
            </a:r>
            <a:r>
              <a:rPr sz="2500" spc="-10" dirty="0">
                <a:latin typeface="Arial"/>
                <a:cs typeface="Arial"/>
              </a:rPr>
              <a:t>goal-</a:t>
            </a:r>
            <a:r>
              <a:rPr sz="2500" dirty="0">
                <a:latin typeface="Arial"/>
                <a:cs typeface="Arial"/>
              </a:rPr>
              <a:t>setting</a:t>
            </a:r>
            <a:r>
              <a:rPr sz="2500" spc="-20" dirty="0">
                <a:latin typeface="Arial"/>
                <a:cs typeface="Arial"/>
              </a:rPr>
              <a:t> </a:t>
            </a:r>
            <a:r>
              <a:rPr sz="2500" dirty="0">
                <a:latin typeface="Arial"/>
                <a:cs typeface="Arial"/>
              </a:rPr>
              <a:t>and</a:t>
            </a:r>
            <a:r>
              <a:rPr sz="2500" spc="-25" dirty="0">
                <a:latin typeface="Arial"/>
                <a:cs typeface="Arial"/>
              </a:rPr>
              <a:t> </a:t>
            </a:r>
            <a:r>
              <a:rPr sz="2500" spc="-10" dirty="0">
                <a:latin typeface="Arial"/>
                <a:cs typeface="Arial"/>
              </a:rPr>
              <a:t>decision-</a:t>
            </a:r>
            <a:r>
              <a:rPr sz="2500" dirty="0">
                <a:latin typeface="Arial"/>
                <a:cs typeface="Arial"/>
              </a:rPr>
              <a:t>making</a:t>
            </a:r>
            <a:r>
              <a:rPr sz="2500" spc="-20" dirty="0">
                <a:latin typeface="Arial"/>
                <a:cs typeface="Arial"/>
              </a:rPr>
              <a:t> </a:t>
            </a:r>
            <a:r>
              <a:rPr sz="2500" dirty="0">
                <a:latin typeface="Arial"/>
                <a:cs typeface="Arial"/>
              </a:rPr>
              <a:t>(e.g.,</a:t>
            </a:r>
            <a:r>
              <a:rPr sz="2500" spc="-25" dirty="0">
                <a:latin typeface="Arial"/>
                <a:cs typeface="Arial"/>
              </a:rPr>
              <a:t> </a:t>
            </a:r>
            <a:r>
              <a:rPr sz="2500" dirty="0">
                <a:latin typeface="Arial"/>
                <a:cs typeface="Arial"/>
              </a:rPr>
              <a:t>planning,</a:t>
            </a:r>
            <a:r>
              <a:rPr sz="2500" spc="-20" dirty="0">
                <a:latin typeface="Arial"/>
                <a:cs typeface="Arial"/>
              </a:rPr>
              <a:t> </a:t>
            </a:r>
            <a:r>
              <a:rPr sz="2500" spc="-10" dirty="0">
                <a:latin typeface="Arial"/>
                <a:cs typeface="Arial"/>
              </a:rPr>
              <a:t>resource </a:t>
            </a:r>
            <a:r>
              <a:rPr sz="2500" dirty="0">
                <a:latin typeface="Arial"/>
                <a:cs typeface="Arial"/>
              </a:rPr>
              <a:t>allocation,</a:t>
            </a:r>
            <a:r>
              <a:rPr sz="2500" spc="-40" dirty="0">
                <a:latin typeface="Arial"/>
                <a:cs typeface="Arial"/>
              </a:rPr>
              <a:t> </a:t>
            </a:r>
            <a:r>
              <a:rPr sz="2500" dirty="0">
                <a:latin typeface="Arial"/>
                <a:cs typeface="Arial"/>
              </a:rPr>
              <a:t>program</a:t>
            </a:r>
            <a:r>
              <a:rPr sz="2500" spc="-40" dirty="0">
                <a:latin typeface="Arial"/>
                <a:cs typeface="Arial"/>
              </a:rPr>
              <a:t> </a:t>
            </a:r>
            <a:r>
              <a:rPr sz="2500" dirty="0">
                <a:latin typeface="Arial"/>
                <a:cs typeface="Arial"/>
              </a:rPr>
              <a:t>development,</a:t>
            </a:r>
            <a:r>
              <a:rPr sz="2500" spc="-40" dirty="0">
                <a:latin typeface="Arial"/>
                <a:cs typeface="Arial"/>
              </a:rPr>
              <a:t> </a:t>
            </a:r>
            <a:r>
              <a:rPr sz="2500" spc="-10" dirty="0">
                <a:latin typeface="Arial"/>
                <a:cs typeface="Arial"/>
              </a:rPr>
              <a:t>hiring)</a:t>
            </a:r>
            <a:endParaRPr sz="2500" dirty="0">
              <a:latin typeface="Arial"/>
              <a:cs typeface="Arial"/>
            </a:endParaRPr>
          </a:p>
          <a:p>
            <a:pPr marL="469900" marR="319405" indent="-367030">
              <a:lnSpc>
                <a:spcPct val="114999"/>
              </a:lnSpc>
              <a:spcAft>
                <a:spcPts val="1200"/>
              </a:spcAft>
              <a:buChar char="●"/>
              <a:tabLst>
                <a:tab pos="469900" algn="l"/>
              </a:tabLst>
            </a:pPr>
            <a:r>
              <a:rPr sz="2500" dirty="0">
                <a:latin typeface="Arial"/>
                <a:cs typeface="Arial"/>
              </a:rPr>
              <a:t>Design</a:t>
            </a:r>
            <a:r>
              <a:rPr lang="en-US" sz="2500" dirty="0">
                <a:latin typeface="Arial"/>
                <a:cs typeface="Arial"/>
              </a:rPr>
              <a:t>s</a:t>
            </a:r>
            <a:r>
              <a:rPr sz="2500" spc="-25" dirty="0">
                <a:latin typeface="Arial"/>
                <a:cs typeface="Arial"/>
              </a:rPr>
              <a:t> </a:t>
            </a:r>
            <a:r>
              <a:rPr sz="2500" dirty="0">
                <a:latin typeface="Arial"/>
                <a:cs typeface="Arial"/>
              </a:rPr>
              <a:t>programs</a:t>
            </a:r>
            <a:r>
              <a:rPr sz="2500" spc="-25" dirty="0">
                <a:latin typeface="Arial"/>
                <a:cs typeface="Arial"/>
              </a:rPr>
              <a:t> </a:t>
            </a:r>
            <a:r>
              <a:rPr sz="2500" dirty="0">
                <a:latin typeface="Arial"/>
                <a:cs typeface="Arial"/>
              </a:rPr>
              <a:t>and</a:t>
            </a:r>
            <a:r>
              <a:rPr sz="2500" spc="-25" dirty="0">
                <a:latin typeface="Arial"/>
                <a:cs typeface="Arial"/>
              </a:rPr>
              <a:t> </a:t>
            </a:r>
            <a:r>
              <a:rPr sz="2500" dirty="0">
                <a:latin typeface="Arial"/>
                <a:cs typeface="Arial"/>
              </a:rPr>
              <a:t>spaces</a:t>
            </a:r>
            <a:r>
              <a:rPr sz="2500" spc="-25" dirty="0">
                <a:latin typeface="Arial"/>
                <a:cs typeface="Arial"/>
              </a:rPr>
              <a:t> </a:t>
            </a:r>
            <a:r>
              <a:rPr sz="2500" dirty="0">
                <a:latin typeface="Arial"/>
                <a:cs typeface="Arial"/>
              </a:rPr>
              <a:t>that</a:t>
            </a:r>
            <a:r>
              <a:rPr sz="2500" spc="-25" dirty="0">
                <a:latin typeface="Arial"/>
                <a:cs typeface="Arial"/>
              </a:rPr>
              <a:t> </a:t>
            </a:r>
            <a:r>
              <a:rPr sz="2500" dirty="0">
                <a:latin typeface="Arial"/>
                <a:cs typeface="Arial"/>
              </a:rPr>
              <a:t>contribute</a:t>
            </a:r>
            <a:r>
              <a:rPr sz="2500" spc="-25" dirty="0">
                <a:latin typeface="Arial"/>
                <a:cs typeface="Arial"/>
              </a:rPr>
              <a:t> </a:t>
            </a:r>
            <a:r>
              <a:rPr sz="2500" dirty="0">
                <a:latin typeface="Arial"/>
                <a:cs typeface="Arial"/>
              </a:rPr>
              <a:t>to</a:t>
            </a:r>
            <a:r>
              <a:rPr sz="2500" spc="-25" dirty="0">
                <a:latin typeface="Arial"/>
                <a:cs typeface="Arial"/>
              </a:rPr>
              <a:t> </a:t>
            </a:r>
            <a:r>
              <a:rPr sz="2500" dirty="0">
                <a:latin typeface="Arial"/>
                <a:cs typeface="Arial"/>
              </a:rPr>
              <a:t>students’</a:t>
            </a:r>
            <a:r>
              <a:rPr sz="2500" spc="-90" dirty="0">
                <a:latin typeface="Arial"/>
                <a:cs typeface="Arial"/>
              </a:rPr>
              <a:t> </a:t>
            </a:r>
            <a:r>
              <a:rPr sz="2500" dirty="0">
                <a:latin typeface="Arial"/>
                <a:cs typeface="Arial"/>
              </a:rPr>
              <a:t>sense</a:t>
            </a:r>
            <a:r>
              <a:rPr sz="2500" spc="-20" dirty="0">
                <a:latin typeface="Arial"/>
                <a:cs typeface="Arial"/>
              </a:rPr>
              <a:t> </a:t>
            </a:r>
            <a:r>
              <a:rPr sz="2500" spc="-25" dirty="0">
                <a:latin typeface="Arial"/>
                <a:cs typeface="Arial"/>
              </a:rPr>
              <a:t>of </a:t>
            </a:r>
            <a:r>
              <a:rPr sz="2500" dirty="0">
                <a:latin typeface="Arial"/>
                <a:cs typeface="Arial"/>
              </a:rPr>
              <a:t>belonging,</a:t>
            </a:r>
            <a:r>
              <a:rPr sz="2500" spc="-35" dirty="0">
                <a:latin typeface="Arial"/>
                <a:cs typeface="Arial"/>
              </a:rPr>
              <a:t> </a:t>
            </a:r>
            <a:r>
              <a:rPr sz="2500" dirty="0">
                <a:latin typeface="Arial"/>
                <a:cs typeface="Arial"/>
              </a:rPr>
              <a:t>validation,</a:t>
            </a:r>
            <a:r>
              <a:rPr sz="2500" spc="-35" dirty="0">
                <a:latin typeface="Arial"/>
                <a:cs typeface="Arial"/>
              </a:rPr>
              <a:t> </a:t>
            </a:r>
            <a:r>
              <a:rPr sz="2500" dirty="0">
                <a:latin typeface="Arial"/>
                <a:cs typeface="Arial"/>
              </a:rPr>
              <a:t>engagement,</a:t>
            </a:r>
            <a:r>
              <a:rPr sz="2500" spc="-30" dirty="0">
                <a:latin typeface="Arial"/>
                <a:cs typeface="Arial"/>
              </a:rPr>
              <a:t> </a:t>
            </a:r>
            <a:r>
              <a:rPr sz="2500" spc="-10" dirty="0">
                <a:latin typeface="Arial"/>
                <a:cs typeface="Arial"/>
              </a:rPr>
              <a:t>receptivity,</a:t>
            </a:r>
            <a:r>
              <a:rPr sz="2500" spc="-35" dirty="0">
                <a:latin typeface="Arial"/>
                <a:cs typeface="Arial"/>
              </a:rPr>
              <a:t> </a:t>
            </a:r>
            <a:r>
              <a:rPr sz="2500" dirty="0">
                <a:latin typeface="Arial"/>
                <a:cs typeface="Arial"/>
              </a:rPr>
              <a:t>and</a:t>
            </a:r>
            <a:r>
              <a:rPr sz="2500" spc="-30" dirty="0">
                <a:latin typeface="Arial"/>
                <a:cs typeface="Arial"/>
              </a:rPr>
              <a:t> </a:t>
            </a:r>
            <a:r>
              <a:rPr sz="2500" dirty="0">
                <a:latin typeface="Arial"/>
                <a:cs typeface="Arial"/>
              </a:rPr>
              <a:t>success</a:t>
            </a:r>
            <a:r>
              <a:rPr sz="2500" spc="-35" dirty="0">
                <a:latin typeface="Arial"/>
                <a:cs typeface="Arial"/>
              </a:rPr>
              <a:t> </a:t>
            </a:r>
            <a:r>
              <a:rPr sz="2500" dirty="0">
                <a:latin typeface="Arial"/>
                <a:cs typeface="Arial"/>
              </a:rPr>
              <a:t>(e.g.,</a:t>
            </a:r>
            <a:r>
              <a:rPr sz="2500" spc="-30" dirty="0">
                <a:latin typeface="Arial"/>
                <a:cs typeface="Arial"/>
              </a:rPr>
              <a:t> </a:t>
            </a:r>
            <a:r>
              <a:rPr sz="2500" spc="-10" dirty="0">
                <a:latin typeface="Arial"/>
                <a:cs typeface="Arial"/>
              </a:rPr>
              <a:t>course </a:t>
            </a:r>
            <a:r>
              <a:rPr sz="2500" dirty="0">
                <a:latin typeface="Arial"/>
                <a:cs typeface="Arial"/>
              </a:rPr>
              <a:t>success,</a:t>
            </a:r>
            <a:r>
              <a:rPr sz="2500" spc="-50" dirty="0">
                <a:latin typeface="Arial"/>
                <a:cs typeface="Arial"/>
              </a:rPr>
              <a:t> </a:t>
            </a:r>
            <a:r>
              <a:rPr sz="2500" dirty="0">
                <a:latin typeface="Arial"/>
                <a:cs typeface="Arial"/>
              </a:rPr>
              <a:t>persistence,</a:t>
            </a:r>
            <a:r>
              <a:rPr sz="2500" spc="-50" dirty="0">
                <a:latin typeface="Arial"/>
                <a:cs typeface="Arial"/>
              </a:rPr>
              <a:t> </a:t>
            </a:r>
            <a:r>
              <a:rPr sz="2500" spc="-10" dirty="0">
                <a:latin typeface="Arial"/>
                <a:cs typeface="Arial"/>
              </a:rPr>
              <a:t>completion).</a:t>
            </a:r>
            <a:endParaRPr sz="2500" dirty="0">
              <a:latin typeface="Arial"/>
              <a:cs typeface="Arial"/>
            </a:endParaRPr>
          </a:p>
          <a:p>
            <a:pPr marL="469900" marR="33655" indent="-367030">
              <a:lnSpc>
                <a:spcPct val="114999"/>
              </a:lnSpc>
              <a:spcAft>
                <a:spcPts val="1200"/>
              </a:spcAft>
              <a:buChar char="●"/>
              <a:tabLst>
                <a:tab pos="469900" algn="l"/>
              </a:tabLst>
            </a:pPr>
            <a:r>
              <a:rPr sz="2500" dirty="0">
                <a:latin typeface="Arial"/>
                <a:cs typeface="Arial"/>
              </a:rPr>
              <a:t>Eliminat</a:t>
            </a:r>
            <a:r>
              <a:rPr lang="en-US" sz="2500" dirty="0">
                <a:latin typeface="Arial"/>
                <a:cs typeface="Arial"/>
              </a:rPr>
              <a:t>es</a:t>
            </a:r>
            <a:r>
              <a:rPr sz="2500" spc="-50" dirty="0">
                <a:latin typeface="Arial"/>
                <a:cs typeface="Arial"/>
              </a:rPr>
              <a:t> </a:t>
            </a:r>
            <a:r>
              <a:rPr sz="2500" dirty="0">
                <a:latin typeface="Arial"/>
                <a:cs typeface="Arial"/>
              </a:rPr>
              <a:t>institutional</a:t>
            </a:r>
            <a:r>
              <a:rPr sz="2500" spc="-40" dirty="0">
                <a:latin typeface="Arial"/>
                <a:cs typeface="Arial"/>
              </a:rPr>
              <a:t> </a:t>
            </a:r>
            <a:r>
              <a:rPr sz="2500" dirty="0">
                <a:latin typeface="Arial"/>
                <a:cs typeface="Arial"/>
              </a:rPr>
              <a:t>policies,</a:t>
            </a:r>
            <a:r>
              <a:rPr sz="2500" spc="-40" dirty="0">
                <a:latin typeface="Arial"/>
                <a:cs typeface="Arial"/>
              </a:rPr>
              <a:t> </a:t>
            </a:r>
            <a:r>
              <a:rPr sz="2500" dirty="0">
                <a:latin typeface="Arial"/>
                <a:cs typeface="Arial"/>
              </a:rPr>
              <a:t>embedded</a:t>
            </a:r>
            <a:r>
              <a:rPr sz="2500" spc="-40" dirty="0">
                <a:latin typeface="Arial"/>
                <a:cs typeface="Arial"/>
              </a:rPr>
              <a:t> </a:t>
            </a:r>
            <a:r>
              <a:rPr sz="2500" dirty="0">
                <a:latin typeface="Arial"/>
                <a:cs typeface="Arial"/>
              </a:rPr>
              <a:t>practices,</a:t>
            </a:r>
            <a:r>
              <a:rPr sz="2500" spc="-40" dirty="0">
                <a:latin typeface="Arial"/>
                <a:cs typeface="Arial"/>
              </a:rPr>
              <a:t> </a:t>
            </a:r>
            <a:r>
              <a:rPr sz="2500" dirty="0">
                <a:latin typeface="Arial"/>
                <a:cs typeface="Arial"/>
              </a:rPr>
              <a:t>and</a:t>
            </a:r>
            <a:r>
              <a:rPr sz="2500" spc="-40" dirty="0">
                <a:latin typeface="Arial"/>
                <a:cs typeface="Arial"/>
              </a:rPr>
              <a:t> </a:t>
            </a:r>
            <a:r>
              <a:rPr sz="2500" dirty="0">
                <a:latin typeface="Arial"/>
                <a:cs typeface="Arial"/>
              </a:rPr>
              <a:t>systemic</a:t>
            </a:r>
            <a:r>
              <a:rPr sz="2500" spc="-35" dirty="0">
                <a:latin typeface="Arial"/>
                <a:cs typeface="Arial"/>
              </a:rPr>
              <a:t> </a:t>
            </a:r>
            <a:r>
              <a:rPr sz="2500" spc="-10" dirty="0">
                <a:latin typeface="Arial"/>
                <a:cs typeface="Arial"/>
              </a:rPr>
              <a:t>barriers </a:t>
            </a:r>
            <a:r>
              <a:rPr sz="2500" dirty="0">
                <a:latin typeface="Arial"/>
                <a:cs typeface="Arial"/>
              </a:rPr>
              <a:t>that</a:t>
            </a:r>
            <a:r>
              <a:rPr sz="2500" spc="-30" dirty="0">
                <a:latin typeface="Arial"/>
                <a:cs typeface="Arial"/>
              </a:rPr>
              <a:t> </a:t>
            </a:r>
            <a:r>
              <a:rPr sz="2500" dirty="0">
                <a:latin typeface="Arial"/>
                <a:cs typeface="Arial"/>
              </a:rPr>
              <a:t>have</a:t>
            </a:r>
            <a:r>
              <a:rPr sz="2500" spc="-20" dirty="0">
                <a:latin typeface="Arial"/>
                <a:cs typeface="Arial"/>
              </a:rPr>
              <a:t> </a:t>
            </a:r>
            <a:r>
              <a:rPr sz="2500" dirty="0">
                <a:latin typeface="Arial"/>
                <a:cs typeface="Arial"/>
              </a:rPr>
              <a:t>enabled</a:t>
            </a:r>
            <a:r>
              <a:rPr sz="2500" spc="-20" dirty="0">
                <a:latin typeface="Arial"/>
                <a:cs typeface="Arial"/>
              </a:rPr>
              <a:t> </a:t>
            </a:r>
            <a:r>
              <a:rPr sz="2500" dirty="0">
                <a:latin typeface="Arial"/>
                <a:cs typeface="Arial"/>
              </a:rPr>
              <a:t>inequity</a:t>
            </a:r>
            <a:r>
              <a:rPr sz="2500" spc="-15" dirty="0">
                <a:latin typeface="Arial"/>
                <a:cs typeface="Arial"/>
              </a:rPr>
              <a:t> </a:t>
            </a:r>
            <a:r>
              <a:rPr sz="2500" dirty="0">
                <a:latin typeface="Arial"/>
                <a:cs typeface="Arial"/>
              </a:rPr>
              <a:t>to</a:t>
            </a:r>
            <a:r>
              <a:rPr sz="2500" spc="-20" dirty="0">
                <a:latin typeface="Arial"/>
                <a:cs typeface="Arial"/>
              </a:rPr>
              <a:t> </a:t>
            </a:r>
            <a:r>
              <a:rPr sz="2500" dirty="0">
                <a:latin typeface="Arial"/>
                <a:cs typeface="Arial"/>
              </a:rPr>
              <a:t>exist</a:t>
            </a:r>
            <a:r>
              <a:rPr sz="2500" spc="-20" dirty="0">
                <a:latin typeface="Arial"/>
                <a:cs typeface="Arial"/>
              </a:rPr>
              <a:t> </a:t>
            </a:r>
            <a:r>
              <a:rPr sz="2500" dirty="0">
                <a:latin typeface="Arial"/>
                <a:cs typeface="Arial"/>
              </a:rPr>
              <a:t>and</a:t>
            </a:r>
            <a:r>
              <a:rPr sz="2500" spc="-15" dirty="0">
                <a:latin typeface="Arial"/>
                <a:cs typeface="Arial"/>
              </a:rPr>
              <a:t> </a:t>
            </a:r>
            <a:r>
              <a:rPr sz="2500" spc="-10" dirty="0">
                <a:latin typeface="Arial"/>
                <a:cs typeface="Arial"/>
              </a:rPr>
              <a:t>persist.</a:t>
            </a:r>
            <a:endParaRPr sz="2500" dirty="0">
              <a:latin typeface="Arial"/>
              <a:cs typeface="Arial"/>
            </a:endParaRPr>
          </a:p>
        </p:txBody>
      </p:sp>
      <p:sp>
        <p:nvSpPr>
          <p:cNvPr id="6" name="object 2">
            <a:extLst>
              <a:ext uri="{FF2B5EF4-FFF2-40B4-BE49-F238E27FC236}">
                <a16:creationId xmlns:a16="http://schemas.microsoft.com/office/drawing/2014/main" id="{D9A6A5A3-251E-A32C-4E3C-88D60B4ADD44}"/>
              </a:ext>
            </a:extLst>
          </p:cNvPr>
          <p:cNvSpPr txBox="1">
            <a:spLocks noGrp="1"/>
          </p:cNvSpPr>
          <p:nvPr>
            <p:ph type="title" idx="4294967295"/>
          </p:nvPr>
        </p:nvSpPr>
        <p:spPr>
          <a:xfrm>
            <a:off x="308249" y="325069"/>
            <a:ext cx="11575501" cy="646972"/>
          </a:xfrm>
          <a:prstGeom prst="rect">
            <a:avLst/>
          </a:prstGeom>
          <a:solidFill>
            <a:srgbClr val="0D1F43"/>
          </a:soli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schemeClr val="dk1"/>
              </a:buClr>
              <a:buSzPts val="2800"/>
              <a:buFont typeface="Arial"/>
              <a:buNone/>
              <a:tabLst/>
              <a:defRPr/>
            </a:pPr>
            <a:r>
              <a:rPr kumimoji="0" lang="en-US" sz="3200" b="1" i="0" u="none" strike="noStrike" kern="1200" cap="none" spc="0" normalizeH="0" baseline="0" noProof="0" dirty="0">
                <a:ln>
                  <a:noFill/>
                </a:ln>
                <a:solidFill>
                  <a:schemeClr val="bg1"/>
                </a:solidFill>
                <a:effectLst/>
                <a:uLnTx/>
                <a:uFillTx/>
                <a:latin typeface="Arial"/>
                <a:ea typeface="+mj-ea"/>
                <a:cs typeface="Arial"/>
                <a:sym typeface="Arial"/>
              </a:rPr>
              <a:t>Equity by Design and Healing-Centered Planning</a:t>
            </a:r>
          </a:p>
        </p:txBody>
      </p:sp>
      <p:pic>
        <p:nvPicPr>
          <p:cNvPr id="7" name="Picture 6" descr="Mt. SAC 2035 logo">
            <a:extLst>
              <a:ext uri="{FF2B5EF4-FFF2-40B4-BE49-F238E27FC236}">
                <a16:creationId xmlns:a16="http://schemas.microsoft.com/office/drawing/2014/main" id="{53AD2582-BE0F-6F0E-FB9E-DC944E39C847}"/>
              </a:ext>
            </a:extLst>
          </p:cNvPr>
          <p:cNvPicPr>
            <a:picLocks noChangeAspect="1"/>
          </p:cNvPicPr>
          <p:nvPr/>
        </p:nvPicPr>
        <p:blipFill>
          <a:blip r:embed="rId2"/>
          <a:stretch>
            <a:fillRect/>
          </a:stretch>
        </p:blipFill>
        <p:spPr>
          <a:xfrm>
            <a:off x="10132910" y="323080"/>
            <a:ext cx="989812" cy="6469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a:extLst>
              <a:ext uri="{C183D7F6-B498-43B3-948B-1728B52AA6E4}">
                <adec:decorative xmlns:adec="http://schemas.microsoft.com/office/drawing/2017/decorative" val="1"/>
              </a:ext>
            </a:extLst>
          </p:cNvPr>
          <p:cNvGrpSpPr/>
          <p:nvPr/>
        </p:nvGrpSpPr>
        <p:grpSpPr>
          <a:xfrm>
            <a:off x="6978995" y="1541941"/>
            <a:ext cx="4087495" cy="4907280"/>
            <a:chOff x="7744777" y="1676755"/>
            <a:chExt cx="4087495" cy="4907280"/>
          </a:xfrm>
        </p:grpSpPr>
        <p:pic>
          <p:nvPicPr>
            <p:cNvPr id="4" name="object 4"/>
            <p:cNvPicPr/>
            <p:nvPr/>
          </p:nvPicPr>
          <p:blipFill>
            <a:blip r:embed="rId3" cstate="print"/>
            <a:stretch>
              <a:fillRect/>
            </a:stretch>
          </p:blipFill>
          <p:spPr>
            <a:xfrm>
              <a:off x="7744777" y="1676755"/>
              <a:ext cx="4087367" cy="1097279"/>
            </a:xfrm>
            <a:prstGeom prst="rect">
              <a:avLst/>
            </a:prstGeom>
          </p:spPr>
        </p:pic>
        <p:pic>
          <p:nvPicPr>
            <p:cNvPr id="5" name="object 5"/>
            <p:cNvPicPr/>
            <p:nvPr/>
          </p:nvPicPr>
          <p:blipFill>
            <a:blip r:embed="rId4" cstate="print"/>
            <a:stretch>
              <a:fillRect/>
            </a:stretch>
          </p:blipFill>
          <p:spPr>
            <a:xfrm>
              <a:off x="7744777" y="2774035"/>
              <a:ext cx="4087367" cy="762000"/>
            </a:xfrm>
            <a:prstGeom prst="rect">
              <a:avLst/>
            </a:prstGeom>
          </p:spPr>
        </p:pic>
        <p:pic>
          <p:nvPicPr>
            <p:cNvPr id="6" name="object 6"/>
            <p:cNvPicPr/>
            <p:nvPr/>
          </p:nvPicPr>
          <p:blipFill>
            <a:blip r:embed="rId5" cstate="print"/>
            <a:stretch>
              <a:fillRect/>
            </a:stretch>
          </p:blipFill>
          <p:spPr>
            <a:xfrm>
              <a:off x="7744777" y="3536035"/>
              <a:ext cx="4087367" cy="1097280"/>
            </a:xfrm>
            <a:prstGeom prst="rect">
              <a:avLst/>
            </a:prstGeom>
          </p:spPr>
        </p:pic>
        <p:pic>
          <p:nvPicPr>
            <p:cNvPr id="7" name="object 7"/>
            <p:cNvPicPr/>
            <p:nvPr/>
          </p:nvPicPr>
          <p:blipFill>
            <a:blip r:embed="rId6" cstate="print"/>
            <a:stretch>
              <a:fillRect/>
            </a:stretch>
          </p:blipFill>
          <p:spPr>
            <a:xfrm>
              <a:off x="7744777" y="4633315"/>
              <a:ext cx="4087367" cy="426719"/>
            </a:xfrm>
            <a:prstGeom prst="rect">
              <a:avLst/>
            </a:prstGeom>
          </p:spPr>
        </p:pic>
        <p:pic>
          <p:nvPicPr>
            <p:cNvPr id="8" name="object 8"/>
            <p:cNvPicPr/>
            <p:nvPr/>
          </p:nvPicPr>
          <p:blipFill>
            <a:blip r:embed="rId4" cstate="print"/>
            <a:stretch>
              <a:fillRect/>
            </a:stretch>
          </p:blipFill>
          <p:spPr>
            <a:xfrm>
              <a:off x="7744777" y="5060035"/>
              <a:ext cx="4087367" cy="762000"/>
            </a:xfrm>
            <a:prstGeom prst="rect">
              <a:avLst/>
            </a:prstGeom>
          </p:spPr>
        </p:pic>
        <p:pic>
          <p:nvPicPr>
            <p:cNvPr id="9" name="object 9"/>
            <p:cNvPicPr/>
            <p:nvPr/>
          </p:nvPicPr>
          <p:blipFill>
            <a:blip r:embed="rId4" cstate="print"/>
            <a:stretch>
              <a:fillRect/>
            </a:stretch>
          </p:blipFill>
          <p:spPr>
            <a:xfrm>
              <a:off x="7744777" y="5822035"/>
              <a:ext cx="4087367" cy="762000"/>
            </a:xfrm>
            <a:prstGeom prst="rect">
              <a:avLst/>
            </a:prstGeom>
          </p:spPr>
        </p:pic>
      </p:grpSp>
      <p:graphicFrame>
        <p:nvGraphicFramePr>
          <p:cNvPr id="10" name="object 10"/>
          <p:cNvGraphicFramePr>
            <a:graphicFrameLocks noGrp="1"/>
          </p:cNvGraphicFramePr>
          <p:nvPr>
            <p:extLst>
              <p:ext uri="{D42A27DB-BD31-4B8C-83A1-F6EECF244321}">
                <p14:modId xmlns:p14="http://schemas.microsoft.com/office/powerpoint/2010/main" val="1845482755"/>
              </p:ext>
            </p:extLst>
          </p:nvPr>
        </p:nvGraphicFramePr>
        <p:xfrm>
          <a:off x="1054445" y="1091947"/>
          <a:ext cx="10012045" cy="5364835"/>
        </p:xfrm>
        <a:graphic>
          <a:graphicData uri="http://schemas.openxmlformats.org/drawingml/2006/table">
            <a:tbl>
              <a:tblPr firstRow="1" bandRow="1">
                <a:tableStyleId>{2D5ABB26-0587-4C30-8999-92F81FD0307C}</a:tableStyleId>
              </a:tblPr>
              <a:tblGrid>
                <a:gridCol w="2341880">
                  <a:extLst>
                    <a:ext uri="{9D8B030D-6E8A-4147-A177-3AD203B41FA5}">
                      <a16:colId xmlns:a16="http://schemas.microsoft.com/office/drawing/2014/main" val="20000"/>
                    </a:ext>
                  </a:extLst>
                </a:gridCol>
                <a:gridCol w="3582670">
                  <a:extLst>
                    <a:ext uri="{9D8B030D-6E8A-4147-A177-3AD203B41FA5}">
                      <a16:colId xmlns:a16="http://schemas.microsoft.com/office/drawing/2014/main" val="20001"/>
                    </a:ext>
                  </a:extLst>
                </a:gridCol>
                <a:gridCol w="4087495">
                  <a:extLst>
                    <a:ext uri="{9D8B030D-6E8A-4147-A177-3AD203B41FA5}">
                      <a16:colId xmlns:a16="http://schemas.microsoft.com/office/drawing/2014/main" val="20002"/>
                    </a:ext>
                  </a:extLst>
                </a:gridCol>
              </a:tblGrid>
              <a:tr h="426720">
                <a:tc>
                  <a:txBody>
                    <a:bodyPr/>
                    <a:lstStyle/>
                    <a:p>
                      <a:pPr>
                        <a:lnSpc>
                          <a:spcPct val="100000"/>
                        </a:lnSpc>
                      </a:pPr>
                      <a:endParaRPr sz="2300">
                        <a:latin typeface="Times New Roman"/>
                        <a:cs typeface="Times New Roman"/>
                      </a:endParaRPr>
                    </a:p>
                  </a:txBody>
                  <a:tcPr marL="0" marR="0" marT="0" marB="0">
                    <a:lnB w="28575">
                      <a:solidFill>
                        <a:srgbClr val="000000"/>
                      </a:solidFill>
                      <a:prstDash val="solid"/>
                    </a:lnB>
                  </a:tcPr>
                </a:tc>
                <a:tc>
                  <a:txBody>
                    <a:bodyPr/>
                    <a:lstStyle/>
                    <a:p>
                      <a:pPr marL="233363" indent="0">
                        <a:lnSpc>
                          <a:spcPct val="100000"/>
                        </a:lnSpc>
                        <a:spcBef>
                          <a:spcPts val="295"/>
                        </a:spcBef>
                      </a:pPr>
                      <a:r>
                        <a:rPr lang="en-US" sz="2200" b="1" spc="-10" dirty="0">
                          <a:solidFill>
                            <a:srgbClr val="FFFFFF"/>
                          </a:solidFill>
                          <a:latin typeface="Arial"/>
                          <a:cs typeface="Arial"/>
                        </a:rPr>
                        <a:t>Traditional Master Plan</a:t>
                      </a:r>
                      <a:endParaRPr sz="2200" dirty="0">
                        <a:latin typeface="Arial"/>
                        <a:cs typeface="Arial"/>
                      </a:endParaRPr>
                    </a:p>
                  </a:txBody>
                  <a:tcPr marL="0" marR="0" marT="37465" marB="0">
                    <a:lnT w="28575">
                      <a:solidFill>
                        <a:srgbClr val="000000"/>
                      </a:solidFill>
                      <a:prstDash val="solid"/>
                    </a:lnT>
                    <a:lnB w="28575">
                      <a:solidFill>
                        <a:srgbClr val="000000"/>
                      </a:solidFill>
                      <a:prstDash val="solid"/>
                    </a:lnB>
                    <a:solidFill>
                      <a:schemeClr val="bg1">
                        <a:lumMod val="50000"/>
                      </a:schemeClr>
                    </a:solidFill>
                  </a:tcPr>
                </a:tc>
                <a:tc>
                  <a:txBody>
                    <a:bodyPr/>
                    <a:lstStyle/>
                    <a:p>
                      <a:pPr algn="ctr">
                        <a:lnSpc>
                          <a:spcPct val="100000"/>
                        </a:lnSpc>
                        <a:spcBef>
                          <a:spcPts val="295"/>
                        </a:spcBef>
                      </a:pPr>
                      <a:r>
                        <a:rPr lang="en-US" sz="2200" b="1" spc="-10" dirty="0">
                          <a:solidFill>
                            <a:srgbClr val="FFFFFF"/>
                          </a:solidFill>
                          <a:latin typeface="Arial"/>
                          <a:cs typeface="Arial"/>
                        </a:rPr>
                        <a:t>Mt. SAC 2035</a:t>
                      </a:r>
                      <a:endParaRPr sz="2200" dirty="0">
                        <a:latin typeface="Arial"/>
                        <a:cs typeface="Arial"/>
                      </a:endParaRPr>
                    </a:p>
                  </a:txBody>
                  <a:tcPr marL="0" marR="0" marT="37465" marB="0">
                    <a:lnT w="28575">
                      <a:solidFill>
                        <a:srgbClr val="000000"/>
                      </a:solidFill>
                      <a:prstDash val="solid"/>
                    </a:lnT>
                    <a:lnB w="28575">
                      <a:solidFill>
                        <a:srgbClr val="000000"/>
                      </a:solidFill>
                      <a:prstDash val="solid"/>
                    </a:lnB>
                    <a:solidFill>
                      <a:srgbClr val="0D1F43"/>
                    </a:solidFill>
                  </a:tcPr>
                </a:tc>
                <a:extLst>
                  <a:ext uri="{0D108BD9-81ED-4DB2-BD59-A6C34878D82A}">
                    <a16:rowId xmlns:a16="http://schemas.microsoft.com/office/drawing/2014/main" val="10000"/>
                  </a:ext>
                </a:extLst>
              </a:tr>
              <a:tr h="1096645">
                <a:tc>
                  <a:txBody>
                    <a:bodyPr/>
                    <a:lstStyle/>
                    <a:p>
                      <a:pPr>
                        <a:lnSpc>
                          <a:spcPct val="100000"/>
                        </a:lnSpc>
                        <a:spcBef>
                          <a:spcPts val="405"/>
                        </a:spcBef>
                      </a:pPr>
                      <a:endParaRPr sz="2200" dirty="0">
                        <a:latin typeface="Times New Roman"/>
                        <a:cs typeface="Times New Roman"/>
                      </a:endParaRPr>
                    </a:p>
                    <a:p>
                      <a:pPr algn="ctr">
                        <a:lnSpc>
                          <a:spcPct val="100000"/>
                        </a:lnSpc>
                      </a:pPr>
                      <a:r>
                        <a:rPr sz="2200" b="1" spc="-10" dirty="0">
                          <a:solidFill>
                            <a:srgbClr val="FFFFFF"/>
                          </a:solidFill>
                          <a:latin typeface="Arial"/>
                          <a:cs typeface="Arial"/>
                        </a:rPr>
                        <a:t>Focus</a:t>
                      </a:r>
                      <a:endParaRPr sz="2200" dirty="0">
                        <a:latin typeface="Arial"/>
                        <a:cs typeface="Arial"/>
                      </a:endParaRPr>
                    </a:p>
                  </a:txBody>
                  <a:tcPr marL="0" marR="0" marT="51435" marB="0">
                    <a:lnT w="28575">
                      <a:solidFill>
                        <a:srgbClr val="000000"/>
                      </a:solidFill>
                      <a:prstDash val="solid"/>
                    </a:lnT>
                    <a:lnB w="12700">
                      <a:solidFill>
                        <a:srgbClr val="FFFFFF"/>
                      </a:solidFill>
                      <a:prstDash val="solid"/>
                    </a:lnB>
                    <a:solidFill>
                      <a:srgbClr val="922C31"/>
                    </a:solidFill>
                  </a:tcPr>
                </a:tc>
                <a:tc>
                  <a:txBody>
                    <a:bodyPr/>
                    <a:lstStyle/>
                    <a:p>
                      <a:pPr marL="91440" marR="187960">
                        <a:lnSpc>
                          <a:spcPct val="100000"/>
                        </a:lnSpc>
                        <a:spcBef>
                          <a:spcPts val="295"/>
                        </a:spcBef>
                      </a:pPr>
                      <a:r>
                        <a:rPr sz="2200" dirty="0">
                          <a:latin typeface="Arial"/>
                          <a:cs typeface="Arial"/>
                        </a:rPr>
                        <a:t>Institutional</a:t>
                      </a:r>
                      <a:r>
                        <a:rPr sz="2200" spc="-65" dirty="0">
                          <a:latin typeface="Arial"/>
                          <a:cs typeface="Arial"/>
                        </a:rPr>
                        <a:t> </a:t>
                      </a:r>
                      <a:r>
                        <a:rPr sz="2200" dirty="0">
                          <a:latin typeface="Arial"/>
                          <a:cs typeface="Arial"/>
                        </a:rPr>
                        <a:t>with</a:t>
                      </a:r>
                      <a:r>
                        <a:rPr sz="2200" spc="-50" dirty="0">
                          <a:latin typeface="Arial"/>
                          <a:cs typeface="Arial"/>
                        </a:rPr>
                        <a:t> </a:t>
                      </a:r>
                      <a:r>
                        <a:rPr sz="2200" dirty="0">
                          <a:latin typeface="Arial"/>
                          <a:cs typeface="Arial"/>
                        </a:rPr>
                        <a:t>a</a:t>
                      </a:r>
                      <a:r>
                        <a:rPr sz="2200" spc="-55" dirty="0">
                          <a:latin typeface="Arial"/>
                          <a:cs typeface="Arial"/>
                        </a:rPr>
                        <a:t> </a:t>
                      </a:r>
                      <a:r>
                        <a:rPr sz="2200" spc="-10" dirty="0">
                          <a:latin typeface="Arial"/>
                          <a:cs typeface="Arial"/>
                        </a:rPr>
                        <a:t>facilities emphasis</a:t>
                      </a:r>
                      <a:endParaRPr sz="2200" dirty="0">
                        <a:latin typeface="Arial"/>
                        <a:cs typeface="Arial"/>
                      </a:endParaRPr>
                    </a:p>
                  </a:txBody>
                  <a:tcPr marL="0" marR="0" marT="37465" marB="0">
                    <a:lnT w="28575">
                      <a:solidFill>
                        <a:srgbClr val="000000"/>
                      </a:solidFill>
                      <a:prstDash val="solid"/>
                    </a:lnT>
                    <a:lnB w="12700">
                      <a:solidFill>
                        <a:srgbClr val="FFFFFF"/>
                      </a:solidFill>
                      <a:prstDash val="solid"/>
                    </a:lnB>
                    <a:solidFill>
                      <a:srgbClr val="D9D9D9"/>
                    </a:solidFill>
                  </a:tcPr>
                </a:tc>
                <a:tc>
                  <a:txBody>
                    <a:bodyPr/>
                    <a:lstStyle/>
                    <a:p>
                      <a:pPr marL="91440" marR="211454">
                        <a:lnSpc>
                          <a:spcPct val="100000"/>
                        </a:lnSpc>
                        <a:spcBef>
                          <a:spcPts val="295"/>
                        </a:spcBef>
                      </a:pPr>
                      <a:r>
                        <a:rPr sz="2200" dirty="0">
                          <a:latin typeface="Arial"/>
                          <a:cs typeface="Arial"/>
                        </a:rPr>
                        <a:t>Student-</a:t>
                      </a:r>
                      <a:r>
                        <a:rPr sz="2200" spc="-50" dirty="0">
                          <a:latin typeface="Arial"/>
                          <a:cs typeface="Arial"/>
                        </a:rPr>
                        <a:t> </a:t>
                      </a:r>
                      <a:r>
                        <a:rPr sz="2200" dirty="0">
                          <a:latin typeface="Arial"/>
                          <a:cs typeface="Arial"/>
                        </a:rPr>
                        <a:t>and</a:t>
                      </a:r>
                      <a:r>
                        <a:rPr sz="2200" spc="-55" dirty="0">
                          <a:latin typeface="Arial"/>
                          <a:cs typeface="Arial"/>
                        </a:rPr>
                        <a:t> </a:t>
                      </a:r>
                      <a:r>
                        <a:rPr sz="2200" spc="-10" dirty="0">
                          <a:latin typeface="Arial"/>
                          <a:cs typeface="Arial"/>
                        </a:rPr>
                        <a:t>community- </a:t>
                      </a:r>
                      <a:r>
                        <a:rPr sz="2200" dirty="0">
                          <a:latin typeface="Arial"/>
                          <a:cs typeface="Arial"/>
                        </a:rPr>
                        <a:t>centered</a:t>
                      </a:r>
                      <a:r>
                        <a:rPr sz="2200" spc="-70" dirty="0">
                          <a:latin typeface="Arial"/>
                          <a:cs typeface="Arial"/>
                        </a:rPr>
                        <a:t> </a:t>
                      </a:r>
                      <a:r>
                        <a:rPr sz="2200" dirty="0">
                          <a:latin typeface="Arial"/>
                          <a:cs typeface="Arial"/>
                        </a:rPr>
                        <a:t>with</a:t>
                      </a:r>
                      <a:r>
                        <a:rPr sz="2200" spc="-70" dirty="0">
                          <a:latin typeface="Arial"/>
                          <a:cs typeface="Arial"/>
                        </a:rPr>
                        <a:t> </a:t>
                      </a:r>
                      <a:r>
                        <a:rPr sz="2200" dirty="0">
                          <a:latin typeface="Arial"/>
                          <a:cs typeface="Arial"/>
                        </a:rPr>
                        <a:t>instructional</a:t>
                      </a:r>
                      <a:r>
                        <a:rPr sz="2200" spc="-85" dirty="0">
                          <a:latin typeface="Arial"/>
                          <a:cs typeface="Arial"/>
                        </a:rPr>
                        <a:t> </a:t>
                      </a:r>
                      <a:r>
                        <a:rPr sz="2200" spc="-25" dirty="0">
                          <a:latin typeface="Arial"/>
                          <a:cs typeface="Arial"/>
                        </a:rPr>
                        <a:t>and </a:t>
                      </a:r>
                      <a:r>
                        <a:rPr sz="2200" dirty="0">
                          <a:latin typeface="Arial"/>
                          <a:cs typeface="Arial"/>
                        </a:rPr>
                        <a:t>support</a:t>
                      </a:r>
                      <a:r>
                        <a:rPr sz="2200" spc="-60" dirty="0">
                          <a:latin typeface="Arial"/>
                          <a:cs typeface="Arial"/>
                        </a:rPr>
                        <a:t> </a:t>
                      </a:r>
                      <a:r>
                        <a:rPr sz="2200" dirty="0">
                          <a:latin typeface="Arial"/>
                          <a:cs typeface="Arial"/>
                        </a:rPr>
                        <a:t>services</a:t>
                      </a:r>
                      <a:r>
                        <a:rPr sz="2200" spc="-65" dirty="0">
                          <a:latin typeface="Arial"/>
                          <a:cs typeface="Arial"/>
                        </a:rPr>
                        <a:t> </a:t>
                      </a:r>
                      <a:r>
                        <a:rPr sz="2200" spc="-10" dirty="0">
                          <a:latin typeface="Arial"/>
                          <a:cs typeface="Arial"/>
                        </a:rPr>
                        <a:t>emphasis</a:t>
                      </a:r>
                      <a:endParaRPr sz="2200" dirty="0">
                        <a:latin typeface="Arial"/>
                        <a:cs typeface="Arial"/>
                      </a:endParaRPr>
                    </a:p>
                  </a:txBody>
                  <a:tcPr marL="0" marR="0" marT="37465" marB="0">
                    <a:lnT w="28575">
                      <a:solidFill>
                        <a:srgbClr val="000000"/>
                      </a:solidFill>
                      <a:prstDash val="solid"/>
                    </a:lnT>
                    <a:lnB w="12700">
                      <a:solidFill>
                        <a:srgbClr val="FFFFFF"/>
                      </a:solidFill>
                      <a:prstDash val="solid"/>
                    </a:lnB>
                  </a:tcPr>
                </a:tc>
                <a:extLst>
                  <a:ext uri="{0D108BD9-81ED-4DB2-BD59-A6C34878D82A}">
                    <a16:rowId xmlns:a16="http://schemas.microsoft.com/office/drawing/2014/main" val="10001"/>
                  </a:ext>
                </a:extLst>
              </a:tr>
              <a:tr h="793470">
                <a:tc>
                  <a:txBody>
                    <a:bodyPr/>
                    <a:lstStyle/>
                    <a:p>
                      <a:pPr marL="635" algn="ctr">
                        <a:lnSpc>
                          <a:spcPct val="100000"/>
                        </a:lnSpc>
                        <a:spcBef>
                          <a:spcPts val="5"/>
                        </a:spcBef>
                      </a:pPr>
                      <a:r>
                        <a:rPr lang="en-US" sz="2200" b="1" spc="-10" dirty="0">
                          <a:solidFill>
                            <a:srgbClr val="FFFFFF"/>
                          </a:solidFill>
                          <a:latin typeface="Arial"/>
                          <a:cs typeface="Arial"/>
                        </a:rPr>
                        <a:t>Process</a:t>
                      </a:r>
                      <a:endParaRPr sz="2200" dirty="0">
                        <a:latin typeface="Arial"/>
                        <a:cs typeface="Arial"/>
                      </a:endParaRPr>
                    </a:p>
                  </a:txBody>
                  <a:tcPr marL="0" marR="0" marT="5080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2C31"/>
                    </a:solidFill>
                  </a:tcPr>
                </a:tc>
                <a:tc>
                  <a:txBody>
                    <a:bodyPr/>
                    <a:lstStyle/>
                    <a:p>
                      <a:pPr marL="91440">
                        <a:lnSpc>
                          <a:spcPct val="100000"/>
                        </a:lnSpc>
                      </a:pPr>
                      <a:r>
                        <a:rPr lang="en-US" sz="2200" dirty="0">
                          <a:latin typeface="Arial"/>
                          <a:cs typeface="Arial"/>
                        </a:rPr>
                        <a:t>Hierarchical, centers the institutional perspective</a:t>
                      </a:r>
                      <a:endParaRPr sz="2200" dirty="0">
                        <a:latin typeface="Arial"/>
                        <a:cs typeface="Arial"/>
                      </a:endParaRPr>
                    </a:p>
                  </a:txBody>
                  <a:tcPr marL="0" marR="0" marT="3746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91440">
                        <a:lnSpc>
                          <a:spcPct val="100000"/>
                        </a:lnSpc>
                        <a:spcBef>
                          <a:spcPts val="295"/>
                        </a:spcBef>
                      </a:pPr>
                      <a:r>
                        <a:rPr lang="en-US" sz="2200" dirty="0">
                          <a:latin typeface="Arial"/>
                          <a:cs typeface="Arial"/>
                        </a:rPr>
                        <a:t>Inclusive, broad, diverse, centers the student voice</a:t>
                      </a:r>
                      <a:endParaRPr sz="2200" dirty="0">
                        <a:latin typeface="Arial"/>
                        <a:cs typeface="Arial"/>
                      </a:endParaRPr>
                    </a:p>
                  </a:txBody>
                  <a:tcPr marL="0" marR="0" marT="3746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4376354"/>
                  </a:ext>
                </a:extLst>
              </a:tr>
              <a:tr h="1097280">
                <a:tc>
                  <a:txBody>
                    <a:bodyPr/>
                    <a:lstStyle/>
                    <a:p>
                      <a:pPr>
                        <a:lnSpc>
                          <a:spcPct val="100000"/>
                        </a:lnSpc>
                        <a:spcBef>
                          <a:spcPts val="400"/>
                        </a:spcBef>
                      </a:pPr>
                      <a:endParaRPr sz="2200" dirty="0">
                        <a:latin typeface="Times New Roman"/>
                        <a:cs typeface="Times New Roman"/>
                      </a:endParaRPr>
                    </a:p>
                    <a:p>
                      <a:pPr marL="635" algn="ctr">
                        <a:lnSpc>
                          <a:spcPct val="100000"/>
                        </a:lnSpc>
                        <a:spcBef>
                          <a:spcPts val="5"/>
                        </a:spcBef>
                      </a:pPr>
                      <a:r>
                        <a:rPr sz="2200" b="1" spc="-20" dirty="0">
                          <a:solidFill>
                            <a:srgbClr val="FFFFFF"/>
                          </a:solidFill>
                          <a:latin typeface="Arial"/>
                          <a:cs typeface="Arial"/>
                        </a:rPr>
                        <a:t>Data</a:t>
                      </a:r>
                      <a:endParaRPr sz="2200" dirty="0">
                        <a:latin typeface="Arial"/>
                        <a:cs typeface="Arial"/>
                      </a:endParaRPr>
                    </a:p>
                  </a:txBody>
                  <a:tcPr marL="0" marR="0" marT="50800" marB="0">
                    <a:lnT w="12700">
                      <a:solidFill>
                        <a:srgbClr val="FFFFFF"/>
                      </a:solidFill>
                      <a:prstDash val="solid"/>
                    </a:lnT>
                    <a:lnB w="12700">
                      <a:solidFill>
                        <a:srgbClr val="FFFFFF"/>
                      </a:solidFill>
                      <a:prstDash val="solid"/>
                    </a:lnB>
                    <a:solidFill>
                      <a:srgbClr val="922C31"/>
                    </a:solidFill>
                  </a:tcPr>
                </a:tc>
                <a:tc>
                  <a:txBody>
                    <a:bodyPr/>
                    <a:lstStyle/>
                    <a:p>
                      <a:pPr marL="91440" marR="219710">
                        <a:lnSpc>
                          <a:spcPct val="100000"/>
                        </a:lnSpc>
                        <a:spcBef>
                          <a:spcPts val="295"/>
                        </a:spcBef>
                      </a:pPr>
                      <a:r>
                        <a:rPr sz="2200" dirty="0">
                          <a:latin typeface="Arial"/>
                          <a:cs typeface="Arial"/>
                        </a:rPr>
                        <a:t>Program</a:t>
                      </a:r>
                      <a:r>
                        <a:rPr sz="2200" spc="-45" dirty="0">
                          <a:latin typeface="Arial"/>
                          <a:cs typeface="Arial"/>
                        </a:rPr>
                        <a:t> </a:t>
                      </a:r>
                      <a:r>
                        <a:rPr sz="2200" dirty="0">
                          <a:latin typeface="Arial"/>
                          <a:cs typeface="Arial"/>
                        </a:rPr>
                        <a:t>vitality</a:t>
                      </a:r>
                      <a:r>
                        <a:rPr sz="2200" spc="-55" dirty="0">
                          <a:latin typeface="Arial"/>
                          <a:cs typeface="Arial"/>
                        </a:rPr>
                        <a:t> </a:t>
                      </a:r>
                      <a:r>
                        <a:rPr sz="2200" dirty="0">
                          <a:latin typeface="Arial"/>
                          <a:cs typeface="Arial"/>
                        </a:rPr>
                        <a:t>and</a:t>
                      </a:r>
                      <a:r>
                        <a:rPr sz="2200" spc="-55" dirty="0">
                          <a:latin typeface="Arial"/>
                          <a:cs typeface="Arial"/>
                        </a:rPr>
                        <a:t> </a:t>
                      </a:r>
                      <a:r>
                        <a:rPr sz="2200" spc="-10" dirty="0">
                          <a:latin typeface="Arial"/>
                          <a:cs typeface="Arial"/>
                        </a:rPr>
                        <a:t>future </a:t>
                      </a:r>
                      <a:r>
                        <a:rPr sz="2200" dirty="0">
                          <a:latin typeface="Arial"/>
                          <a:cs typeface="Arial"/>
                        </a:rPr>
                        <a:t>program</a:t>
                      </a:r>
                      <a:r>
                        <a:rPr sz="2200" spc="-60" dirty="0">
                          <a:latin typeface="Arial"/>
                          <a:cs typeface="Arial"/>
                        </a:rPr>
                        <a:t> </a:t>
                      </a:r>
                      <a:r>
                        <a:rPr sz="2200" dirty="0">
                          <a:latin typeface="Arial"/>
                          <a:cs typeface="Arial"/>
                        </a:rPr>
                        <a:t>growth</a:t>
                      </a:r>
                      <a:r>
                        <a:rPr sz="2200" spc="-50" dirty="0">
                          <a:latin typeface="Arial"/>
                          <a:cs typeface="Arial"/>
                        </a:rPr>
                        <a:t> </a:t>
                      </a:r>
                      <a:endParaRPr lang="en-US" sz="2200" spc="-50" dirty="0">
                        <a:latin typeface="Arial"/>
                        <a:cs typeface="Arial"/>
                      </a:endParaRPr>
                    </a:p>
                    <a:p>
                      <a:pPr marL="91440" marR="219710">
                        <a:lnSpc>
                          <a:spcPct val="100000"/>
                        </a:lnSpc>
                        <a:spcBef>
                          <a:spcPts val="295"/>
                        </a:spcBef>
                      </a:pPr>
                      <a:r>
                        <a:rPr sz="2200" spc="-10" dirty="0">
                          <a:latin typeface="Arial"/>
                          <a:cs typeface="Arial"/>
                        </a:rPr>
                        <a:t>(e.g.</a:t>
                      </a:r>
                      <a:r>
                        <a:rPr lang="en-US" sz="2200" spc="-10" dirty="0">
                          <a:latin typeface="Arial"/>
                          <a:cs typeface="Arial"/>
                        </a:rPr>
                        <a:t> </a:t>
                      </a:r>
                      <a:r>
                        <a:rPr sz="2200" dirty="0">
                          <a:latin typeface="Arial"/>
                          <a:cs typeface="Arial"/>
                        </a:rPr>
                        <a:t>FTES,</a:t>
                      </a:r>
                      <a:r>
                        <a:rPr sz="2200" spc="-45" dirty="0">
                          <a:latin typeface="Arial"/>
                          <a:cs typeface="Arial"/>
                        </a:rPr>
                        <a:t> </a:t>
                      </a:r>
                      <a:r>
                        <a:rPr sz="2200" spc="-10" dirty="0">
                          <a:latin typeface="Arial"/>
                          <a:cs typeface="Arial"/>
                        </a:rPr>
                        <a:t>efficiency)</a:t>
                      </a:r>
                      <a:endParaRPr sz="2200" dirty="0">
                        <a:latin typeface="Arial"/>
                        <a:cs typeface="Arial"/>
                      </a:endParaRPr>
                    </a:p>
                  </a:txBody>
                  <a:tcPr marL="0" marR="0" marT="37465" marB="0">
                    <a:lnT w="12700">
                      <a:solidFill>
                        <a:srgbClr val="FFFFFF"/>
                      </a:solidFill>
                      <a:prstDash val="solid"/>
                    </a:lnT>
                    <a:lnB w="12700">
                      <a:solidFill>
                        <a:srgbClr val="FFFFFF"/>
                      </a:solidFill>
                      <a:prstDash val="solid"/>
                    </a:lnB>
                    <a:solidFill>
                      <a:srgbClr val="D9D9D9"/>
                    </a:solidFill>
                  </a:tcPr>
                </a:tc>
                <a:tc>
                  <a:txBody>
                    <a:bodyPr/>
                    <a:lstStyle/>
                    <a:p>
                      <a:pPr marL="91440">
                        <a:lnSpc>
                          <a:spcPct val="100000"/>
                        </a:lnSpc>
                        <a:spcBef>
                          <a:spcPts val="295"/>
                        </a:spcBef>
                      </a:pPr>
                      <a:r>
                        <a:rPr lang="en-US" sz="2200" spc="-10" dirty="0">
                          <a:latin typeface="Arial"/>
                          <a:cs typeface="Arial"/>
                        </a:rPr>
                        <a:t>Qualitative and Q</a:t>
                      </a:r>
                      <a:r>
                        <a:rPr sz="2200" dirty="0">
                          <a:latin typeface="Arial"/>
                          <a:cs typeface="Arial"/>
                        </a:rPr>
                        <a:t>uantitative</a:t>
                      </a:r>
                      <a:r>
                        <a:rPr sz="2200" spc="-75" dirty="0">
                          <a:latin typeface="Arial"/>
                          <a:cs typeface="Arial"/>
                        </a:rPr>
                        <a:t> </a:t>
                      </a:r>
                      <a:r>
                        <a:rPr lang="en-US" sz="2200" spc="-75" dirty="0">
                          <a:latin typeface="Arial"/>
                          <a:cs typeface="Arial"/>
                        </a:rPr>
                        <a:t> (e.g. student success, FTES, room utilization, student experiences)</a:t>
                      </a:r>
                      <a:endParaRPr sz="2200" dirty="0">
                        <a:latin typeface="Arial"/>
                        <a:cs typeface="Arial"/>
                      </a:endParaRPr>
                    </a:p>
                  </a:txBody>
                  <a:tcPr marL="0" marR="0" marT="3746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426720">
                <a:tc>
                  <a:txBody>
                    <a:bodyPr/>
                    <a:lstStyle/>
                    <a:p>
                      <a:pPr marL="635" algn="ctr">
                        <a:lnSpc>
                          <a:spcPct val="100000"/>
                        </a:lnSpc>
                        <a:spcBef>
                          <a:spcPts val="290"/>
                        </a:spcBef>
                      </a:pPr>
                      <a:r>
                        <a:rPr sz="2200" b="1" spc="-10" dirty="0">
                          <a:solidFill>
                            <a:srgbClr val="FFFFFF"/>
                          </a:solidFill>
                          <a:latin typeface="Arial"/>
                          <a:cs typeface="Arial"/>
                        </a:rPr>
                        <a:t>Integration</a:t>
                      </a:r>
                      <a:endParaRPr sz="2200" dirty="0">
                        <a:latin typeface="Arial"/>
                        <a:cs typeface="Arial"/>
                      </a:endParaRPr>
                    </a:p>
                  </a:txBody>
                  <a:tcPr marL="0" marR="0" marT="36830" marB="0">
                    <a:lnT w="12700">
                      <a:solidFill>
                        <a:srgbClr val="FFFFFF"/>
                      </a:solidFill>
                      <a:prstDash val="solid"/>
                    </a:lnT>
                    <a:lnB w="12700">
                      <a:solidFill>
                        <a:srgbClr val="FFFFFF"/>
                      </a:solidFill>
                      <a:prstDash val="solid"/>
                    </a:lnB>
                    <a:solidFill>
                      <a:srgbClr val="922C31"/>
                    </a:solidFill>
                  </a:tcPr>
                </a:tc>
                <a:tc>
                  <a:txBody>
                    <a:bodyPr/>
                    <a:lstStyle/>
                    <a:p>
                      <a:pPr marL="91440">
                        <a:lnSpc>
                          <a:spcPct val="100000"/>
                        </a:lnSpc>
                        <a:spcBef>
                          <a:spcPts val="290"/>
                        </a:spcBef>
                      </a:pPr>
                      <a:r>
                        <a:rPr sz="2200" dirty="0">
                          <a:latin typeface="Arial"/>
                          <a:cs typeface="Arial"/>
                        </a:rPr>
                        <a:t>Linkages</a:t>
                      </a:r>
                      <a:r>
                        <a:rPr sz="2200" spc="-60" dirty="0">
                          <a:latin typeface="Arial"/>
                          <a:cs typeface="Arial"/>
                        </a:rPr>
                        <a:t> </a:t>
                      </a:r>
                      <a:r>
                        <a:rPr sz="2200" spc="-10" dirty="0">
                          <a:latin typeface="Arial"/>
                          <a:cs typeface="Arial"/>
                        </a:rPr>
                        <a:t>fragile</a:t>
                      </a:r>
                      <a:endParaRPr sz="2200" dirty="0">
                        <a:latin typeface="Arial"/>
                        <a:cs typeface="Arial"/>
                      </a:endParaRPr>
                    </a:p>
                  </a:txBody>
                  <a:tcPr marL="0" marR="0" marT="36830" marB="0">
                    <a:lnT w="12700">
                      <a:solidFill>
                        <a:srgbClr val="FFFFFF"/>
                      </a:solidFill>
                      <a:prstDash val="solid"/>
                    </a:lnT>
                    <a:lnB w="12700">
                      <a:solidFill>
                        <a:srgbClr val="FFFFFF"/>
                      </a:solidFill>
                      <a:prstDash val="solid"/>
                    </a:lnB>
                    <a:solidFill>
                      <a:srgbClr val="D9D9D9"/>
                    </a:solidFill>
                  </a:tcPr>
                </a:tc>
                <a:tc>
                  <a:txBody>
                    <a:bodyPr/>
                    <a:lstStyle/>
                    <a:p>
                      <a:pPr marL="91440">
                        <a:lnSpc>
                          <a:spcPct val="100000"/>
                        </a:lnSpc>
                        <a:spcBef>
                          <a:spcPts val="290"/>
                        </a:spcBef>
                      </a:pPr>
                      <a:r>
                        <a:rPr lang="en-US" sz="2200" spc="-10" dirty="0">
                          <a:latin typeface="Arial"/>
                          <a:cs typeface="Arial"/>
                        </a:rPr>
                        <a:t>Embedded in Program Review</a:t>
                      </a:r>
                      <a:endParaRPr sz="2200" dirty="0">
                        <a:latin typeface="Arial"/>
                        <a:cs typeface="Arial"/>
                      </a:endParaRPr>
                    </a:p>
                  </a:txBody>
                  <a:tcPr marL="0" marR="0" marT="3683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762000">
                <a:tc>
                  <a:txBody>
                    <a:bodyPr/>
                    <a:lstStyle/>
                    <a:p>
                      <a:pPr algn="ctr">
                        <a:lnSpc>
                          <a:spcPct val="100000"/>
                        </a:lnSpc>
                        <a:spcBef>
                          <a:spcPts val="1610"/>
                        </a:spcBef>
                      </a:pPr>
                      <a:r>
                        <a:rPr sz="2200" b="1" spc="-10" dirty="0">
                          <a:solidFill>
                            <a:srgbClr val="FFFFFF"/>
                          </a:solidFill>
                          <a:latin typeface="Arial"/>
                          <a:cs typeface="Arial"/>
                        </a:rPr>
                        <a:t>Implementation</a:t>
                      </a:r>
                      <a:endParaRPr sz="2200" dirty="0">
                        <a:latin typeface="Arial"/>
                        <a:cs typeface="Arial"/>
                      </a:endParaRPr>
                    </a:p>
                  </a:txBody>
                  <a:tcPr marL="0" marR="0" marT="204470" marB="0">
                    <a:lnT w="12700" cap="flat" cmpd="sng" algn="ctr">
                      <a:solidFill>
                        <a:srgbClr val="FFFFFF"/>
                      </a:solidFill>
                      <a:prstDash val="solid"/>
                      <a:round/>
                      <a:headEnd type="none" w="med" len="med"/>
                      <a:tailEnd type="none" w="med" len="med"/>
                    </a:lnT>
                    <a:lnB w="12700">
                      <a:solidFill>
                        <a:srgbClr val="FFFFFF"/>
                      </a:solidFill>
                      <a:prstDash val="solid"/>
                    </a:lnB>
                    <a:solidFill>
                      <a:srgbClr val="922C31"/>
                    </a:solidFill>
                  </a:tcPr>
                </a:tc>
                <a:tc>
                  <a:txBody>
                    <a:bodyPr/>
                    <a:lstStyle/>
                    <a:p>
                      <a:pPr marL="91440" marR="140335">
                        <a:lnSpc>
                          <a:spcPct val="100000"/>
                        </a:lnSpc>
                        <a:spcBef>
                          <a:spcPts val="290"/>
                        </a:spcBef>
                      </a:pPr>
                      <a:r>
                        <a:rPr sz="2200" dirty="0">
                          <a:latin typeface="Arial"/>
                          <a:cs typeface="Arial"/>
                        </a:rPr>
                        <a:t>Not</a:t>
                      </a:r>
                      <a:r>
                        <a:rPr sz="2200" spc="-55" dirty="0">
                          <a:latin typeface="Arial"/>
                          <a:cs typeface="Arial"/>
                        </a:rPr>
                        <a:t> </a:t>
                      </a:r>
                      <a:r>
                        <a:rPr sz="2200" dirty="0">
                          <a:latin typeface="Arial"/>
                          <a:cs typeface="Arial"/>
                        </a:rPr>
                        <a:t>addressed</a:t>
                      </a:r>
                      <a:r>
                        <a:rPr sz="2200" spc="-45" dirty="0">
                          <a:latin typeface="Arial"/>
                          <a:cs typeface="Arial"/>
                        </a:rPr>
                        <a:t> </a:t>
                      </a:r>
                      <a:r>
                        <a:rPr sz="2200" dirty="0">
                          <a:latin typeface="Arial"/>
                          <a:cs typeface="Arial"/>
                        </a:rPr>
                        <a:t>or</a:t>
                      </a:r>
                      <a:r>
                        <a:rPr sz="2200" spc="-50" dirty="0">
                          <a:latin typeface="Arial"/>
                          <a:cs typeface="Arial"/>
                        </a:rPr>
                        <a:t> </a:t>
                      </a:r>
                      <a:r>
                        <a:rPr sz="2200" dirty="0">
                          <a:latin typeface="Arial"/>
                          <a:cs typeface="Arial"/>
                        </a:rPr>
                        <a:t>limited</a:t>
                      </a:r>
                      <a:r>
                        <a:rPr sz="2200" spc="-45" dirty="0">
                          <a:latin typeface="Arial"/>
                          <a:cs typeface="Arial"/>
                        </a:rPr>
                        <a:t> </a:t>
                      </a:r>
                      <a:r>
                        <a:rPr sz="2200" spc="-25" dirty="0">
                          <a:latin typeface="Arial"/>
                          <a:cs typeface="Arial"/>
                        </a:rPr>
                        <a:t>to </a:t>
                      </a:r>
                      <a:r>
                        <a:rPr sz="2200" spc="-10" dirty="0">
                          <a:latin typeface="Arial"/>
                          <a:cs typeface="Arial"/>
                        </a:rPr>
                        <a:t>facilities</a:t>
                      </a:r>
                      <a:endParaRPr sz="2200">
                        <a:latin typeface="Arial"/>
                        <a:cs typeface="Arial"/>
                      </a:endParaRPr>
                    </a:p>
                  </a:txBody>
                  <a:tcPr marL="0" marR="0" marT="36830" marB="0">
                    <a:lnT w="12700" cap="flat" cmpd="sng" algn="ctr">
                      <a:solidFill>
                        <a:srgbClr val="FFFFFF"/>
                      </a:solidFill>
                      <a:prstDash val="solid"/>
                      <a:round/>
                      <a:headEnd type="none" w="med" len="med"/>
                      <a:tailEnd type="none" w="med" len="med"/>
                    </a:lnT>
                    <a:lnB w="12700">
                      <a:solidFill>
                        <a:srgbClr val="FFFFFF"/>
                      </a:solidFill>
                      <a:prstDash val="solid"/>
                    </a:lnB>
                    <a:solidFill>
                      <a:srgbClr val="D9D9D9"/>
                    </a:solidFill>
                  </a:tcPr>
                </a:tc>
                <a:tc>
                  <a:txBody>
                    <a:bodyPr/>
                    <a:lstStyle/>
                    <a:p>
                      <a:pPr marL="91440" marR="569595">
                        <a:lnSpc>
                          <a:spcPct val="100000"/>
                        </a:lnSpc>
                        <a:spcBef>
                          <a:spcPts val="290"/>
                        </a:spcBef>
                      </a:pPr>
                      <a:r>
                        <a:rPr sz="2200" spc="-10" dirty="0">
                          <a:latin typeface="Arial"/>
                          <a:cs typeface="Arial"/>
                        </a:rPr>
                        <a:t>Clear,</a:t>
                      </a:r>
                      <a:r>
                        <a:rPr sz="2200" spc="-75" dirty="0">
                          <a:latin typeface="Arial"/>
                          <a:cs typeface="Arial"/>
                        </a:rPr>
                        <a:t> </a:t>
                      </a:r>
                      <a:r>
                        <a:rPr sz="2200" dirty="0">
                          <a:latin typeface="Arial"/>
                          <a:cs typeface="Arial"/>
                        </a:rPr>
                        <a:t>aligned</a:t>
                      </a:r>
                      <a:r>
                        <a:rPr sz="2200" spc="-75" dirty="0">
                          <a:latin typeface="Arial"/>
                          <a:cs typeface="Arial"/>
                        </a:rPr>
                        <a:t> </a:t>
                      </a:r>
                      <a:r>
                        <a:rPr sz="2200" dirty="0">
                          <a:latin typeface="Arial"/>
                          <a:cs typeface="Arial"/>
                        </a:rPr>
                        <a:t>with</a:t>
                      </a:r>
                      <a:r>
                        <a:rPr sz="2200" spc="-75" dirty="0">
                          <a:latin typeface="Arial"/>
                          <a:cs typeface="Arial"/>
                        </a:rPr>
                        <a:t> </a:t>
                      </a:r>
                      <a:r>
                        <a:rPr sz="2200" spc="-10" dirty="0">
                          <a:latin typeface="Arial"/>
                          <a:cs typeface="Arial"/>
                        </a:rPr>
                        <a:t>planning </a:t>
                      </a:r>
                      <a:r>
                        <a:rPr sz="2200" dirty="0">
                          <a:latin typeface="Arial"/>
                          <a:cs typeface="Arial"/>
                        </a:rPr>
                        <a:t>and</a:t>
                      </a:r>
                      <a:r>
                        <a:rPr sz="2200" spc="-60" dirty="0">
                          <a:latin typeface="Arial"/>
                          <a:cs typeface="Arial"/>
                        </a:rPr>
                        <a:t> </a:t>
                      </a:r>
                      <a:r>
                        <a:rPr sz="2200" dirty="0">
                          <a:latin typeface="Arial"/>
                          <a:cs typeface="Arial"/>
                        </a:rPr>
                        <a:t>resource</a:t>
                      </a:r>
                      <a:r>
                        <a:rPr sz="2200" spc="-45" dirty="0">
                          <a:latin typeface="Arial"/>
                          <a:cs typeface="Arial"/>
                        </a:rPr>
                        <a:t> </a:t>
                      </a:r>
                      <a:r>
                        <a:rPr sz="2200" spc="-10" dirty="0">
                          <a:latin typeface="Arial"/>
                          <a:cs typeface="Arial"/>
                        </a:rPr>
                        <a:t>allocation</a:t>
                      </a:r>
                      <a:endParaRPr sz="2200" dirty="0">
                        <a:latin typeface="Arial"/>
                        <a:cs typeface="Arial"/>
                      </a:endParaRPr>
                    </a:p>
                  </a:txBody>
                  <a:tcPr marL="0" marR="0" marT="36830" marB="0">
                    <a:lnT w="12700" cap="flat" cmpd="sng" algn="ctr">
                      <a:solidFill>
                        <a:srgbClr val="FFFFFF"/>
                      </a:solidFill>
                      <a:prstDash val="solid"/>
                      <a:round/>
                      <a:headEnd type="none" w="med" len="med"/>
                      <a:tailEnd type="none" w="med" len="med"/>
                    </a:lnT>
                    <a:lnB w="12700">
                      <a:solidFill>
                        <a:srgbClr val="FFFFFF"/>
                      </a:solidFill>
                      <a:prstDash val="solid"/>
                    </a:lnB>
                  </a:tcPr>
                </a:tc>
                <a:extLst>
                  <a:ext uri="{0D108BD9-81ED-4DB2-BD59-A6C34878D82A}">
                    <a16:rowId xmlns:a16="http://schemas.microsoft.com/office/drawing/2014/main" val="10005"/>
                  </a:ext>
                </a:extLst>
              </a:tr>
              <a:tr h="762000">
                <a:tc>
                  <a:txBody>
                    <a:bodyPr/>
                    <a:lstStyle/>
                    <a:p>
                      <a:pPr algn="ctr">
                        <a:lnSpc>
                          <a:spcPct val="100000"/>
                        </a:lnSpc>
                        <a:spcBef>
                          <a:spcPts val="1610"/>
                        </a:spcBef>
                      </a:pPr>
                      <a:r>
                        <a:rPr sz="2200" b="1" spc="-10" dirty="0">
                          <a:solidFill>
                            <a:srgbClr val="FFFFFF"/>
                          </a:solidFill>
                          <a:latin typeface="Arial"/>
                          <a:cs typeface="Arial"/>
                        </a:rPr>
                        <a:t>Impact</a:t>
                      </a:r>
                      <a:endParaRPr sz="2200">
                        <a:latin typeface="Arial"/>
                        <a:cs typeface="Arial"/>
                      </a:endParaRPr>
                    </a:p>
                  </a:txBody>
                  <a:tcPr marL="0" marR="0" marT="204470" marB="0">
                    <a:lnT w="12700">
                      <a:solidFill>
                        <a:srgbClr val="FFFFFF"/>
                      </a:solidFill>
                      <a:prstDash val="solid"/>
                    </a:lnT>
                    <a:lnB w="28575">
                      <a:solidFill>
                        <a:srgbClr val="000000"/>
                      </a:solidFill>
                      <a:prstDash val="solid"/>
                    </a:lnB>
                    <a:solidFill>
                      <a:srgbClr val="922C31"/>
                    </a:solidFill>
                  </a:tcPr>
                </a:tc>
                <a:tc>
                  <a:txBody>
                    <a:bodyPr/>
                    <a:lstStyle/>
                    <a:p>
                      <a:pPr marL="90805" marR="109220">
                        <a:lnSpc>
                          <a:spcPct val="100000"/>
                        </a:lnSpc>
                        <a:spcBef>
                          <a:spcPts val="290"/>
                        </a:spcBef>
                      </a:pPr>
                      <a:r>
                        <a:rPr sz="2200" dirty="0">
                          <a:latin typeface="Arial"/>
                          <a:cs typeface="Arial"/>
                        </a:rPr>
                        <a:t>Limited</a:t>
                      </a:r>
                      <a:r>
                        <a:rPr sz="2200" spc="-35" dirty="0">
                          <a:latin typeface="Arial"/>
                          <a:cs typeface="Arial"/>
                        </a:rPr>
                        <a:t> </a:t>
                      </a:r>
                      <a:r>
                        <a:rPr sz="2200" spc="-20" dirty="0">
                          <a:latin typeface="Arial"/>
                          <a:cs typeface="Arial"/>
                        </a:rPr>
                        <a:t>buy-</a:t>
                      </a:r>
                      <a:r>
                        <a:rPr sz="2200" spc="-25" dirty="0">
                          <a:latin typeface="Arial"/>
                          <a:cs typeface="Arial"/>
                        </a:rPr>
                        <a:t>in, </a:t>
                      </a:r>
                      <a:r>
                        <a:rPr sz="2200" dirty="0">
                          <a:latin typeface="Arial"/>
                          <a:cs typeface="Arial"/>
                        </a:rPr>
                        <a:t>commitment,</a:t>
                      </a:r>
                      <a:r>
                        <a:rPr sz="2200" spc="-114" dirty="0">
                          <a:latin typeface="Arial"/>
                          <a:cs typeface="Arial"/>
                        </a:rPr>
                        <a:t> </a:t>
                      </a:r>
                      <a:r>
                        <a:rPr sz="2200" spc="-10" dirty="0">
                          <a:latin typeface="Arial"/>
                          <a:cs typeface="Arial"/>
                        </a:rPr>
                        <a:t>accountability</a:t>
                      </a:r>
                      <a:endParaRPr sz="2200">
                        <a:latin typeface="Arial"/>
                        <a:cs typeface="Arial"/>
                      </a:endParaRPr>
                    </a:p>
                  </a:txBody>
                  <a:tcPr marL="0" marR="0" marT="36830" marB="0">
                    <a:lnT w="12700">
                      <a:solidFill>
                        <a:srgbClr val="FFFFFF"/>
                      </a:solidFill>
                      <a:prstDash val="solid"/>
                    </a:lnT>
                    <a:lnB w="28575">
                      <a:solidFill>
                        <a:srgbClr val="000000"/>
                      </a:solidFill>
                      <a:prstDash val="solid"/>
                    </a:lnB>
                    <a:solidFill>
                      <a:srgbClr val="D9D9D9"/>
                    </a:solidFill>
                  </a:tcPr>
                </a:tc>
                <a:tc>
                  <a:txBody>
                    <a:bodyPr/>
                    <a:lstStyle/>
                    <a:p>
                      <a:pPr marL="90805" marR="137795">
                        <a:lnSpc>
                          <a:spcPct val="100000"/>
                        </a:lnSpc>
                        <a:spcBef>
                          <a:spcPts val="290"/>
                        </a:spcBef>
                      </a:pPr>
                      <a:r>
                        <a:rPr sz="2200" dirty="0">
                          <a:latin typeface="Arial"/>
                          <a:cs typeface="Arial"/>
                        </a:rPr>
                        <a:t>Broad</a:t>
                      </a:r>
                      <a:r>
                        <a:rPr sz="2200" spc="-70" dirty="0">
                          <a:latin typeface="Arial"/>
                          <a:cs typeface="Arial"/>
                        </a:rPr>
                        <a:t> </a:t>
                      </a:r>
                      <a:r>
                        <a:rPr sz="2200" dirty="0">
                          <a:latin typeface="Arial"/>
                          <a:cs typeface="Arial"/>
                        </a:rPr>
                        <a:t>ownership,</a:t>
                      </a:r>
                      <a:r>
                        <a:rPr sz="2200" spc="-80" dirty="0">
                          <a:latin typeface="Arial"/>
                          <a:cs typeface="Arial"/>
                        </a:rPr>
                        <a:t> </a:t>
                      </a:r>
                      <a:r>
                        <a:rPr sz="2200" spc="-10" dirty="0">
                          <a:latin typeface="Arial"/>
                          <a:cs typeface="Arial"/>
                        </a:rPr>
                        <a:t>commitment, accountability</a:t>
                      </a:r>
                      <a:endParaRPr sz="2200" dirty="0">
                        <a:latin typeface="Arial"/>
                        <a:cs typeface="Arial"/>
                      </a:endParaRPr>
                    </a:p>
                  </a:txBody>
                  <a:tcPr marL="0" marR="0" marT="36830" marB="0">
                    <a:lnT w="12700">
                      <a:solidFill>
                        <a:srgbClr val="FFFFFF"/>
                      </a:solidFill>
                      <a:prstDash val="solid"/>
                    </a:lnT>
                    <a:lnB w="28575">
                      <a:solidFill>
                        <a:srgbClr val="000000"/>
                      </a:solidFill>
                      <a:prstDash val="solid"/>
                    </a:lnB>
                  </a:tcPr>
                </a:tc>
                <a:extLst>
                  <a:ext uri="{0D108BD9-81ED-4DB2-BD59-A6C34878D82A}">
                    <a16:rowId xmlns:a16="http://schemas.microsoft.com/office/drawing/2014/main" val="10006"/>
                  </a:ext>
                </a:extLst>
              </a:tr>
            </a:tbl>
          </a:graphicData>
        </a:graphic>
      </p:graphicFrame>
      <p:sp>
        <p:nvSpPr>
          <p:cNvPr id="12" name="object 2">
            <a:extLst>
              <a:ext uri="{FF2B5EF4-FFF2-40B4-BE49-F238E27FC236}">
                <a16:creationId xmlns:a16="http://schemas.microsoft.com/office/drawing/2014/main" id="{2C69F613-1654-D3B1-5C63-2212D5E357A7}"/>
              </a:ext>
            </a:extLst>
          </p:cNvPr>
          <p:cNvSpPr txBox="1">
            <a:spLocks noGrp="1"/>
          </p:cNvSpPr>
          <p:nvPr>
            <p:ph type="title" idx="4294967295"/>
          </p:nvPr>
        </p:nvSpPr>
        <p:spPr>
          <a:xfrm>
            <a:off x="272716" y="236980"/>
            <a:ext cx="11575501" cy="646972"/>
          </a:xfrm>
          <a:prstGeom prst="rect">
            <a:avLst/>
          </a:prstGeom>
          <a:solidFill>
            <a:srgbClr val="0D1F43"/>
          </a:soli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schemeClr val="dk1"/>
              </a:buClr>
              <a:buSzPts val="2800"/>
              <a:buFont typeface="Arial"/>
              <a:buNone/>
              <a:tabLst/>
              <a:defRPr/>
            </a:pPr>
            <a:r>
              <a:rPr kumimoji="0" lang="en-US" sz="3200" b="1" i="0" u="none" strike="noStrike" kern="1200" cap="none" spc="0" normalizeH="0" baseline="0" noProof="0" dirty="0">
                <a:ln>
                  <a:noFill/>
                </a:ln>
                <a:solidFill>
                  <a:schemeClr val="bg1"/>
                </a:solidFill>
                <a:effectLst/>
                <a:uLnTx/>
                <a:uFillTx/>
                <a:latin typeface="Arial"/>
                <a:ea typeface="+mj-ea"/>
                <a:cs typeface="Arial"/>
                <a:sym typeface="Arial"/>
              </a:rPr>
              <a:t>Traditional vs. Equity-Minded Healing-Centered Planning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457200" y="2286000"/>
            <a:ext cx="2633980" cy="2971800"/>
          </a:xfrm>
          <a:custGeom>
            <a:avLst/>
            <a:gdLst/>
            <a:ahLst/>
            <a:cxnLst/>
            <a:rect l="l" t="t" r="r" b="b"/>
            <a:pathLst>
              <a:path w="2633980" h="2971800">
                <a:moveTo>
                  <a:pt x="2194560" y="0"/>
                </a:moveTo>
                <a:lnTo>
                  <a:pt x="438924" y="0"/>
                </a:lnTo>
                <a:lnTo>
                  <a:pt x="391097" y="2574"/>
                </a:lnTo>
                <a:lnTo>
                  <a:pt x="344763" y="10121"/>
                </a:lnTo>
                <a:lnTo>
                  <a:pt x="300188" y="22372"/>
                </a:lnTo>
                <a:lnTo>
                  <a:pt x="257640" y="39059"/>
                </a:lnTo>
                <a:lnTo>
                  <a:pt x="217388" y="59915"/>
                </a:lnTo>
                <a:lnTo>
                  <a:pt x="179698" y="84673"/>
                </a:lnTo>
                <a:lnTo>
                  <a:pt x="144839" y="113064"/>
                </a:lnTo>
                <a:lnTo>
                  <a:pt x="113079" y="144822"/>
                </a:lnTo>
                <a:lnTo>
                  <a:pt x="84685" y="179679"/>
                </a:lnTo>
                <a:lnTo>
                  <a:pt x="59924" y="217367"/>
                </a:lnTo>
                <a:lnTo>
                  <a:pt x="39065" y="257619"/>
                </a:lnTo>
                <a:lnTo>
                  <a:pt x="22376" y="300167"/>
                </a:lnTo>
                <a:lnTo>
                  <a:pt x="10123" y="344743"/>
                </a:lnTo>
                <a:lnTo>
                  <a:pt x="2575" y="391080"/>
                </a:lnTo>
                <a:lnTo>
                  <a:pt x="0" y="438912"/>
                </a:lnTo>
                <a:lnTo>
                  <a:pt x="0" y="2532888"/>
                </a:lnTo>
                <a:lnTo>
                  <a:pt x="2575" y="2580719"/>
                </a:lnTo>
                <a:lnTo>
                  <a:pt x="10123" y="2627056"/>
                </a:lnTo>
                <a:lnTo>
                  <a:pt x="22376" y="2671632"/>
                </a:lnTo>
                <a:lnTo>
                  <a:pt x="39065" y="2714180"/>
                </a:lnTo>
                <a:lnTo>
                  <a:pt x="59924" y="2754432"/>
                </a:lnTo>
                <a:lnTo>
                  <a:pt x="84685" y="2792120"/>
                </a:lnTo>
                <a:lnTo>
                  <a:pt x="113079" y="2826977"/>
                </a:lnTo>
                <a:lnTo>
                  <a:pt x="144839" y="2858735"/>
                </a:lnTo>
                <a:lnTo>
                  <a:pt x="179698" y="2887126"/>
                </a:lnTo>
                <a:lnTo>
                  <a:pt x="217388" y="2911884"/>
                </a:lnTo>
                <a:lnTo>
                  <a:pt x="257640" y="2932740"/>
                </a:lnTo>
                <a:lnTo>
                  <a:pt x="300188" y="2949427"/>
                </a:lnTo>
                <a:lnTo>
                  <a:pt x="344763" y="2961678"/>
                </a:lnTo>
                <a:lnTo>
                  <a:pt x="391097" y="2969225"/>
                </a:lnTo>
                <a:lnTo>
                  <a:pt x="438924" y="2971800"/>
                </a:lnTo>
                <a:lnTo>
                  <a:pt x="2194560" y="2971800"/>
                </a:lnTo>
                <a:lnTo>
                  <a:pt x="2242391" y="2969225"/>
                </a:lnTo>
                <a:lnTo>
                  <a:pt x="2288728" y="2961678"/>
                </a:lnTo>
                <a:lnTo>
                  <a:pt x="2333304" y="2949427"/>
                </a:lnTo>
                <a:lnTo>
                  <a:pt x="2375852" y="2932740"/>
                </a:lnTo>
                <a:lnTo>
                  <a:pt x="2416104" y="2911884"/>
                </a:lnTo>
                <a:lnTo>
                  <a:pt x="2453792" y="2887126"/>
                </a:lnTo>
                <a:lnTo>
                  <a:pt x="2488649" y="2858735"/>
                </a:lnTo>
                <a:lnTo>
                  <a:pt x="2520407" y="2826977"/>
                </a:lnTo>
                <a:lnTo>
                  <a:pt x="2548798" y="2792120"/>
                </a:lnTo>
                <a:lnTo>
                  <a:pt x="2573556" y="2754432"/>
                </a:lnTo>
                <a:lnTo>
                  <a:pt x="2594412" y="2714180"/>
                </a:lnTo>
                <a:lnTo>
                  <a:pt x="2611099" y="2671632"/>
                </a:lnTo>
                <a:lnTo>
                  <a:pt x="2623350" y="2627056"/>
                </a:lnTo>
                <a:lnTo>
                  <a:pt x="2630897" y="2580719"/>
                </a:lnTo>
                <a:lnTo>
                  <a:pt x="2633472" y="2532888"/>
                </a:lnTo>
                <a:lnTo>
                  <a:pt x="2633472" y="438912"/>
                </a:lnTo>
                <a:lnTo>
                  <a:pt x="2630897" y="391080"/>
                </a:lnTo>
                <a:lnTo>
                  <a:pt x="2623350" y="344743"/>
                </a:lnTo>
                <a:lnTo>
                  <a:pt x="2611099" y="300167"/>
                </a:lnTo>
                <a:lnTo>
                  <a:pt x="2594412" y="257619"/>
                </a:lnTo>
                <a:lnTo>
                  <a:pt x="2573556" y="217367"/>
                </a:lnTo>
                <a:lnTo>
                  <a:pt x="2548798" y="179679"/>
                </a:lnTo>
                <a:lnTo>
                  <a:pt x="2520407" y="144822"/>
                </a:lnTo>
                <a:lnTo>
                  <a:pt x="2488649" y="113064"/>
                </a:lnTo>
                <a:lnTo>
                  <a:pt x="2453792" y="84673"/>
                </a:lnTo>
                <a:lnTo>
                  <a:pt x="2416104" y="59915"/>
                </a:lnTo>
                <a:lnTo>
                  <a:pt x="2375852" y="39059"/>
                </a:lnTo>
                <a:lnTo>
                  <a:pt x="2333304" y="22372"/>
                </a:lnTo>
                <a:lnTo>
                  <a:pt x="2288728" y="10121"/>
                </a:lnTo>
                <a:lnTo>
                  <a:pt x="2242391" y="2574"/>
                </a:lnTo>
                <a:lnTo>
                  <a:pt x="2194560" y="0"/>
                </a:lnTo>
                <a:close/>
              </a:path>
            </a:pathLst>
          </a:custGeom>
          <a:solidFill>
            <a:srgbClr val="F0EFF7"/>
          </a:solidFill>
        </p:spPr>
        <p:txBody>
          <a:bodyPr wrap="square" lIns="0" tIns="0" rIns="0" bIns="0" rtlCol="0"/>
          <a:lstStyle/>
          <a:p>
            <a:endParaRPr/>
          </a:p>
        </p:txBody>
      </p:sp>
      <p:sp>
        <p:nvSpPr>
          <p:cNvPr id="3" name="object 3"/>
          <p:cNvSpPr txBox="1"/>
          <p:nvPr/>
        </p:nvSpPr>
        <p:spPr>
          <a:xfrm>
            <a:off x="664463" y="2854706"/>
            <a:ext cx="2232660" cy="1727200"/>
          </a:xfrm>
          <a:prstGeom prst="rect">
            <a:avLst/>
          </a:prstGeom>
        </p:spPr>
        <p:txBody>
          <a:bodyPr vert="horz" wrap="square" lIns="0" tIns="12065" rIns="0" bIns="0" rtlCol="0">
            <a:spAutoFit/>
          </a:bodyPr>
          <a:lstStyle/>
          <a:p>
            <a:pPr marL="12700" marR="5080">
              <a:lnSpc>
                <a:spcPct val="100000"/>
              </a:lnSpc>
              <a:spcBef>
                <a:spcPts val="95"/>
              </a:spcBef>
            </a:pPr>
            <a:r>
              <a:rPr sz="1400" dirty="0">
                <a:latin typeface="Segoe UI"/>
                <a:cs typeface="Segoe UI"/>
              </a:rPr>
              <a:t>Listen</a:t>
            </a:r>
            <a:r>
              <a:rPr sz="1400" spc="-30" dirty="0">
                <a:latin typeface="Segoe UI"/>
                <a:cs typeface="Segoe UI"/>
              </a:rPr>
              <a:t> </a:t>
            </a:r>
            <a:r>
              <a:rPr sz="1400" dirty="0">
                <a:latin typeface="Segoe UI"/>
                <a:cs typeface="Segoe UI"/>
              </a:rPr>
              <a:t>to</a:t>
            </a:r>
            <a:r>
              <a:rPr sz="1400" spc="-40" dirty="0">
                <a:latin typeface="Segoe UI"/>
                <a:cs typeface="Segoe UI"/>
              </a:rPr>
              <a:t> </a:t>
            </a:r>
            <a:r>
              <a:rPr sz="1400" dirty="0">
                <a:latin typeface="Segoe UI"/>
                <a:cs typeface="Segoe UI"/>
              </a:rPr>
              <a:t>understand</a:t>
            </a:r>
            <a:r>
              <a:rPr sz="1400" spc="-40" dirty="0">
                <a:latin typeface="Segoe UI"/>
                <a:cs typeface="Segoe UI"/>
              </a:rPr>
              <a:t> </a:t>
            </a:r>
            <a:r>
              <a:rPr sz="1400" dirty="0">
                <a:latin typeface="Segoe UI"/>
                <a:cs typeface="Segoe UI"/>
              </a:rPr>
              <a:t>what</a:t>
            </a:r>
            <a:r>
              <a:rPr sz="1400" spc="-35" dirty="0">
                <a:latin typeface="Segoe UI"/>
                <a:cs typeface="Segoe UI"/>
              </a:rPr>
              <a:t> </a:t>
            </a:r>
            <a:r>
              <a:rPr sz="1400" spc="-25" dirty="0">
                <a:latin typeface="Segoe UI"/>
                <a:cs typeface="Segoe UI"/>
              </a:rPr>
              <a:t>is </a:t>
            </a:r>
            <a:r>
              <a:rPr sz="1400" dirty="0">
                <a:latin typeface="Segoe UI"/>
                <a:cs typeface="Segoe UI"/>
              </a:rPr>
              <a:t>and</a:t>
            </a:r>
            <a:r>
              <a:rPr sz="1400" spc="-35" dirty="0">
                <a:latin typeface="Segoe UI"/>
                <a:cs typeface="Segoe UI"/>
              </a:rPr>
              <a:t> </a:t>
            </a:r>
            <a:r>
              <a:rPr sz="1400" dirty="0">
                <a:latin typeface="Segoe UI"/>
                <a:cs typeface="Segoe UI"/>
              </a:rPr>
              <a:t>is</a:t>
            </a:r>
            <a:r>
              <a:rPr sz="1400" spc="-20" dirty="0">
                <a:latin typeface="Segoe UI"/>
                <a:cs typeface="Segoe UI"/>
              </a:rPr>
              <a:t> </a:t>
            </a:r>
            <a:r>
              <a:rPr sz="1400" dirty="0">
                <a:latin typeface="Segoe UI"/>
                <a:cs typeface="Segoe UI"/>
              </a:rPr>
              <a:t>not</a:t>
            </a:r>
            <a:r>
              <a:rPr sz="1400" spc="-25" dirty="0">
                <a:latin typeface="Segoe UI"/>
                <a:cs typeface="Segoe UI"/>
              </a:rPr>
              <a:t> </a:t>
            </a:r>
            <a:r>
              <a:rPr sz="1400" dirty="0">
                <a:latin typeface="Segoe UI"/>
                <a:cs typeface="Segoe UI"/>
              </a:rPr>
              <a:t>working</a:t>
            </a:r>
            <a:r>
              <a:rPr sz="1400" spc="-10" dirty="0">
                <a:latin typeface="Segoe UI"/>
                <a:cs typeface="Segoe UI"/>
              </a:rPr>
              <a:t> </a:t>
            </a:r>
            <a:r>
              <a:rPr sz="1400" dirty="0">
                <a:latin typeface="Segoe UI"/>
                <a:cs typeface="Segoe UI"/>
              </a:rPr>
              <a:t>well</a:t>
            </a:r>
            <a:r>
              <a:rPr sz="1400" spc="-20" dirty="0">
                <a:latin typeface="Segoe UI"/>
                <a:cs typeface="Segoe UI"/>
              </a:rPr>
              <a:t> </a:t>
            </a:r>
            <a:r>
              <a:rPr sz="1400" spc="-25" dirty="0">
                <a:latin typeface="Segoe UI"/>
                <a:cs typeface="Segoe UI"/>
              </a:rPr>
              <a:t>for </a:t>
            </a:r>
            <a:r>
              <a:rPr sz="1400" dirty="0">
                <a:latin typeface="Segoe UI"/>
                <a:cs typeface="Segoe UI"/>
              </a:rPr>
              <a:t>historically</a:t>
            </a:r>
            <a:r>
              <a:rPr sz="1400" spc="-65" dirty="0">
                <a:latin typeface="Segoe UI"/>
                <a:cs typeface="Segoe UI"/>
              </a:rPr>
              <a:t> </a:t>
            </a:r>
            <a:r>
              <a:rPr sz="1400" spc="-10" dirty="0">
                <a:latin typeface="Segoe UI"/>
                <a:cs typeface="Segoe UI"/>
              </a:rPr>
              <a:t>underserved students.</a:t>
            </a:r>
            <a:endParaRPr sz="1400" dirty="0">
              <a:latin typeface="Segoe UI"/>
              <a:cs typeface="Segoe UI"/>
            </a:endParaRPr>
          </a:p>
          <a:p>
            <a:pPr marL="12700" marR="32384">
              <a:lnSpc>
                <a:spcPct val="98800"/>
              </a:lnSpc>
              <a:spcBef>
                <a:spcPts val="1705"/>
              </a:spcBef>
            </a:pPr>
            <a:r>
              <a:rPr sz="1400" b="1" dirty="0">
                <a:latin typeface="Segoe UI"/>
                <a:cs typeface="Segoe UI"/>
              </a:rPr>
              <a:t>Decisions</a:t>
            </a:r>
            <a:r>
              <a:rPr sz="1400" b="1" spc="-50" dirty="0">
                <a:latin typeface="Segoe UI"/>
                <a:cs typeface="Segoe UI"/>
              </a:rPr>
              <a:t> </a:t>
            </a:r>
            <a:r>
              <a:rPr sz="1400" b="1" dirty="0">
                <a:latin typeface="Segoe UI"/>
                <a:cs typeface="Segoe UI"/>
              </a:rPr>
              <a:t>are</a:t>
            </a:r>
            <a:r>
              <a:rPr sz="1400" b="1" spc="-55" dirty="0">
                <a:latin typeface="Segoe UI"/>
                <a:cs typeface="Segoe UI"/>
              </a:rPr>
              <a:t> </a:t>
            </a:r>
            <a:r>
              <a:rPr sz="1400" b="1" dirty="0">
                <a:latin typeface="Segoe UI"/>
                <a:cs typeface="Segoe UI"/>
              </a:rPr>
              <a:t>informed</a:t>
            </a:r>
            <a:r>
              <a:rPr sz="1400" b="1" spc="-40" dirty="0">
                <a:latin typeface="Segoe UI"/>
                <a:cs typeface="Segoe UI"/>
              </a:rPr>
              <a:t> </a:t>
            </a:r>
            <a:r>
              <a:rPr sz="1400" b="1" spc="-25" dirty="0">
                <a:latin typeface="Segoe UI"/>
                <a:cs typeface="Segoe UI"/>
              </a:rPr>
              <a:t>by </a:t>
            </a:r>
            <a:r>
              <a:rPr sz="1400" b="1" dirty="0">
                <a:latin typeface="Segoe UI"/>
                <a:cs typeface="Segoe UI"/>
              </a:rPr>
              <a:t>diverse</a:t>
            </a:r>
            <a:r>
              <a:rPr sz="1400" b="1" spc="-35" dirty="0">
                <a:latin typeface="Segoe UI"/>
                <a:cs typeface="Segoe UI"/>
              </a:rPr>
              <a:t> </a:t>
            </a:r>
            <a:r>
              <a:rPr sz="1400" b="1" dirty="0">
                <a:latin typeface="Segoe UI"/>
                <a:cs typeface="Segoe UI"/>
              </a:rPr>
              <a:t>people</a:t>
            </a:r>
            <a:r>
              <a:rPr sz="1400" b="1" spc="-40" dirty="0">
                <a:latin typeface="Segoe UI"/>
                <a:cs typeface="Segoe UI"/>
              </a:rPr>
              <a:t> </a:t>
            </a:r>
            <a:r>
              <a:rPr sz="1400" b="1" spc="-25" dirty="0">
                <a:latin typeface="Segoe UI"/>
                <a:cs typeface="Segoe UI"/>
              </a:rPr>
              <a:t>and </a:t>
            </a:r>
            <a:r>
              <a:rPr sz="1400" b="1" spc="-10" dirty="0">
                <a:latin typeface="Segoe UI"/>
                <a:cs typeface="Segoe UI"/>
              </a:rPr>
              <a:t>perspectives.</a:t>
            </a:r>
            <a:endParaRPr sz="1400" dirty="0">
              <a:latin typeface="Segoe UI"/>
              <a:cs typeface="Segoe UI"/>
            </a:endParaRPr>
          </a:p>
        </p:txBody>
      </p:sp>
      <p:grpSp>
        <p:nvGrpSpPr>
          <p:cNvPr id="4" name="object 4">
            <a:extLst>
              <a:ext uri="{C183D7F6-B498-43B3-948B-1728B52AA6E4}">
                <adec:decorative xmlns:adec="http://schemas.microsoft.com/office/drawing/2017/decorative" val="1"/>
              </a:ext>
            </a:extLst>
          </p:cNvPr>
          <p:cNvGrpSpPr/>
          <p:nvPr/>
        </p:nvGrpSpPr>
        <p:grpSpPr>
          <a:xfrm>
            <a:off x="1057655" y="1295400"/>
            <a:ext cx="1432560" cy="1432560"/>
            <a:chOff x="1057655" y="1295400"/>
            <a:chExt cx="1432560" cy="1432560"/>
          </a:xfrm>
        </p:grpSpPr>
        <p:sp>
          <p:nvSpPr>
            <p:cNvPr id="5" name="object 5"/>
            <p:cNvSpPr/>
            <p:nvPr/>
          </p:nvSpPr>
          <p:spPr>
            <a:xfrm>
              <a:off x="1133855" y="1371600"/>
              <a:ext cx="1280160" cy="1280160"/>
            </a:xfrm>
            <a:custGeom>
              <a:avLst/>
              <a:gdLst/>
              <a:ahLst/>
              <a:cxnLst/>
              <a:rect l="l" t="t" r="r" b="b"/>
              <a:pathLst>
                <a:path w="1280160" h="1280160">
                  <a:moveTo>
                    <a:pt x="640080" y="0"/>
                  </a:moveTo>
                  <a:lnTo>
                    <a:pt x="592302" y="1755"/>
                  </a:lnTo>
                  <a:lnTo>
                    <a:pt x="545479" y="6938"/>
                  </a:lnTo>
                  <a:lnTo>
                    <a:pt x="499735" y="15426"/>
                  </a:lnTo>
                  <a:lnTo>
                    <a:pt x="455193" y="27095"/>
                  </a:lnTo>
                  <a:lnTo>
                    <a:pt x="411978" y="41821"/>
                  </a:lnTo>
                  <a:lnTo>
                    <a:pt x="370211" y="59480"/>
                  </a:lnTo>
                  <a:lnTo>
                    <a:pt x="330018" y="79949"/>
                  </a:lnTo>
                  <a:lnTo>
                    <a:pt x="291522" y="103105"/>
                  </a:lnTo>
                  <a:lnTo>
                    <a:pt x="254846" y="128823"/>
                  </a:lnTo>
                  <a:lnTo>
                    <a:pt x="220115" y="156980"/>
                  </a:lnTo>
                  <a:lnTo>
                    <a:pt x="187452" y="187451"/>
                  </a:lnTo>
                  <a:lnTo>
                    <a:pt x="156980" y="220115"/>
                  </a:lnTo>
                  <a:lnTo>
                    <a:pt x="128823" y="254846"/>
                  </a:lnTo>
                  <a:lnTo>
                    <a:pt x="103105" y="291522"/>
                  </a:lnTo>
                  <a:lnTo>
                    <a:pt x="79949" y="330018"/>
                  </a:lnTo>
                  <a:lnTo>
                    <a:pt x="59480" y="370211"/>
                  </a:lnTo>
                  <a:lnTo>
                    <a:pt x="41821" y="411978"/>
                  </a:lnTo>
                  <a:lnTo>
                    <a:pt x="27095" y="455193"/>
                  </a:lnTo>
                  <a:lnTo>
                    <a:pt x="15426" y="499735"/>
                  </a:lnTo>
                  <a:lnTo>
                    <a:pt x="6938" y="545479"/>
                  </a:lnTo>
                  <a:lnTo>
                    <a:pt x="1755" y="592302"/>
                  </a:lnTo>
                  <a:lnTo>
                    <a:pt x="0" y="640079"/>
                  </a:lnTo>
                  <a:lnTo>
                    <a:pt x="1755" y="687857"/>
                  </a:lnTo>
                  <a:lnTo>
                    <a:pt x="6938" y="734680"/>
                  </a:lnTo>
                  <a:lnTo>
                    <a:pt x="15426" y="780424"/>
                  </a:lnTo>
                  <a:lnTo>
                    <a:pt x="27095" y="824966"/>
                  </a:lnTo>
                  <a:lnTo>
                    <a:pt x="41821" y="868181"/>
                  </a:lnTo>
                  <a:lnTo>
                    <a:pt x="59480" y="909948"/>
                  </a:lnTo>
                  <a:lnTo>
                    <a:pt x="79949" y="950141"/>
                  </a:lnTo>
                  <a:lnTo>
                    <a:pt x="103105" y="988637"/>
                  </a:lnTo>
                  <a:lnTo>
                    <a:pt x="128823" y="1025313"/>
                  </a:lnTo>
                  <a:lnTo>
                    <a:pt x="156980" y="1060044"/>
                  </a:lnTo>
                  <a:lnTo>
                    <a:pt x="187452" y="1092707"/>
                  </a:lnTo>
                  <a:lnTo>
                    <a:pt x="220115" y="1123179"/>
                  </a:lnTo>
                  <a:lnTo>
                    <a:pt x="254846" y="1151336"/>
                  </a:lnTo>
                  <a:lnTo>
                    <a:pt x="291522" y="1177054"/>
                  </a:lnTo>
                  <a:lnTo>
                    <a:pt x="330018" y="1200210"/>
                  </a:lnTo>
                  <a:lnTo>
                    <a:pt x="370211" y="1220679"/>
                  </a:lnTo>
                  <a:lnTo>
                    <a:pt x="411978" y="1238338"/>
                  </a:lnTo>
                  <a:lnTo>
                    <a:pt x="455193" y="1253064"/>
                  </a:lnTo>
                  <a:lnTo>
                    <a:pt x="499735" y="1264733"/>
                  </a:lnTo>
                  <a:lnTo>
                    <a:pt x="545479" y="1273221"/>
                  </a:lnTo>
                  <a:lnTo>
                    <a:pt x="592302" y="1278404"/>
                  </a:lnTo>
                  <a:lnTo>
                    <a:pt x="640080" y="1280159"/>
                  </a:lnTo>
                  <a:lnTo>
                    <a:pt x="687857" y="1278404"/>
                  </a:lnTo>
                  <a:lnTo>
                    <a:pt x="734680" y="1273221"/>
                  </a:lnTo>
                  <a:lnTo>
                    <a:pt x="780424" y="1264733"/>
                  </a:lnTo>
                  <a:lnTo>
                    <a:pt x="824966" y="1253064"/>
                  </a:lnTo>
                  <a:lnTo>
                    <a:pt x="868181" y="1238338"/>
                  </a:lnTo>
                  <a:lnTo>
                    <a:pt x="909948" y="1220679"/>
                  </a:lnTo>
                  <a:lnTo>
                    <a:pt x="950141" y="1200210"/>
                  </a:lnTo>
                  <a:lnTo>
                    <a:pt x="988637" y="1177054"/>
                  </a:lnTo>
                  <a:lnTo>
                    <a:pt x="1025313" y="1151336"/>
                  </a:lnTo>
                  <a:lnTo>
                    <a:pt x="1060044" y="1123179"/>
                  </a:lnTo>
                  <a:lnTo>
                    <a:pt x="1092708" y="1092707"/>
                  </a:lnTo>
                  <a:lnTo>
                    <a:pt x="1123179" y="1060044"/>
                  </a:lnTo>
                  <a:lnTo>
                    <a:pt x="1151336" y="1025313"/>
                  </a:lnTo>
                  <a:lnTo>
                    <a:pt x="1177054" y="988637"/>
                  </a:lnTo>
                  <a:lnTo>
                    <a:pt x="1200210" y="950141"/>
                  </a:lnTo>
                  <a:lnTo>
                    <a:pt x="1220679" y="909948"/>
                  </a:lnTo>
                  <a:lnTo>
                    <a:pt x="1238338" y="868181"/>
                  </a:lnTo>
                  <a:lnTo>
                    <a:pt x="1253064" y="824966"/>
                  </a:lnTo>
                  <a:lnTo>
                    <a:pt x="1264733" y="780424"/>
                  </a:lnTo>
                  <a:lnTo>
                    <a:pt x="1273221" y="734680"/>
                  </a:lnTo>
                  <a:lnTo>
                    <a:pt x="1278404" y="687857"/>
                  </a:lnTo>
                  <a:lnTo>
                    <a:pt x="1280160" y="640079"/>
                  </a:lnTo>
                  <a:lnTo>
                    <a:pt x="1278404" y="592302"/>
                  </a:lnTo>
                  <a:lnTo>
                    <a:pt x="1273221" y="545479"/>
                  </a:lnTo>
                  <a:lnTo>
                    <a:pt x="1264733" y="499735"/>
                  </a:lnTo>
                  <a:lnTo>
                    <a:pt x="1253064" y="455193"/>
                  </a:lnTo>
                  <a:lnTo>
                    <a:pt x="1238338" y="411978"/>
                  </a:lnTo>
                  <a:lnTo>
                    <a:pt x="1220679" y="370211"/>
                  </a:lnTo>
                  <a:lnTo>
                    <a:pt x="1200210" y="330018"/>
                  </a:lnTo>
                  <a:lnTo>
                    <a:pt x="1177054" y="291522"/>
                  </a:lnTo>
                  <a:lnTo>
                    <a:pt x="1151336" y="254846"/>
                  </a:lnTo>
                  <a:lnTo>
                    <a:pt x="1123179" y="220115"/>
                  </a:lnTo>
                  <a:lnTo>
                    <a:pt x="1092708" y="187451"/>
                  </a:lnTo>
                  <a:lnTo>
                    <a:pt x="1060044" y="156980"/>
                  </a:lnTo>
                  <a:lnTo>
                    <a:pt x="1025313" y="128823"/>
                  </a:lnTo>
                  <a:lnTo>
                    <a:pt x="988637" y="103105"/>
                  </a:lnTo>
                  <a:lnTo>
                    <a:pt x="950141" y="79949"/>
                  </a:lnTo>
                  <a:lnTo>
                    <a:pt x="909948" y="59480"/>
                  </a:lnTo>
                  <a:lnTo>
                    <a:pt x="868181" y="41821"/>
                  </a:lnTo>
                  <a:lnTo>
                    <a:pt x="824966" y="27095"/>
                  </a:lnTo>
                  <a:lnTo>
                    <a:pt x="780424" y="15426"/>
                  </a:lnTo>
                  <a:lnTo>
                    <a:pt x="734680" y="6938"/>
                  </a:lnTo>
                  <a:lnTo>
                    <a:pt x="687857" y="1755"/>
                  </a:lnTo>
                  <a:lnTo>
                    <a:pt x="640080" y="0"/>
                  </a:lnTo>
                  <a:close/>
                </a:path>
              </a:pathLst>
            </a:custGeom>
            <a:solidFill>
              <a:srgbClr val="FFFFFF"/>
            </a:solidFill>
          </p:spPr>
          <p:txBody>
            <a:bodyPr wrap="square" lIns="0" tIns="0" rIns="0" bIns="0" rtlCol="0"/>
            <a:lstStyle/>
            <a:p>
              <a:endParaRPr/>
            </a:p>
          </p:txBody>
        </p:sp>
        <p:sp>
          <p:nvSpPr>
            <p:cNvPr id="6" name="object 6"/>
            <p:cNvSpPr/>
            <p:nvPr/>
          </p:nvSpPr>
          <p:spPr>
            <a:xfrm>
              <a:off x="1133855" y="1371600"/>
              <a:ext cx="1280160" cy="1280160"/>
            </a:xfrm>
            <a:custGeom>
              <a:avLst/>
              <a:gdLst/>
              <a:ahLst/>
              <a:cxnLst/>
              <a:rect l="l" t="t" r="r" b="b"/>
              <a:pathLst>
                <a:path w="1280160" h="1280160">
                  <a:moveTo>
                    <a:pt x="0" y="640079"/>
                  </a:moveTo>
                  <a:lnTo>
                    <a:pt x="1755" y="592302"/>
                  </a:lnTo>
                  <a:lnTo>
                    <a:pt x="6938" y="545479"/>
                  </a:lnTo>
                  <a:lnTo>
                    <a:pt x="15426" y="499735"/>
                  </a:lnTo>
                  <a:lnTo>
                    <a:pt x="27095" y="455193"/>
                  </a:lnTo>
                  <a:lnTo>
                    <a:pt x="41821" y="411978"/>
                  </a:lnTo>
                  <a:lnTo>
                    <a:pt x="59480" y="370211"/>
                  </a:lnTo>
                  <a:lnTo>
                    <a:pt x="79949" y="330018"/>
                  </a:lnTo>
                  <a:lnTo>
                    <a:pt x="103105" y="291522"/>
                  </a:lnTo>
                  <a:lnTo>
                    <a:pt x="128823" y="254846"/>
                  </a:lnTo>
                  <a:lnTo>
                    <a:pt x="156980" y="220115"/>
                  </a:lnTo>
                  <a:lnTo>
                    <a:pt x="187452" y="187451"/>
                  </a:lnTo>
                  <a:lnTo>
                    <a:pt x="220115" y="156980"/>
                  </a:lnTo>
                  <a:lnTo>
                    <a:pt x="254846" y="128823"/>
                  </a:lnTo>
                  <a:lnTo>
                    <a:pt x="291522" y="103105"/>
                  </a:lnTo>
                  <a:lnTo>
                    <a:pt x="330018" y="79949"/>
                  </a:lnTo>
                  <a:lnTo>
                    <a:pt x="370211" y="59480"/>
                  </a:lnTo>
                  <a:lnTo>
                    <a:pt x="411978" y="41821"/>
                  </a:lnTo>
                  <a:lnTo>
                    <a:pt x="455193" y="27095"/>
                  </a:lnTo>
                  <a:lnTo>
                    <a:pt x="499735" y="15426"/>
                  </a:lnTo>
                  <a:lnTo>
                    <a:pt x="545479" y="6938"/>
                  </a:lnTo>
                  <a:lnTo>
                    <a:pt x="592302" y="1755"/>
                  </a:lnTo>
                  <a:lnTo>
                    <a:pt x="640080" y="0"/>
                  </a:lnTo>
                  <a:lnTo>
                    <a:pt x="687857" y="1755"/>
                  </a:lnTo>
                  <a:lnTo>
                    <a:pt x="734680" y="6938"/>
                  </a:lnTo>
                  <a:lnTo>
                    <a:pt x="780424" y="15426"/>
                  </a:lnTo>
                  <a:lnTo>
                    <a:pt x="824966" y="27095"/>
                  </a:lnTo>
                  <a:lnTo>
                    <a:pt x="868181" y="41821"/>
                  </a:lnTo>
                  <a:lnTo>
                    <a:pt x="909948" y="59480"/>
                  </a:lnTo>
                  <a:lnTo>
                    <a:pt x="950141" y="79949"/>
                  </a:lnTo>
                  <a:lnTo>
                    <a:pt x="988637" y="103105"/>
                  </a:lnTo>
                  <a:lnTo>
                    <a:pt x="1025313" y="128823"/>
                  </a:lnTo>
                  <a:lnTo>
                    <a:pt x="1060044" y="156980"/>
                  </a:lnTo>
                  <a:lnTo>
                    <a:pt x="1092708" y="187451"/>
                  </a:lnTo>
                  <a:lnTo>
                    <a:pt x="1123179" y="220115"/>
                  </a:lnTo>
                  <a:lnTo>
                    <a:pt x="1151336" y="254846"/>
                  </a:lnTo>
                  <a:lnTo>
                    <a:pt x="1177054" y="291522"/>
                  </a:lnTo>
                  <a:lnTo>
                    <a:pt x="1200210" y="330018"/>
                  </a:lnTo>
                  <a:lnTo>
                    <a:pt x="1220679" y="370211"/>
                  </a:lnTo>
                  <a:lnTo>
                    <a:pt x="1238338" y="411978"/>
                  </a:lnTo>
                  <a:lnTo>
                    <a:pt x="1253064" y="455193"/>
                  </a:lnTo>
                  <a:lnTo>
                    <a:pt x="1264733" y="499735"/>
                  </a:lnTo>
                  <a:lnTo>
                    <a:pt x="1273221" y="545479"/>
                  </a:lnTo>
                  <a:lnTo>
                    <a:pt x="1278404" y="592302"/>
                  </a:lnTo>
                  <a:lnTo>
                    <a:pt x="1280160" y="640079"/>
                  </a:lnTo>
                  <a:lnTo>
                    <a:pt x="1278404" y="687857"/>
                  </a:lnTo>
                  <a:lnTo>
                    <a:pt x="1273221" y="734680"/>
                  </a:lnTo>
                  <a:lnTo>
                    <a:pt x="1264733" y="780424"/>
                  </a:lnTo>
                  <a:lnTo>
                    <a:pt x="1253064" y="824966"/>
                  </a:lnTo>
                  <a:lnTo>
                    <a:pt x="1238338" y="868181"/>
                  </a:lnTo>
                  <a:lnTo>
                    <a:pt x="1220679" y="909948"/>
                  </a:lnTo>
                  <a:lnTo>
                    <a:pt x="1200210" y="950141"/>
                  </a:lnTo>
                  <a:lnTo>
                    <a:pt x="1177054" y="988637"/>
                  </a:lnTo>
                  <a:lnTo>
                    <a:pt x="1151336" y="1025313"/>
                  </a:lnTo>
                  <a:lnTo>
                    <a:pt x="1123179" y="1060044"/>
                  </a:lnTo>
                  <a:lnTo>
                    <a:pt x="1092708" y="1092707"/>
                  </a:lnTo>
                  <a:lnTo>
                    <a:pt x="1060044" y="1123179"/>
                  </a:lnTo>
                  <a:lnTo>
                    <a:pt x="1025313" y="1151336"/>
                  </a:lnTo>
                  <a:lnTo>
                    <a:pt x="988637" y="1177054"/>
                  </a:lnTo>
                  <a:lnTo>
                    <a:pt x="950141" y="1200210"/>
                  </a:lnTo>
                  <a:lnTo>
                    <a:pt x="909948" y="1220679"/>
                  </a:lnTo>
                  <a:lnTo>
                    <a:pt x="868181" y="1238338"/>
                  </a:lnTo>
                  <a:lnTo>
                    <a:pt x="824966" y="1253064"/>
                  </a:lnTo>
                  <a:lnTo>
                    <a:pt x="780424" y="1264733"/>
                  </a:lnTo>
                  <a:lnTo>
                    <a:pt x="734680" y="1273221"/>
                  </a:lnTo>
                  <a:lnTo>
                    <a:pt x="687857" y="1278404"/>
                  </a:lnTo>
                  <a:lnTo>
                    <a:pt x="640080" y="1280159"/>
                  </a:lnTo>
                  <a:lnTo>
                    <a:pt x="592302" y="1278404"/>
                  </a:lnTo>
                  <a:lnTo>
                    <a:pt x="545479" y="1273221"/>
                  </a:lnTo>
                  <a:lnTo>
                    <a:pt x="499735" y="1264733"/>
                  </a:lnTo>
                  <a:lnTo>
                    <a:pt x="455193" y="1253064"/>
                  </a:lnTo>
                  <a:lnTo>
                    <a:pt x="411978" y="1238338"/>
                  </a:lnTo>
                  <a:lnTo>
                    <a:pt x="370211" y="1220679"/>
                  </a:lnTo>
                  <a:lnTo>
                    <a:pt x="330018" y="1200210"/>
                  </a:lnTo>
                  <a:lnTo>
                    <a:pt x="291522" y="1177054"/>
                  </a:lnTo>
                  <a:lnTo>
                    <a:pt x="254846" y="1151336"/>
                  </a:lnTo>
                  <a:lnTo>
                    <a:pt x="220115" y="1123179"/>
                  </a:lnTo>
                  <a:lnTo>
                    <a:pt x="187452" y="1092707"/>
                  </a:lnTo>
                  <a:lnTo>
                    <a:pt x="156980" y="1060044"/>
                  </a:lnTo>
                  <a:lnTo>
                    <a:pt x="128823" y="1025313"/>
                  </a:lnTo>
                  <a:lnTo>
                    <a:pt x="103105" y="988637"/>
                  </a:lnTo>
                  <a:lnTo>
                    <a:pt x="79949" y="950141"/>
                  </a:lnTo>
                  <a:lnTo>
                    <a:pt x="59480" y="909948"/>
                  </a:lnTo>
                  <a:lnTo>
                    <a:pt x="41821" y="868181"/>
                  </a:lnTo>
                  <a:lnTo>
                    <a:pt x="27095" y="824966"/>
                  </a:lnTo>
                  <a:lnTo>
                    <a:pt x="15426" y="780424"/>
                  </a:lnTo>
                  <a:lnTo>
                    <a:pt x="6938" y="734680"/>
                  </a:lnTo>
                  <a:lnTo>
                    <a:pt x="1755" y="687857"/>
                  </a:lnTo>
                  <a:lnTo>
                    <a:pt x="0" y="640079"/>
                  </a:lnTo>
                  <a:close/>
                </a:path>
              </a:pathLst>
            </a:custGeom>
            <a:ln w="152400">
              <a:solidFill>
                <a:srgbClr val="A19BCA"/>
              </a:solidFill>
            </a:ln>
          </p:spPr>
          <p:txBody>
            <a:bodyPr wrap="square" lIns="0" tIns="0" rIns="0" bIns="0" rtlCol="0"/>
            <a:lstStyle/>
            <a:p>
              <a:endParaRPr/>
            </a:p>
          </p:txBody>
        </p:sp>
      </p:grpSp>
      <p:sp>
        <p:nvSpPr>
          <p:cNvPr id="7" name="object 7"/>
          <p:cNvSpPr txBox="1"/>
          <p:nvPr/>
        </p:nvSpPr>
        <p:spPr>
          <a:xfrm>
            <a:off x="1445260" y="1855978"/>
            <a:ext cx="657860"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Segoe UI"/>
                <a:cs typeface="Segoe UI"/>
              </a:rPr>
              <a:t>Listen</a:t>
            </a:r>
            <a:endParaRPr sz="1800">
              <a:latin typeface="Segoe UI"/>
              <a:cs typeface="Segoe UI"/>
            </a:endParaRPr>
          </a:p>
        </p:txBody>
      </p:sp>
      <p:sp>
        <p:nvSpPr>
          <p:cNvPr id="8" name="object 8">
            <a:extLst>
              <a:ext uri="{C183D7F6-B498-43B3-948B-1728B52AA6E4}">
                <adec:decorative xmlns:adec="http://schemas.microsoft.com/office/drawing/2017/decorative" val="1"/>
              </a:ext>
            </a:extLst>
          </p:cNvPr>
          <p:cNvSpPr/>
          <p:nvPr/>
        </p:nvSpPr>
        <p:spPr>
          <a:xfrm>
            <a:off x="3310128" y="2286000"/>
            <a:ext cx="2633980" cy="2971800"/>
          </a:xfrm>
          <a:custGeom>
            <a:avLst/>
            <a:gdLst/>
            <a:ahLst/>
            <a:cxnLst/>
            <a:rect l="l" t="t" r="r" b="b"/>
            <a:pathLst>
              <a:path w="2633979" h="2971800">
                <a:moveTo>
                  <a:pt x="2194560" y="0"/>
                </a:moveTo>
                <a:lnTo>
                  <a:pt x="438912" y="0"/>
                </a:lnTo>
                <a:lnTo>
                  <a:pt x="391080" y="2574"/>
                </a:lnTo>
                <a:lnTo>
                  <a:pt x="344743" y="10121"/>
                </a:lnTo>
                <a:lnTo>
                  <a:pt x="300167" y="22372"/>
                </a:lnTo>
                <a:lnTo>
                  <a:pt x="257619" y="39059"/>
                </a:lnTo>
                <a:lnTo>
                  <a:pt x="217367" y="59915"/>
                </a:lnTo>
                <a:lnTo>
                  <a:pt x="179679" y="84673"/>
                </a:lnTo>
                <a:lnTo>
                  <a:pt x="144822" y="113064"/>
                </a:lnTo>
                <a:lnTo>
                  <a:pt x="113064" y="144822"/>
                </a:lnTo>
                <a:lnTo>
                  <a:pt x="84673" y="179679"/>
                </a:lnTo>
                <a:lnTo>
                  <a:pt x="59915" y="217367"/>
                </a:lnTo>
                <a:lnTo>
                  <a:pt x="39059" y="257619"/>
                </a:lnTo>
                <a:lnTo>
                  <a:pt x="22372" y="300167"/>
                </a:lnTo>
                <a:lnTo>
                  <a:pt x="10121" y="344743"/>
                </a:lnTo>
                <a:lnTo>
                  <a:pt x="2574" y="391080"/>
                </a:lnTo>
                <a:lnTo>
                  <a:pt x="0" y="438912"/>
                </a:lnTo>
                <a:lnTo>
                  <a:pt x="0" y="2532888"/>
                </a:lnTo>
                <a:lnTo>
                  <a:pt x="2574" y="2580719"/>
                </a:lnTo>
                <a:lnTo>
                  <a:pt x="10121" y="2627056"/>
                </a:lnTo>
                <a:lnTo>
                  <a:pt x="22372" y="2671632"/>
                </a:lnTo>
                <a:lnTo>
                  <a:pt x="39059" y="2714180"/>
                </a:lnTo>
                <a:lnTo>
                  <a:pt x="59915" y="2754432"/>
                </a:lnTo>
                <a:lnTo>
                  <a:pt x="84673" y="2792120"/>
                </a:lnTo>
                <a:lnTo>
                  <a:pt x="113064" y="2826977"/>
                </a:lnTo>
                <a:lnTo>
                  <a:pt x="144822" y="2858735"/>
                </a:lnTo>
                <a:lnTo>
                  <a:pt x="179679" y="2887126"/>
                </a:lnTo>
                <a:lnTo>
                  <a:pt x="217367" y="2911884"/>
                </a:lnTo>
                <a:lnTo>
                  <a:pt x="257619" y="2932740"/>
                </a:lnTo>
                <a:lnTo>
                  <a:pt x="300167" y="2949427"/>
                </a:lnTo>
                <a:lnTo>
                  <a:pt x="344743" y="2961678"/>
                </a:lnTo>
                <a:lnTo>
                  <a:pt x="391080" y="2969225"/>
                </a:lnTo>
                <a:lnTo>
                  <a:pt x="438912" y="2971800"/>
                </a:lnTo>
                <a:lnTo>
                  <a:pt x="2194560" y="2971800"/>
                </a:lnTo>
                <a:lnTo>
                  <a:pt x="2242391" y="2969225"/>
                </a:lnTo>
                <a:lnTo>
                  <a:pt x="2288728" y="2961678"/>
                </a:lnTo>
                <a:lnTo>
                  <a:pt x="2333304" y="2949427"/>
                </a:lnTo>
                <a:lnTo>
                  <a:pt x="2375852" y="2932740"/>
                </a:lnTo>
                <a:lnTo>
                  <a:pt x="2416104" y="2911884"/>
                </a:lnTo>
                <a:lnTo>
                  <a:pt x="2453792" y="2887126"/>
                </a:lnTo>
                <a:lnTo>
                  <a:pt x="2488649" y="2858735"/>
                </a:lnTo>
                <a:lnTo>
                  <a:pt x="2520407" y="2826977"/>
                </a:lnTo>
                <a:lnTo>
                  <a:pt x="2548798" y="2792120"/>
                </a:lnTo>
                <a:lnTo>
                  <a:pt x="2573556" y="2754432"/>
                </a:lnTo>
                <a:lnTo>
                  <a:pt x="2594412" y="2714180"/>
                </a:lnTo>
                <a:lnTo>
                  <a:pt x="2611099" y="2671632"/>
                </a:lnTo>
                <a:lnTo>
                  <a:pt x="2623350" y="2627056"/>
                </a:lnTo>
                <a:lnTo>
                  <a:pt x="2630897" y="2580719"/>
                </a:lnTo>
                <a:lnTo>
                  <a:pt x="2633472" y="2532888"/>
                </a:lnTo>
                <a:lnTo>
                  <a:pt x="2633472" y="438912"/>
                </a:lnTo>
                <a:lnTo>
                  <a:pt x="2630897" y="391080"/>
                </a:lnTo>
                <a:lnTo>
                  <a:pt x="2623350" y="344743"/>
                </a:lnTo>
                <a:lnTo>
                  <a:pt x="2611099" y="300167"/>
                </a:lnTo>
                <a:lnTo>
                  <a:pt x="2594412" y="257619"/>
                </a:lnTo>
                <a:lnTo>
                  <a:pt x="2573556" y="217367"/>
                </a:lnTo>
                <a:lnTo>
                  <a:pt x="2548798" y="179679"/>
                </a:lnTo>
                <a:lnTo>
                  <a:pt x="2520407" y="144822"/>
                </a:lnTo>
                <a:lnTo>
                  <a:pt x="2488649" y="113064"/>
                </a:lnTo>
                <a:lnTo>
                  <a:pt x="2453792" y="84673"/>
                </a:lnTo>
                <a:lnTo>
                  <a:pt x="2416104" y="59915"/>
                </a:lnTo>
                <a:lnTo>
                  <a:pt x="2375852" y="39059"/>
                </a:lnTo>
                <a:lnTo>
                  <a:pt x="2333304" y="22372"/>
                </a:lnTo>
                <a:lnTo>
                  <a:pt x="2288728" y="10121"/>
                </a:lnTo>
                <a:lnTo>
                  <a:pt x="2242391" y="2574"/>
                </a:lnTo>
                <a:lnTo>
                  <a:pt x="2194560" y="0"/>
                </a:lnTo>
                <a:close/>
              </a:path>
            </a:pathLst>
          </a:custGeom>
          <a:solidFill>
            <a:srgbClr val="E2F6F8"/>
          </a:solidFill>
        </p:spPr>
        <p:txBody>
          <a:bodyPr wrap="square" lIns="0" tIns="0" rIns="0" bIns="0" rtlCol="0"/>
          <a:lstStyle/>
          <a:p>
            <a:endParaRPr/>
          </a:p>
        </p:txBody>
      </p:sp>
      <p:sp>
        <p:nvSpPr>
          <p:cNvPr id="9" name="object 9"/>
          <p:cNvSpPr txBox="1"/>
          <p:nvPr/>
        </p:nvSpPr>
        <p:spPr>
          <a:xfrm>
            <a:off x="3517646" y="2854706"/>
            <a:ext cx="2251075" cy="1940560"/>
          </a:xfrm>
          <a:prstGeom prst="rect">
            <a:avLst/>
          </a:prstGeom>
        </p:spPr>
        <p:txBody>
          <a:bodyPr vert="horz" wrap="square" lIns="0" tIns="12065" rIns="0" bIns="0" rtlCol="0">
            <a:spAutoFit/>
          </a:bodyPr>
          <a:lstStyle/>
          <a:p>
            <a:pPr marL="12700" marR="206375">
              <a:lnSpc>
                <a:spcPct val="100000"/>
              </a:lnSpc>
              <a:spcBef>
                <a:spcPts val="95"/>
              </a:spcBef>
            </a:pPr>
            <a:r>
              <a:rPr sz="1400" dirty="0">
                <a:latin typeface="Segoe UI"/>
                <a:cs typeface="Segoe UI"/>
              </a:rPr>
              <a:t>Uncover</a:t>
            </a:r>
            <a:r>
              <a:rPr sz="1400" spc="-35" dirty="0">
                <a:latin typeface="Segoe UI"/>
                <a:cs typeface="Segoe UI"/>
              </a:rPr>
              <a:t> </a:t>
            </a:r>
            <a:r>
              <a:rPr sz="1400" dirty="0">
                <a:latin typeface="Segoe UI"/>
                <a:cs typeface="Segoe UI"/>
              </a:rPr>
              <a:t>the</a:t>
            </a:r>
            <a:r>
              <a:rPr sz="1400" spc="-30" dirty="0">
                <a:latin typeface="Segoe UI"/>
                <a:cs typeface="Segoe UI"/>
              </a:rPr>
              <a:t> </a:t>
            </a:r>
            <a:r>
              <a:rPr sz="1400" spc="-10" dirty="0">
                <a:latin typeface="Segoe UI"/>
                <a:cs typeface="Segoe UI"/>
              </a:rPr>
              <a:t>underlying </a:t>
            </a:r>
            <a:r>
              <a:rPr sz="1400" dirty="0">
                <a:latin typeface="Segoe UI"/>
                <a:cs typeface="Segoe UI"/>
              </a:rPr>
              <a:t>conditions</a:t>
            </a:r>
            <a:r>
              <a:rPr sz="1400" spc="-40" dirty="0">
                <a:latin typeface="Segoe UI"/>
                <a:cs typeface="Segoe UI"/>
              </a:rPr>
              <a:t> </a:t>
            </a:r>
            <a:r>
              <a:rPr sz="1400" dirty="0">
                <a:latin typeface="Segoe UI"/>
                <a:cs typeface="Segoe UI"/>
              </a:rPr>
              <a:t>of</a:t>
            </a:r>
            <a:r>
              <a:rPr sz="1400" spc="-60" dirty="0">
                <a:latin typeface="Segoe UI"/>
                <a:cs typeface="Segoe UI"/>
              </a:rPr>
              <a:t> </a:t>
            </a:r>
            <a:r>
              <a:rPr sz="1400" dirty="0">
                <a:latin typeface="Segoe UI"/>
                <a:cs typeface="Segoe UI"/>
              </a:rPr>
              <a:t>inequities</a:t>
            </a:r>
            <a:r>
              <a:rPr sz="1400" spc="-35" dirty="0">
                <a:latin typeface="Segoe UI"/>
                <a:cs typeface="Segoe UI"/>
              </a:rPr>
              <a:t> </a:t>
            </a:r>
            <a:r>
              <a:rPr sz="1400" spc="-25" dirty="0">
                <a:latin typeface="Segoe UI"/>
                <a:cs typeface="Segoe UI"/>
              </a:rPr>
              <a:t>in </a:t>
            </a:r>
            <a:r>
              <a:rPr sz="1400" dirty="0">
                <a:latin typeface="Segoe UI"/>
                <a:cs typeface="Segoe UI"/>
              </a:rPr>
              <a:t>student</a:t>
            </a:r>
            <a:r>
              <a:rPr sz="1400" spc="-75" dirty="0">
                <a:latin typeface="Segoe UI"/>
                <a:cs typeface="Segoe UI"/>
              </a:rPr>
              <a:t> </a:t>
            </a:r>
            <a:r>
              <a:rPr sz="1400" dirty="0">
                <a:latin typeface="Segoe UI"/>
                <a:cs typeface="Segoe UI"/>
              </a:rPr>
              <a:t>experiences</a:t>
            </a:r>
            <a:r>
              <a:rPr sz="1400" spc="-55" dirty="0">
                <a:latin typeface="Segoe UI"/>
                <a:cs typeface="Segoe UI"/>
              </a:rPr>
              <a:t> </a:t>
            </a:r>
            <a:r>
              <a:rPr sz="1400" spc="-25" dirty="0">
                <a:latin typeface="Segoe UI"/>
                <a:cs typeface="Segoe UI"/>
              </a:rPr>
              <a:t>and </a:t>
            </a:r>
            <a:r>
              <a:rPr sz="1400" spc="-10" dirty="0">
                <a:latin typeface="Segoe UI"/>
                <a:cs typeface="Segoe UI"/>
              </a:rPr>
              <a:t>outcomes.</a:t>
            </a:r>
            <a:endParaRPr sz="1400" dirty="0">
              <a:latin typeface="Segoe UI"/>
              <a:cs typeface="Segoe UI"/>
            </a:endParaRPr>
          </a:p>
          <a:p>
            <a:pPr marL="12700" marR="5080">
              <a:lnSpc>
                <a:spcPct val="99200"/>
              </a:lnSpc>
              <a:spcBef>
                <a:spcPts val="1695"/>
              </a:spcBef>
            </a:pPr>
            <a:r>
              <a:rPr sz="1400" b="1" dirty="0">
                <a:latin typeface="Segoe UI"/>
                <a:cs typeface="Segoe UI"/>
              </a:rPr>
              <a:t>Decisions</a:t>
            </a:r>
            <a:r>
              <a:rPr sz="1400" b="1" spc="-50" dirty="0">
                <a:latin typeface="Segoe UI"/>
                <a:cs typeface="Segoe UI"/>
              </a:rPr>
              <a:t> </a:t>
            </a:r>
            <a:r>
              <a:rPr sz="1400" b="1" spc="-10" dirty="0">
                <a:latin typeface="Segoe UI"/>
                <a:cs typeface="Segoe UI"/>
              </a:rPr>
              <a:t>address predictable</a:t>
            </a:r>
            <a:r>
              <a:rPr sz="1400" b="1" spc="5" dirty="0">
                <a:latin typeface="Segoe UI"/>
                <a:cs typeface="Segoe UI"/>
              </a:rPr>
              <a:t> </a:t>
            </a:r>
            <a:r>
              <a:rPr sz="1400" b="1" dirty="0">
                <a:latin typeface="Segoe UI"/>
                <a:cs typeface="Segoe UI"/>
              </a:rPr>
              <a:t>and</a:t>
            </a:r>
            <a:r>
              <a:rPr sz="1400" b="1" spc="-10" dirty="0">
                <a:latin typeface="Segoe UI"/>
                <a:cs typeface="Segoe UI"/>
              </a:rPr>
              <a:t> systemic </a:t>
            </a:r>
            <a:r>
              <a:rPr sz="1400" b="1" dirty="0">
                <a:latin typeface="Segoe UI"/>
                <a:cs typeface="Segoe UI"/>
              </a:rPr>
              <a:t>harm</a:t>
            </a:r>
            <a:r>
              <a:rPr sz="1400" b="1" spc="-30" dirty="0">
                <a:latin typeface="Segoe UI"/>
                <a:cs typeface="Segoe UI"/>
              </a:rPr>
              <a:t> </a:t>
            </a:r>
            <a:r>
              <a:rPr sz="1400" b="1" dirty="0">
                <a:latin typeface="Segoe UI"/>
                <a:cs typeface="Segoe UI"/>
              </a:rPr>
              <a:t>to</a:t>
            </a:r>
            <a:r>
              <a:rPr sz="1400" b="1" spc="-45" dirty="0">
                <a:latin typeface="Segoe UI"/>
                <a:cs typeface="Segoe UI"/>
              </a:rPr>
              <a:t> </a:t>
            </a:r>
            <a:r>
              <a:rPr sz="1400" b="1" dirty="0">
                <a:latin typeface="Segoe UI"/>
                <a:cs typeface="Segoe UI"/>
              </a:rPr>
              <a:t>students</a:t>
            </a:r>
            <a:r>
              <a:rPr sz="1400" b="1" spc="-20" dirty="0">
                <a:latin typeface="Segoe UI"/>
                <a:cs typeface="Segoe UI"/>
              </a:rPr>
              <a:t> from </a:t>
            </a:r>
            <a:r>
              <a:rPr sz="1400" b="1" dirty="0">
                <a:latin typeface="Segoe UI"/>
                <a:cs typeface="Segoe UI"/>
              </a:rPr>
              <a:t>underserved</a:t>
            </a:r>
            <a:r>
              <a:rPr sz="1400" b="1" spc="-10" dirty="0">
                <a:latin typeface="Segoe UI"/>
                <a:cs typeface="Segoe UI"/>
              </a:rPr>
              <a:t> communities.</a:t>
            </a:r>
            <a:endParaRPr sz="1400" dirty="0">
              <a:latin typeface="Segoe UI"/>
              <a:cs typeface="Segoe UI"/>
            </a:endParaRPr>
          </a:p>
        </p:txBody>
      </p:sp>
      <p:grpSp>
        <p:nvGrpSpPr>
          <p:cNvPr id="10" name="object 10">
            <a:extLst>
              <a:ext uri="{C183D7F6-B498-43B3-948B-1728B52AA6E4}">
                <adec:decorative xmlns:adec="http://schemas.microsoft.com/office/drawing/2017/decorative" val="1"/>
              </a:ext>
            </a:extLst>
          </p:cNvPr>
          <p:cNvGrpSpPr/>
          <p:nvPr/>
        </p:nvGrpSpPr>
        <p:grpSpPr>
          <a:xfrm>
            <a:off x="3910584" y="1295400"/>
            <a:ext cx="1432560" cy="1432560"/>
            <a:chOff x="3910584" y="1295400"/>
            <a:chExt cx="1432560" cy="1432560"/>
          </a:xfrm>
        </p:grpSpPr>
        <p:sp>
          <p:nvSpPr>
            <p:cNvPr id="11" name="object 11"/>
            <p:cNvSpPr/>
            <p:nvPr/>
          </p:nvSpPr>
          <p:spPr>
            <a:xfrm>
              <a:off x="3986784" y="1371600"/>
              <a:ext cx="1280160" cy="1280160"/>
            </a:xfrm>
            <a:custGeom>
              <a:avLst/>
              <a:gdLst/>
              <a:ahLst/>
              <a:cxnLst/>
              <a:rect l="l" t="t" r="r" b="b"/>
              <a:pathLst>
                <a:path w="1280160" h="1280160">
                  <a:moveTo>
                    <a:pt x="640080" y="0"/>
                  </a:moveTo>
                  <a:lnTo>
                    <a:pt x="592302" y="1755"/>
                  </a:lnTo>
                  <a:lnTo>
                    <a:pt x="545479" y="6938"/>
                  </a:lnTo>
                  <a:lnTo>
                    <a:pt x="499735" y="15426"/>
                  </a:lnTo>
                  <a:lnTo>
                    <a:pt x="455193" y="27095"/>
                  </a:lnTo>
                  <a:lnTo>
                    <a:pt x="411978" y="41821"/>
                  </a:lnTo>
                  <a:lnTo>
                    <a:pt x="370211" y="59480"/>
                  </a:lnTo>
                  <a:lnTo>
                    <a:pt x="330018" y="79949"/>
                  </a:lnTo>
                  <a:lnTo>
                    <a:pt x="291522" y="103105"/>
                  </a:lnTo>
                  <a:lnTo>
                    <a:pt x="254846" y="128823"/>
                  </a:lnTo>
                  <a:lnTo>
                    <a:pt x="220115" y="156980"/>
                  </a:lnTo>
                  <a:lnTo>
                    <a:pt x="187452" y="187451"/>
                  </a:lnTo>
                  <a:lnTo>
                    <a:pt x="156980" y="220115"/>
                  </a:lnTo>
                  <a:lnTo>
                    <a:pt x="128823" y="254846"/>
                  </a:lnTo>
                  <a:lnTo>
                    <a:pt x="103105" y="291522"/>
                  </a:lnTo>
                  <a:lnTo>
                    <a:pt x="79949" y="330018"/>
                  </a:lnTo>
                  <a:lnTo>
                    <a:pt x="59480" y="370211"/>
                  </a:lnTo>
                  <a:lnTo>
                    <a:pt x="41821" y="411978"/>
                  </a:lnTo>
                  <a:lnTo>
                    <a:pt x="27095" y="455193"/>
                  </a:lnTo>
                  <a:lnTo>
                    <a:pt x="15426" y="499735"/>
                  </a:lnTo>
                  <a:lnTo>
                    <a:pt x="6938" y="545479"/>
                  </a:lnTo>
                  <a:lnTo>
                    <a:pt x="1755" y="592302"/>
                  </a:lnTo>
                  <a:lnTo>
                    <a:pt x="0" y="640079"/>
                  </a:lnTo>
                  <a:lnTo>
                    <a:pt x="1755" y="687857"/>
                  </a:lnTo>
                  <a:lnTo>
                    <a:pt x="6938" y="734680"/>
                  </a:lnTo>
                  <a:lnTo>
                    <a:pt x="15426" y="780424"/>
                  </a:lnTo>
                  <a:lnTo>
                    <a:pt x="27095" y="824966"/>
                  </a:lnTo>
                  <a:lnTo>
                    <a:pt x="41821" y="868181"/>
                  </a:lnTo>
                  <a:lnTo>
                    <a:pt x="59480" y="909948"/>
                  </a:lnTo>
                  <a:lnTo>
                    <a:pt x="79949" y="950141"/>
                  </a:lnTo>
                  <a:lnTo>
                    <a:pt x="103105" y="988637"/>
                  </a:lnTo>
                  <a:lnTo>
                    <a:pt x="128823" y="1025313"/>
                  </a:lnTo>
                  <a:lnTo>
                    <a:pt x="156980" y="1060044"/>
                  </a:lnTo>
                  <a:lnTo>
                    <a:pt x="187452" y="1092707"/>
                  </a:lnTo>
                  <a:lnTo>
                    <a:pt x="220115" y="1123179"/>
                  </a:lnTo>
                  <a:lnTo>
                    <a:pt x="254846" y="1151336"/>
                  </a:lnTo>
                  <a:lnTo>
                    <a:pt x="291522" y="1177054"/>
                  </a:lnTo>
                  <a:lnTo>
                    <a:pt x="330018" y="1200210"/>
                  </a:lnTo>
                  <a:lnTo>
                    <a:pt x="370211" y="1220679"/>
                  </a:lnTo>
                  <a:lnTo>
                    <a:pt x="411978" y="1238338"/>
                  </a:lnTo>
                  <a:lnTo>
                    <a:pt x="455193" y="1253064"/>
                  </a:lnTo>
                  <a:lnTo>
                    <a:pt x="499735" y="1264733"/>
                  </a:lnTo>
                  <a:lnTo>
                    <a:pt x="545479" y="1273221"/>
                  </a:lnTo>
                  <a:lnTo>
                    <a:pt x="592302" y="1278404"/>
                  </a:lnTo>
                  <a:lnTo>
                    <a:pt x="640080" y="1280159"/>
                  </a:lnTo>
                  <a:lnTo>
                    <a:pt x="687857" y="1278404"/>
                  </a:lnTo>
                  <a:lnTo>
                    <a:pt x="734680" y="1273221"/>
                  </a:lnTo>
                  <a:lnTo>
                    <a:pt x="780424" y="1264733"/>
                  </a:lnTo>
                  <a:lnTo>
                    <a:pt x="824966" y="1253064"/>
                  </a:lnTo>
                  <a:lnTo>
                    <a:pt x="868181" y="1238338"/>
                  </a:lnTo>
                  <a:lnTo>
                    <a:pt x="909948" y="1220679"/>
                  </a:lnTo>
                  <a:lnTo>
                    <a:pt x="950141" y="1200210"/>
                  </a:lnTo>
                  <a:lnTo>
                    <a:pt x="988637" y="1177054"/>
                  </a:lnTo>
                  <a:lnTo>
                    <a:pt x="1025313" y="1151336"/>
                  </a:lnTo>
                  <a:lnTo>
                    <a:pt x="1060044" y="1123179"/>
                  </a:lnTo>
                  <a:lnTo>
                    <a:pt x="1092708" y="1092707"/>
                  </a:lnTo>
                  <a:lnTo>
                    <a:pt x="1123179" y="1060044"/>
                  </a:lnTo>
                  <a:lnTo>
                    <a:pt x="1151336" y="1025313"/>
                  </a:lnTo>
                  <a:lnTo>
                    <a:pt x="1177054" y="988637"/>
                  </a:lnTo>
                  <a:lnTo>
                    <a:pt x="1200210" y="950141"/>
                  </a:lnTo>
                  <a:lnTo>
                    <a:pt x="1220679" y="909948"/>
                  </a:lnTo>
                  <a:lnTo>
                    <a:pt x="1238338" y="868181"/>
                  </a:lnTo>
                  <a:lnTo>
                    <a:pt x="1253064" y="824966"/>
                  </a:lnTo>
                  <a:lnTo>
                    <a:pt x="1264733" y="780424"/>
                  </a:lnTo>
                  <a:lnTo>
                    <a:pt x="1273221" y="734680"/>
                  </a:lnTo>
                  <a:lnTo>
                    <a:pt x="1278404" y="687857"/>
                  </a:lnTo>
                  <a:lnTo>
                    <a:pt x="1280160" y="640079"/>
                  </a:lnTo>
                  <a:lnTo>
                    <a:pt x="1278404" y="592302"/>
                  </a:lnTo>
                  <a:lnTo>
                    <a:pt x="1273221" y="545479"/>
                  </a:lnTo>
                  <a:lnTo>
                    <a:pt x="1264733" y="499735"/>
                  </a:lnTo>
                  <a:lnTo>
                    <a:pt x="1253064" y="455193"/>
                  </a:lnTo>
                  <a:lnTo>
                    <a:pt x="1238338" y="411978"/>
                  </a:lnTo>
                  <a:lnTo>
                    <a:pt x="1220679" y="370211"/>
                  </a:lnTo>
                  <a:lnTo>
                    <a:pt x="1200210" y="330018"/>
                  </a:lnTo>
                  <a:lnTo>
                    <a:pt x="1177054" y="291522"/>
                  </a:lnTo>
                  <a:lnTo>
                    <a:pt x="1151336" y="254846"/>
                  </a:lnTo>
                  <a:lnTo>
                    <a:pt x="1123179" y="220115"/>
                  </a:lnTo>
                  <a:lnTo>
                    <a:pt x="1092708" y="187451"/>
                  </a:lnTo>
                  <a:lnTo>
                    <a:pt x="1060044" y="156980"/>
                  </a:lnTo>
                  <a:lnTo>
                    <a:pt x="1025313" y="128823"/>
                  </a:lnTo>
                  <a:lnTo>
                    <a:pt x="988637" y="103105"/>
                  </a:lnTo>
                  <a:lnTo>
                    <a:pt x="950141" y="79949"/>
                  </a:lnTo>
                  <a:lnTo>
                    <a:pt x="909948" y="59480"/>
                  </a:lnTo>
                  <a:lnTo>
                    <a:pt x="868181" y="41821"/>
                  </a:lnTo>
                  <a:lnTo>
                    <a:pt x="824966" y="27095"/>
                  </a:lnTo>
                  <a:lnTo>
                    <a:pt x="780424" y="15426"/>
                  </a:lnTo>
                  <a:lnTo>
                    <a:pt x="734680" y="6938"/>
                  </a:lnTo>
                  <a:lnTo>
                    <a:pt x="687857" y="1755"/>
                  </a:lnTo>
                  <a:lnTo>
                    <a:pt x="640080" y="0"/>
                  </a:lnTo>
                  <a:close/>
                </a:path>
              </a:pathLst>
            </a:custGeom>
            <a:solidFill>
              <a:srgbClr val="FFFFFF"/>
            </a:solidFill>
          </p:spPr>
          <p:txBody>
            <a:bodyPr wrap="square" lIns="0" tIns="0" rIns="0" bIns="0" rtlCol="0"/>
            <a:lstStyle/>
            <a:p>
              <a:endParaRPr/>
            </a:p>
          </p:txBody>
        </p:sp>
        <p:sp>
          <p:nvSpPr>
            <p:cNvPr id="12" name="object 12"/>
            <p:cNvSpPr/>
            <p:nvPr/>
          </p:nvSpPr>
          <p:spPr>
            <a:xfrm>
              <a:off x="3986784" y="1371600"/>
              <a:ext cx="1280160" cy="1280160"/>
            </a:xfrm>
            <a:custGeom>
              <a:avLst/>
              <a:gdLst/>
              <a:ahLst/>
              <a:cxnLst/>
              <a:rect l="l" t="t" r="r" b="b"/>
              <a:pathLst>
                <a:path w="1280160" h="1280160">
                  <a:moveTo>
                    <a:pt x="0" y="640079"/>
                  </a:moveTo>
                  <a:lnTo>
                    <a:pt x="1755" y="592302"/>
                  </a:lnTo>
                  <a:lnTo>
                    <a:pt x="6938" y="545479"/>
                  </a:lnTo>
                  <a:lnTo>
                    <a:pt x="15426" y="499735"/>
                  </a:lnTo>
                  <a:lnTo>
                    <a:pt x="27095" y="455193"/>
                  </a:lnTo>
                  <a:lnTo>
                    <a:pt x="41821" y="411978"/>
                  </a:lnTo>
                  <a:lnTo>
                    <a:pt x="59480" y="370211"/>
                  </a:lnTo>
                  <a:lnTo>
                    <a:pt x="79949" y="330018"/>
                  </a:lnTo>
                  <a:lnTo>
                    <a:pt x="103105" y="291522"/>
                  </a:lnTo>
                  <a:lnTo>
                    <a:pt x="128823" y="254846"/>
                  </a:lnTo>
                  <a:lnTo>
                    <a:pt x="156980" y="220115"/>
                  </a:lnTo>
                  <a:lnTo>
                    <a:pt x="187452" y="187451"/>
                  </a:lnTo>
                  <a:lnTo>
                    <a:pt x="220115" y="156980"/>
                  </a:lnTo>
                  <a:lnTo>
                    <a:pt x="254846" y="128823"/>
                  </a:lnTo>
                  <a:lnTo>
                    <a:pt x="291522" y="103105"/>
                  </a:lnTo>
                  <a:lnTo>
                    <a:pt x="330018" y="79949"/>
                  </a:lnTo>
                  <a:lnTo>
                    <a:pt x="370211" y="59480"/>
                  </a:lnTo>
                  <a:lnTo>
                    <a:pt x="411978" y="41821"/>
                  </a:lnTo>
                  <a:lnTo>
                    <a:pt x="455193" y="27095"/>
                  </a:lnTo>
                  <a:lnTo>
                    <a:pt x="499735" y="15426"/>
                  </a:lnTo>
                  <a:lnTo>
                    <a:pt x="545479" y="6938"/>
                  </a:lnTo>
                  <a:lnTo>
                    <a:pt x="592302" y="1755"/>
                  </a:lnTo>
                  <a:lnTo>
                    <a:pt x="640080" y="0"/>
                  </a:lnTo>
                  <a:lnTo>
                    <a:pt x="687857" y="1755"/>
                  </a:lnTo>
                  <a:lnTo>
                    <a:pt x="734680" y="6938"/>
                  </a:lnTo>
                  <a:lnTo>
                    <a:pt x="780424" y="15426"/>
                  </a:lnTo>
                  <a:lnTo>
                    <a:pt x="824966" y="27095"/>
                  </a:lnTo>
                  <a:lnTo>
                    <a:pt x="868181" y="41821"/>
                  </a:lnTo>
                  <a:lnTo>
                    <a:pt x="909948" y="59480"/>
                  </a:lnTo>
                  <a:lnTo>
                    <a:pt x="950141" y="79949"/>
                  </a:lnTo>
                  <a:lnTo>
                    <a:pt x="988637" y="103105"/>
                  </a:lnTo>
                  <a:lnTo>
                    <a:pt x="1025313" y="128823"/>
                  </a:lnTo>
                  <a:lnTo>
                    <a:pt x="1060044" y="156980"/>
                  </a:lnTo>
                  <a:lnTo>
                    <a:pt x="1092708" y="187451"/>
                  </a:lnTo>
                  <a:lnTo>
                    <a:pt x="1123179" y="220115"/>
                  </a:lnTo>
                  <a:lnTo>
                    <a:pt x="1151336" y="254846"/>
                  </a:lnTo>
                  <a:lnTo>
                    <a:pt x="1177054" y="291522"/>
                  </a:lnTo>
                  <a:lnTo>
                    <a:pt x="1200210" y="330018"/>
                  </a:lnTo>
                  <a:lnTo>
                    <a:pt x="1220679" y="370211"/>
                  </a:lnTo>
                  <a:lnTo>
                    <a:pt x="1238338" y="411978"/>
                  </a:lnTo>
                  <a:lnTo>
                    <a:pt x="1253064" y="455193"/>
                  </a:lnTo>
                  <a:lnTo>
                    <a:pt x="1264733" y="499735"/>
                  </a:lnTo>
                  <a:lnTo>
                    <a:pt x="1273221" y="545479"/>
                  </a:lnTo>
                  <a:lnTo>
                    <a:pt x="1278404" y="592302"/>
                  </a:lnTo>
                  <a:lnTo>
                    <a:pt x="1280160" y="640079"/>
                  </a:lnTo>
                  <a:lnTo>
                    <a:pt x="1278404" y="687857"/>
                  </a:lnTo>
                  <a:lnTo>
                    <a:pt x="1273221" y="734680"/>
                  </a:lnTo>
                  <a:lnTo>
                    <a:pt x="1264733" y="780424"/>
                  </a:lnTo>
                  <a:lnTo>
                    <a:pt x="1253064" y="824966"/>
                  </a:lnTo>
                  <a:lnTo>
                    <a:pt x="1238338" y="868181"/>
                  </a:lnTo>
                  <a:lnTo>
                    <a:pt x="1220679" y="909948"/>
                  </a:lnTo>
                  <a:lnTo>
                    <a:pt x="1200210" y="950141"/>
                  </a:lnTo>
                  <a:lnTo>
                    <a:pt x="1177054" y="988637"/>
                  </a:lnTo>
                  <a:lnTo>
                    <a:pt x="1151336" y="1025313"/>
                  </a:lnTo>
                  <a:lnTo>
                    <a:pt x="1123179" y="1060044"/>
                  </a:lnTo>
                  <a:lnTo>
                    <a:pt x="1092708" y="1092707"/>
                  </a:lnTo>
                  <a:lnTo>
                    <a:pt x="1060044" y="1123179"/>
                  </a:lnTo>
                  <a:lnTo>
                    <a:pt x="1025313" y="1151336"/>
                  </a:lnTo>
                  <a:lnTo>
                    <a:pt x="988637" y="1177054"/>
                  </a:lnTo>
                  <a:lnTo>
                    <a:pt x="950141" y="1200210"/>
                  </a:lnTo>
                  <a:lnTo>
                    <a:pt x="909948" y="1220679"/>
                  </a:lnTo>
                  <a:lnTo>
                    <a:pt x="868181" y="1238338"/>
                  </a:lnTo>
                  <a:lnTo>
                    <a:pt x="824966" y="1253064"/>
                  </a:lnTo>
                  <a:lnTo>
                    <a:pt x="780424" y="1264733"/>
                  </a:lnTo>
                  <a:lnTo>
                    <a:pt x="734680" y="1273221"/>
                  </a:lnTo>
                  <a:lnTo>
                    <a:pt x="687857" y="1278404"/>
                  </a:lnTo>
                  <a:lnTo>
                    <a:pt x="640080" y="1280159"/>
                  </a:lnTo>
                  <a:lnTo>
                    <a:pt x="592302" y="1278404"/>
                  </a:lnTo>
                  <a:lnTo>
                    <a:pt x="545479" y="1273221"/>
                  </a:lnTo>
                  <a:lnTo>
                    <a:pt x="499735" y="1264733"/>
                  </a:lnTo>
                  <a:lnTo>
                    <a:pt x="455193" y="1253064"/>
                  </a:lnTo>
                  <a:lnTo>
                    <a:pt x="411978" y="1238338"/>
                  </a:lnTo>
                  <a:lnTo>
                    <a:pt x="370211" y="1220679"/>
                  </a:lnTo>
                  <a:lnTo>
                    <a:pt x="330018" y="1200210"/>
                  </a:lnTo>
                  <a:lnTo>
                    <a:pt x="291522" y="1177054"/>
                  </a:lnTo>
                  <a:lnTo>
                    <a:pt x="254846" y="1151336"/>
                  </a:lnTo>
                  <a:lnTo>
                    <a:pt x="220115" y="1123179"/>
                  </a:lnTo>
                  <a:lnTo>
                    <a:pt x="187452" y="1092707"/>
                  </a:lnTo>
                  <a:lnTo>
                    <a:pt x="156980" y="1060044"/>
                  </a:lnTo>
                  <a:lnTo>
                    <a:pt x="128823" y="1025313"/>
                  </a:lnTo>
                  <a:lnTo>
                    <a:pt x="103105" y="988637"/>
                  </a:lnTo>
                  <a:lnTo>
                    <a:pt x="79949" y="950141"/>
                  </a:lnTo>
                  <a:lnTo>
                    <a:pt x="59480" y="909948"/>
                  </a:lnTo>
                  <a:lnTo>
                    <a:pt x="41821" y="868181"/>
                  </a:lnTo>
                  <a:lnTo>
                    <a:pt x="27095" y="824966"/>
                  </a:lnTo>
                  <a:lnTo>
                    <a:pt x="15426" y="780424"/>
                  </a:lnTo>
                  <a:lnTo>
                    <a:pt x="6938" y="734680"/>
                  </a:lnTo>
                  <a:lnTo>
                    <a:pt x="1755" y="687857"/>
                  </a:lnTo>
                  <a:lnTo>
                    <a:pt x="0" y="640079"/>
                  </a:lnTo>
                  <a:close/>
                </a:path>
              </a:pathLst>
            </a:custGeom>
            <a:ln w="152400">
              <a:solidFill>
                <a:srgbClr val="45C3D7"/>
              </a:solidFill>
            </a:ln>
          </p:spPr>
          <p:txBody>
            <a:bodyPr wrap="square" lIns="0" tIns="0" rIns="0" bIns="0" rtlCol="0"/>
            <a:lstStyle/>
            <a:p>
              <a:endParaRPr/>
            </a:p>
          </p:txBody>
        </p:sp>
      </p:grpSp>
      <p:sp>
        <p:nvSpPr>
          <p:cNvPr id="13" name="object 13"/>
          <p:cNvSpPr txBox="1"/>
          <p:nvPr/>
        </p:nvSpPr>
        <p:spPr>
          <a:xfrm>
            <a:off x="4170426" y="1855978"/>
            <a:ext cx="91503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Segoe UI"/>
                <a:cs typeface="Segoe UI"/>
              </a:rPr>
              <a:t>Uncover</a:t>
            </a:r>
            <a:endParaRPr sz="1800">
              <a:latin typeface="Segoe UI"/>
              <a:cs typeface="Segoe UI"/>
            </a:endParaRPr>
          </a:p>
        </p:txBody>
      </p:sp>
      <p:sp>
        <p:nvSpPr>
          <p:cNvPr id="14" name="object 14">
            <a:extLst>
              <a:ext uri="{C183D7F6-B498-43B3-948B-1728B52AA6E4}">
                <adec:decorative xmlns:adec="http://schemas.microsoft.com/office/drawing/2017/decorative" val="1"/>
              </a:ext>
            </a:extLst>
          </p:cNvPr>
          <p:cNvSpPr/>
          <p:nvPr/>
        </p:nvSpPr>
        <p:spPr>
          <a:xfrm>
            <a:off x="6172200" y="2286000"/>
            <a:ext cx="2633980" cy="2971800"/>
          </a:xfrm>
          <a:custGeom>
            <a:avLst/>
            <a:gdLst/>
            <a:ahLst/>
            <a:cxnLst/>
            <a:rect l="l" t="t" r="r" b="b"/>
            <a:pathLst>
              <a:path w="2633979" h="2971800">
                <a:moveTo>
                  <a:pt x="2194560" y="0"/>
                </a:moveTo>
                <a:lnTo>
                  <a:pt x="438912" y="0"/>
                </a:lnTo>
                <a:lnTo>
                  <a:pt x="391080" y="2574"/>
                </a:lnTo>
                <a:lnTo>
                  <a:pt x="344743" y="10121"/>
                </a:lnTo>
                <a:lnTo>
                  <a:pt x="300167" y="22372"/>
                </a:lnTo>
                <a:lnTo>
                  <a:pt x="257619" y="39059"/>
                </a:lnTo>
                <a:lnTo>
                  <a:pt x="217367" y="59915"/>
                </a:lnTo>
                <a:lnTo>
                  <a:pt x="179679" y="84673"/>
                </a:lnTo>
                <a:lnTo>
                  <a:pt x="144822" y="113064"/>
                </a:lnTo>
                <a:lnTo>
                  <a:pt x="113064" y="144822"/>
                </a:lnTo>
                <a:lnTo>
                  <a:pt x="84673" y="179679"/>
                </a:lnTo>
                <a:lnTo>
                  <a:pt x="59915" y="217367"/>
                </a:lnTo>
                <a:lnTo>
                  <a:pt x="39059" y="257619"/>
                </a:lnTo>
                <a:lnTo>
                  <a:pt x="22372" y="300167"/>
                </a:lnTo>
                <a:lnTo>
                  <a:pt x="10121" y="344743"/>
                </a:lnTo>
                <a:lnTo>
                  <a:pt x="2574" y="391080"/>
                </a:lnTo>
                <a:lnTo>
                  <a:pt x="0" y="438912"/>
                </a:lnTo>
                <a:lnTo>
                  <a:pt x="0" y="2532888"/>
                </a:lnTo>
                <a:lnTo>
                  <a:pt x="2574" y="2580719"/>
                </a:lnTo>
                <a:lnTo>
                  <a:pt x="10121" y="2627056"/>
                </a:lnTo>
                <a:lnTo>
                  <a:pt x="22372" y="2671632"/>
                </a:lnTo>
                <a:lnTo>
                  <a:pt x="39059" y="2714180"/>
                </a:lnTo>
                <a:lnTo>
                  <a:pt x="59915" y="2754432"/>
                </a:lnTo>
                <a:lnTo>
                  <a:pt x="84673" y="2792120"/>
                </a:lnTo>
                <a:lnTo>
                  <a:pt x="113064" y="2826977"/>
                </a:lnTo>
                <a:lnTo>
                  <a:pt x="144822" y="2858735"/>
                </a:lnTo>
                <a:lnTo>
                  <a:pt x="179679" y="2887126"/>
                </a:lnTo>
                <a:lnTo>
                  <a:pt x="217367" y="2911884"/>
                </a:lnTo>
                <a:lnTo>
                  <a:pt x="257619" y="2932740"/>
                </a:lnTo>
                <a:lnTo>
                  <a:pt x="300167" y="2949427"/>
                </a:lnTo>
                <a:lnTo>
                  <a:pt x="344743" y="2961678"/>
                </a:lnTo>
                <a:lnTo>
                  <a:pt x="391080" y="2969225"/>
                </a:lnTo>
                <a:lnTo>
                  <a:pt x="438912" y="2971800"/>
                </a:lnTo>
                <a:lnTo>
                  <a:pt x="2194560" y="2971800"/>
                </a:lnTo>
                <a:lnTo>
                  <a:pt x="2242391" y="2969225"/>
                </a:lnTo>
                <a:lnTo>
                  <a:pt x="2288728" y="2961678"/>
                </a:lnTo>
                <a:lnTo>
                  <a:pt x="2333304" y="2949427"/>
                </a:lnTo>
                <a:lnTo>
                  <a:pt x="2375852" y="2932740"/>
                </a:lnTo>
                <a:lnTo>
                  <a:pt x="2416104" y="2911884"/>
                </a:lnTo>
                <a:lnTo>
                  <a:pt x="2453792" y="2887126"/>
                </a:lnTo>
                <a:lnTo>
                  <a:pt x="2488649" y="2858735"/>
                </a:lnTo>
                <a:lnTo>
                  <a:pt x="2520407" y="2826977"/>
                </a:lnTo>
                <a:lnTo>
                  <a:pt x="2548798" y="2792120"/>
                </a:lnTo>
                <a:lnTo>
                  <a:pt x="2573556" y="2754432"/>
                </a:lnTo>
                <a:lnTo>
                  <a:pt x="2594412" y="2714180"/>
                </a:lnTo>
                <a:lnTo>
                  <a:pt x="2611099" y="2671632"/>
                </a:lnTo>
                <a:lnTo>
                  <a:pt x="2623350" y="2627056"/>
                </a:lnTo>
                <a:lnTo>
                  <a:pt x="2630897" y="2580719"/>
                </a:lnTo>
                <a:lnTo>
                  <a:pt x="2633472" y="2532888"/>
                </a:lnTo>
                <a:lnTo>
                  <a:pt x="2633472" y="438912"/>
                </a:lnTo>
                <a:lnTo>
                  <a:pt x="2630897" y="391080"/>
                </a:lnTo>
                <a:lnTo>
                  <a:pt x="2623350" y="344743"/>
                </a:lnTo>
                <a:lnTo>
                  <a:pt x="2611099" y="300167"/>
                </a:lnTo>
                <a:lnTo>
                  <a:pt x="2594412" y="257619"/>
                </a:lnTo>
                <a:lnTo>
                  <a:pt x="2573556" y="217367"/>
                </a:lnTo>
                <a:lnTo>
                  <a:pt x="2548798" y="179679"/>
                </a:lnTo>
                <a:lnTo>
                  <a:pt x="2520407" y="144822"/>
                </a:lnTo>
                <a:lnTo>
                  <a:pt x="2488649" y="113064"/>
                </a:lnTo>
                <a:lnTo>
                  <a:pt x="2453792" y="84673"/>
                </a:lnTo>
                <a:lnTo>
                  <a:pt x="2416104" y="59915"/>
                </a:lnTo>
                <a:lnTo>
                  <a:pt x="2375852" y="39059"/>
                </a:lnTo>
                <a:lnTo>
                  <a:pt x="2333304" y="22372"/>
                </a:lnTo>
                <a:lnTo>
                  <a:pt x="2288728" y="10121"/>
                </a:lnTo>
                <a:lnTo>
                  <a:pt x="2242391" y="2574"/>
                </a:lnTo>
                <a:lnTo>
                  <a:pt x="2194560" y="0"/>
                </a:lnTo>
                <a:close/>
              </a:path>
            </a:pathLst>
          </a:custGeom>
          <a:solidFill>
            <a:srgbClr val="CFD268">
              <a:alpha val="14510"/>
            </a:srgbClr>
          </a:solidFill>
        </p:spPr>
        <p:txBody>
          <a:bodyPr wrap="square" lIns="0" tIns="0" rIns="0" bIns="0" rtlCol="0"/>
          <a:lstStyle/>
          <a:p>
            <a:endParaRPr/>
          </a:p>
        </p:txBody>
      </p:sp>
      <p:sp>
        <p:nvSpPr>
          <p:cNvPr id="15" name="object 15"/>
          <p:cNvSpPr txBox="1"/>
          <p:nvPr/>
        </p:nvSpPr>
        <p:spPr>
          <a:xfrm>
            <a:off x="6379971" y="2854706"/>
            <a:ext cx="2200910" cy="665480"/>
          </a:xfrm>
          <a:prstGeom prst="rect">
            <a:avLst/>
          </a:prstGeom>
        </p:spPr>
        <p:txBody>
          <a:bodyPr vert="horz" wrap="square" lIns="0" tIns="12065" rIns="0" bIns="0" rtlCol="0">
            <a:spAutoFit/>
          </a:bodyPr>
          <a:lstStyle/>
          <a:p>
            <a:pPr marL="12700" marR="5080">
              <a:lnSpc>
                <a:spcPct val="100000"/>
              </a:lnSpc>
              <a:spcBef>
                <a:spcPts val="95"/>
              </a:spcBef>
            </a:pPr>
            <a:r>
              <a:rPr sz="1400" spc="-20" dirty="0">
                <a:latin typeface="Segoe UI"/>
                <a:cs typeface="Segoe UI"/>
              </a:rPr>
              <a:t>Co-</a:t>
            </a:r>
            <a:r>
              <a:rPr sz="1400" dirty="0">
                <a:latin typeface="Segoe UI"/>
                <a:cs typeface="Segoe UI"/>
              </a:rPr>
              <a:t>design</a:t>
            </a:r>
            <a:r>
              <a:rPr sz="1400" spc="5" dirty="0">
                <a:latin typeface="Segoe UI"/>
                <a:cs typeface="Segoe UI"/>
              </a:rPr>
              <a:t> </a:t>
            </a:r>
            <a:r>
              <a:rPr sz="1400" dirty="0">
                <a:latin typeface="Segoe UI"/>
                <a:cs typeface="Segoe UI"/>
              </a:rPr>
              <a:t>the</a:t>
            </a:r>
            <a:r>
              <a:rPr sz="1400" spc="-10" dirty="0">
                <a:latin typeface="Segoe UI"/>
                <a:cs typeface="Segoe UI"/>
              </a:rPr>
              <a:t> </a:t>
            </a:r>
            <a:r>
              <a:rPr sz="1400" dirty="0">
                <a:latin typeface="Segoe UI"/>
                <a:cs typeface="Segoe UI"/>
              </a:rPr>
              <a:t>plan</a:t>
            </a:r>
            <a:r>
              <a:rPr sz="1400" spc="-20" dirty="0">
                <a:latin typeface="Segoe UI"/>
                <a:cs typeface="Segoe UI"/>
              </a:rPr>
              <a:t> </a:t>
            </a:r>
            <a:r>
              <a:rPr sz="1400" dirty="0">
                <a:latin typeface="Segoe UI"/>
                <a:cs typeface="Segoe UI"/>
              </a:rPr>
              <a:t>to</a:t>
            </a:r>
            <a:r>
              <a:rPr sz="1400" spc="-5" dirty="0">
                <a:latin typeface="Segoe UI"/>
                <a:cs typeface="Segoe UI"/>
              </a:rPr>
              <a:t> </a:t>
            </a:r>
            <a:r>
              <a:rPr sz="1400" spc="-20" dirty="0">
                <a:latin typeface="Segoe UI"/>
                <a:cs typeface="Segoe UI"/>
              </a:rPr>
              <a:t>serve </a:t>
            </a:r>
            <a:r>
              <a:rPr sz="1400" dirty="0">
                <a:latin typeface="Segoe UI"/>
                <a:cs typeface="Segoe UI"/>
              </a:rPr>
              <a:t>students’</a:t>
            </a:r>
            <a:r>
              <a:rPr sz="1400" spc="-40" dirty="0">
                <a:latin typeface="Segoe UI"/>
                <a:cs typeface="Segoe UI"/>
              </a:rPr>
              <a:t> </a:t>
            </a:r>
            <a:r>
              <a:rPr sz="1400" dirty="0">
                <a:latin typeface="Segoe UI"/>
                <a:cs typeface="Segoe UI"/>
              </a:rPr>
              <a:t>needs</a:t>
            </a:r>
            <a:r>
              <a:rPr sz="1400" spc="-40" dirty="0">
                <a:latin typeface="Segoe UI"/>
                <a:cs typeface="Segoe UI"/>
              </a:rPr>
              <a:t> </a:t>
            </a:r>
            <a:r>
              <a:rPr sz="1400" spc="-25" dirty="0">
                <a:latin typeface="Segoe UI"/>
                <a:cs typeface="Segoe UI"/>
              </a:rPr>
              <a:t>and </a:t>
            </a:r>
            <a:r>
              <a:rPr sz="1400" spc="-10" dirty="0">
                <a:latin typeface="Segoe UI"/>
                <a:cs typeface="Segoe UI"/>
              </a:rPr>
              <a:t>aspirations.</a:t>
            </a:r>
            <a:endParaRPr sz="1400">
              <a:latin typeface="Segoe UI"/>
              <a:cs typeface="Segoe UI"/>
            </a:endParaRPr>
          </a:p>
        </p:txBody>
      </p:sp>
      <p:sp>
        <p:nvSpPr>
          <p:cNvPr id="16" name="object 16"/>
          <p:cNvSpPr txBox="1"/>
          <p:nvPr/>
        </p:nvSpPr>
        <p:spPr>
          <a:xfrm>
            <a:off x="6379971" y="3921759"/>
            <a:ext cx="2220595" cy="873760"/>
          </a:xfrm>
          <a:prstGeom prst="rect">
            <a:avLst/>
          </a:prstGeom>
        </p:spPr>
        <p:txBody>
          <a:bodyPr vert="horz" wrap="square" lIns="0" tIns="13970" rIns="0" bIns="0" rtlCol="0">
            <a:spAutoFit/>
          </a:bodyPr>
          <a:lstStyle/>
          <a:p>
            <a:pPr marL="12700" marR="5080">
              <a:lnSpc>
                <a:spcPct val="99200"/>
              </a:lnSpc>
              <a:spcBef>
                <a:spcPts val="110"/>
              </a:spcBef>
            </a:pPr>
            <a:r>
              <a:rPr sz="1400" b="1" dirty="0">
                <a:latin typeface="Segoe UI"/>
                <a:cs typeface="Segoe UI"/>
              </a:rPr>
              <a:t>Decisions</a:t>
            </a:r>
            <a:r>
              <a:rPr sz="1400" b="1" spc="-55" dirty="0">
                <a:latin typeface="Segoe UI"/>
                <a:cs typeface="Segoe UI"/>
              </a:rPr>
              <a:t> </a:t>
            </a:r>
            <a:r>
              <a:rPr sz="1400" b="1" dirty="0">
                <a:latin typeface="Segoe UI"/>
                <a:cs typeface="Segoe UI"/>
              </a:rPr>
              <a:t>directly</a:t>
            </a:r>
            <a:r>
              <a:rPr sz="1400" b="1" spc="-50" dirty="0">
                <a:latin typeface="Segoe UI"/>
                <a:cs typeface="Segoe UI"/>
              </a:rPr>
              <a:t> </a:t>
            </a:r>
            <a:r>
              <a:rPr sz="1400" b="1" spc="-10" dirty="0">
                <a:latin typeface="Segoe UI"/>
                <a:cs typeface="Segoe UI"/>
              </a:rPr>
              <a:t>address </a:t>
            </a:r>
            <a:r>
              <a:rPr sz="1400" b="1" dirty="0">
                <a:latin typeface="Segoe UI"/>
                <a:cs typeface="Segoe UI"/>
              </a:rPr>
              <a:t>underlying</a:t>
            </a:r>
            <a:r>
              <a:rPr sz="1400" b="1" spc="-95" dirty="0">
                <a:latin typeface="Segoe UI"/>
                <a:cs typeface="Segoe UI"/>
              </a:rPr>
              <a:t> </a:t>
            </a:r>
            <a:r>
              <a:rPr sz="1400" b="1" dirty="0">
                <a:latin typeface="Segoe UI"/>
                <a:cs typeface="Segoe UI"/>
              </a:rPr>
              <a:t>conditions</a:t>
            </a:r>
            <a:r>
              <a:rPr sz="1400" b="1" spc="-100" dirty="0">
                <a:latin typeface="Segoe UI"/>
                <a:cs typeface="Segoe UI"/>
              </a:rPr>
              <a:t> </a:t>
            </a:r>
            <a:r>
              <a:rPr sz="1400" b="1" spc="-25" dirty="0">
                <a:latin typeface="Segoe UI"/>
                <a:cs typeface="Segoe UI"/>
              </a:rPr>
              <a:t>and </a:t>
            </a:r>
            <a:r>
              <a:rPr sz="1400" b="1" dirty="0">
                <a:latin typeface="Segoe UI"/>
                <a:cs typeface="Segoe UI"/>
              </a:rPr>
              <a:t>are</a:t>
            </a:r>
            <a:r>
              <a:rPr sz="1400" b="1" spc="-20" dirty="0">
                <a:latin typeface="Segoe UI"/>
                <a:cs typeface="Segoe UI"/>
              </a:rPr>
              <a:t> </a:t>
            </a:r>
            <a:r>
              <a:rPr sz="1400" b="1" dirty="0">
                <a:latin typeface="Segoe UI"/>
                <a:cs typeface="Segoe UI"/>
              </a:rPr>
              <a:t>based</a:t>
            </a:r>
            <a:r>
              <a:rPr sz="1400" b="1" spc="-35" dirty="0">
                <a:latin typeface="Segoe UI"/>
                <a:cs typeface="Segoe UI"/>
              </a:rPr>
              <a:t> </a:t>
            </a:r>
            <a:r>
              <a:rPr sz="1400" b="1" dirty="0">
                <a:latin typeface="Segoe UI"/>
                <a:cs typeface="Segoe UI"/>
              </a:rPr>
              <a:t>on</a:t>
            </a:r>
            <a:r>
              <a:rPr sz="1400" b="1" spc="-30" dirty="0">
                <a:latin typeface="Segoe UI"/>
                <a:cs typeface="Segoe UI"/>
              </a:rPr>
              <a:t> </a:t>
            </a:r>
            <a:r>
              <a:rPr sz="1400" b="1" spc="-10" dirty="0">
                <a:latin typeface="Segoe UI"/>
                <a:cs typeface="Segoe UI"/>
              </a:rPr>
              <a:t>supporting evidence.</a:t>
            </a:r>
            <a:endParaRPr sz="1400">
              <a:latin typeface="Segoe UI"/>
              <a:cs typeface="Segoe UI"/>
            </a:endParaRPr>
          </a:p>
        </p:txBody>
      </p:sp>
      <p:grpSp>
        <p:nvGrpSpPr>
          <p:cNvPr id="17" name="object 17">
            <a:extLst>
              <a:ext uri="{C183D7F6-B498-43B3-948B-1728B52AA6E4}">
                <adec:decorative xmlns:adec="http://schemas.microsoft.com/office/drawing/2017/decorative" val="1"/>
              </a:ext>
            </a:extLst>
          </p:cNvPr>
          <p:cNvGrpSpPr/>
          <p:nvPr/>
        </p:nvGrpSpPr>
        <p:grpSpPr>
          <a:xfrm>
            <a:off x="6772656" y="1295400"/>
            <a:ext cx="1432560" cy="1432560"/>
            <a:chOff x="6772656" y="1295400"/>
            <a:chExt cx="1432560" cy="1432560"/>
          </a:xfrm>
        </p:grpSpPr>
        <p:sp>
          <p:nvSpPr>
            <p:cNvPr id="18" name="object 18"/>
            <p:cNvSpPr/>
            <p:nvPr/>
          </p:nvSpPr>
          <p:spPr>
            <a:xfrm>
              <a:off x="6848856" y="1371600"/>
              <a:ext cx="1280160" cy="1280160"/>
            </a:xfrm>
            <a:custGeom>
              <a:avLst/>
              <a:gdLst/>
              <a:ahLst/>
              <a:cxnLst/>
              <a:rect l="l" t="t" r="r" b="b"/>
              <a:pathLst>
                <a:path w="1280159" h="1280160">
                  <a:moveTo>
                    <a:pt x="640080" y="0"/>
                  </a:moveTo>
                  <a:lnTo>
                    <a:pt x="592302" y="1755"/>
                  </a:lnTo>
                  <a:lnTo>
                    <a:pt x="545479" y="6938"/>
                  </a:lnTo>
                  <a:lnTo>
                    <a:pt x="499735" y="15426"/>
                  </a:lnTo>
                  <a:lnTo>
                    <a:pt x="455193" y="27095"/>
                  </a:lnTo>
                  <a:lnTo>
                    <a:pt x="411978" y="41821"/>
                  </a:lnTo>
                  <a:lnTo>
                    <a:pt x="370211" y="59480"/>
                  </a:lnTo>
                  <a:lnTo>
                    <a:pt x="330018" y="79949"/>
                  </a:lnTo>
                  <a:lnTo>
                    <a:pt x="291522" y="103105"/>
                  </a:lnTo>
                  <a:lnTo>
                    <a:pt x="254846" y="128823"/>
                  </a:lnTo>
                  <a:lnTo>
                    <a:pt x="220115" y="156980"/>
                  </a:lnTo>
                  <a:lnTo>
                    <a:pt x="187452" y="187451"/>
                  </a:lnTo>
                  <a:lnTo>
                    <a:pt x="156980" y="220115"/>
                  </a:lnTo>
                  <a:lnTo>
                    <a:pt x="128823" y="254846"/>
                  </a:lnTo>
                  <a:lnTo>
                    <a:pt x="103105" y="291522"/>
                  </a:lnTo>
                  <a:lnTo>
                    <a:pt x="79949" y="330018"/>
                  </a:lnTo>
                  <a:lnTo>
                    <a:pt x="59480" y="370211"/>
                  </a:lnTo>
                  <a:lnTo>
                    <a:pt x="41821" y="411978"/>
                  </a:lnTo>
                  <a:lnTo>
                    <a:pt x="27095" y="455193"/>
                  </a:lnTo>
                  <a:lnTo>
                    <a:pt x="15426" y="499735"/>
                  </a:lnTo>
                  <a:lnTo>
                    <a:pt x="6938" y="545479"/>
                  </a:lnTo>
                  <a:lnTo>
                    <a:pt x="1755" y="592302"/>
                  </a:lnTo>
                  <a:lnTo>
                    <a:pt x="0" y="640079"/>
                  </a:lnTo>
                  <a:lnTo>
                    <a:pt x="1755" y="687857"/>
                  </a:lnTo>
                  <a:lnTo>
                    <a:pt x="6938" y="734680"/>
                  </a:lnTo>
                  <a:lnTo>
                    <a:pt x="15426" y="780424"/>
                  </a:lnTo>
                  <a:lnTo>
                    <a:pt x="27095" y="824966"/>
                  </a:lnTo>
                  <a:lnTo>
                    <a:pt x="41821" y="868181"/>
                  </a:lnTo>
                  <a:lnTo>
                    <a:pt x="59480" y="909948"/>
                  </a:lnTo>
                  <a:lnTo>
                    <a:pt x="79949" y="950141"/>
                  </a:lnTo>
                  <a:lnTo>
                    <a:pt x="103105" y="988637"/>
                  </a:lnTo>
                  <a:lnTo>
                    <a:pt x="128823" y="1025313"/>
                  </a:lnTo>
                  <a:lnTo>
                    <a:pt x="156980" y="1060044"/>
                  </a:lnTo>
                  <a:lnTo>
                    <a:pt x="187452" y="1092707"/>
                  </a:lnTo>
                  <a:lnTo>
                    <a:pt x="220115" y="1123179"/>
                  </a:lnTo>
                  <a:lnTo>
                    <a:pt x="254846" y="1151336"/>
                  </a:lnTo>
                  <a:lnTo>
                    <a:pt x="291522" y="1177054"/>
                  </a:lnTo>
                  <a:lnTo>
                    <a:pt x="330018" y="1200210"/>
                  </a:lnTo>
                  <a:lnTo>
                    <a:pt x="370211" y="1220679"/>
                  </a:lnTo>
                  <a:lnTo>
                    <a:pt x="411978" y="1238338"/>
                  </a:lnTo>
                  <a:lnTo>
                    <a:pt x="455193" y="1253064"/>
                  </a:lnTo>
                  <a:lnTo>
                    <a:pt x="499735" y="1264733"/>
                  </a:lnTo>
                  <a:lnTo>
                    <a:pt x="545479" y="1273221"/>
                  </a:lnTo>
                  <a:lnTo>
                    <a:pt x="592302" y="1278404"/>
                  </a:lnTo>
                  <a:lnTo>
                    <a:pt x="640080" y="1280159"/>
                  </a:lnTo>
                  <a:lnTo>
                    <a:pt x="687857" y="1278404"/>
                  </a:lnTo>
                  <a:lnTo>
                    <a:pt x="734680" y="1273221"/>
                  </a:lnTo>
                  <a:lnTo>
                    <a:pt x="780424" y="1264733"/>
                  </a:lnTo>
                  <a:lnTo>
                    <a:pt x="824966" y="1253064"/>
                  </a:lnTo>
                  <a:lnTo>
                    <a:pt x="868181" y="1238338"/>
                  </a:lnTo>
                  <a:lnTo>
                    <a:pt x="909948" y="1220679"/>
                  </a:lnTo>
                  <a:lnTo>
                    <a:pt x="950141" y="1200210"/>
                  </a:lnTo>
                  <a:lnTo>
                    <a:pt x="988637" y="1177054"/>
                  </a:lnTo>
                  <a:lnTo>
                    <a:pt x="1025313" y="1151336"/>
                  </a:lnTo>
                  <a:lnTo>
                    <a:pt x="1060044" y="1123179"/>
                  </a:lnTo>
                  <a:lnTo>
                    <a:pt x="1092708" y="1092707"/>
                  </a:lnTo>
                  <a:lnTo>
                    <a:pt x="1123179" y="1060044"/>
                  </a:lnTo>
                  <a:lnTo>
                    <a:pt x="1151336" y="1025313"/>
                  </a:lnTo>
                  <a:lnTo>
                    <a:pt x="1177054" y="988637"/>
                  </a:lnTo>
                  <a:lnTo>
                    <a:pt x="1200210" y="950141"/>
                  </a:lnTo>
                  <a:lnTo>
                    <a:pt x="1220679" y="909948"/>
                  </a:lnTo>
                  <a:lnTo>
                    <a:pt x="1238338" y="868181"/>
                  </a:lnTo>
                  <a:lnTo>
                    <a:pt x="1253064" y="824966"/>
                  </a:lnTo>
                  <a:lnTo>
                    <a:pt x="1264733" y="780424"/>
                  </a:lnTo>
                  <a:lnTo>
                    <a:pt x="1273221" y="734680"/>
                  </a:lnTo>
                  <a:lnTo>
                    <a:pt x="1278404" y="687857"/>
                  </a:lnTo>
                  <a:lnTo>
                    <a:pt x="1280160" y="640079"/>
                  </a:lnTo>
                  <a:lnTo>
                    <a:pt x="1278404" y="592302"/>
                  </a:lnTo>
                  <a:lnTo>
                    <a:pt x="1273221" y="545479"/>
                  </a:lnTo>
                  <a:lnTo>
                    <a:pt x="1264733" y="499735"/>
                  </a:lnTo>
                  <a:lnTo>
                    <a:pt x="1253064" y="455193"/>
                  </a:lnTo>
                  <a:lnTo>
                    <a:pt x="1238338" y="411978"/>
                  </a:lnTo>
                  <a:lnTo>
                    <a:pt x="1220679" y="370211"/>
                  </a:lnTo>
                  <a:lnTo>
                    <a:pt x="1200210" y="330018"/>
                  </a:lnTo>
                  <a:lnTo>
                    <a:pt x="1177054" y="291522"/>
                  </a:lnTo>
                  <a:lnTo>
                    <a:pt x="1151336" y="254846"/>
                  </a:lnTo>
                  <a:lnTo>
                    <a:pt x="1123179" y="220115"/>
                  </a:lnTo>
                  <a:lnTo>
                    <a:pt x="1092708" y="187451"/>
                  </a:lnTo>
                  <a:lnTo>
                    <a:pt x="1060044" y="156980"/>
                  </a:lnTo>
                  <a:lnTo>
                    <a:pt x="1025313" y="128823"/>
                  </a:lnTo>
                  <a:lnTo>
                    <a:pt x="988637" y="103105"/>
                  </a:lnTo>
                  <a:lnTo>
                    <a:pt x="950141" y="79949"/>
                  </a:lnTo>
                  <a:lnTo>
                    <a:pt x="909948" y="59480"/>
                  </a:lnTo>
                  <a:lnTo>
                    <a:pt x="868181" y="41821"/>
                  </a:lnTo>
                  <a:lnTo>
                    <a:pt x="824966" y="27095"/>
                  </a:lnTo>
                  <a:lnTo>
                    <a:pt x="780424" y="15426"/>
                  </a:lnTo>
                  <a:lnTo>
                    <a:pt x="734680" y="6938"/>
                  </a:lnTo>
                  <a:lnTo>
                    <a:pt x="687857" y="1755"/>
                  </a:lnTo>
                  <a:lnTo>
                    <a:pt x="640080" y="0"/>
                  </a:lnTo>
                  <a:close/>
                </a:path>
              </a:pathLst>
            </a:custGeom>
            <a:solidFill>
              <a:srgbClr val="FFFFFF"/>
            </a:solidFill>
          </p:spPr>
          <p:txBody>
            <a:bodyPr wrap="square" lIns="0" tIns="0" rIns="0" bIns="0" rtlCol="0"/>
            <a:lstStyle/>
            <a:p>
              <a:endParaRPr/>
            </a:p>
          </p:txBody>
        </p:sp>
        <p:sp>
          <p:nvSpPr>
            <p:cNvPr id="19" name="object 19"/>
            <p:cNvSpPr/>
            <p:nvPr/>
          </p:nvSpPr>
          <p:spPr>
            <a:xfrm>
              <a:off x="6848856" y="1371600"/>
              <a:ext cx="1280160" cy="1280160"/>
            </a:xfrm>
            <a:custGeom>
              <a:avLst/>
              <a:gdLst/>
              <a:ahLst/>
              <a:cxnLst/>
              <a:rect l="l" t="t" r="r" b="b"/>
              <a:pathLst>
                <a:path w="1280159" h="1280160">
                  <a:moveTo>
                    <a:pt x="0" y="640079"/>
                  </a:moveTo>
                  <a:lnTo>
                    <a:pt x="1755" y="592302"/>
                  </a:lnTo>
                  <a:lnTo>
                    <a:pt x="6938" y="545479"/>
                  </a:lnTo>
                  <a:lnTo>
                    <a:pt x="15426" y="499735"/>
                  </a:lnTo>
                  <a:lnTo>
                    <a:pt x="27095" y="455193"/>
                  </a:lnTo>
                  <a:lnTo>
                    <a:pt x="41821" y="411978"/>
                  </a:lnTo>
                  <a:lnTo>
                    <a:pt x="59480" y="370211"/>
                  </a:lnTo>
                  <a:lnTo>
                    <a:pt x="79949" y="330018"/>
                  </a:lnTo>
                  <a:lnTo>
                    <a:pt x="103105" y="291522"/>
                  </a:lnTo>
                  <a:lnTo>
                    <a:pt x="128823" y="254846"/>
                  </a:lnTo>
                  <a:lnTo>
                    <a:pt x="156980" y="220115"/>
                  </a:lnTo>
                  <a:lnTo>
                    <a:pt x="187452" y="187451"/>
                  </a:lnTo>
                  <a:lnTo>
                    <a:pt x="220115" y="156980"/>
                  </a:lnTo>
                  <a:lnTo>
                    <a:pt x="254846" y="128823"/>
                  </a:lnTo>
                  <a:lnTo>
                    <a:pt x="291522" y="103105"/>
                  </a:lnTo>
                  <a:lnTo>
                    <a:pt x="330018" y="79949"/>
                  </a:lnTo>
                  <a:lnTo>
                    <a:pt x="370211" y="59480"/>
                  </a:lnTo>
                  <a:lnTo>
                    <a:pt x="411978" y="41821"/>
                  </a:lnTo>
                  <a:lnTo>
                    <a:pt x="455193" y="27095"/>
                  </a:lnTo>
                  <a:lnTo>
                    <a:pt x="499735" y="15426"/>
                  </a:lnTo>
                  <a:lnTo>
                    <a:pt x="545479" y="6938"/>
                  </a:lnTo>
                  <a:lnTo>
                    <a:pt x="592302" y="1755"/>
                  </a:lnTo>
                  <a:lnTo>
                    <a:pt x="640080" y="0"/>
                  </a:lnTo>
                  <a:lnTo>
                    <a:pt x="687857" y="1755"/>
                  </a:lnTo>
                  <a:lnTo>
                    <a:pt x="734680" y="6938"/>
                  </a:lnTo>
                  <a:lnTo>
                    <a:pt x="780424" y="15426"/>
                  </a:lnTo>
                  <a:lnTo>
                    <a:pt x="824966" y="27095"/>
                  </a:lnTo>
                  <a:lnTo>
                    <a:pt x="868181" y="41821"/>
                  </a:lnTo>
                  <a:lnTo>
                    <a:pt x="909948" y="59480"/>
                  </a:lnTo>
                  <a:lnTo>
                    <a:pt x="950141" y="79949"/>
                  </a:lnTo>
                  <a:lnTo>
                    <a:pt x="988637" y="103105"/>
                  </a:lnTo>
                  <a:lnTo>
                    <a:pt x="1025313" y="128823"/>
                  </a:lnTo>
                  <a:lnTo>
                    <a:pt x="1060044" y="156980"/>
                  </a:lnTo>
                  <a:lnTo>
                    <a:pt x="1092708" y="187451"/>
                  </a:lnTo>
                  <a:lnTo>
                    <a:pt x="1123179" y="220115"/>
                  </a:lnTo>
                  <a:lnTo>
                    <a:pt x="1151336" y="254846"/>
                  </a:lnTo>
                  <a:lnTo>
                    <a:pt x="1177054" y="291522"/>
                  </a:lnTo>
                  <a:lnTo>
                    <a:pt x="1200210" y="330018"/>
                  </a:lnTo>
                  <a:lnTo>
                    <a:pt x="1220679" y="370211"/>
                  </a:lnTo>
                  <a:lnTo>
                    <a:pt x="1238338" y="411978"/>
                  </a:lnTo>
                  <a:lnTo>
                    <a:pt x="1253064" y="455193"/>
                  </a:lnTo>
                  <a:lnTo>
                    <a:pt x="1264733" y="499735"/>
                  </a:lnTo>
                  <a:lnTo>
                    <a:pt x="1273221" y="545479"/>
                  </a:lnTo>
                  <a:lnTo>
                    <a:pt x="1278404" y="592302"/>
                  </a:lnTo>
                  <a:lnTo>
                    <a:pt x="1280160" y="640079"/>
                  </a:lnTo>
                  <a:lnTo>
                    <a:pt x="1278404" y="687857"/>
                  </a:lnTo>
                  <a:lnTo>
                    <a:pt x="1273221" y="734680"/>
                  </a:lnTo>
                  <a:lnTo>
                    <a:pt x="1264733" y="780424"/>
                  </a:lnTo>
                  <a:lnTo>
                    <a:pt x="1253064" y="824966"/>
                  </a:lnTo>
                  <a:lnTo>
                    <a:pt x="1238338" y="868181"/>
                  </a:lnTo>
                  <a:lnTo>
                    <a:pt x="1220679" y="909948"/>
                  </a:lnTo>
                  <a:lnTo>
                    <a:pt x="1200210" y="950141"/>
                  </a:lnTo>
                  <a:lnTo>
                    <a:pt x="1177054" y="988637"/>
                  </a:lnTo>
                  <a:lnTo>
                    <a:pt x="1151336" y="1025313"/>
                  </a:lnTo>
                  <a:lnTo>
                    <a:pt x="1123179" y="1060044"/>
                  </a:lnTo>
                  <a:lnTo>
                    <a:pt x="1092708" y="1092707"/>
                  </a:lnTo>
                  <a:lnTo>
                    <a:pt x="1060044" y="1123179"/>
                  </a:lnTo>
                  <a:lnTo>
                    <a:pt x="1025313" y="1151336"/>
                  </a:lnTo>
                  <a:lnTo>
                    <a:pt x="988637" y="1177054"/>
                  </a:lnTo>
                  <a:lnTo>
                    <a:pt x="950141" y="1200210"/>
                  </a:lnTo>
                  <a:lnTo>
                    <a:pt x="909948" y="1220679"/>
                  </a:lnTo>
                  <a:lnTo>
                    <a:pt x="868181" y="1238338"/>
                  </a:lnTo>
                  <a:lnTo>
                    <a:pt x="824966" y="1253064"/>
                  </a:lnTo>
                  <a:lnTo>
                    <a:pt x="780424" y="1264733"/>
                  </a:lnTo>
                  <a:lnTo>
                    <a:pt x="734680" y="1273221"/>
                  </a:lnTo>
                  <a:lnTo>
                    <a:pt x="687857" y="1278404"/>
                  </a:lnTo>
                  <a:lnTo>
                    <a:pt x="640080" y="1280159"/>
                  </a:lnTo>
                  <a:lnTo>
                    <a:pt x="592302" y="1278404"/>
                  </a:lnTo>
                  <a:lnTo>
                    <a:pt x="545479" y="1273221"/>
                  </a:lnTo>
                  <a:lnTo>
                    <a:pt x="499735" y="1264733"/>
                  </a:lnTo>
                  <a:lnTo>
                    <a:pt x="455193" y="1253064"/>
                  </a:lnTo>
                  <a:lnTo>
                    <a:pt x="411978" y="1238338"/>
                  </a:lnTo>
                  <a:lnTo>
                    <a:pt x="370211" y="1220679"/>
                  </a:lnTo>
                  <a:lnTo>
                    <a:pt x="330018" y="1200210"/>
                  </a:lnTo>
                  <a:lnTo>
                    <a:pt x="291522" y="1177054"/>
                  </a:lnTo>
                  <a:lnTo>
                    <a:pt x="254846" y="1151336"/>
                  </a:lnTo>
                  <a:lnTo>
                    <a:pt x="220115" y="1123179"/>
                  </a:lnTo>
                  <a:lnTo>
                    <a:pt x="187452" y="1092707"/>
                  </a:lnTo>
                  <a:lnTo>
                    <a:pt x="156980" y="1060044"/>
                  </a:lnTo>
                  <a:lnTo>
                    <a:pt x="128823" y="1025313"/>
                  </a:lnTo>
                  <a:lnTo>
                    <a:pt x="103105" y="988637"/>
                  </a:lnTo>
                  <a:lnTo>
                    <a:pt x="79949" y="950141"/>
                  </a:lnTo>
                  <a:lnTo>
                    <a:pt x="59480" y="909948"/>
                  </a:lnTo>
                  <a:lnTo>
                    <a:pt x="41821" y="868181"/>
                  </a:lnTo>
                  <a:lnTo>
                    <a:pt x="27095" y="824966"/>
                  </a:lnTo>
                  <a:lnTo>
                    <a:pt x="15426" y="780424"/>
                  </a:lnTo>
                  <a:lnTo>
                    <a:pt x="6938" y="734680"/>
                  </a:lnTo>
                  <a:lnTo>
                    <a:pt x="1755" y="687857"/>
                  </a:lnTo>
                  <a:lnTo>
                    <a:pt x="0" y="640079"/>
                  </a:lnTo>
                  <a:close/>
                </a:path>
              </a:pathLst>
            </a:custGeom>
            <a:ln w="152400">
              <a:solidFill>
                <a:srgbClr val="CFD268"/>
              </a:solidFill>
            </a:ln>
          </p:spPr>
          <p:txBody>
            <a:bodyPr wrap="square" lIns="0" tIns="0" rIns="0" bIns="0" rtlCol="0"/>
            <a:lstStyle/>
            <a:p>
              <a:endParaRPr/>
            </a:p>
          </p:txBody>
        </p:sp>
      </p:grpSp>
      <p:sp>
        <p:nvSpPr>
          <p:cNvPr id="20" name="object 20"/>
          <p:cNvSpPr txBox="1"/>
          <p:nvPr/>
        </p:nvSpPr>
        <p:spPr>
          <a:xfrm>
            <a:off x="7108190" y="1855978"/>
            <a:ext cx="763270"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Segoe UI"/>
                <a:cs typeface="Segoe UI"/>
              </a:rPr>
              <a:t>Design</a:t>
            </a:r>
            <a:endParaRPr sz="1800">
              <a:latin typeface="Segoe UI"/>
              <a:cs typeface="Segoe UI"/>
            </a:endParaRPr>
          </a:p>
        </p:txBody>
      </p:sp>
      <p:sp>
        <p:nvSpPr>
          <p:cNvPr id="21" name="object 21">
            <a:extLst>
              <a:ext uri="{C183D7F6-B498-43B3-948B-1728B52AA6E4}">
                <adec:decorative xmlns:adec="http://schemas.microsoft.com/office/drawing/2017/decorative" val="1"/>
              </a:ext>
            </a:extLst>
          </p:cNvPr>
          <p:cNvSpPr/>
          <p:nvPr/>
        </p:nvSpPr>
        <p:spPr>
          <a:xfrm>
            <a:off x="9025128" y="2286000"/>
            <a:ext cx="2633980" cy="2971800"/>
          </a:xfrm>
          <a:custGeom>
            <a:avLst/>
            <a:gdLst/>
            <a:ahLst/>
            <a:cxnLst/>
            <a:rect l="l" t="t" r="r" b="b"/>
            <a:pathLst>
              <a:path w="2633979" h="2971800">
                <a:moveTo>
                  <a:pt x="2194560" y="0"/>
                </a:moveTo>
                <a:lnTo>
                  <a:pt x="438912" y="0"/>
                </a:lnTo>
                <a:lnTo>
                  <a:pt x="391080" y="2574"/>
                </a:lnTo>
                <a:lnTo>
                  <a:pt x="344743" y="10121"/>
                </a:lnTo>
                <a:lnTo>
                  <a:pt x="300167" y="22372"/>
                </a:lnTo>
                <a:lnTo>
                  <a:pt x="257619" y="39059"/>
                </a:lnTo>
                <a:lnTo>
                  <a:pt x="217367" y="59915"/>
                </a:lnTo>
                <a:lnTo>
                  <a:pt x="179679" y="84673"/>
                </a:lnTo>
                <a:lnTo>
                  <a:pt x="144822" y="113064"/>
                </a:lnTo>
                <a:lnTo>
                  <a:pt x="113064" y="144822"/>
                </a:lnTo>
                <a:lnTo>
                  <a:pt x="84673" y="179679"/>
                </a:lnTo>
                <a:lnTo>
                  <a:pt x="59915" y="217367"/>
                </a:lnTo>
                <a:lnTo>
                  <a:pt x="39059" y="257619"/>
                </a:lnTo>
                <a:lnTo>
                  <a:pt x="22372" y="300167"/>
                </a:lnTo>
                <a:lnTo>
                  <a:pt x="10121" y="344743"/>
                </a:lnTo>
                <a:lnTo>
                  <a:pt x="2574" y="391080"/>
                </a:lnTo>
                <a:lnTo>
                  <a:pt x="0" y="438912"/>
                </a:lnTo>
                <a:lnTo>
                  <a:pt x="0" y="2532888"/>
                </a:lnTo>
                <a:lnTo>
                  <a:pt x="2574" y="2580719"/>
                </a:lnTo>
                <a:lnTo>
                  <a:pt x="10121" y="2627056"/>
                </a:lnTo>
                <a:lnTo>
                  <a:pt x="22372" y="2671632"/>
                </a:lnTo>
                <a:lnTo>
                  <a:pt x="39059" y="2714180"/>
                </a:lnTo>
                <a:lnTo>
                  <a:pt x="59915" y="2754432"/>
                </a:lnTo>
                <a:lnTo>
                  <a:pt x="84673" y="2792120"/>
                </a:lnTo>
                <a:lnTo>
                  <a:pt x="113064" y="2826977"/>
                </a:lnTo>
                <a:lnTo>
                  <a:pt x="144822" y="2858735"/>
                </a:lnTo>
                <a:lnTo>
                  <a:pt x="179679" y="2887126"/>
                </a:lnTo>
                <a:lnTo>
                  <a:pt x="217367" y="2911884"/>
                </a:lnTo>
                <a:lnTo>
                  <a:pt x="257619" y="2932740"/>
                </a:lnTo>
                <a:lnTo>
                  <a:pt x="300167" y="2949427"/>
                </a:lnTo>
                <a:lnTo>
                  <a:pt x="344743" y="2961678"/>
                </a:lnTo>
                <a:lnTo>
                  <a:pt x="391080" y="2969225"/>
                </a:lnTo>
                <a:lnTo>
                  <a:pt x="438912" y="2971800"/>
                </a:lnTo>
                <a:lnTo>
                  <a:pt x="2194560" y="2971800"/>
                </a:lnTo>
                <a:lnTo>
                  <a:pt x="2242391" y="2969225"/>
                </a:lnTo>
                <a:lnTo>
                  <a:pt x="2288728" y="2961678"/>
                </a:lnTo>
                <a:lnTo>
                  <a:pt x="2333304" y="2949427"/>
                </a:lnTo>
                <a:lnTo>
                  <a:pt x="2375852" y="2932740"/>
                </a:lnTo>
                <a:lnTo>
                  <a:pt x="2416104" y="2911884"/>
                </a:lnTo>
                <a:lnTo>
                  <a:pt x="2453792" y="2887126"/>
                </a:lnTo>
                <a:lnTo>
                  <a:pt x="2488649" y="2858735"/>
                </a:lnTo>
                <a:lnTo>
                  <a:pt x="2520407" y="2826977"/>
                </a:lnTo>
                <a:lnTo>
                  <a:pt x="2548798" y="2792120"/>
                </a:lnTo>
                <a:lnTo>
                  <a:pt x="2573556" y="2754432"/>
                </a:lnTo>
                <a:lnTo>
                  <a:pt x="2594412" y="2714180"/>
                </a:lnTo>
                <a:lnTo>
                  <a:pt x="2611099" y="2671632"/>
                </a:lnTo>
                <a:lnTo>
                  <a:pt x="2623350" y="2627056"/>
                </a:lnTo>
                <a:lnTo>
                  <a:pt x="2630897" y="2580719"/>
                </a:lnTo>
                <a:lnTo>
                  <a:pt x="2633472" y="2532888"/>
                </a:lnTo>
                <a:lnTo>
                  <a:pt x="2633472" y="438912"/>
                </a:lnTo>
                <a:lnTo>
                  <a:pt x="2630897" y="391080"/>
                </a:lnTo>
                <a:lnTo>
                  <a:pt x="2623350" y="344743"/>
                </a:lnTo>
                <a:lnTo>
                  <a:pt x="2611099" y="300167"/>
                </a:lnTo>
                <a:lnTo>
                  <a:pt x="2594412" y="257619"/>
                </a:lnTo>
                <a:lnTo>
                  <a:pt x="2573556" y="217367"/>
                </a:lnTo>
                <a:lnTo>
                  <a:pt x="2548798" y="179679"/>
                </a:lnTo>
                <a:lnTo>
                  <a:pt x="2520407" y="144822"/>
                </a:lnTo>
                <a:lnTo>
                  <a:pt x="2488649" y="113064"/>
                </a:lnTo>
                <a:lnTo>
                  <a:pt x="2453792" y="84673"/>
                </a:lnTo>
                <a:lnTo>
                  <a:pt x="2416104" y="59915"/>
                </a:lnTo>
                <a:lnTo>
                  <a:pt x="2375852" y="39059"/>
                </a:lnTo>
                <a:lnTo>
                  <a:pt x="2333304" y="22372"/>
                </a:lnTo>
                <a:lnTo>
                  <a:pt x="2288728" y="10121"/>
                </a:lnTo>
                <a:lnTo>
                  <a:pt x="2242391" y="2574"/>
                </a:lnTo>
                <a:lnTo>
                  <a:pt x="2194560" y="0"/>
                </a:lnTo>
                <a:close/>
              </a:path>
            </a:pathLst>
          </a:custGeom>
          <a:solidFill>
            <a:srgbClr val="DEE3E9"/>
          </a:solidFill>
        </p:spPr>
        <p:txBody>
          <a:bodyPr wrap="square" lIns="0" tIns="0" rIns="0" bIns="0" rtlCol="0"/>
          <a:lstStyle/>
          <a:p>
            <a:endParaRPr/>
          </a:p>
        </p:txBody>
      </p:sp>
      <p:sp>
        <p:nvSpPr>
          <p:cNvPr id="22" name="object 22"/>
          <p:cNvSpPr txBox="1"/>
          <p:nvPr/>
        </p:nvSpPr>
        <p:spPr>
          <a:xfrm>
            <a:off x="9233154" y="2854706"/>
            <a:ext cx="2039620" cy="665480"/>
          </a:xfrm>
          <a:prstGeom prst="rect">
            <a:avLst/>
          </a:prstGeom>
        </p:spPr>
        <p:txBody>
          <a:bodyPr vert="horz" wrap="square" lIns="0" tIns="12065" rIns="0" bIns="0" rtlCol="0">
            <a:spAutoFit/>
          </a:bodyPr>
          <a:lstStyle/>
          <a:p>
            <a:pPr marL="12700" marR="5080">
              <a:lnSpc>
                <a:spcPct val="100000"/>
              </a:lnSpc>
              <a:spcBef>
                <a:spcPts val="95"/>
              </a:spcBef>
            </a:pPr>
            <a:r>
              <a:rPr sz="1400" dirty="0">
                <a:latin typeface="Segoe UI"/>
                <a:cs typeface="Segoe UI"/>
              </a:rPr>
              <a:t>Decide</a:t>
            </a:r>
            <a:r>
              <a:rPr sz="1400" spc="-20" dirty="0">
                <a:latin typeface="Segoe UI"/>
                <a:cs typeface="Segoe UI"/>
              </a:rPr>
              <a:t> </a:t>
            </a:r>
            <a:r>
              <a:rPr sz="1400" dirty="0">
                <a:latin typeface="Segoe UI"/>
                <a:cs typeface="Segoe UI"/>
              </a:rPr>
              <a:t>how</a:t>
            </a:r>
            <a:r>
              <a:rPr sz="1400" spc="-35" dirty="0">
                <a:latin typeface="Segoe UI"/>
                <a:cs typeface="Segoe UI"/>
              </a:rPr>
              <a:t> </a:t>
            </a:r>
            <a:r>
              <a:rPr sz="1400" dirty="0">
                <a:latin typeface="Segoe UI"/>
                <a:cs typeface="Segoe UI"/>
              </a:rPr>
              <a:t>to</a:t>
            </a:r>
            <a:r>
              <a:rPr sz="1400" spc="-30" dirty="0">
                <a:latin typeface="Segoe UI"/>
                <a:cs typeface="Segoe UI"/>
              </a:rPr>
              <a:t> </a:t>
            </a:r>
            <a:r>
              <a:rPr sz="1400" dirty="0">
                <a:latin typeface="Segoe UI"/>
                <a:cs typeface="Segoe UI"/>
              </a:rPr>
              <a:t>deliver</a:t>
            </a:r>
            <a:r>
              <a:rPr sz="1400" spc="-30" dirty="0">
                <a:latin typeface="Segoe UI"/>
                <a:cs typeface="Segoe UI"/>
              </a:rPr>
              <a:t> </a:t>
            </a:r>
            <a:r>
              <a:rPr sz="1400" spc="-25" dirty="0">
                <a:latin typeface="Segoe UI"/>
                <a:cs typeface="Segoe UI"/>
              </a:rPr>
              <a:t>the </a:t>
            </a:r>
            <a:r>
              <a:rPr sz="1400" dirty="0">
                <a:latin typeface="Segoe UI"/>
                <a:cs typeface="Segoe UI"/>
              </a:rPr>
              <a:t>plan</a:t>
            </a:r>
            <a:r>
              <a:rPr sz="1400" spc="-20" dirty="0">
                <a:latin typeface="Segoe UI"/>
                <a:cs typeface="Segoe UI"/>
              </a:rPr>
              <a:t> </a:t>
            </a:r>
            <a:r>
              <a:rPr sz="1400" dirty="0">
                <a:latin typeface="Segoe UI"/>
                <a:cs typeface="Segoe UI"/>
              </a:rPr>
              <a:t>within</a:t>
            </a:r>
            <a:r>
              <a:rPr sz="1400" spc="-10" dirty="0">
                <a:latin typeface="Segoe UI"/>
                <a:cs typeface="Segoe UI"/>
              </a:rPr>
              <a:t> </a:t>
            </a:r>
            <a:r>
              <a:rPr sz="1400" dirty="0">
                <a:latin typeface="Segoe UI"/>
                <a:cs typeface="Segoe UI"/>
              </a:rPr>
              <a:t>the</a:t>
            </a:r>
            <a:r>
              <a:rPr sz="1400" spc="-10" dirty="0">
                <a:latin typeface="Segoe UI"/>
                <a:cs typeface="Segoe UI"/>
              </a:rPr>
              <a:t> available resources.</a:t>
            </a:r>
            <a:endParaRPr sz="1400">
              <a:latin typeface="Segoe UI"/>
              <a:cs typeface="Segoe UI"/>
            </a:endParaRPr>
          </a:p>
        </p:txBody>
      </p:sp>
      <p:sp>
        <p:nvSpPr>
          <p:cNvPr id="23" name="object 23"/>
          <p:cNvSpPr txBox="1"/>
          <p:nvPr/>
        </p:nvSpPr>
        <p:spPr>
          <a:xfrm>
            <a:off x="9233154" y="3921759"/>
            <a:ext cx="2246630" cy="878840"/>
          </a:xfrm>
          <a:prstGeom prst="rect">
            <a:avLst/>
          </a:prstGeom>
        </p:spPr>
        <p:txBody>
          <a:bodyPr vert="horz" wrap="square" lIns="0" tIns="12065" rIns="0" bIns="0" rtlCol="0">
            <a:spAutoFit/>
          </a:bodyPr>
          <a:lstStyle/>
          <a:p>
            <a:pPr marL="12700" marR="5080">
              <a:lnSpc>
                <a:spcPct val="100000"/>
              </a:lnSpc>
              <a:spcBef>
                <a:spcPts val="95"/>
              </a:spcBef>
            </a:pPr>
            <a:r>
              <a:rPr sz="1400" b="1" spc="-10" dirty="0">
                <a:latin typeface="Segoe UI"/>
                <a:cs typeface="Segoe UI"/>
              </a:rPr>
              <a:t>Decision-</a:t>
            </a:r>
            <a:r>
              <a:rPr sz="1400" b="1" dirty="0">
                <a:latin typeface="Segoe UI"/>
                <a:cs typeface="Segoe UI"/>
              </a:rPr>
              <a:t>makers</a:t>
            </a:r>
            <a:r>
              <a:rPr sz="1400" b="1" spc="-25" dirty="0">
                <a:latin typeface="Segoe UI"/>
                <a:cs typeface="Segoe UI"/>
              </a:rPr>
              <a:t> </a:t>
            </a:r>
            <a:r>
              <a:rPr sz="1400" b="1" spc="-10" dirty="0">
                <a:latin typeface="Segoe UI"/>
                <a:cs typeface="Segoe UI"/>
              </a:rPr>
              <a:t>commit </a:t>
            </a:r>
            <a:r>
              <a:rPr sz="1400" b="1" dirty="0">
                <a:latin typeface="Segoe UI"/>
                <a:cs typeface="Segoe UI"/>
              </a:rPr>
              <a:t>to</a:t>
            </a:r>
            <a:r>
              <a:rPr sz="1400" b="1" spc="-65" dirty="0">
                <a:latin typeface="Segoe UI"/>
                <a:cs typeface="Segoe UI"/>
              </a:rPr>
              <a:t> </a:t>
            </a:r>
            <a:r>
              <a:rPr sz="1400" b="1" dirty="0">
                <a:latin typeface="Segoe UI"/>
                <a:cs typeface="Segoe UI"/>
              </a:rPr>
              <a:t>actively</a:t>
            </a:r>
            <a:r>
              <a:rPr sz="1400" b="1" spc="-35" dirty="0">
                <a:latin typeface="Segoe UI"/>
                <a:cs typeface="Segoe UI"/>
              </a:rPr>
              <a:t> </a:t>
            </a:r>
            <a:r>
              <a:rPr sz="1400" b="1" spc="-10" dirty="0">
                <a:latin typeface="Segoe UI"/>
                <a:cs typeface="Segoe UI"/>
              </a:rPr>
              <a:t>disrupting</a:t>
            </a:r>
            <a:r>
              <a:rPr sz="1400" b="1" spc="500" dirty="0">
                <a:latin typeface="Segoe UI"/>
                <a:cs typeface="Segoe UI"/>
              </a:rPr>
              <a:t> </a:t>
            </a:r>
            <a:r>
              <a:rPr sz="1400" b="1" dirty="0">
                <a:latin typeface="Segoe UI"/>
                <a:cs typeface="Segoe UI"/>
              </a:rPr>
              <a:t>harm</a:t>
            </a:r>
            <a:r>
              <a:rPr sz="1400" b="1" spc="-25" dirty="0">
                <a:latin typeface="Segoe UI"/>
                <a:cs typeface="Segoe UI"/>
              </a:rPr>
              <a:t> </a:t>
            </a:r>
            <a:r>
              <a:rPr sz="1400" b="1" dirty="0">
                <a:latin typeface="Segoe UI"/>
                <a:cs typeface="Segoe UI"/>
              </a:rPr>
              <a:t>and</a:t>
            </a:r>
            <a:r>
              <a:rPr sz="1400" b="1" spc="-25" dirty="0">
                <a:latin typeface="Segoe UI"/>
                <a:cs typeface="Segoe UI"/>
              </a:rPr>
              <a:t> </a:t>
            </a:r>
            <a:r>
              <a:rPr sz="1400" b="1" dirty="0">
                <a:latin typeface="Segoe UI"/>
                <a:cs typeface="Segoe UI"/>
              </a:rPr>
              <a:t>are</a:t>
            </a:r>
            <a:r>
              <a:rPr sz="1400" b="1" spc="-20" dirty="0">
                <a:latin typeface="Segoe UI"/>
                <a:cs typeface="Segoe UI"/>
              </a:rPr>
              <a:t> held </a:t>
            </a:r>
            <a:r>
              <a:rPr sz="1400" b="1" spc="-10" dirty="0">
                <a:latin typeface="Segoe UI"/>
                <a:cs typeface="Segoe UI"/>
              </a:rPr>
              <a:t>accountable</a:t>
            </a:r>
            <a:r>
              <a:rPr sz="1400" b="1" dirty="0">
                <a:latin typeface="Segoe UI"/>
                <a:cs typeface="Segoe UI"/>
              </a:rPr>
              <a:t> for</a:t>
            </a:r>
            <a:r>
              <a:rPr sz="1400" b="1" spc="-20" dirty="0">
                <a:latin typeface="Segoe UI"/>
                <a:cs typeface="Segoe UI"/>
              </a:rPr>
              <a:t> </a:t>
            </a:r>
            <a:r>
              <a:rPr sz="1400" b="1" spc="-10" dirty="0">
                <a:latin typeface="Segoe UI"/>
                <a:cs typeface="Segoe UI"/>
              </a:rPr>
              <a:t>outcomes.</a:t>
            </a:r>
            <a:endParaRPr sz="1400">
              <a:latin typeface="Segoe UI"/>
              <a:cs typeface="Segoe UI"/>
            </a:endParaRPr>
          </a:p>
        </p:txBody>
      </p:sp>
      <p:grpSp>
        <p:nvGrpSpPr>
          <p:cNvPr id="24" name="object 24">
            <a:extLst>
              <a:ext uri="{C183D7F6-B498-43B3-948B-1728B52AA6E4}">
                <adec:decorative xmlns:adec="http://schemas.microsoft.com/office/drawing/2017/decorative" val="1"/>
              </a:ext>
            </a:extLst>
          </p:cNvPr>
          <p:cNvGrpSpPr/>
          <p:nvPr/>
        </p:nvGrpSpPr>
        <p:grpSpPr>
          <a:xfrm>
            <a:off x="9625583" y="1295400"/>
            <a:ext cx="1432560" cy="1432560"/>
            <a:chOff x="9625583" y="1295400"/>
            <a:chExt cx="1432560" cy="1432560"/>
          </a:xfrm>
        </p:grpSpPr>
        <p:sp>
          <p:nvSpPr>
            <p:cNvPr id="25" name="object 25"/>
            <p:cNvSpPr/>
            <p:nvPr/>
          </p:nvSpPr>
          <p:spPr>
            <a:xfrm>
              <a:off x="9701783" y="1371600"/>
              <a:ext cx="1280160" cy="1280160"/>
            </a:xfrm>
            <a:custGeom>
              <a:avLst/>
              <a:gdLst/>
              <a:ahLst/>
              <a:cxnLst/>
              <a:rect l="l" t="t" r="r" b="b"/>
              <a:pathLst>
                <a:path w="1280159" h="1280160">
                  <a:moveTo>
                    <a:pt x="640080" y="0"/>
                  </a:moveTo>
                  <a:lnTo>
                    <a:pt x="592302" y="1755"/>
                  </a:lnTo>
                  <a:lnTo>
                    <a:pt x="545479" y="6938"/>
                  </a:lnTo>
                  <a:lnTo>
                    <a:pt x="499735" y="15426"/>
                  </a:lnTo>
                  <a:lnTo>
                    <a:pt x="455193" y="27095"/>
                  </a:lnTo>
                  <a:lnTo>
                    <a:pt x="411978" y="41821"/>
                  </a:lnTo>
                  <a:lnTo>
                    <a:pt x="370211" y="59480"/>
                  </a:lnTo>
                  <a:lnTo>
                    <a:pt x="330018" y="79949"/>
                  </a:lnTo>
                  <a:lnTo>
                    <a:pt x="291522" y="103105"/>
                  </a:lnTo>
                  <a:lnTo>
                    <a:pt x="254846" y="128823"/>
                  </a:lnTo>
                  <a:lnTo>
                    <a:pt x="220115" y="156980"/>
                  </a:lnTo>
                  <a:lnTo>
                    <a:pt x="187452" y="187451"/>
                  </a:lnTo>
                  <a:lnTo>
                    <a:pt x="156980" y="220115"/>
                  </a:lnTo>
                  <a:lnTo>
                    <a:pt x="128823" y="254846"/>
                  </a:lnTo>
                  <a:lnTo>
                    <a:pt x="103105" y="291522"/>
                  </a:lnTo>
                  <a:lnTo>
                    <a:pt x="79949" y="330018"/>
                  </a:lnTo>
                  <a:lnTo>
                    <a:pt x="59480" y="370211"/>
                  </a:lnTo>
                  <a:lnTo>
                    <a:pt x="41821" y="411978"/>
                  </a:lnTo>
                  <a:lnTo>
                    <a:pt x="27095" y="455193"/>
                  </a:lnTo>
                  <a:lnTo>
                    <a:pt x="15426" y="499735"/>
                  </a:lnTo>
                  <a:lnTo>
                    <a:pt x="6938" y="545479"/>
                  </a:lnTo>
                  <a:lnTo>
                    <a:pt x="1755" y="592302"/>
                  </a:lnTo>
                  <a:lnTo>
                    <a:pt x="0" y="640079"/>
                  </a:lnTo>
                  <a:lnTo>
                    <a:pt x="1755" y="687857"/>
                  </a:lnTo>
                  <a:lnTo>
                    <a:pt x="6938" y="734680"/>
                  </a:lnTo>
                  <a:lnTo>
                    <a:pt x="15426" y="780424"/>
                  </a:lnTo>
                  <a:lnTo>
                    <a:pt x="27095" y="824966"/>
                  </a:lnTo>
                  <a:lnTo>
                    <a:pt x="41821" y="868181"/>
                  </a:lnTo>
                  <a:lnTo>
                    <a:pt x="59480" y="909948"/>
                  </a:lnTo>
                  <a:lnTo>
                    <a:pt x="79949" y="950141"/>
                  </a:lnTo>
                  <a:lnTo>
                    <a:pt x="103105" y="988637"/>
                  </a:lnTo>
                  <a:lnTo>
                    <a:pt x="128823" y="1025313"/>
                  </a:lnTo>
                  <a:lnTo>
                    <a:pt x="156980" y="1060044"/>
                  </a:lnTo>
                  <a:lnTo>
                    <a:pt x="187452" y="1092707"/>
                  </a:lnTo>
                  <a:lnTo>
                    <a:pt x="220115" y="1123179"/>
                  </a:lnTo>
                  <a:lnTo>
                    <a:pt x="254846" y="1151336"/>
                  </a:lnTo>
                  <a:lnTo>
                    <a:pt x="291522" y="1177054"/>
                  </a:lnTo>
                  <a:lnTo>
                    <a:pt x="330018" y="1200210"/>
                  </a:lnTo>
                  <a:lnTo>
                    <a:pt x="370211" y="1220679"/>
                  </a:lnTo>
                  <a:lnTo>
                    <a:pt x="411978" y="1238338"/>
                  </a:lnTo>
                  <a:lnTo>
                    <a:pt x="455193" y="1253064"/>
                  </a:lnTo>
                  <a:lnTo>
                    <a:pt x="499735" y="1264733"/>
                  </a:lnTo>
                  <a:lnTo>
                    <a:pt x="545479" y="1273221"/>
                  </a:lnTo>
                  <a:lnTo>
                    <a:pt x="592302" y="1278404"/>
                  </a:lnTo>
                  <a:lnTo>
                    <a:pt x="640080" y="1280159"/>
                  </a:lnTo>
                  <a:lnTo>
                    <a:pt x="687857" y="1278404"/>
                  </a:lnTo>
                  <a:lnTo>
                    <a:pt x="734680" y="1273221"/>
                  </a:lnTo>
                  <a:lnTo>
                    <a:pt x="780424" y="1264733"/>
                  </a:lnTo>
                  <a:lnTo>
                    <a:pt x="824966" y="1253064"/>
                  </a:lnTo>
                  <a:lnTo>
                    <a:pt x="868181" y="1238338"/>
                  </a:lnTo>
                  <a:lnTo>
                    <a:pt x="909948" y="1220679"/>
                  </a:lnTo>
                  <a:lnTo>
                    <a:pt x="950141" y="1200210"/>
                  </a:lnTo>
                  <a:lnTo>
                    <a:pt x="988637" y="1177054"/>
                  </a:lnTo>
                  <a:lnTo>
                    <a:pt x="1025313" y="1151336"/>
                  </a:lnTo>
                  <a:lnTo>
                    <a:pt x="1060044" y="1123179"/>
                  </a:lnTo>
                  <a:lnTo>
                    <a:pt x="1092708" y="1092707"/>
                  </a:lnTo>
                  <a:lnTo>
                    <a:pt x="1123179" y="1060044"/>
                  </a:lnTo>
                  <a:lnTo>
                    <a:pt x="1151336" y="1025313"/>
                  </a:lnTo>
                  <a:lnTo>
                    <a:pt x="1177054" y="988637"/>
                  </a:lnTo>
                  <a:lnTo>
                    <a:pt x="1200210" y="950141"/>
                  </a:lnTo>
                  <a:lnTo>
                    <a:pt x="1220679" y="909948"/>
                  </a:lnTo>
                  <a:lnTo>
                    <a:pt x="1238338" y="868181"/>
                  </a:lnTo>
                  <a:lnTo>
                    <a:pt x="1253064" y="824966"/>
                  </a:lnTo>
                  <a:lnTo>
                    <a:pt x="1264733" y="780424"/>
                  </a:lnTo>
                  <a:lnTo>
                    <a:pt x="1273221" y="734680"/>
                  </a:lnTo>
                  <a:lnTo>
                    <a:pt x="1278404" y="687857"/>
                  </a:lnTo>
                  <a:lnTo>
                    <a:pt x="1280160" y="640079"/>
                  </a:lnTo>
                  <a:lnTo>
                    <a:pt x="1278404" y="592302"/>
                  </a:lnTo>
                  <a:lnTo>
                    <a:pt x="1273221" y="545479"/>
                  </a:lnTo>
                  <a:lnTo>
                    <a:pt x="1264733" y="499735"/>
                  </a:lnTo>
                  <a:lnTo>
                    <a:pt x="1253064" y="455193"/>
                  </a:lnTo>
                  <a:lnTo>
                    <a:pt x="1238338" y="411978"/>
                  </a:lnTo>
                  <a:lnTo>
                    <a:pt x="1220679" y="370211"/>
                  </a:lnTo>
                  <a:lnTo>
                    <a:pt x="1200210" y="330018"/>
                  </a:lnTo>
                  <a:lnTo>
                    <a:pt x="1177054" y="291522"/>
                  </a:lnTo>
                  <a:lnTo>
                    <a:pt x="1151336" y="254846"/>
                  </a:lnTo>
                  <a:lnTo>
                    <a:pt x="1123179" y="220115"/>
                  </a:lnTo>
                  <a:lnTo>
                    <a:pt x="1092708" y="187451"/>
                  </a:lnTo>
                  <a:lnTo>
                    <a:pt x="1060044" y="156980"/>
                  </a:lnTo>
                  <a:lnTo>
                    <a:pt x="1025313" y="128823"/>
                  </a:lnTo>
                  <a:lnTo>
                    <a:pt x="988637" y="103105"/>
                  </a:lnTo>
                  <a:lnTo>
                    <a:pt x="950141" y="79949"/>
                  </a:lnTo>
                  <a:lnTo>
                    <a:pt x="909948" y="59480"/>
                  </a:lnTo>
                  <a:lnTo>
                    <a:pt x="868181" y="41821"/>
                  </a:lnTo>
                  <a:lnTo>
                    <a:pt x="824966" y="27095"/>
                  </a:lnTo>
                  <a:lnTo>
                    <a:pt x="780424" y="15426"/>
                  </a:lnTo>
                  <a:lnTo>
                    <a:pt x="734680" y="6938"/>
                  </a:lnTo>
                  <a:lnTo>
                    <a:pt x="687857" y="1755"/>
                  </a:lnTo>
                  <a:lnTo>
                    <a:pt x="640080" y="0"/>
                  </a:lnTo>
                  <a:close/>
                </a:path>
              </a:pathLst>
            </a:custGeom>
            <a:solidFill>
              <a:srgbClr val="FFFFFF"/>
            </a:solidFill>
          </p:spPr>
          <p:txBody>
            <a:bodyPr wrap="square" lIns="0" tIns="0" rIns="0" bIns="0" rtlCol="0"/>
            <a:lstStyle/>
            <a:p>
              <a:endParaRPr/>
            </a:p>
          </p:txBody>
        </p:sp>
        <p:sp>
          <p:nvSpPr>
            <p:cNvPr id="26" name="object 26"/>
            <p:cNvSpPr/>
            <p:nvPr/>
          </p:nvSpPr>
          <p:spPr>
            <a:xfrm>
              <a:off x="9701783" y="1371600"/>
              <a:ext cx="1280160" cy="1280160"/>
            </a:xfrm>
            <a:custGeom>
              <a:avLst/>
              <a:gdLst/>
              <a:ahLst/>
              <a:cxnLst/>
              <a:rect l="l" t="t" r="r" b="b"/>
              <a:pathLst>
                <a:path w="1280159" h="1280160">
                  <a:moveTo>
                    <a:pt x="0" y="640079"/>
                  </a:moveTo>
                  <a:lnTo>
                    <a:pt x="1755" y="592302"/>
                  </a:lnTo>
                  <a:lnTo>
                    <a:pt x="6938" y="545479"/>
                  </a:lnTo>
                  <a:lnTo>
                    <a:pt x="15426" y="499735"/>
                  </a:lnTo>
                  <a:lnTo>
                    <a:pt x="27095" y="455193"/>
                  </a:lnTo>
                  <a:lnTo>
                    <a:pt x="41821" y="411978"/>
                  </a:lnTo>
                  <a:lnTo>
                    <a:pt x="59480" y="370211"/>
                  </a:lnTo>
                  <a:lnTo>
                    <a:pt x="79949" y="330018"/>
                  </a:lnTo>
                  <a:lnTo>
                    <a:pt x="103105" y="291522"/>
                  </a:lnTo>
                  <a:lnTo>
                    <a:pt x="128823" y="254846"/>
                  </a:lnTo>
                  <a:lnTo>
                    <a:pt x="156980" y="220115"/>
                  </a:lnTo>
                  <a:lnTo>
                    <a:pt x="187452" y="187451"/>
                  </a:lnTo>
                  <a:lnTo>
                    <a:pt x="220115" y="156980"/>
                  </a:lnTo>
                  <a:lnTo>
                    <a:pt x="254846" y="128823"/>
                  </a:lnTo>
                  <a:lnTo>
                    <a:pt x="291522" y="103105"/>
                  </a:lnTo>
                  <a:lnTo>
                    <a:pt x="330018" y="79949"/>
                  </a:lnTo>
                  <a:lnTo>
                    <a:pt x="370211" y="59480"/>
                  </a:lnTo>
                  <a:lnTo>
                    <a:pt x="411978" y="41821"/>
                  </a:lnTo>
                  <a:lnTo>
                    <a:pt x="455193" y="27095"/>
                  </a:lnTo>
                  <a:lnTo>
                    <a:pt x="499735" y="15426"/>
                  </a:lnTo>
                  <a:lnTo>
                    <a:pt x="545479" y="6938"/>
                  </a:lnTo>
                  <a:lnTo>
                    <a:pt x="592302" y="1755"/>
                  </a:lnTo>
                  <a:lnTo>
                    <a:pt x="640080" y="0"/>
                  </a:lnTo>
                  <a:lnTo>
                    <a:pt x="687857" y="1755"/>
                  </a:lnTo>
                  <a:lnTo>
                    <a:pt x="734680" y="6938"/>
                  </a:lnTo>
                  <a:lnTo>
                    <a:pt x="780424" y="15426"/>
                  </a:lnTo>
                  <a:lnTo>
                    <a:pt x="824966" y="27095"/>
                  </a:lnTo>
                  <a:lnTo>
                    <a:pt x="868181" y="41821"/>
                  </a:lnTo>
                  <a:lnTo>
                    <a:pt x="909948" y="59480"/>
                  </a:lnTo>
                  <a:lnTo>
                    <a:pt x="950141" y="79949"/>
                  </a:lnTo>
                  <a:lnTo>
                    <a:pt x="988637" y="103105"/>
                  </a:lnTo>
                  <a:lnTo>
                    <a:pt x="1025313" y="128823"/>
                  </a:lnTo>
                  <a:lnTo>
                    <a:pt x="1060044" y="156980"/>
                  </a:lnTo>
                  <a:lnTo>
                    <a:pt x="1092708" y="187451"/>
                  </a:lnTo>
                  <a:lnTo>
                    <a:pt x="1123179" y="220115"/>
                  </a:lnTo>
                  <a:lnTo>
                    <a:pt x="1151336" y="254846"/>
                  </a:lnTo>
                  <a:lnTo>
                    <a:pt x="1177054" y="291522"/>
                  </a:lnTo>
                  <a:lnTo>
                    <a:pt x="1200210" y="330018"/>
                  </a:lnTo>
                  <a:lnTo>
                    <a:pt x="1220679" y="370211"/>
                  </a:lnTo>
                  <a:lnTo>
                    <a:pt x="1238338" y="411978"/>
                  </a:lnTo>
                  <a:lnTo>
                    <a:pt x="1253064" y="455193"/>
                  </a:lnTo>
                  <a:lnTo>
                    <a:pt x="1264733" y="499735"/>
                  </a:lnTo>
                  <a:lnTo>
                    <a:pt x="1273221" y="545479"/>
                  </a:lnTo>
                  <a:lnTo>
                    <a:pt x="1278404" y="592302"/>
                  </a:lnTo>
                  <a:lnTo>
                    <a:pt x="1280160" y="640079"/>
                  </a:lnTo>
                  <a:lnTo>
                    <a:pt x="1278404" y="687857"/>
                  </a:lnTo>
                  <a:lnTo>
                    <a:pt x="1273221" y="734680"/>
                  </a:lnTo>
                  <a:lnTo>
                    <a:pt x="1264733" y="780424"/>
                  </a:lnTo>
                  <a:lnTo>
                    <a:pt x="1253064" y="824966"/>
                  </a:lnTo>
                  <a:lnTo>
                    <a:pt x="1238338" y="868181"/>
                  </a:lnTo>
                  <a:lnTo>
                    <a:pt x="1220679" y="909948"/>
                  </a:lnTo>
                  <a:lnTo>
                    <a:pt x="1200210" y="950141"/>
                  </a:lnTo>
                  <a:lnTo>
                    <a:pt x="1177054" y="988637"/>
                  </a:lnTo>
                  <a:lnTo>
                    <a:pt x="1151336" y="1025313"/>
                  </a:lnTo>
                  <a:lnTo>
                    <a:pt x="1123179" y="1060044"/>
                  </a:lnTo>
                  <a:lnTo>
                    <a:pt x="1092708" y="1092707"/>
                  </a:lnTo>
                  <a:lnTo>
                    <a:pt x="1060044" y="1123179"/>
                  </a:lnTo>
                  <a:lnTo>
                    <a:pt x="1025313" y="1151336"/>
                  </a:lnTo>
                  <a:lnTo>
                    <a:pt x="988637" y="1177054"/>
                  </a:lnTo>
                  <a:lnTo>
                    <a:pt x="950141" y="1200210"/>
                  </a:lnTo>
                  <a:lnTo>
                    <a:pt x="909948" y="1220679"/>
                  </a:lnTo>
                  <a:lnTo>
                    <a:pt x="868181" y="1238338"/>
                  </a:lnTo>
                  <a:lnTo>
                    <a:pt x="824966" y="1253064"/>
                  </a:lnTo>
                  <a:lnTo>
                    <a:pt x="780424" y="1264733"/>
                  </a:lnTo>
                  <a:lnTo>
                    <a:pt x="734680" y="1273221"/>
                  </a:lnTo>
                  <a:lnTo>
                    <a:pt x="687857" y="1278404"/>
                  </a:lnTo>
                  <a:lnTo>
                    <a:pt x="640080" y="1280159"/>
                  </a:lnTo>
                  <a:lnTo>
                    <a:pt x="592302" y="1278404"/>
                  </a:lnTo>
                  <a:lnTo>
                    <a:pt x="545479" y="1273221"/>
                  </a:lnTo>
                  <a:lnTo>
                    <a:pt x="499735" y="1264733"/>
                  </a:lnTo>
                  <a:lnTo>
                    <a:pt x="455193" y="1253064"/>
                  </a:lnTo>
                  <a:lnTo>
                    <a:pt x="411978" y="1238338"/>
                  </a:lnTo>
                  <a:lnTo>
                    <a:pt x="370211" y="1220679"/>
                  </a:lnTo>
                  <a:lnTo>
                    <a:pt x="330018" y="1200210"/>
                  </a:lnTo>
                  <a:lnTo>
                    <a:pt x="291522" y="1177054"/>
                  </a:lnTo>
                  <a:lnTo>
                    <a:pt x="254846" y="1151336"/>
                  </a:lnTo>
                  <a:lnTo>
                    <a:pt x="220115" y="1123179"/>
                  </a:lnTo>
                  <a:lnTo>
                    <a:pt x="187452" y="1092707"/>
                  </a:lnTo>
                  <a:lnTo>
                    <a:pt x="156980" y="1060044"/>
                  </a:lnTo>
                  <a:lnTo>
                    <a:pt x="128823" y="1025313"/>
                  </a:lnTo>
                  <a:lnTo>
                    <a:pt x="103105" y="988637"/>
                  </a:lnTo>
                  <a:lnTo>
                    <a:pt x="79949" y="950141"/>
                  </a:lnTo>
                  <a:lnTo>
                    <a:pt x="59480" y="909948"/>
                  </a:lnTo>
                  <a:lnTo>
                    <a:pt x="41821" y="868181"/>
                  </a:lnTo>
                  <a:lnTo>
                    <a:pt x="27095" y="824966"/>
                  </a:lnTo>
                  <a:lnTo>
                    <a:pt x="15426" y="780424"/>
                  </a:lnTo>
                  <a:lnTo>
                    <a:pt x="6938" y="734680"/>
                  </a:lnTo>
                  <a:lnTo>
                    <a:pt x="1755" y="687857"/>
                  </a:lnTo>
                  <a:lnTo>
                    <a:pt x="0" y="640079"/>
                  </a:lnTo>
                  <a:close/>
                </a:path>
              </a:pathLst>
            </a:custGeom>
            <a:ln w="152400">
              <a:solidFill>
                <a:srgbClr val="1F476B"/>
              </a:solidFill>
            </a:ln>
          </p:spPr>
          <p:txBody>
            <a:bodyPr wrap="square" lIns="0" tIns="0" rIns="0" bIns="0" rtlCol="0"/>
            <a:lstStyle/>
            <a:p>
              <a:endParaRPr/>
            </a:p>
          </p:txBody>
        </p:sp>
      </p:grpSp>
      <p:sp>
        <p:nvSpPr>
          <p:cNvPr id="27" name="object 27"/>
          <p:cNvSpPr txBox="1"/>
          <p:nvPr/>
        </p:nvSpPr>
        <p:spPr>
          <a:xfrm>
            <a:off x="9964419" y="1855978"/>
            <a:ext cx="75755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Segoe UI"/>
                <a:cs typeface="Segoe UI"/>
              </a:rPr>
              <a:t>Decide</a:t>
            </a:r>
            <a:endParaRPr sz="1800">
              <a:latin typeface="Segoe UI"/>
              <a:cs typeface="Segoe UI"/>
            </a:endParaRPr>
          </a:p>
        </p:txBody>
      </p:sp>
      <p:sp>
        <p:nvSpPr>
          <p:cNvPr id="28" name="object 28">
            <a:extLst>
              <a:ext uri="{C183D7F6-B498-43B3-948B-1728B52AA6E4}">
                <adec:decorative xmlns:adec="http://schemas.microsoft.com/office/drawing/2017/decorative" val="1"/>
              </a:ext>
            </a:extLst>
          </p:cNvPr>
          <p:cNvSpPr/>
          <p:nvPr/>
        </p:nvSpPr>
        <p:spPr>
          <a:xfrm>
            <a:off x="457200" y="5486400"/>
            <a:ext cx="11201400" cy="777240"/>
          </a:xfrm>
          <a:custGeom>
            <a:avLst/>
            <a:gdLst/>
            <a:ahLst/>
            <a:cxnLst/>
            <a:rect l="l" t="t" r="r" b="b"/>
            <a:pathLst>
              <a:path w="11201400" h="777239">
                <a:moveTo>
                  <a:pt x="10812780" y="0"/>
                </a:moveTo>
                <a:lnTo>
                  <a:pt x="388620" y="0"/>
                </a:lnTo>
                <a:lnTo>
                  <a:pt x="339872" y="3027"/>
                </a:lnTo>
                <a:lnTo>
                  <a:pt x="292931" y="11868"/>
                </a:lnTo>
                <a:lnTo>
                  <a:pt x="248161" y="26158"/>
                </a:lnTo>
                <a:lnTo>
                  <a:pt x="205927" y="45532"/>
                </a:lnTo>
                <a:lnTo>
                  <a:pt x="166592" y="69627"/>
                </a:lnTo>
                <a:lnTo>
                  <a:pt x="130521" y="98078"/>
                </a:lnTo>
                <a:lnTo>
                  <a:pt x="98078" y="130521"/>
                </a:lnTo>
                <a:lnTo>
                  <a:pt x="69627" y="166592"/>
                </a:lnTo>
                <a:lnTo>
                  <a:pt x="45532" y="205927"/>
                </a:lnTo>
                <a:lnTo>
                  <a:pt x="26158" y="248161"/>
                </a:lnTo>
                <a:lnTo>
                  <a:pt x="11868" y="292931"/>
                </a:lnTo>
                <a:lnTo>
                  <a:pt x="3027" y="339872"/>
                </a:lnTo>
                <a:lnTo>
                  <a:pt x="0" y="388619"/>
                </a:lnTo>
                <a:lnTo>
                  <a:pt x="3027" y="437367"/>
                </a:lnTo>
                <a:lnTo>
                  <a:pt x="11868" y="484308"/>
                </a:lnTo>
                <a:lnTo>
                  <a:pt x="26158" y="529078"/>
                </a:lnTo>
                <a:lnTo>
                  <a:pt x="45532" y="571312"/>
                </a:lnTo>
                <a:lnTo>
                  <a:pt x="69627" y="610647"/>
                </a:lnTo>
                <a:lnTo>
                  <a:pt x="98078" y="646718"/>
                </a:lnTo>
                <a:lnTo>
                  <a:pt x="130521" y="679161"/>
                </a:lnTo>
                <a:lnTo>
                  <a:pt x="166592" y="707612"/>
                </a:lnTo>
                <a:lnTo>
                  <a:pt x="205927" y="731707"/>
                </a:lnTo>
                <a:lnTo>
                  <a:pt x="248161" y="751081"/>
                </a:lnTo>
                <a:lnTo>
                  <a:pt x="292931" y="765371"/>
                </a:lnTo>
                <a:lnTo>
                  <a:pt x="339872" y="774212"/>
                </a:lnTo>
                <a:lnTo>
                  <a:pt x="388620" y="777240"/>
                </a:lnTo>
                <a:lnTo>
                  <a:pt x="10812780" y="777240"/>
                </a:lnTo>
                <a:lnTo>
                  <a:pt x="10861527" y="774212"/>
                </a:lnTo>
                <a:lnTo>
                  <a:pt x="10908468" y="765371"/>
                </a:lnTo>
                <a:lnTo>
                  <a:pt x="10953238" y="751081"/>
                </a:lnTo>
                <a:lnTo>
                  <a:pt x="10995472" y="731707"/>
                </a:lnTo>
                <a:lnTo>
                  <a:pt x="11034807" y="707612"/>
                </a:lnTo>
                <a:lnTo>
                  <a:pt x="11070878" y="679161"/>
                </a:lnTo>
                <a:lnTo>
                  <a:pt x="11103321" y="646718"/>
                </a:lnTo>
                <a:lnTo>
                  <a:pt x="11131772" y="610647"/>
                </a:lnTo>
                <a:lnTo>
                  <a:pt x="11155867" y="571312"/>
                </a:lnTo>
                <a:lnTo>
                  <a:pt x="11175241" y="529078"/>
                </a:lnTo>
                <a:lnTo>
                  <a:pt x="11189531" y="484308"/>
                </a:lnTo>
                <a:lnTo>
                  <a:pt x="11198372" y="437367"/>
                </a:lnTo>
                <a:lnTo>
                  <a:pt x="11201400" y="388619"/>
                </a:lnTo>
                <a:lnTo>
                  <a:pt x="11198372" y="339872"/>
                </a:lnTo>
                <a:lnTo>
                  <a:pt x="11189531" y="292931"/>
                </a:lnTo>
                <a:lnTo>
                  <a:pt x="11175241" y="248161"/>
                </a:lnTo>
                <a:lnTo>
                  <a:pt x="11155867" y="205927"/>
                </a:lnTo>
                <a:lnTo>
                  <a:pt x="11131772" y="166592"/>
                </a:lnTo>
                <a:lnTo>
                  <a:pt x="11103321" y="130521"/>
                </a:lnTo>
                <a:lnTo>
                  <a:pt x="11070878" y="98078"/>
                </a:lnTo>
                <a:lnTo>
                  <a:pt x="11034807" y="69627"/>
                </a:lnTo>
                <a:lnTo>
                  <a:pt x="10995472" y="45532"/>
                </a:lnTo>
                <a:lnTo>
                  <a:pt x="10953238" y="26158"/>
                </a:lnTo>
                <a:lnTo>
                  <a:pt x="10908468" y="11868"/>
                </a:lnTo>
                <a:lnTo>
                  <a:pt x="10861527" y="3027"/>
                </a:lnTo>
                <a:lnTo>
                  <a:pt x="10812780" y="0"/>
                </a:lnTo>
                <a:close/>
              </a:path>
            </a:pathLst>
          </a:custGeom>
          <a:solidFill>
            <a:srgbClr val="D9D9D9">
              <a:alpha val="74900"/>
            </a:srgbClr>
          </a:solidFill>
        </p:spPr>
        <p:txBody>
          <a:bodyPr wrap="square" lIns="0" tIns="0" rIns="0" bIns="0" rtlCol="0"/>
          <a:lstStyle/>
          <a:p>
            <a:endParaRPr/>
          </a:p>
        </p:txBody>
      </p:sp>
      <p:sp>
        <p:nvSpPr>
          <p:cNvPr id="29" name="object 29"/>
          <p:cNvSpPr txBox="1"/>
          <p:nvPr/>
        </p:nvSpPr>
        <p:spPr>
          <a:xfrm>
            <a:off x="2146807" y="5719571"/>
            <a:ext cx="782256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Segoe UI"/>
                <a:cs typeface="Segoe UI"/>
              </a:rPr>
              <a:t>Providing</a:t>
            </a:r>
            <a:r>
              <a:rPr sz="1800" b="1" spc="-30" dirty="0">
                <a:latin typeface="Segoe UI"/>
                <a:cs typeface="Segoe UI"/>
              </a:rPr>
              <a:t> </a:t>
            </a:r>
            <a:r>
              <a:rPr sz="1800" b="1" dirty="0">
                <a:latin typeface="Segoe UI"/>
                <a:cs typeface="Segoe UI"/>
              </a:rPr>
              <a:t>students</a:t>
            </a:r>
            <a:r>
              <a:rPr sz="1800" b="1" spc="-30" dirty="0">
                <a:latin typeface="Segoe UI"/>
                <a:cs typeface="Segoe UI"/>
              </a:rPr>
              <a:t> </a:t>
            </a:r>
            <a:r>
              <a:rPr sz="1800" b="1" dirty="0">
                <a:latin typeface="Segoe UI"/>
                <a:cs typeface="Segoe UI"/>
              </a:rPr>
              <a:t>with</a:t>
            </a:r>
            <a:r>
              <a:rPr sz="1800" b="1" spc="-15" dirty="0">
                <a:latin typeface="Segoe UI"/>
                <a:cs typeface="Segoe UI"/>
              </a:rPr>
              <a:t> </a:t>
            </a:r>
            <a:r>
              <a:rPr sz="1800" b="1" spc="-10" dirty="0">
                <a:latin typeface="Segoe UI"/>
                <a:cs typeface="Segoe UI"/>
              </a:rPr>
              <a:t>decision-</a:t>
            </a:r>
            <a:r>
              <a:rPr sz="1800" b="1" dirty="0">
                <a:latin typeface="Segoe UI"/>
                <a:cs typeface="Segoe UI"/>
              </a:rPr>
              <a:t>making</a:t>
            </a:r>
            <a:r>
              <a:rPr sz="1800" b="1" spc="-20" dirty="0">
                <a:latin typeface="Segoe UI"/>
                <a:cs typeface="Segoe UI"/>
              </a:rPr>
              <a:t> </a:t>
            </a:r>
            <a:r>
              <a:rPr sz="1800" b="1" dirty="0">
                <a:latin typeface="Segoe UI"/>
                <a:cs typeface="Segoe UI"/>
              </a:rPr>
              <a:t>power</a:t>
            </a:r>
            <a:r>
              <a:rPr sz="1800" b="1" spc="-20" dirty="0">
                <a:latin typeface="Segoe UI"/>
                <a:cs typeface="Segoe UI"/>
              </a:rPr>
              <a:t> </a:t>
            </a:r>
            <a:r>
              <a:rPr sz="1800" b="1" dirty="0">
                <a:latin typeface="Segoe UI"/>
                <a:cs typeface="Segoe UI"/>
              </a:rPr>
              <a:t>throughout</a:t>
            </a:r>
            <a:r>
              <a:rPr sz="1800" b="1" spc="-25" dirty="0">
                <a:latin typeface="Segoe UI"/>
                <a:cs typeface="Segoe UI"/>
              </a:rPr>
              <a:t> </a:t>
            </a:r>
            <a:r>
              <a:rPr sz="1800" b="1" dirty="0">
                <a:latin typeface="Segoe UI"/>
                <a:cs typeface="Segoe UI"/>
              </a:rPr>
              <a:t>the</a:t>
            </a:r>
            <a:r>
              <a:rPr sz="1800" b="1" spc="-20" dirty="0">
                <a:latin typeface="Segoe UI"/>
                <a:cs typeface="Segoe UI"/>
              </a:rPr>
              <a:t> </a:t>
            </a:r>
            <a:r>
              <a:rPr sz="1800" b="1" spc="-10" dirty="0">
                <a:latin typeface="Segoe UI"/>
                <a:cs typeface="Segoe UI"/>
              </a:rPr>
              <a:t>process.</a:t>
            </a:r>
            <a:endParaRPr sz="1800">
              <a:latin typeface="Segoe UI"/>
              <a:cs typeface="Segoe UI"/>
            </a:endParaRPr>
          </a:p>
        </p:txBody>
      </p:sp>
      <p:sp>
        <p:nvSpPr>
          <p:cNvPr id="31" name="object 2">
            <a:extLst>
              <a:ext uri="{FF2B5EF4-FFF2-40B4-BE49-F238E27FC236}">
                <a16:creationId xmlns:a16="http://schemas.microsoft.com/office/drawing/2014/main" id="{90266EDE-3E30-FB11-0EED-D17B21A94E31}"/>
              </a:ext>
            </a:extLst>
          </p:cNvPr>
          <p:cNvSpPr txBox="1">
            <a:spLocks noGrp="1"/>
          </p:cNvSpPr>
          <p:nvPr>
            <p:ph type="title" idx="4294967295"/>
          </p:nvPr>
        </p:nvSpPr>
        <p:spPr>
          <a:xfrm>
            <a:off x="308249" y="321843"/>
            <a:ext cx="11575501" cy="539250"/>
          </a:xfrm>
          <a:prstGeom prst="rect">
            <a:avLst/>
          </a:prstGeom>
          <a:solidFill>
            <a:srgbClr val="0D1F43"/>
          </a:solidFill>
          <a:ln>
            <a:noFill/>
            <a:prstDash/>
          </a:ln>
          <a:effectLst/>
        </p:spPr>
        <p:txBody>
          <a:bodyPr rot="0" spcFirstLastPara="0" vertOverflow="overflow" horzOverflow="overflow" vert="horz" wrap="square" lIns="0" tIns="76835" rIns="0" bIns="0" numCol="1" spcCol="0" rtlCol="0" fromWordArt="0" anchor="t" anchorCtr="0" forceAA="0" compatLnSpc="1">
            <a:prstTxWarp prst="textNoShape">
              <a:avLst/>
            </a:prstTxWarp>
            <a:spAutoFit/>
          </a:bodyPr>
          <a:lstStyle>
            <a:lvl1pPr>
              <a:defRPr sz="2800" b="0" i="0">
                <a:solidFill>
                  <a:srgbClr val="FF0000"/>
                </a:solidFill>
                <a:latin typeface="Verdana"/>
                <a:ea typeface="+mj-ea"/>
                <a:cs typeface="Verdana"/>
              </a:defRPr>
            </a:lvl1pPr>
          </a:lstStyle>
          <a:p>
            <a:pPr marL="85725" marR="0" lvl="0" indent="0" defTabSz="914400" eaLnBrk="1" fontAlgn="auto" latinLnBrk="0" hangingPunct="1">
              <a:lnSpc>
                <a:spcPct val="100000"/>
              </a:lnSpc>
              <a:spcBef>
                <a:spcPts val="605"/>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Arial"/>
                <a:ea typeface="+mj-ea"/>
                <a:cs typeface="Arial"/>
              </a:rPr>
              <a:t>The Four Phases of Equity-Minded Healing-Centered Planning</a:t>
            </a:r>
            <a:endParaRPr kumimoji="0" lang="en-US" sz="3000" b="0" i="0" u="none" strike="noStrike" kern="0" cap="none" spc="0" normalizeH="0" baseline="0" noProof="0" dirty="0">
              <a:ln>
                <a:noFill/>
              </a:ln>
              <a:solidFill>
                <a:srgbClr val="FF0000"/>
              </a:solidFill>
              <a:effectLst/>
              <a:uLnTx/>
              <a:uFillTx/>
              <a:latin typeface="Arial"/>
              <a:ea typeface="+mj-ea"/>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9A6A5A3-251E-A32C-4E3C-88D60B4ADD44}"/>
              </a:ext>
            </a:extLst>
          </p:cNvPr>
          <p:cNvSpPr txBox="1">
            <a:spLocks noGrp="1"/>
          </p:cNvSpPr>
          <p:nvPr>
            <p:ph type="title" idx="4294967295"/>
          </p:nvPr>
        </p:nvSpPr>
        <p:spPr>
          <a:xfrm>
            <a:off x="308249" y="325069"/>
            <a:ext cx="11575501" cy="646972"/>
          </a:xfrm>
          <a:prstGeom prst="rect">
            <a:avLst/>
          </a:prstGeom>
          <a:solidFill>
            <a:srgbClr val="0D1F43"/>
          </a:soli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3200" b="1" i="0" u="none" strike="noStrike" kern="1200" cap="none" spc="0" normalizeH="0" baseline="0" noProof="0" dirty="0">
                <a:ln>
                  <a:noFill/>
                </a:ln>
                <a:solidFill>
                  <a:prstClr val="white"/>
                </a:solidFill>
                <a:effectLst/>
                <a:uLnTx/>
                <a:uFillTx/>
                <a:latin typeface="Arial"/>
                <a:ea typeface="+mj-ea"/>
                <a:cs typeface="Arial"/>
                <a:sym typeface="Arial"/>
              </a:rPr>
              <a:t>Engagement Activities Thus Far</a:t>
            </a:r>
          </a:p>
        </p:txBody>
      </p:sp>
      <p:pic>
        <p:nvPicPr>
          <p:cNvPr id="7" name="Picture 6" descr="Mt. SAC 2035 logo">
            <a:extLst>
              <a:ext uri="{FF2B5EF4-FFF2-40B4-BE49-F238E27FC236}">
                <a16:creationId xmlns:a16="http://schemas.microsoft.com/office/drawing/2014/main" id="{53AD2582-BE0F-6F0E-FB9E-DC944E39C847}"/>
              </a:ext>
            </a:extLst>
          </p:cNvPr>
          <p:cNvPicPr>
            <a:picLocks noChangeAspect="1"/>
          </p:cNvPicPr>
          <p:nvPr/>
        </p:nvPicPr>
        <p:blipFill>
          <a:blip r:embed="rId2"/>
          <a:stretch>
            <a:fillRect/>
          </a:stretch>
        </p:blipFill>
        <p:spPr>
          <a:xfrm>
            <a:off x="10132910" y="323080"/>
            <a:ext cx="989812" cy="646972"/>
          </a:xfrm>
          <a:prstGeom prst="rect">
            <a:avLst/>
          </a:prstGeom>
        </p:spPr>
      </p:pic>
      <p:graphicFrame>
        <p:nvGraphicFramePr>
          <p:cNvPr id="5" name="Diagram 4">
            <a:extLst>
              <a:ext uri="{FF2B5EF4-FFF2-40B4-BE49-F238E27FC236}">
                <a16:creationId xmlns:a16="http://schemas.microsoft.com/office/drawing/2014/main" id="{615D5E6A-30F8-4D2C-4D39-96B50869951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1207150"/>
              </p:ext>
            </p:extLst>
          </p:nvPr>
        </p:nvGraphicFramePr>
        <p:xfrm>
          <a:off x="2006081" y="12192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group of people standing next to a white board with post-it notes&#10;&#10;">
            <a:extLst>
              <a:ext uri="{FF2B5EF4-FFF2-40B4-BE49-F238E27FC236}">
                <a16:creationId xmlns:a16="http://schemas.microsoft.com/office/drawing/2014/main" id="{22F077E3-5B47-CF78-99FC-8F2A7CA80A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751994" y="859418"/>
            <a:ext cx="1622054" cy="2297909"/>
          </a:xfrm>
          <a:prstGeom prst="rect">
            <a:avLst/>
          </a:prstGeom>
          <a:ln>
            <a:noFill/>
          </a:ln>
          <a:effectLst>
            <a:softEdge rad="112500"/>
          </a:effectLst>
        </p:spPr>
      </p:pic>
      <p:pic>
        <p:nvPicPr>
          <p:cNvPr id="9" name="Picture 8" descr="A group of Mt. SAC women sitting around a table at the joint planning summit&#10;&#10;">
            <a:extLst>
              <a:ext uri="{FF2B5EF4-FFF2-40B4-BE49-F238E27FC236}">
                <a16:creationId xmlns:a16="http://schemas.microsoft.com/office/drawing/2014/main" id="{79EB0B9A-C0E7-70F9-3E26-6C92896FD31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823172" y="1219200"/>
            <a:ext cx="2235852" cy="1551709"/>
          </a:xfrm>
          <a:prstGeom prst="rect">
            <a:avLst/>
          </a:prstGeom>
          <a:ln>
            <a:noFill/>
          </a:ln>
          <a:effectLst>
            <a:softEdge rad="112500"/>
          </a:effectLst>
        </p:spPr>
      </p:pic>
      <p:pic>
        <p:nvPicPr>
          <p:cNvPr id="10" name="Picture 9" descr="A Mt. SAC student giving input at the Welcome Back Listening Session">
            <a:extLst>
              <a:ext uri="{FF2B5EF4-FFF2-40B4-BE49-F238E27FC236}">
                <a16:creationId xmlns:a16="http://schemas.microsoft.com/office/drawing/2014/main" id="{D3D7F3A2-E1ED-5BF9-3B8B-1B3AF05AC8B8}"/>
              </a:ext>
            </a:extLst>
          </p:cNvPr>
          <p:cNvPicPr>
            <a:picLocks noChangeAspect="1"/>
          </p:cNvPicPr>
          <p:nvPr/>
        </p:nvPicPr>
        <p:blipFill rotWithShape="1">
          <a:blip r:embed="rId10">
            <a:extLst>
              <a:ext uri="{28A0092B-C50C-407E-A947-70E740481C1C}">
                <a14:useLocalDpi xmlns:a14="http://schemas.microsoft.com/office/drawing/2010/main" val="0"/>
              </a:ext>
            </a:extLst>
          </a:blip>
          <a:srcRect l="-1" t="11995" r="1109"/>
          <a:stretch/>
        </p:blipFill>
        <p:spPr>
          <a:xfrm>
            <a:off x="2310881" y="1197345"/>
            <a:ext cx="2157249" cy="1573564"/>
          </a:xfrm>
          <a:prstGeom prst="rect">
            <a:avLst/>
          </a:prstGeom>
          <a:ln>
            <a:noFill/>
          </a:ln>
          <a:effectLst>
            <a:softEdge rad="112500"/>
          </a:effectLst>
        </p:spPr>
      </p:pic>
      <p:pic>
        <p:nvPicPr>
          <p:cNvPr id="11" name="Picture 10" descr="NAISA event with traditional drumming">
            <a:extLst>
              <a:ext uri="{FF2B5EF4-FFF2-40B4-BE49-F238E27FC236}">
                <a16:creationId xmlns:a16="http://schemas.microsoft.com/office/drawing/2014/main" id="{BDED82F3-FFA9-9F0F-008E-9ADA4AB5242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310881" y="4191001"/>
            <a:ext cx="2162407" cy="1511877"/>
          </a:xfrm>
          <a:prstGeom prst="rect">
            <a:avLst/>
          </a:prstGeom>
          <a:ln>
            <a:noFill/>
          </a:ln>
          <a:effectLst>
            <a:softEdge rad="112500"/>
          </a:effectLst>
        </p:spPr>
      </p:pic>
      <p:pic>
        <p:nvPicPr>
          <p:cNvPr id="12" name="Picture 11" descr="Mt. SAC Joint Planning Summit ">
            <a:extLst>
              <a:ext uri="{FF2B5EF4-FFF2-40B4-BE49-F238E27FC236}">
                <a16:creationId xmlns:a16="http://schemas.microsoft.com/office/drawing/2014/main" id="{D7CA46B5-E3D9-5BCB-1EC3-0E58F2C8A40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5973"/>
          <a:stretch/>
        </p:blipFill>
        <p:spPr>
          <a:xfrm>
            <a:off x="4823172" y="4169146"/>
            <a:ext cx="2302934" cy="1469654"/>
          </a:xfrm>
          <a:prstGeom prst="rect">
            <a:avLst/>
          </a:prstGeom>
          <a:ln>
            <a:noFill/>
          </a:ln>
          <a:effectLst>
            <a:softEdge rad="112500"/>
          </a:effectLst>
        </p:spPr>
      </p:pic>
      <p:pic>
        <p:nvPicPr>
          <p:cNvPr id="14" name="Picture 13" descr="CSEA 651 staff member giving input">
            <a:extLst>
              <a:ext uri="{FF2B5EF4-FFF2-40B4-BE49-F238E27FC236}">
                <a16:creationId xmlns:a16="http://schemas.microsoft.com/office/drawing/2014/main" id="{BA0BED88-BAA1-557A-B560-107AAF381984}"/>
              </a:ext>
            </a:extLst>
          </p:cNvPr>
          <p:cNvPicPr>
            <a:picLocks noChangeAspect="1"/>
          </p:cNvPicPr>
          <p:nvPr/>
        </p:nvPicPr>
        <p:blipFill rotWithShape="1">
          <a:blip r:embed="rId13">
            <a:extLst>
              <a:ext uri="{28A0092B-C50C-407E-A947-70E740481C1C}">
                <a14:useLocalDpi xmlns:a14="http://schemas.microsoft.com/office/drawing/2010/main" val="0"/>
              </a:ext>
            </a:extLst>
          </a:blip>
          <a:srcRect t="14191" b="18865"/>
          <a:stretch/>
        </p:blipFill>
        <p:spPr>
          <a:xfrm>
            <a:off x="7475990" y="4157169"/>
            <a:ext cx="2057400" cy="1503485"/>
          </a:xfrm>
          <a:prstGeom prst="rect">
            <a:avLst/>
          </a:prstGeom>
          <a:ln>
            <a:noFill/>
          </a:ln>
          <a:effectLst>
            <a:softEdge rad="112500"/>
          </a:effectLst>
        </p:spPr>
      </p:pic>
    </p:spTree>
    <p:extLst>
      <p:ext uri="{BB962C8B-B14F-4D97-AF65-F5344CB8AC3E}">
        <p14:creationId xmlns:p14="http://schemas.microsoft.com/office/powerpoint/2010/main" val="553378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group of Mt. SAC students walking together and talking about an assignment">
            <a:extLst>
              <a:ext uri="{FF2B5EF4-FFF2-40B4-BE49-F238E27FC236}">
                <a16:creationId xmlns:a16="http://schemas.microsoft.com/office/drawing/2014/main" id="{733A040E-0398-02BF-4866-645EAAA1F184}"/>
              </a:ext>
            </a:extLst>
          </p:cNvPr>
          <p:cNvPicPr>
            <a:picLocks noChangeAspect="1"/>
          </p:cNvPicPr>
          <p:nvPr/>
        </p:nvPicPr>
        <p:blipFill>
          <a:blip r:embed="rId2"/>
          <a:stretch>
            <a:fillRect/>
          </a:stretch>
        </p:blipFill>
        <p:spPr>
          <a:xfrm>
            <a:off x="5888736" y="0"/>
            <a:ext cx="6303264" cy="6858000"/>
          </a:xfrm>
          <a:prstGeom prst="rect">
            <a:avLst/>
          </a:prstGeom>
        </p:spPr>
      </p:pic>
      <p:sp>
        <p:nvSpPr>
          <p:cNvPr id="6" name="Title 5">
            <a:extLst>
              <a:ext uri="{FF2B5EF4-FFF2-40B4-BE49-F238E27FC236}">
                <a16:creationId xmlns:a16="http://schemas.microsoft.com/office/drawing/2014/main" id="{6EA6F718-EBF0-49EE-5290-5186A7E00744}"/>
              </a:ext>
            </a:extLst>
          </p:cNvPr>
          <p:cNvSpPr txBox="1">
            <a:spLocks noGrp="1"/>
          </p:cNvSpPr>
          <p:nvPr>
            <p:ph type="title" idx="4294967295"/>
          </p:nvPr>
        </p:nvSpPr>
        <p:spPr>
          <a:xfrm>
            <a:off x="234914" y="4270620"/>
            <a:ext cx="541890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mn-cs"/>
              </a:rPr>
              <a:t>OUTCOMES</a:t>
            </a:r>
            <a:endParaRPr kumimoji="0" lang="en-US" sz="12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Calibri" panose="020F0502020204030204"/>
            </a:endParaRPr>
          </a:p>
        </p:txBody>
      </p:sp>
      <p:pic>
        <p:nvPicPr>
          <p:cNvPr id="2" name="Picture 1" descr="Mt. SAC 2035 logo">
            <a:extLst>
              <a:ext uri="{FF2B5EF4-FFF2-40B4-BE49-F238E27FC236}">
                <a16:creationId xmlns:a16="http://schemas.microsoft.com/office/drawing/2014/main" id="{78B8FBE8-6239-BDB1-CC3B-CEF6378B5965}"/>
              </a:ext>
            </a:extLst>
          </p:cNvPr>
          <p:cNvPicPr>
            <a:picLocks noChangeAspect="1"/>
          </p:cNvPicPr>
          <p:nvPr/>
        </p:nvPicPr>
        <p:blipFill>
          <a:blip r:embed="rId3"/>
          <a:stretch>
            <a:fillRect/>
          </a:stretch>
        </p:blipFill>
        <p:spPr>
          <a:xfrm>
            <a:off x="685800" y="281599"/>
            <a:ext cx="4407224" cy="2880701"/>
          </a:xfrm>
          <a:prstGeom prst="rect">
            <a:avLst/>
          </a:prstGeom>
        </p:spPr>
      </p:pic>
    </p:spTree>
    <p:extLst>
      <p:ext uri="{BB962C8B-B14F-4D97-AF65-F5344CB8AC3E}">
        <p14:creationId xmlns:p14="http://schemas.microsoft.com/office/powerpoint/2010/main" val="677228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9A6A5A3-251E-A32C-4E3C-88D60B4ADD44}"/>
              </a:ext>
            </a:extLst>
          </p:cNvPr>
          <p:cNvSpPr txBox="1">
            <a:spLocks noGrp="1"/>
          </p:cNvSpPr>
          <p:nvPr>
            <p:ph type="title" idx="4294967295"/>
          </p:nvPr>
        </p:nvSpPr>
        <p:spPr>
          <a:xfrm>
            <a:off x="228600" y="323080"/>
            <a:ext cx="11575501" cy="646972"/>
          </a:xfrm>
          <a:prstGeom prst="rect">
            <a:avLst/>
          </a:prstGeom>
          <a:solidFill>
            <a:srgbClr val="0D1F43"/>
          </a:soli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schemeClr val="dk1"/>
              </a:buClr>
              <a:buSzPts val="2800"/>
              <a:buFont typeface="Arial"/>
              <a:buNone/>
              <a:tabLst/>
              <a:defRPr/>
            </a:pPr>
            <a:r>
              <a:rPr kumimoji="0" lang="en-US" sz="3100" b="1" i="0" u="none" strike="noStrike" kern="1200" cap="none" spc="0" normalizeH="0" baseline="0" noProof="0" dirty="0">
                <a:ln>
                  <a:noFill/>
                </a:ln>
                <a:solidFill>
                  <a:schemeClr val="bg1"/>
                </a:solidFill>
                <a:effectLst/>
                <a:uLnTx/>
                <a:uFillTx/>
                <a:latin typeface="Arial"/>
                <a:ea typeface="+mj-ea"/>
                <a:cs typeface="Arial"/>
                <a:sym typeface="Arial"/>
              </a:rPr>
              <a:t>Mt. SAC 2035 Final Result: PLANNING FRAMEWORK</a:t>
            </a:r>
          </a:p>
        </p:txBody>
      </p:sp>
      <p:pic>
        <p:nvPicPr>
          <p:cNvPr id="7" name="Picture 6" descr="Mt. SAC 2035 logo">
            <a:extLst>
              <a:ext uri="{FF2B5EF4-FFF2-40B4-BE49-F238E27FC236}">
                <a16:creationId xmlns:a16="http://schemas.microsoft.com/office/drawing/2014/main" id="{53AD2582-BE0F-6F0E-FB9E-DC944E39C847}"/>
              </a:ext>
            </a:extLst>
          </p:cNvPr>
          <p:cNvPicPr>
            <a:picLocks noChangeAspect="1"/>
          </p:cNvPicPr>
          <p:nvPr/>
        </p:nvPicPr>
        <p:blipFill>
          <a:blip r:embed="rId2"/>
          <a:stretch>
            <a:fillRect/>
          </a:stretch>
        </p:blipFill>
        <p:spPr>
          <a:xfrm>
            <a:off x="10439400" y="323080"/>
            <a:ext cx="989812" cy="646972"/>
          </a:xfrm>
          <a:prstGeom prst="rect">
            <a:avLst/>
          </a:prstGeom>
        </p:spPr>
      </p:pic>
      <p:pic>
        <p:nvPicPr>
          <p:cNvPr id="2" name="Picture 1" descr="Institutional Goals, Facilities Guiding Principles, Decision-making Rubric for Facilities Improvements">
            <a:extLst>
              <a:ext uri="{FF2B5EF4-FFF2-40B4-BE49-F238E27FC236}">
                <a16:creationId xmlns:a16="http://schemas.microsoft.com/office/drawing/2014/main" id="{EA0A8341-CA1F-288B-547E-D28FA2307356}"/>
              </a:ext>
            </a:extLst>
          </p:cNvPr>
          <p:cNvPicPr>
            <a:picLocks noChangeAspect="1"/>
          </p:cNvPicPr>
          <p:nvPr/>
        </p:nvPicPr>
        <p:blipFill>
          <a:blip r:embed="rId3"/>
          <a:stretch>
            <a:fillRect/>
          </a:stretch>
        </p:blipFill>
        <p:spPr>
          <a:xfrm>
            <a:off x="1185246" y="2286000"/>
            <a:ext cx="9821507" cy="2920237"/>
          </a:xfrm>
          <a:prstGeom prst="rect">
            <a:avLst/>
          </a:prstGeom>
        </p:spPr>
      </p:pic>
      <p:sp>
        <p:nvSpPr>
          <p:cNvPr id="4" name="object 10">
            <a:extLst>
              <a:ext uri="{FF2B5EF4-FFF2-40B4-BE49-F238E27FC236}">
                <a16:creationId xmlns:a16="http://schemas.microsoft.com/office/drawing/2014/main" id="{9E6D10BF-6757-E6BB-2EA1-5C27D9D5FFC7}"/>
              </a:ext>
            </a:extLst>
          </p:cNvPr>
          <p:cNvSpPr txBox="1"/>
          <p:nvPr/>
        </p:nvSpPr>
        <p:spPr>
          <a:xfrm>
            <a:off x="1185246" y="1410734"/>
            <a:ext cx="10110514" cy="1283044"/>
          </a:xfrm>
          <a:prstGeom prst="rect">
            <a:avLst/>
          </a:prstGeom>
          <a:solidFill>
            <a:srgbClr val="FFFFCC"/>
          </a:solidFill>
          <a:ln w="57150">
            <a:solidFill>
              <a:srgbClr val="0D1F43"/>
            </a:solidFill>
          </a:ln>
        </p:spPr>
        <p:txBody>
          <a:bodyPr vert="horz" wrap="square" lIns="0" tIns="13335" rIns="0" bIns="0" rtlCol="0">
            <a:spAutoFit/>
          </a:bodyPr>
          <a:lstStyle/>
          <a:p>
            <a:pPr marL="112713" marR="5080" indent="-3175" algn="ctr">
              <a:spcBef>
                <a:spcPts val="105"/>
              </a:spcBef>
            </a:pPr>
            <a:endParaRPr lang="en-US" sz="1300" spc="-10" dirty="0">
              <a:latin typeface="Arial"/>
              <a:cs typeface="Arial"/>
            </a:endParaRPr>
          </a:p>
          <a:p>
            <a:pPr marL="112713" marR="5080" indent="-3175" algn="ctr">
              <a:spcBef>
                <a:spcPts val="105"/>
              </a:spcBef>
            </a:pPr>
            <a:r>
              <a:rPr sz="2700" spc="-10" dirty="0">
                <a:latin typeface="Arial"/>
                <a:cs typeface="Arial"/>
              </a:rPr>
              <a:t>Decision- </a:t>
            </a:r>
            <a:r>
              <a:rPr sz="2700" dirty="0">
                <a:latin typeface="Arial"/>
                <a:cs typeface="Arial"/>
              </a:rPr>
              <a:t>Making</a:t>
            </a:r>
            <a:r>
              <a:rPr sz="2700" spc="-90" dirty="0">
                <a:latin typeface="Arial"/>
                <a:cs typeface="Arial"/>
              </a:rPr>
              <a:t> </a:t>
            </a:r>
            <a:r>
              <a:rPr sz="2700" spc="-20" dirty="0">
                <a:latin typeface="Arial"/>
                <a:cs typeface="Arial"/>
              </a:rPr>
              <a:t>Tool </a:t>
            </a:r>
            <a:endParaRPr lang="en-US" sz="2700" spc="-20" dirty="0">
              <a:latin typeface="Arial"/>
              <a:cs typeface="Arial"/>
            </a:endParaRPr>
          </a:p>
          <a:p>
            <a:pPr marL="112713" marR="5080" indent="-3175" algn="ctr">
              <a:spcBef>
                <a:spcPts val="105"/>
              </a:spcBef>
            </a:pPr>
            <a:r>
              <a:rPr sz="2700" dirty="0">
                <a:latin typeface="Arial"/>
                <a:cs typeface="Arial"/>
              </a:rPr>
              <a:t>to</a:t>
            </a:r>
            <a:r>
              <a:rPr sz="2700" spc="-15" dirty="0">
                <a:latin typeface="Arial"/>
                <a:cs typeface="Arial"/>
              </a:rPr>
              <a:t> </a:t>
            </a:r>
            <a:r>
              <a:rPr sz="2700" spc="-10" dirty="0">
                <a:latin typeface="Arial"/>
                <a:cs typeface="Arial"/>
              </a:rPr>
              <a:t>Guide Prioritization</a:t>
            </a:r>
            <a:r>
              <a:rPr lang="en-US" sz="2700" spc="-10" dirty="0">
                <a:latin typeface="Arial"/>
                <a:cs typeface="Arial"/>
              </a:rPr>
              <a:t> of and use of resources for</a:t>
            </a:r>
            <a:r>
              <a:rPr sz="2700" spc="-10" dirty="0">
                <a:latin typeface="Arial"/>
                <a:cs typeface="Arial"/>
              </a:rPr>
              <a:t> College </a:t>
            </a:r>
            <a:r>
              <a:rPr sz="2700" spc="-20" dirty="0">
                <a:latin typeface="Arial"/>
                <a:cs typeface="Arial"/>
              </a:rPr>
              <a:t>Work</a:t>
            </a:r>
            <a:endParaRPr lang="en-US" sz="2700" spc="-20" dirty="0">
              <a:latin typeface="Arial"/>
              <a:cs typeface="Arial"/>
            </a:endParaRPr>
          </a:p>
          <a:p>
            <a:pPr marL="112713" marR="5080" indent="-3175" algn="ctr">
              <a:spcBef>
                <a:spcPts val="105"/>
              </a:spcBef>
            </a:pPr>
            <a:endParaRPr sz="1300" dirty="0">
              <a:latin typeface="Arial"/>
              <a:cs typeface="Arial"/>
            </a:endParaRPr>
          </a:p>
        </p:txBody>
      </p:sp>
    </p:spTree>
    <p:extLst>
      <p:ext uri="{BB962C8B-B14F-4D97-AF65-F5344CB8AC3E}">
        <p14:creationId xmlns:p14="http://schemas.microsoft.com/office/powerpoint/2010/main" val="2705018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9A6A5A3-251E-A32C-4E3C-88D60B4ADD44}"/>
              </a:ext>
            </a:extLst>
          </p:cNvPr>
          <p:cNvSpPr txBox="1">
            <a:spLocks noGrp="1"/>
          </p:cNvSpPr>
          <p:nvPr>
            <p:ph type="title" idx="4294967295"/>
          </p:nvPr>
        </p:nvSpPr>
        <p:spPr>
          <a:xfrm>
            <a:off x="308249" y="325069"/>
            <a:ext cx="11575501" cy="646972"/>
          </a:xfrm>
          <a:prstGeom prst="rect">
            <a:avLst/>
          </a:prstGeom>
          <a:solidFill>
            <a:srgbClr val="0D1F43"/>
          </a:soli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3200" b="1" i="0" u="none" strike="noStrike" kern="1200" cap="none" spc="0" normalizeH="0" baseline="0" noProof="0" dirty="0">
                <a:ln>
                  <a:noFill/>
                </a:ln>
                <a:solidFill>
                  <a:prstClr val="white"/>
                </a:solidFill>
                <a:effectLst/>
                <a:uLnTx/>
                <a:uFillTx/>
                <a:latin typeface="Arial"/>
                <a:ea typeface="+mj-ea"/>
                <a:cs typeface="Arial"/>
                <a:sym typeface="Arial"/>
              </a:rPr>
              <a:t>Opportunities for Additional Insight</a:t>
            </a:r>
          </a:p>
        </p:txBody>
      </p:sp>
      <p:pic>
        <p:nvPicPr>
          <p:cNvPr id="7" name="Picture 6" descr="Mt. SAC 2035 logo">
            <a:extLst>
              <a:ext uri="{FF2B5EF4-FFF2-40B4-BE49-F238E27FC236}">
                <a16:creationId xmlns:a16="http://schemas.microsoft.com/office/drawing/2014/main" id="{53AD2582-BE0F-6F0E-FB9E-DC944E39C847}"/>
              </a:ext>
            </a:extLst>
          </p:cNvPr>
          <p:cNvPicPr>
            <a:picLocks noChangeAspect="1"/>
          </p:cNvPicPr>
          <p:nvPr/>
        </p:nvPicPr>
        <p:blipFill>
          <a:blip r:embed="rId2"/>
          <a:stretch>
            <a:fillRect/>
          </a:stretch>
        </p:blipFill>
        <p:spPr>
          <a:xfrm>
            <a:off x="10132910" y="323080"/>
            <a:ext cx="989812" cy="646972"/>
          </a:xfrm>
          <a:prstGeom prst="rect">
            <a:avLst/>
          </a:prstGeom>
        </p:spPr>
      </p:pic>
      <p:pic>
        <p:nvPicPr>
          <p:cNvPr id="2" name="object 9" descr="City lights focused in magnifying glass">
            <a:extLst>
              <a:ext uri="{FF2B5EF4-FFF2-40B4-BE49-F238E27FC236}">
                <a16:creationId xmlns:a16="http://schemas.microsoft.com/office/drawing/2014/main" id="{413D7F41-A651-5F57-050E-5623147932D0}"/>
              </a:ext>
            </a:extLst>
          </p:cNvPr>
          <p:cNvPicPr/>
          <p:nvPr/>
        </p:nvPicPr>
        <p:blipFill>
          <a:blip r:embed="rId3" cstate="print">
            <a:extLst>
              <a:ext uri="{28A0092B-C50C-407E-A947-70E740481C1C}">
                <a14:useLocalDpi xmlns:a14="http://schemas.microsoft.com/office/drawing/2010/main" val="0"/>
              </a:ext>
            </a:extLst>
          </a:blip>
          <a:srcRect/>
          <a:stretch/>
        </p:blipFill>
        <p:spPr>
          <a:xfrm>
            <a:off x="904875" y="1501166"/>
            <a:ext cx="3362325" cy="2308833"/>
          </a:xfrm>
          <a:prstGeom prst="rect">
            <a:avLst/>
          </a:prstGeom>
          <a:ln w="28575">
            <a:solidFill>
              <a:schemeClr val="tx1"/>
            </a:solidFill>
          </a:ln>
        </p:spPr>
      </p:pic>
      <p:sp>
        <p:nvSpPr>
          <p:cNvPr id="13" name="object 3">
            <a:extLst>
              <a:ext uri="{FF2B5EF4-FFF2-40B4-BE49-F238E27FC236}">
                <a16:creationId xmlns:a16="http://schemas.microsoft.com/office/drawing/2014/main" id="{E0F4D940-65FF-2E25-D48B-959C83D9BA08}"/>
              </a:ext>
            </a:extLst>
          </p:cNvPr>
          <p:cNvSpPr txBox="1">
            <a:spLocks/>
          </p:cNvSpPr>
          <p:nvPr/>
        </p:nvSpPr>
        <p:spPr>
          <a:xfrm>
            <a:off x="4276725" y="2341102"/>
            <a:ext cx="7010400" cy="2768065"/>
          </a:xfrm>
          <a:prstGeom prst="rect">
            <a:avLst/>
          </a:prstGeom>
          <a:ln w="28575">
            <a:solidFill>
              <a:schemeClr val="tx1"/>
            </a:solidFill>
          </a:ln>
        </p:spPr>
        <p:txBody>
          <a:bodyPr vert="horz" wrap="square" lIns="0" tIns="1333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2110" indent="0">
              <a:lnSpc>
                <a:spcPct val="100000"/>
              </a:lnSpc>
              <a:spcBef>
                <a:spcPts val="1200"/>
              </a:spcBef>
              <a:buClr>
                <a:srgbClr val="404040"/>
              </a:buClr>
              <a:buNone/>
              <a:tabLst>
                <a:tab pos="774065" algn="l"/>
              </a:tabLst>
            </a:pPr>
            <a:endParaRPr lang="en-US" sz="1300" spc="-10" dirty="0"/>
          </a:p>
          <a:p>
            <a:pPr marL="285750">
              <a:lnSpc>
                <a:spcPct val="100000"/>
              </a:lnSpc>
              <a:spcBef>
                <a:spcPts val="555"/>
              </a:spcBef>
              <a:defRPr/>
            </a:pPr>
            <a:r>
              <a:rPr lang="en-US" sz="2600" b="1" i="1" spc="-10" dirty="0"/>
              <a:t>The Four Pivots </a:t>
            </a:r>
          </a:p>
          <a:p>
            <a:pPr marL="514350" lvl="1" indent="0">
              <a:lnSpc>
                <a:spcPct val="100000"/>
              </a:lnSpc>
              <a:spcBef>
                <a:spcPts val="555"/>
              </a:spcBef>
              <a:buNone/>
              <a:defRPr/>
            </a:pPr>
            <a:r>
              <a:rPr lang="en-US" sz="2200" spc="-10" dirty="0"/>
              <a:t>by Shawn A </a:t>
            </a:r>
            <a:r>
              <a:rPr lang="en-US" sz="2200" spc="-10" dirty="0" err="1"/>
              <a:t>Ginwright</a:t>
            </a:r>
            <a:endParaRPr lang="en-US" sz="2200" spc="-10" dirty="0"/>
          </a:p>
          <a:p>
            <a:pPr marL="285750">
              <a:lnSpc>
                <a:spcPct val="100000"/>
              </a:lnSpc>
              <a:spcBef>
                <a:spcPts val="555"/>
              </a:spcBef>
              <a:defRPr/>
            </a:pPr>
            <a:endParaRPr lang="en-US" sz="1300" spc="-10" dirty="0"/>
          </a:p>
          <a:p>
            <a:pPr marL="372110">
              <a:lnSpc>
                <a:spcPct val="100000"/>
              </a:lnSpc>
              <a:spcBef>
                <a:spcPts val="1200"/>
              </a:spcBef>
              <a:buClr>
                <a:srgbClr val="404040"/>
              </a:buClr>
              <a:tabLst>
                <a:tab pos="774065" algn="l"/>
              </a:tabLst>
            </a:pPr>
            <a:r>
              <a:rPr lang="en-US" sz="2600" b="1" i="1" spc="-10" dirty="0"/>
              <a:t>Five Principles for Enacting Equity by Design </a:t>
            </a:r>
          </a:p>
          <a:p>
            <a:pPr marL="600710" lvl="1" indent="0">
              <a:lnSpc>
                <a:spcPct val="100000"/>
              </a:lnSpc>
              <a:spcBef>
                <a:spcPts val="1200"/>
              </a:spcBef>
              <a:buClr>
                <a:srgbClr val="404040"/>
              </a:buClr>
              <a:buNone/>
              <a:tabLst>
                <a:tab pos="774065" algn="l"/>
              </a:tabLst>
            </a:pPr>
            <a:r>
              <a:rPr lang="en-US" sz="2200" spc="-10" dirty="0"/>
              <a:t>by Estela Mara Bensimon, Alicia C. Dowd, and Keith Witham</a:t>
            </a:r>
            <a:endParaRPr lang="en-US" sz="2200" dirty="0"/>
          </a:p>
        </p:txBody>
      </p:sp>
    </p:spTree>
    <p:extLst>
      <p:ext uri="{BB962C8B-B14F-4D97-AF65-F5344CB8AC3E}">
        <p14:creationId xmlns:p14="http://schemas.microsoft.com/office/powerpoint/2010/main" val="66939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4F48A61F-86BC-DB96-D71C-5CA71560F1C2}"/>
              </a:ext>
            </a:extLst>
          </p:cNvPr>
          <p:cNvSpPr txBox="1">
            <a:spLocks noGrp="1"/>
          </p:cNvSpPr>
          <p:nvPr>
            <p:ph type="title" idx="4294967295"/>
          </p:nvPr>
        </p:nvSpPr>
        <p:spPr>
          <a:xfrm>
            <a:off x="521208" y="448055"/>
            <a:ext cx="11309985" cy="602729"/>
          </a:xfrm>
          <a:prstGeom prst="rect">
            <a:avLst/>
          </a:prstGeom>
          <a:solidFill>
            <a:sysClr val="windowText" lastClr="000000"/>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ts val="4665"/>
              </a:lnSpc>
              <a:spcBef>
                <a:spcPts val="0"/>
              </a:spcBef>
              <a:spcAft>
                <a:spcPts val="0"/>
              </a:spcAft>
              <a:buClrTx/>
              <a:buSzTx/>
              <a:buFontTx/>
              <a:buNone/>
              <a:tabLst/>
              <a:defRPr/>
            </a:pPr>
            <a:r>
              <a:rPr kumimoji="0" lang="en-US" sz="4000" b="1" i="0" u="none" strike="noStrike" kern="0" cap="none" spc="0" normalizeH="0" baseline="0" noProof="0" dirty="0">
                <a:ln>
                  <a:noFill/>
                </a:ln>
                <a:solidFill>
                  <a:sysClr val="window" lastClr="FFFFFF"/>
                </a:solidFill>
                <a:effectLst/>
                <a:uLnTx/>
                <a:uFillTx/>
                <a:latin typeface="Arial"/>
                <a:ea typeface="+mj-ea"/>
                <a:cs typeface="Arial"/>
              </a:rPr>
              <a:t>Context</a:t>
            </a:r>
          </a:p>
        </p:txBody>
      </p:sp>
      <p:sp>
        <p:nvSpPr>
          <p:cNvPr id="11" name="object 3">
            <a:extLst>
              <a:ext uri="{FF2B5EF4-FFF2-40B4-BE49-F238E27FC236}">
                <a16:creationId xmlns:a16="http://schemas.microsoft.com/office/drawing/2014/main" id="{DCF0CD2D-ED51-A04C-4579-9B88ED655D42}"/>
              </a:ext>
            </a:extLst>
          </p:cNvPr>
          <p:cNvSpPr txBox="1">
            <a:spLocks/>
          </p:cNvSpPr>
          <p:nvPr/>
        </p:nvSpPr>
        <p:spPr>
          <a:xfrm>
            <a:off x="1390840" y="1430654"/>
            <a:ext cx="9570720" cy="4780280"/>
          </a:xfrm>
          <a:prstGeom prst="rect">
            <a:avLst/>
          </a:prstGeom>
        </p:spPr>
        <p:txBody>
          <a:bodyPr vert="horz" wrap="square" lIns="0" tIns="13335" rIns="0" bIns="0" rtlCol="0">
            <a:spAutoFit/>
          </a:bodyPr>
          <a:lstStyle>
            <a:lvl1pPr marL="0">
              <a:defRPr sz="24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7940" marR="5080" lvl="0" indent="0" defTabSz="914400" eaLnBrk="1" fontAlgn="auto" latinLnBrk="0" hangingPunct="1">
              <a:lnSpc>
                <a:spcPct val="100000"/>
              </a:lnSpc>
              <a:spcBef>
                <a:spcPts val="105"/>
              </a:spcBef>
              <a:spcAft>
                <a:spcPts val="0"/>
              </a:spcAft>
              <a:buClrTx/>
              <a:buSzTx/>
              <a:buFontTx/>
              <a:buNone/>
              <a:tabLst/>
              <a:defRPr/>
            </a:pP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Since</a:t>
            </a:r>
            <a:r>
              <a:rPr kumimoji="0" lang="en-US" sz="26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completion</a:t>
            </a:r>
            <a:r>
              <a:rPr kumimoji="0" lang="en-US" sz="26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of</a:t>
            </a:r>
            <a:r>
              <a:rPr kumimoji="0" lang="en-US" sz="26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Mt.</a:t>
            </a:r>
            <a:r>
              <a:rPr kumimoji="0" lang="en-US" sz="2600" b="0" i="0" u="none" strike="noStrike" kern="0" cap="none" spc="-3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SAC’s</a:t>
            </a:r>
            <a:r>
              <a:rPr kumimoji="0" lang="en-US" sz="2600" b="0" i="0" u="none" strike="noStrike" kern="0" cap="none" spc="-65" normalizeH="0" baseline="0" noProof="0" dirty="0">
                <a:ln>
                  <a:noFill/>
                </a:ln>
                <a:solidFill>
                  <a:sysClr val="windowText" lastClr="000000"/>
                </a:solidFill>
                <a:effectLst/>
                <a:uLnTx/>
                <a:uFillTx/>
                <a:latin typeface="Arial"/>
                <a:ea typeface="+mn-ea"/>
                <a:cs typeface="Arial"/>
              </a:rPr>
              <a:t> </a:t>
            </a:r>
            <a:r>
              <a:rPr kumimoji="0" lang="en-US" sz="2600" b="1" i="0" u="none" strike="noStrike" kern="0" cap="none" spc="0" normalizeH="0" baseline="0" noProof="0" dirty="0">
                <a:ln>
                  <a:noFill/>
                </a:ln>
                <a:solidFill>
                  <a:sysClr val="windowText" lastClr="000000"/>
                </a:solidFill>
                <a:effectLst/>
                <a:uLnTx/>
                <a:uFillTx/>
                <a:latin typeface="Arial"/>
                <a:ea typeface="+mn-ea"/>
                <a:cs typeface="Arial"/>
              </a:rPr>
              <a:t>2018</a:t>
            </a:r>
            <a:r>
              <a:rPr kumimoji="0" lang="en-US" sz="2600" b="1" i="0" u="none" strike="noStrike" kern="0" cap="none" spc="-40" normalizeH="0" baseline="0" noProof="0" dirty="0">
                <a:ln>
                  <a:noFill/>
                </a:ln>
                <a:solidFill>
                  <a:sysClr val="windowText" lastClr="000000"/>
                </a:solidFill>
                <a:effectLst/>
                <a:uLnTx/>
                <a:uFillTx/>
                <a:latin typeface="Arial"/>
                <a:ea typeface="+mn-ea"/>
                <a:cs typeface="Arial"/>
              </a:rPr>
              <a:t> </a:t>
            </a:r>
            <a:r>
              <a:rPr kumimoji="0" lang="en-US" sz="2600" b="1" i="0" u="none" strike="noStrike" kern="0" cap="none" spc="0" normalizeH="0" baseline="0" noProof="0" dirty="0">
                <a:ln>
                  <a:noFill/>
                </a:ln>
                <a:solidFill>
                  <a:sysClr val="windowText" lastClr="000000"/>
                </a:solidFill>
                <a:effectLst/>
                <a:uLnTx/>
                <a:uFillTx/>
                <a:latin typeface="Arial"/>
                <a:ea typeface="+mn-ea"/>
                <a:cs typeface="Arial"/>
              </a:rPr>
              <a:t>Education</a:t>
            </a:r>
            <a:r>
              <a:rPr kumimoji="0" lang="en-US" sz="2600" b="1"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600" b="1" i="0" u="none" strike="noStrike" kern="0" cap="none" spc="0" normalizeH="0" baseline="0" noProof="0" dirty="0">
                <a:ln>
                  <a:noFill/>
                </a:ln>
                <a:solidFill>
                  <a:sysClr val="windowText" lastClr="000000"/>
                </a:solidFill>
                <a:effectLst/>
                <a:uLnTx/>
                <a:uFillTx/>
                <a:latin typeface="Arial"/>
                <a:ea typeface="+mn-ea"/>
                <a:cs typeface="Arial"/>
              </a:rPr>
              <a:t>&amp;</a:t>
            </a:r>
            <a:r>
              <a:rPr kumimoji="0" lang="en-US" sz="2600" b="1" i="0" u="none" strike="noStrike" kern="0" cap="none" spc="-40" normalizeH="0" baseline="0" noProof="0" dirty="0">
                <a:ln>
                  <a:noFill/>
                </a:ln>
                <a:solidFill>
                  <a:sysClr val="windowText" lastClr="000000"/>
                </a:solidFill>
                <a:effectLst/>
                <a:uLnTx/>
                <a:uFillTx/>
                <a:latin typeface="Arial"/>
                <a:ea typeface="+mn-ea"/>
                <a:cs typeface="Arial"/>
              </a:rPr>
              <a:t> </a:t>
            </a:r>
            <a:r>
              <a:rPr kumimoji="0" lang="en-US" sz="2600" b="1" i="0" u="none" strike="noStrike" kern="0" cap="none" spc="-10" normalizeH="0" baseline="0" noProof="0" dirty="0">
                <a:ln>
                  <a:noFill/>
                </a:ln>
                <a:solidFill>
                  <a:sysClr val="windowText" lastClr="000000"/>
                </a:solidFill>
                <a:effectLst/>
                <a:uLnTx/>
                <a:uFillTx/>
                <a:latin typeface="Arial"/>
                <a:ea typeface="+mn-ea"/>
                <a:cs typeface="Arial"/>
              </a:rPr>
              <a:t>Facilities </a:t>
            </a:r>
            <a:r>
              <a:rPr kumimoji="0" lang="en-US" sz="2600" b="1" i="0" u="none" strike="noStrike" kern="0" cap="none" spc="0" normalizeH="0" baseline="0" noProof="0" dirty="0">
                <a:ln>
                  <a:noFill/>
                </a:ln>
                <a:solidFill>
                  <a:sysClr val="windowText" lastClr="000000"/>
                </a:solidFill>
                <a:effectLst/>
                <a:uLnTx/>
                <a:uFillTx/>
                <a:latin typeface="Arial"/>
                <a:ea typeface="+mn-ea"/>
                <a:cs typeface="Arial"/>
              </a:rPr>
              <a:t>Master</a:t>
            </a:r>
            <a:r>
              <a:rPr kumimoji="0" lang="en-US" sz="2600" b="1"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600" b="1" i="0" u="none" strike="noStrike" kern="0" cap="none" spc="0" normalizeH="0" baseline="0" noProof="0" dirty="0">
                <a:ln>
                  <a:noFill/>
                </a:ln>
                <a:solidFill>
                  <a:sysClr val="windowText" lastClr="000000"/>
                </a:solidFill>
                <a:effectLst/>
                <a:uLnTx/>
                <a:uFillTx/>
                <a:latin typeface="Arial"/>
                <a:ea typeface="+mn-ea"/>
                <a:cs typeface="Arial"/>
              </a:rPr>
              <a:t>Plan</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a:t>
            </a:r>
            <a:r>
              <a:rPr kumimoji="0" lang="en-US" sz="2600" b="0" i="0" u="none" strike="noStrike" kern="0" cap="none" spc="-4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significant,</a:t>
            </a:r>
            <a:r>
              <a:rPr kumimoji="0" lang="en-US" sz="2600" b="0"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transformative</a:t>
            </a:r>
            <a:r>
              <a:rPr kumimoji="0" lang="en-US" sz="2600" b="0" i="0" u="none" strike="noStrike" kern="0" cap="none" spc="-7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shifts</a:t>
            </a:r>
            <a:r>
              <a:rPr kumimoji="0" lang="en-US" sz="26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have</a:t>
            </a:r>
            <a:r>
              <a:rPr kumimoji="0" lang="en-US" sz="26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occurred</a:t>
            </a:r>
            <a:r>
              <a:rPr kumimoji="0" lang="en-US" sz="2600" b="0" i="0" u="none" strike="noStrike" kern="0" cap="none" spc="-7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25" normalizeH="0" baseline="0" noProof="0" dirty="0">
                <a:ln>
                  <a:noFill/>
                </a:ln>
                <a:solidFill>
                  <a:sysClr val="windowText" lastClr="000000"/>
                </a:solidFill>
                <a:effectLst/>
                <a:uLnTx/>
                <a:uFillTx/>
                <a:latin typeface="Arial"/>
                <a:ea typeface="+mn-ea"/>
                <a:cs typeface="Arial"/>
              </a:rPr>
              <a:t>in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higher</a:t>
            </a:r>
            <a:r>
              <a:rPr kumimoji="0" lang="en-US" sz="26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education</a:t>
            </a:r>
            <a:r>
              <a:rPr kumimoji="0" lang="en-US" sz="2600" b="0"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that</a:t>
            </a:r>
            <a:r>
              <a:rPr kumimoji="0" lang="en-US" sz="2600" b="0" i="0" u="none" strike="noStrike" kern="0" cap="none" spc="-4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necessitate</a:t>
            </a:r>
            <a:r>
              <a:rPr kumimoji="0" lang="en-US" sz="2600" b="0"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a</a:t>
            </a:r>
            <a:r>
              <a:rPr kumimoji="0" lang="en-US" sz="2600" b="0" i="0" u="none" strike="noStrike" kern="0" cap="none" spc="-4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20" normalizeH="0" baseline="0" noProof="0" dirty="0">
                <a:ln>
                  <a:noFill/>
                </a:ln>
                <a:solidFill>
                  <a:sysClr val="windowText" lastClr="000000"/>
                </a:solidFill>
                <a:effectLst/>
                <a:uLnTx/>
                <a:uFillTx/>
                <a:latin typeface="Arial"/>
                <a:ea typeface="+mn-ea"/>
                <a:cs typeface="Arial"/>
              </a:rPr>
              <a:t>re-</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evaluation</a:t>
            </a:r>
            <a:r>
              <a:rPr kumimoji="0" lang="en-US" sz="26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of</a:t>
            </a:r>
            <a:r>
              <a:rPr kumimoji="0" lang="en-US" sz="26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the</a:t>
            </a:r>
            <a:r>
              <a:rPr kumimoji="0" lang="en-US" sz="2600" b="0" i="0" u="none" strike="noStrike" kern="0" cap="none" spc="-3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10" normalizeH="0" baseline="0" noProof="0" dirty="0">
                <a:ln>
                  <a:noFill/>
                </a:ln>
                <a:solidFill>
                  <a:sysClr val="windowText" lastClr="000000"/>
                </a:solidFill>
                <a:effectLst/>
                <a:uLnTx/>
                <a:uFillTx/>
                <a:latin typeface="Arial"/>
                <a:ea typeface="+mn-ea"/>
                <a:cs typeface="Arial"/>
              </a:rPr>
              <a:t>campus’s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highest</a:t>
            </a:r>
            <a:r>
              <a:rPr kumimoji="0" lang="en-US" sz="26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level</a:t>
            </a:r>
            <a:r>
              <a:rPr kumimoji="0" lang="en-US" sz="2600" b="0" i="0" u="none" strike="noStrike" kern="0" cap="none" spc="-4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integrated</a:t>
            </a:r>
            <a:r>
              <a:rPr kumimoji="0" lang="en-US" sz="2600" b="0" i="0" u="none" strike="noStrike" kern="0" cap="none" spc="-3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planning</a:t>
            </a:r>
            <a:r>
              <a:rPr kumimoji="0" lang="en-US" sz="2600" b="0" i="0" u="none" strike="noStrike" kern="0" cap="none" spc="-4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document</a:t>
            </a:r>
            <a:r>
              <a:rPr kumimoji="0" lang="en-US" sz="26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and</a:t>
            </a:r>
            <a:r>
              <a:rPr kumimoji="0" lang="en-US" sz="2600" b="0" i="0" u="none" strike="noStrike" kern="0" cap="none" spc="-4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the</a:t>
            </a:r>
            <a:r>
              <a:rPr kumimoji="0" lang="en-US" sz="2600" b="0" i="0" u="none" strike="noStrike" kern="0" cap="none" spc="-2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processes</a:t>
            </a:r>
            <a:r>
              <a:rPr kumimoji="0" lang="en-US" sz="2600" b="0" i="0" u="none" strike="noStrike" kern="0" cap="none" spc="-4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25" normalizeH="0" baseline="0" noProof="0" dirty="0">
                <a:ln>
                  <a:noFill/>
                </a:ln>
                <a:solidFill>
                  <a:sysClr val="windowText" lastClr="000000"/>
                </a:solidFill>
                <a:effectLst/>
                <a:uLnTx/>
                <a:uFillTx/>
                <a:latin typeface="Arial"/>
                <a:ea typeface="+mn-ea"/>
                <a:cs typeface="Arial"/>
              </a:rPr>
              <a:t>it </a:t>
            </a:r>
            <a:r>
              <a:rPr kumimoji="0" lang="en-US" sz="2600" b="0" i="0" u="none" strike="noStrike" kern="0" cap="none" spc="-10" normalizeH="0" baseline="0" noProof="0" dirty="0">
                <a:ln>
                  <a:noFill/>
                </a:ln>
                <a:solidFill>
                  <a:sysClr val="windowText" lastClr="000000"/>
                </a:solidFill>
                <a:effectLst/>
                <a:uLnTx/>
                <a:uFillTx/>
                <a:latin typeface="Arial"/>
                <a:ea typeface="+mn-ea"/>
                <a:cs typeface="Arial"/>
              </a:rPr>
              <a:t>informs.</a:t>
            </a:r>
            <a:endParaRPr kumimoji="0" lang="en-US" sz="2600" b="0" i="0" u="none" strike="noStrike" kern="0" cap="none" spc="0" normalizeH="0" baseline="0" noProof="0" dirty="0">
              <a:ln>
                <a:noFill/>
              </a:ln>
              <a:solidFill>
                <a:sysClr val="windowText" lastClr="000000"/>
              </a:solidFill>
              <a:effectLst/>
              <a:uLnTx/>
              <a:uFillTx/>
              <a:latin typeface="Arial"/>
              <a:ea typeface="+mn-ea"/>
              <a:cs typeface="Arial"/>
            </a:endParaRPr>
          </a:p>
          <a:p>
            <a:pPr marL="774065" marR="0" lvl="0" indent="-401955" defTabSz="914400" eaLnBrk="1" fontAlgn="auto" latinLnBrk="0" hangingPunct="1">
              <a:lnSpc>
                <a:spcPct val="100000"/>
              </a:lnSpc>
              <a:spcBef>
                <a:spcPts val="1195"/>
              </a:spcBef>
              <a:spcAft>
                <a:spcPts val="0"/>
              </a:spcAft>
              <a:buClr>
                <a:srgbClr val="404040"/>
              </a:buClr>
              <a:buSzTx/>
              <a:buFontTx/>
              <a:buChar char="•"/>
              <a:tabLst>
                <a:tab pos="774065" algn="l"/>
              </a:tabLst>
              <a:defRPr/>
            </a:pP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Vision</a:t>
            </a:r>
            <a:r>
              <a:rPr kumimoji="0" lang="en-US" sz="2600" b="0" i="0" u="none" strike="noStrike" kern="0" cap="none" spc="-114"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20" normalizeH="0" baseline="0" noProof="0" dirty="0">
                <a:ln>
                  <a:noFill/>
                </a:ln>
                <a:solidFill>
                  <a:sysClr val="windowText" lastClr="000000"/>
                </a:solidFill>
                <a:effectLst/>
                <a:uLnTx/>
                <a:uFillTx/>
                <a:latin typeface="Arial"/>
                <a:ea typeface="+mn-ea"/>
                <a:cs typeface="Arial"/>
              </a:rPr>
              <a:t>2030</a:t>
            </a:r>
            <a:endParaRPr kumimoji="0" lang="en-US" sz="2600" b="0" i="0" u="none" strike="noStrike" kern="0" cap="none" spc="0" normalizeH="0" baseline="0" noProof="0" dirty="0">
              <a:ln>
                <a:noFill/>
              </a:ln>
              <a:solidFill>
                <a:sysClr val="windowText" lastClr="000000"/>
              </a:solidFill>
              <a:effectLst/>
              <a:uLnTx/>
              <a:uFillTx/>
              <a:latin typeface="Arial"/>
              <a:ea typeface="+mn-ea"/>
              <a:cs typeface="Arial"/>
            </a:endParaRPr>
          </a:p>
          <a:p>
            <a:pPr marL="774065" marR="0" lvl="0" indent="-401955" defTabSz="914400" eaLnBrk="1" fontAlgn="auto" latinLnBrk="0" hangingPunct="1">
              <a:lnSpc>
                <a:spcPct val="100000"/>
              </a:lnSpc>
              <a:spcBef>
                <a:spcPts val="1200"/>
              </a:spcBef>
              <a:spcAft>
                <a:spcPts val="0"/>
              </a:spcAft>
              <a:buClr>
                <a:srgbClr val="404040"/>
              </a:buClr>
              <a:buSzTx/>
              <a:buFontTx/>
              <a:buChar char="•"/>
              <a:tabLst>
                <a:tab pos="774065" algn="l"/>
              </a:tabLst>
              <a:defRPr/>
            </a:pPr>
            <a:r>
              <a:rPr kumimoji="0" lang="en-US" sz="2600" b="0" i="0" u="none" strike="noStrike" kern="0" cap="none" spc="-10" normalizeH="0" baseline="0" noProof="0" dirty="0">
                <a:ln>
                  <a:noFill/>
                </a:ln>
                <a:solidFill>
                  <a:sysClr val="windowText" lastClr="000000"/>
                </a:solidFill>
                <a:effectLst/>
                <a:uLnTx/>
                <a:uFillTx/>
                <a:latin typeface="Arial"/>
                <a:ea typeface="+mn-ea"/>
                <a:cs typeface="Arial"/>
              </a:rPr>
              <a:t>DEISA+</a:t>
            </a:r>
            <a:endParaRPr kumimoji="0" lang="en-US" sz="2600" b="0" i="0" u="none" strike="noStrike" kern="0" cap="none" spc="0" normalizeH="0" baseline="0" noProof="0" dirty="0">
              <a:ln>
                <a:noFill/>
              </a:ln>
              <a:solidFill>
                <a:sysClr val="windowText" lastClr="000000"/>
              </a:solidFill>
              <a:effectLst/>
              <a:uLnTx/>
              <a:uFillTx/>
              <a:latin typeface="Arial"/>
              <a:ea typeface="+mn-ea"/>
              <a:cs typeface="Arial"/>
            </a:endParaRPr>
          </a:p>
          <a:p>
            <a:pPr marL="774065" marR="0" lvl="0" indent="-401955" defTabSz="914400" eaLnBrk="1" fontAlgn="auto" latinLnBrk="0" hangingPunct="1">
              <a:lnSpc>
                <a:spcPct val="100000"/>
              </a:lnSpc>
              <a:spcBef>
                <a:spcPts val="1200"/>
              </a:spcBef>
              <a:spcAft>
                <a:spcPts val="0"/>
              </a:spcAft>
              <a:buClr>
                <a:srgbClr val="404040"/>
              </a:buClr>
              <a:buSzTx/>
              <a:buFontTx/>
              <a:buChar char="•"/>
              <a:tabLst>
                <a:tab pos="774065" algn="l"/>
              </a:tabLst>
              <a:defRPr/>
            </a:pP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Healing</a:t>
            </a:r>
            <a:r>
              <a:rPr kumimoji="0" lang="en-US" sz="2600" b="0" i="0" u="none" strike="noStrike" kern="0" cap="none" spc="-80"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0" normalizeH="0" baseline="0" noProof="0" dirty="0">
                <a:ln>
                  <a:noFill/>
                </a:ln>
                <a:solidFill>
                  <a:sysClr val="windowText" lastClr="000000"/>
                </a:solidFill>
                <a:effectLst/>
                <a:uLnTx/>
                <a:uFillTx/>
                <a:latin typeface="Arial"/>
                <a:ea typeface="+mn-ea"/>
                <a:cs typeface="Arial"/>
              </a:rPr>
              <a:t>Centered</a:t>
            </a:r>
            <a:r>
              <a:rPr kumimoji="0" lang="en-US" sz="2600" b="0" i="0" u="none" strike="noStrike" kern="0" cap="none" spc="-75" normalizeH="0" baseline="0" noProof="0" dirty="0">
                <a:ln>
                  <a:noFill/>
                </a:ln>
                <a:solidFill>
                  <a:sysClr val="windowText" lastClr="000000"/>
                </a:solidFill>
                <a:effectLst/>
                <a:uLnTx/>
                <a:uFillTx/>
                <a:latin typeface="Arial"/>
                <a:ea typeface="+mn-ea"/>
                <a:cs typeface="Arial"/>
              </a:rPr>
              <a:t> </a:t>
            </a:r>
            <a:r>
              <a:rPr kumimoji="0" lang="en-US" sz="2600" b="0" i="0" u="none" strike="noStrike" kern="0" cap="none" spc="-10" normalizeH="0" baseline="0" noProof="0" dirty="0">
                <a:ln>
                  <a:noFill/>
                </a:ln>
                <a:solidFill>
                  <a:sysClr val="windowText" lastClr="000000"/>
                </a:solidFill>
                <a:effectLst/>
                <a:uLnTx/>
                <a:uFillTx/>
                <a:latin typeface="Arial"/>
                <a:ea typeface="+mn-ea"/>
                <a:cs typeface="Arial"/>
              </a:rPr>
              <a:t>Engagement</a:t>
            </a:r>
            <a:endParaRPr kumimoji="0" lang="en-US" sz="2600" b="0" i="0" u="none" strike="noStrike" kern="0" cap="none" spc="0" normalizeH="0" baseline="0" noProof="0" dirty="0">
              <a:ln>
                <a:noFill/>
              </a:ln>
              <a:solidFill>
                <a:sysClr val="windowText" lastClr="000000"/>
              </a:solidFill>
              <a:effectLst/>
              <a:uLnTx/>
              <a:uFillTx/>
              <a:latin typeface="Arial"/>
              <a:ea typeface="+mn-ea"/>
              <a:cs typeface="Arial"/>
            </a:endParaRPr>
          </a:p>
        </p:txBody>
      </p:sp>
      <p:pic>
        <p:nvPicPr>
          <p:cNvPr id="12" name="Picture 11" descr="A person in a hoodie using a computer&#10;&#10;">
            <a:extLst>
              <a:ext uri="{FF2B5EF4-FFF2-40B4-BE49-F238E27FC236}">
                <a16:creationId xmlns:a16="http://schemas.microsoft.com/office/drawing/2014/main" id="{82BB0245-2A2E-A9BE-DA9D-9B5DB9C46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3958971"/>
            <a:ext cx="3729429" cy="2514600"/>
          </a:xfrm>
          <a:prstGeom prst="rect">
            <a:avLst/>
          </a:prstGeom>
        </p:spPr>
      </p:pic>
      <p:sp>
        <p:nvSpPr>
          <p:cNvPr id="13" name="object 4">
            <a:extLst>
              <a:ext uri="{FF2B5EF4-FFF2-40B4-BE49-F238E27FC236}">
                <a16:creationId xmlns:a16="http://schemas.microsoft.com/office/drawing/2014/main" id="{A0B91547-0FF1-7964-6108-923C790A6406}"/>
              </a:ext>
            </a:extLst>
          </p:cNvPr>
          <p:cNvSpPr txBox="1"/>
          <p:nvPr/>
        </p:nvSpPr>
        <p:spPr>
          <a:xfrm>
            <a:off x="9357418" y="6433948"/>
            <a:ext cx="2063114" cy="177800"/>
          </a:xfrm>
          <a:prstGeom prst="rect">
            <a:avLst/>
          </a:prstGeom>
        </p:spPr>
        <p:txBody>
          <a:bodyPr vert="horz" wrap="square" lIns="0" tIns="12065" rIns="0" bIns="0" rtlCol="0">
            <a:spAutoFit/>
          </a:bodyPr>
          <a:lstStyle/>
          <a:p>
            <a:pPr marL="12700">
              <a:spcBef>
                <a:spcPts val="95"/>
              </a:spcBef>
            </a:pPr>
            <a:r>
              <a:rPr sz="1000" dirty="0">
                <a:solidFill>
                  <a:srgbClr val="A6A6A6"/>
                </a:solidFill>
                <a:latin typeface="Calibri"/>
                <a:cs typeface="Calibri"/>
              </a:rPr>
              <a:t>From</a:t>
            </a:r>
            <a:r>
              <a:rPr sz="1000" spc="-10" dirty="0">
                <a:solidFill>
                  <a:srgbClr val="A6A6A6"/>
                </a:solidFill>
                <a:latin typeface="Calibri"/>
                <a:cs typeface="Calibri"/>
              </a:rPr>
              <a:t> </a:t>
            </a:r>
            <a:r>
              <a:rPr sz="1000" dirty="0">
                <a:solidFill>
                  <a:srgbClr val="A6A6A6"/>
                </a:solidFill>
                <a:latin typeface="Calibri"/>
                <a:cs typeface="Calibri"/>
              </a:rPr>
              <a:t>Mt.</a:t>
            </a:r>
            <a:r>
              <a:rPr sz="1000" spc="-30" dirty="0">
                <a:solidFill>
                  <a:srgbClr val="A6A6A6"/>
                </a:solidFill>
                <a:latin typeface="Calibri"/>
                <a:cs typeface="Calibri"/>
              </a:rPr>
              <a:t> </a:t>
            </a:r>
            <a:r>
              <a:rPr sz="1000" dirty="0">
                <a:solidFill>
                  <a:srgbClr val="A6A6A6"/>
                </a:solidFill>
                <a:latin typeface="Calibri"/>
                <a:cs typeface="Calibri"/>
              </a:rPr>
              <a:t>SAC</a:t>
            </a:r>
            <a:r>
              <a:rPr sz="1000" spc="-5" dirty="0">
                <a:solidFill>
                  <a:srgbClr val="A6A6A6"/>
                </a:solidFill>
                <a:latin typeface="Calibri"/>
                <a:cs typeface="Calibri"/>
              </a:rPr>
              <a:t> </a:t>
            </a:r>
            <a:r>
              <a:rPr sz="1000" dirty="0">
                <a:solidFill>
                  <a:srgbClr val="A6A6A6"/>
                </a:solidFill>
                <a:latin typeface="Calibri"/>
                <a:cs typeface="Calibri"/>
              </a:rPr>
              <a:t>IEC</a:t>
            </a:r>
            <a:r>
              <a:rPr sz="1000" spc="-25" dirty="0">
                <a:solidFill>
                  <a:srgbClr val="A6A6A6"/>
                </a:solidFill>
                <a:latin typeface="Calibri"/>
                <a:cs typeface="Calibri"/>
              </a:rPr>
              <a:t> </a:t>
            </a:r>
            <a:r>
              <a:rPr sz="1000" dirty="0">
                <a:solidFill>
                  <a:srgbClr val="A6A6A6"/>
                </a:solidFill>
                <a:latin typeface="Calibri"/>
                <a:cs typeface="Calibri"/>
              </a:rPr>
              <a:t>Report</a:t>
            </a:r>
            <a:r>
              <a:rPr sz="1000" spc="-15" dirty="0">
                <a:solidFill>
                  <a:srgbClr val="A6A6A6"/>
                </a:solidFill>
                <a:latin typeface="Calibri"/>
                <a:cs typeface="Calibri"/>
              </a:rPr>
              <a:t> </a:t>
            </a:r>
            <a:r>
              <a:rPr sz="1000" dirty="0">
                <a:solidFill>
                  <a:srgbClr val="A6A6A6"/>
                </a:solidFill>
                <a:latin typeface="Calibri"/>
                <a:cs typeface="Calibri"/>
              </a:rPr>
              <a:t>to</a:t>
            </a:r>
            <a:r>
              <a:rPr sz="1000" spc="-20" dirty="0">
                <a:solidFill>
                  <a:srgbClr val="A6A6A6"/>
                </a:solidFill>
                <a:latin typeface="Calibri"/>
                <a:cs typeface="Calibri"/>
              </a:rPr>
              <a:t> </a:t>
            </a:r>
            <a:r>
              <a:rPr sz="1000" dirty="0">
                <a:solidFill>
                  <a:srgbClr val="A6A6A6"/>
                </a:solidFill>
                <a:latin typeface="Calibri"/>
                <a:cs typeface="Calibri"/>
              </a:rPr>
              <a:t>PAC</a:t>
            </a:r>
            <a:r>
              <a:rPr sz="1000" spc="-20" dirty="0">
                <a:solidFill>
                  <a:srgbClr val="A6A6A6"/>
                </a:solidFill>
                <a:latin typeface="Calibri"/>
                <a:cs typeface="Calibri"/>
              </a:rPr>
              <a:t> </a:t>
            </a:r>
            <a:r>
              <a:rPr sz="1000" spc="-10" dirty="0">
                <a:solidFill>
                  <a:srgbClr val="A6A6A6"/>
                </a:solidFill>
                <a:latin typeface="Calibri"/>
                <a:cs typeface="Calibri"/>
              </a:rPr>
              <a:t>5/1/24</a:t>
            </a:r>
            <a:endParaRPr sz="1000">
              <a:latin typeface="Calibri"/>
              <a:cs typeface="Calibri"/>
            </a:endParaRPr>
          </a:p>
        </p:txBody>
      </p:sp>
      <p:pic>
        <p:nvPicPr>
          <p:cNvPr id="14" name="Picture 13" descr="Mt. SAC 2035 logo">
            <a:extLst>
              <a:ext uri="{FF2B5EF4-FFF2-40B4-BE49-F238E27FC236}">
                <a16:creationId xmlns:a16="http://schemas.microsoft.com/office/drawing/2014/main" id="{AADA3FC1-380B-8286-C560-042097CAE6AD}"/>
              </a:ext>
            </a:extLst>
          </p:cNvPr>
          <p:cNvPicPr>
            <a:picLocks noChangeAspect="1"/>
          </p:cNvPicPr>
          <p:nvPr/>
        </p:nvPicPr>
        <p:blipFill>
          <a:blip r:embed="rId3"/>
          <a:stretch>
            <a:fillRect/>
          </a:stretch>
        </p:blipFill>
        <p:spPr>
          <a:xfrm>
            <a:off x="10030408" y="408993"/>
            <a:ext cx="989812" cy="646972"/>
          </a:xfrm>
          <a:prstGeom prst="rect">
            <a:avLst/>
          </a:prstGeom>
        </p:spPr>
      </p:pic>
    </p:spTree>
    <p:extLst>
      <p:ext uri="{BB962C8B-B14F-4D97-AF65-F5344CB8AC3E}">
        <p14:creationId xmlns:p14="http://schemas.microsoft.com/office/powerpoint/2010/main" val="1057782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22D6A848-14AB-4DAB-E0FF-9B45AFF578CB}"/>
              </a:ext>
              <a:ext uri="{C183D7F6-B498-43B3-948B-1728B52AA6E4}">
                <adec:decorative xmlns:adec="http://schemas.microsoft.com/office/drawing/2017/decorative" val="1"/>
              </a:ext>
            </a:extLst>
          </p:cNvPr>
          <p:cNvGrpSpPr/>
          <p:nvPr/>
        </p:nvGrpSpPr>
        <p:grpSpPr>
          <a:xfrm>
            <a:off x="2237232" y="2964179"/>
            <a:ext cx="8044180" cy="2169160"/>
            <a:chOff x="2237232" y="2964179"/>
            <a:chExt cx="8044180" cy="2169160"/>
          </a:xfrm>
        </p:grpSpPr>
        <p:sp>
          <p:nvSpPr>
            <p:cNvPr id="7" name="object 3">
              <a:extLst>
                <a:ext uri="{FF2B5EF4-FFF2-40B4-BE49-F238E27FC236}">
                  <a16:creationId xmlns:a16="http://schemas.microsoft.com/office/drawing/2014/main" id="{85FEA674-627B-7987-FE6F-807DE3CF1A17}"/>
                </a:ext>
              </a:extLst>
            </p:cNvPr>
            <p:cNvSpPr/>
            <p:nvPr/>
          </p:nvSpPr>
          <p:spPr>
            <a:xfrm>
              <a:off x="4357877" y="4572761"/>
              <a:ext cx="5904230" cy="541020"/>
            </a:xfrm>
            <a:custGeom>
              <a:avLst/>
              <a:gdLst/>
              <a:ahLst/>
              <a:cxnLst/>
              <a:rect l="l" t="t" r="r" b="b"/>
              <a:pathLst>
                <a:path w="5904230" h="541020">
                  <a:moveTo>
                    <a:pt x="5903976" y="0"/>
                  </a:moveTo>
                  <a:lnTo>
                    <a:pt x="0" y="0"/>
                  </a:lnTo>
                  <a:lnTo>
                    <a:pt x="0" y="541019"/>
                  </a:lnTo>
                  <a:lnTo>
                    <a:pt x="5903976" y="541019"/>
                  </a:lnTo>
                  <a:lnTo>
                    <a:pt x="5903976" y="0"/>
                  </a:lnTo>
                  <a:close/>
                </a:path>
              </a:pathLst>
            </a:custGeom>
            <a:solidFill>
              <a:srgbClr val="FFFF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4">
              <a:extLst>
                <a:ext uri="{FF2B5EF4-FFF2-40B4-BE49-F238E27FC236}">
                  <a16:creationId xmlns:a16="http://schemas.microsoft.com/office/drawing/2014/main" id="{02684872-6900-637C-7463-FEB6CDF8ED9E}"/>
                </a:ext>
              </a:extLst>
            </p:cNvPr>
            <p:cNvSpPr/>
            <p:nvPr/>
          </p:nvSpPr>
          <p:spPr>
            <a:xfrm>
              <a:off x="4357877" y="4572761"/>
              <a:ext cx="5904230" cy="541020"/>
            </a:xfrm>
            <a:custGeom>
              <a:avLst/>
              <a:gdLst/>
              <a:ahLst/>
              <a:cxnLst/>
              <a:rect l="l" t="t" r="r" b="b"/>
              <a:pathLst>
                <a:path w="5904230" h="541020">
                  <a:moveTo>
                    <a:pt x="0" y="0"/>
                  </a:moveTo>
                  <a:lnTo>
                    <a:pt x="5903976" y="0"/>
                  </a:lnTo>
                  <a:lnTo>
                    <a:pt x="5903976" y="541019"/>
                  </a:lnTo>
                  <a:lnTo>
                    <a:pt x="0" y="541019"/>
                  </a:lnTo>
                  <a:lnTo>
                    <a:pt x="0" y="0"/>
                  </a:lnTo>
                  <a:close/>
                </a:path>
              </a:pathLst>
            </a:custGeom>
            <a:ln w="38100">
              <a:solidFill>
                <a:srgbClr val="375F92"/>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5">
              <a:extLst>
                <a:ext uri="{FF2B5EF4-FFF2-40B4-BE49-F238E27FC236}">
                  <a16:creationId xmlns:a16="http://schemas.microsoft.com/office/drawing/2014/main" id="{C567C54B-1375-261F-0108-F15EF5E61171}"/>
                </a:ext>
              </a:extLst>
            </p:cNvPr>
            <p:cNvPicPr/>
            <p:nvPr/>
          </p:nvPicPr>
          <p:blipFill>
            <a:blip r:embed="rId2" cstate="print"/>
            <a:stretch>
              <a:fillRect/>
            </a:stretch>
          </p:blipFill>
          <p:spPr>
            <a:xfrm>
              <a:off x="2314956" y="3427475"/>
              <a:ext cx="566927" cy="512063"/>
            </a:xfrm>
            <a:prstGeom prst="rect">
              <a:avLst/>
            </a:prstGeom>
          </p:spPr>
        </p:pic>
        <p:sp>
          <p:nvSpPr>
            <p:cNvPr id="10" name="object 6">
              <a:extLst>
                <a:ext uri="{FF2B5EF4-FFF2-40B4-BE49-F238E27FC236}">
                  <a16:creationId xmlns:a16="http://schemas.microsoft.com/office/drawing/2014/main" id="{A32CDADB-AFB3-3056-17D8-9B86DEE3A772}"/>
                </a:ext>
              </a:extLst>
            </p:cNvPr>
            <p:cNvSpPr/>
            <p:nvPr/>
          </p:nvSpPr>
          <p:spPr>
            <a:xfrm>
              <a:off x="2374388" y="3467099"/>
              <a:ext cx="448309" cy="394970"/>
            </a:xfrm>
            <a:custGeom>
              <a:avLst/>
              <a:gdLst/>
              <a:ahLst/>
              <a:cxnLst/>
              <a:rect l="l" t="t" r="r" b="b"/>
              <a:pathLst>
                <a:path w="448310" h="394970">
                  <a:moveTo>
                    <a:pt x="129628" y="0"/>
                  </a:moveTo>
                  <a:lnTo>
                    <a:pt x="0" y="0"/>
                  </a:lnTo>
                  <a:lnTo>
                    <a:pt x="0" y="360845"/>
                  </a:lnTo>
                  <a:lnTo>
                    <a:pt x="306831" y="360845"/>
                  </a:lnTo>
                  <a:lnTo>
                    <a:pt x="306831" y="394716"/>
                  </a:lnTo>
                  <a:lnTo>
                    <a:pt x="448055" y="296037"/>
                  </a:lnTo>
                  <a:lnTo>
                    <a:pt x="306831" y="197358"/>
                  </a:lnTo>
                  <a:lnTo>
                    <a:pt x="306831" y="231228"/>
                  </a:lnTo>
                  <a:lnTo>
                    <a:pt x="129628" y="231228"/>
                  </a:lnTo>
                  <a:lnTo>
                    <a:pt x="129628"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7">
              <a:extLst>
                <a:ext uri="{FF2B5EF4-FFF2-40B4-BE49-F238E27FC236}">
                  <a16:creationId xmlns:a16="http://schemas.microsoft.com/office/drawing/2014/main" id="{B14E6478-5612-A7BF-0D37-E827A1A8166A}"/>
                </a:ext>
              </a:extLst>
            </p:cNvPr>
            <p:cNvPicPr/>
            <p:nvPr/>
          </p:nvPicPr>
          <p:blipFill>
            <a:blip r:embed="rId3" cstate="print"/>
            <a:stretch>
              <a:fillRect/>
            </a:stretch>
          </p:blipFill>
          <p:spPr>
            <a:xfrm>
              <a:off x="2237232" y="2964179"/>
              <a:ext cx="781811" cy="582167"/>
            </a:xfrm>
            <a:prstGeom prst="rect">
              <a:avLst/>
            </a:prstGeom>
          </p:spPr>
        </p:pic>
        <p:pic>
          <p:nvPicPr>
            <p:cNvPr id="12" name="object 8">
              <a:extLst>
                <a:ext uri="{FF2B5EF4-FFF2-40B4-BE49-F238E27FC236}">
                  <a16:creationId xmlns:a16="http://schemas.microsoft.com/office/drawing/2014/main" id="{EA593E8A-C99E-3026-C3D1-06694A45D6FD}"/>
                </a:ext>
              </a:extLst>
            </p:cNvPr>
            <p:cNvPicPr/>
            <p:nvPr/>
          </p:nvPicPr>
          <p:blipFill>
            <a:blip r:embed="rId4" cstate="print"/>
            <a:stretch>
              <a:fillRect/>
            </a:stretch>
          </p:blipFill>
          <p:spPr>
            <a:xfrm>
              <a:off x="2287523" y="3046475"/>
              <a:ext cx="682751" cy="445007"/>
            </a:xfrm>
            <a:prstGeom prst="rect">
              <a:avLst/>
            </a:prstGeom>
          </p:spPr>
        </p:pic>
        <p:pic>
          <p:nvPicPr>
            <p:cNvPr id="13" name="object 9">
              <a:extLst>
                <a:ext uri="{FF2B5EF4-FFF2-40B4-BE49-F238E27FC236}">
                  <a16:creationId xmlns:a16="http://schemas.microsoft.com/office/drawing/2014/main" id="{75E79EAD-48AA-480F-C62C-C9CE7703F227}"/>
                </a:ext>
              </a:extLst>
            </p:cNvPr>
            <p:cNvPicPr/>
            <p:nvPr/>
          </p:nvPicPr>
          <p:blipFill>
            <a:blip r:embed="rId5" cstate="print"/>
            <a:stretch>
              <a:fillRect/>
            </a:stretch>
          </p:blipFill>
          <p:spPr>
            <a:xfrm>
              <a:off x="2296668" y="3003803"/>
              <a:ext cx="662939" cy="464820"/>
            </a:xfrm>
            <a:prstGeom prst="rect">
              <a:avLst/>
            </a:prstGeom>
          </p:spPr>
        </p:pic>
      </p:grpSp>
      <p:sp>
        <p:nvSpPr>
          <p:cNvPr id="14" name="object 10">
            <a:extLst>
              <a:ext uri="{FF2B5EF4-FFF2-40B4-BE49-F238E27FC236}">
                <a16:creationId xmlns:a16="http://schemas.microsoft.com/office/drawing/2014/main" id="{F180EB46-FE59-9556-6185-D34D6206EBC3}"/>
              </a:ext>
            </a:extLst>
          </p:cNvPr>
          <p:cNvSpPr txBox="1">
            <a:spLocks noGrp="1"/>
          </p:cNvSpPr>
          <p:nvPr>
            <p:ph type="title" idx="4294967295"/>
          </p:nvPr>
        </p:nvSpPr>
        <p:spPr>
          <a:xfrm>
            <a:off x="521208" y="448055"/>
            <a:ext cx="11309985" cy="640080"/>
          </a:xfrm>
          <a:prstGeom prst="rect">
            <a:avLst/>
          </a:prstGeom>
          <a:solidFill>
            <a:sysClr val="windowText" lastClr="000000"/>
          </a:solidFill>
          <a:ln>
            <a:noFill/>
            <a:prstDash/>
          </a:ln>
          <a:effectLst/>
        </p:spPr>
        <p:txBody>
          <a:bodyPr rot="0" spcFirstLastPara="0" vertOverflow="overflow" horzOverflow="overflow" vert="horz" wrap="square" lIns="0" tIns="635" rIns="0" bIns="0" numCol="1" spcCol="0" rtlCol="0" fromWordArt="0" anchor="t" anchorCtr="0" forceAA="0" compatLnSpc="1">
            <a:prstTxWarp prst="textNoShape">
              <a:avLst/>
            </a:prstTxWarp>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5"/>
              </a:spcBef>
              <a:spcAft>
                <a:spcPts val="0"/>
              </a:spcAft>
              <a:buClrTx/>
              <a:buSzTx/>
              <a:buFontTx/>
              <a:buNone/>
              <a:tabLst/>
              <a:defRPr/>
            </a:pPr>
            <a:r>
              <a:rPr kumimoji="0" lang="en-US" sz="4000" b="1" i="0" u="none" strike="noStrike" kern="0" cap="none" spc="0" normalizeH="0" baseline="0" noProof="0" dirty="0">
                <a:ln>
                  <a:noFill/>
                </a:ln>
                <a:solidFill>
                  <a:sysClr val="window" lastClr="FFFFFF"/>
                </a:solidFill>
                <a:effectLst/>
                <a:uLnTx/>
                <a:uFillTx/>
                <a:latin typeface="Arial"/>
                <a:ea typeface="+mj-ea"/>
                <a:cs typeface="Arial"/>
              </a:rPr>
              <a:t>Integrated</a:t>
            </a:r>
            <a:r>
              <a:rPr kumimoji="0" lang="en-US" sz="4000" b="1" i="0" u="none" strike="noStrike" kern="0" cap="none" spc="-70" normalizeH="0" baseline="0" noProof="0" dirty="0">
                <a:ln>
                  <a:noFill/>
                </a:ln>
                <a:solidFill>
                  <a:sysClr val="window" lastClr="FFFFFF"/>
                </a:solidFill>
                <a:effectLst/>
                <a:uLnTx/>
                <a:uFillTx/>
                <a:latin typeface="Arial"/>
                <a:ea typeface="+mj-ea"/>
                <a:cs typeface="Arial"/>
              </a:rPr>
              <a:t> </a:t>
            </a:r>
            <a:r>
              <a:rPr kumimoji="0" lang="en-US" sz="4000" b="1" i="0" u="none" strike="noStrike" kern="0" cap="none" spc="0" normalizeH="0" baseline="0" noProof="0" dirty="0">
                <a:ln>
                  <a:noFill/>
                </a:ln>
                <a:solidFill>
                  <a:sysClr val="window" lastClr="FFFFFF"/>
                </a:solidFill>
                <a:effectLst/>
                <a:uLnTx/>
                <a:uFillTx/>
                <a:latin typeface="Arial"/>
                <a:ea typeface="+mj-ea"/>
                <a:cs typeface="Arial"/>
              </a:rPr>
              <a:t>Planning</a:t>
            </a:r>
            <a:r>
              <a:rPr kumimoji="0" lang="en-US" sz="4000" b="1" i="0" u="none" strike="noStrike" kern="0" cap="none" spc="-225" normalizeH="0" baseline="0" noProof="0" dirty="0">
                <a:ln>
                  <a:noFill/>
                </a:ln>
                <a:solidFill>
                  <a:sysClr val="window" lastClr="FFFFFF"/>
                </a:solidFill>
                <a:effectLst/>
                <a:uLnTx/>
                <a:uFillTx/>
                <a:latin typeface="Arial"/>
                <a:ea typeface="+mj-ea"/>
                <a:cs typeface="Arial"/>
              </a:rPr>
              <a:t> </a:t>
            </a:r>
            <a:r>
              <a:rPr kumimoji="0" lang="en-US" sz="4000" b="1" i="0" u="none" strike="noStrike" kern="0" cap="none" spc="-30" normalizeH="0" baseline="0" noProof="0" dirty="0">
                <a:ln>
                  <a:noFill/>
                </a:ln>
                <a:solidFill>
                  <a:sysClr val="window" lastClr="FFFFFF"/>
                </a:solidFill>
                <a:effectLst/>
                <a:uLnTx/>
                <a:uFillTx/>
                <a:latin typeface="Arial"/>
                <a:ea typeface="+mj-ea"/>
                <a:cs typeface="Arial"/>
              </a:rPr>
              <a:t>At-a-</a:t>
            </a:r>
            <a:r>
              <a:rPr kumimoji="0" lang="en-US" sz="4000" b="1" i="0" u="none" strike="noStrike" kern="0" cap="none" spc="-10" normalizeH="0" baseline="0" noProof="0" dirty="0">
                <a:ln>
                  <a:noFill/>
                </a:ln>
                <a:solidFill>
                  <a:sysClr val="window" lastClr="FFFFFF"/>
                </a:solidFill>
                <a:effectLst/>
                <a:uLnTx/>
                <a:uFillTx/>
                <a:latin typeface="Arial"/>
                <a:ea typeface="+mj-ea"/>
                <a:cs typeface="Arial"/>
              </a:rPr>
              <a:t>Glance</a:t>
            </a:r>
            <a:endParaRPr kumimoji="0" lang="en-US" sz="4000" b="1" i="0" u="none" strike="noStrike" kern="0" cap="none" spc="0" normalizeH="0" baseline="0" noProof="0" dirty="0">
              <a:ln>
                <a:noFill/>
              </a:ln>
              <a:solidFill>
                <a:sysClr val="window" lastClr="FFFFFF"/>
              </a:solidFill>
              <a:effectLst/>
              <a:uLnTx/>
              <a:uFillTx/>
              <a:latin typeface="Arial"/>
              <a:ea typeface="+mj-ea"/>
              <a:cs typeface="Arial"/>
            </a:endParaRPr>
          </a:p>
        </p:txBody>
      </p:sp>
      <p:sp>
        <p:nvSpPr>
          <p:cNvPr id="15" name="object 11">
            <a:extLst>
              <a:ext uri="{FF2B5EF4-FFF2-40B4-BE49-F238E27FC236}">
                <a16:creationId xmlns:a16="http://schemas.microsoft.com/office/drawing/2014/main" id="{166371D9-1AAB-400C-D2F8-29AF51698CB8}"/>
              </a:ext>
            </a:extLst>
          </p:cNvPr>
          <p:cNvSpPr txBox="1"/>
          <p:nvPr/>
        </p:nvSpPr>
        <p:spPr>
          <a:xfrm>
            <a:off x="1143000" y="1184697"/>
            <a:ext cx="10473187" cy="1489510"/>
          </a:xfrm>
          <a:prstGeom prst="rect">
            <a:avLst/>
          </a:prstGeom>
        </p:spPr>
        <p:txBody>
          <a:bodyPr vert="horz" wrap="square" lIns="0" tIns="12065" rIns="0" bIns="0" rtlCol="0">
            <a:spAutoFit/>
          </a:bodyPr>
          <a:lstStyle/>
          <a:p>
            <a:pPr marL="12700" marR="5080">
              <a:spcBef>
                <a:spcPts val="95"/>
              </a:spcBef>
            </a:pPr>
            <a:r>
              <a:rPr lang="en-US" sz="2400" dirty="0">
                <a:latin typeface="Arial"/>
                <a:cs typeface="Arial"/>
              </a:rPr>
              <a:t>Mt. SAC 2035 will </a:t>
            </a:r>
            <a:r>
              <a:rPr sz="2400" dirty="0">
                <a:latin typeface="Arial"/>
                <a:cs typeface="Arial"/>
              </a:rPr>
              <a:t>serve</a:t>
            </a:r>
            <a:r>
              <a:rPr sz="2400" spc="-60" dirty="0">
                <a:latin typeface="Arial"/>
                <a:cs typeface="Arial"/>
              </a:rPr>
              <a:t> </a:t>
            </a:r>
            <a:r>
              <a:rPr sz="2400" dirty="0">
                <a:latin typeface="Arial"/>
                <a:cs typeface="Arial"/>
              </a:rPr>
              <a:t>as</a:t>
            </a:r>
            <a:r>
              <a:rPr sz="2400" spc="-55" dirty="0">
                <a:latin typeface="Arial"/>
                <a:cs typeface="Arial"/>
              </a:rPr>
              <a:t> </a:t>
            </a:r>
            <a:r>
              <a:rPr sz="2400" dirty="0">
                <a:latin typeface="Arial"/>
                <a:cs typeface="Arial"/>
              </a:rPr>
              <a:t>the</a:t>
            </a:r>
            <a:r>
              <a:rPr sz="2400" spc="-60" dirty="0">
                <a:latin typeface="Arial"/>
                <a:cs typeface="Arial"/>
              </a:rPr>
              <a:t> </a:t>
            </a:r>
            <a:r>
              <a:rPr sz="2400" dirty="0">
                <a:latin typeface="Arial"/>
                <a:cs typeface="Arial"/>
              </a:rPr>
              <a:t>foundation</a:t>
            </a:r>
            <a:r>
              <a:rPr sz="2400" spc="-80" dirty="0">
                <a:latin typeface="Arial"/>
                <a:cs typeface="Arial"/>
              </a:rPr>
              <a:t> </a:t>
            </a:r>
            <a:r>
              <a:rPr sz="2400" dirty="0">
                <a:latin typeface="Arial"/>
                <a:cs typeface="Arial"/>
              </a:rPr>
              <a:t>for</a:t>
            </a:r>
            <a:r>
              <a:rPr sz="2400" spc="-45" dirty="0">
                <a:latin typeface="Arial"/>
                <a:cs typeface="Arial"/>
              </a:rPr>
              <a:t> </a:t>
            </a:r>
            <a:r>
              <a:rPr sz="2400" dirty="0">
                <a:latin typeface="Arial"/>
                <a:cs typeface="Arial"/>
              </a:rPr>
              <a:t>integrated</a:t>
            </a:r>
            <a:r>
              <a:rPr sz="2400" spc="-65" dirty="0">
                <a:latin typeface="Arial"/>
                <a:cs typeface="Arial"/>
              </a:rPr>
              <a:t> </a:t>
            </a:r>
            <a:r>
              <a:rPr sz="2400" dirty="0">
                <a:latin typeface="Arial"/>
                <a:cs typeface="Arial"/>
              </a:rPr>
              <a:t>planning</a:t>
            </a:r>
            <a:r>
              <a:rPr sz="2400" spc="-65" dirty="0">
                <a:latin typeface="Arial"/>
                <a:cs typeface="Arial"/>
              </a:rPr>
              <a:t> </a:t>
            </a:r>
            <a:r>
              <a:rPr sz="2400" spc="-10" dirty="0">
                <a:latin typeface="Arial"/>
                <a:cs typeface="Arial"/>
              </a:rPr>
              <a:t>processes </a:t>
            </a:r>
            <a:r>
              <a:rPr sz="2400" dirty="0">
                <a:latin typeface="Arial"/>
                <a:cs typeface="Arial"/>
              </a:rPr>
              <a:t>and</a:t>
            </a:r>
            <a:r>
              <a:rPr sz="2400" spc="-50" dirty="0">
                <a:latin typeface="Arial"/>
                <a:cs typeface="Arial"/>
              </a:rPr>
              <a:t> </a:t>
            </a:r>
            <a:r>
              <a:rPr sz="2400" dirty="0">
                <a:latin typeface="Arial"/>
                <a:cs typeface="Arial"/>
              </a:rPr>
              <a:t>cycles</a:t>
            </a:r>
            <a:r>
              <a:rPr sz="2400" spc="-65" dirty="0">
                <a:latin typeface="Arial"/>
                <a:cs typeface="Arial"/>
              </a:rPr>
              <a:t> </a:t>
            </a:r>
            <a:r>
              <a:rPr sz="2400" dirty="0">
                <a:latin typeface="Arial"/>
                <a:cs typeface="Arial"/>
              </a:rPr>
              <a:t>of</a:t>
            </a:r>
            <a:r>
              <a:rPr sz="2400" spc="-40" dirty="0">
                <a:latin typeface="Arial"/>
                <a:cs typeface="Arial"/>
              </a:rPr>
              <a:t> </a:t>
            </a:r>
            <a:r>
              <a:rPr sz="2400" dirty="0">
                <a:latin typeface="Arial"/>
                <a:cs typeface="Arial"/>
              </a:rPr>
              <a:t>continuous</a:t>
            </a:r>
            <a:r>
              <a:rPr sz="2400" spc="-65" dirty="0">
                <a:latin typeface="Arial"/>
                <a:cs typeface="Arial"/>
              </a:rPr>
              <a:t> </a:t>
            </a:r>
            <a:r>
              <a:rPr sz="2400" dirty="0">
                <a:latin typeface="Arial"/>
                <a:cs typeface="Arial"/>
              </a:rPr>
              <a:t>quality</a:t>
            </a:r>
            <a:r>
              <a:rPr sz="2400" spc="-80" dirty="0">
                <a:latin typeface="Arial"/>
                <a:cs typeface="Arial"/>
              </a:rPr>
              <a:t> </a:t>
            </a:r>
            <a:r>
              <a:rPr sz="2400" spc="-10" dirty="0">
                <a:latin typeface="Arial"/>
                <a:cs typeface="Arial"/>
              </a:rPr>
              <a:t>improvement.</a:t>
            </a:r>
            <a:r>
              <a:rPr sz="2400" spc="-60" dirty="0">
                <a:latin typeface="Arial"/>
                <a:cs typeface="Arial"/>
              </a:rPr>
              <a:t> </a:t>
            </a:r>
            <a:r>
              <a:rPr sz="2400" dirty="0">
                <a:solidFill>
                  <a:srgbClr val="C0504D">
                    <a:lumMod val="75000"/>
                  </a:srgbClr>
                </a:solidFill>
                <a:latin typeface="Arial"/>
                <a:cs typeface="Arial"/>
              </a:rPr>
              <a:t>It</a:t>
            </a:r>
            <a:r>
              <a:rPr sz="2400" spc="-60" dirty="0">
                <a:solidFill>
                  <a:srgbClr val="C0504D">
                    <a:lumMod val="75000"/>
                  </a:srgbClr>
                </a:solidFill>
                <a:latin typeface="Arial"/>
                <a:cs typeface="Arial"/>
              </a:rPr>
              <a:t> </a:t>
            </a:r>
            <a:r>
              <a:rPr sz="2400" dirty="0">
                <a:solidFill>
                  <a:srgbClr val="C0504D">
                    <a:lumMod val="75000"/>
                  </a:srgbClr>
                </a:solidFill>
                <a:latin typeface="Arial"/>
                <a:cs typeface="Arial"/>
              </a:rPr>
              <a:t>is</a:t>
            </a:r>
            <a:r>
              <a:rPr sz="2400" spc="-45" dirty="0">
                <a:solidFill>
                  <a:srgbClr val="C0504D">
                    <a:lumMod val="75000"/>
                  </a:srgbClr>
                </a:solidFill>
                <a:latin typeface="Arial"/>
                <a:cs typeface="Arial"/>
              </a:rPr>
              <a:t> </a:t>
            </a:r>
            <a:r>
              <a:rPr sz="2400" spc="-10" dirty="0">
                <a:solidFill>
                  <a:srgbClr val="C0504D">
                    <a:lumMod val="75000"/>
                  </a:srgbClr>
                </a:solidFill>
                <a:latin typeface="Arial"/>
                <a:cs typeface="Arial"/>
              </a:rPr>
              <a:t>accomplished </a:t>
            </a:r>
            <a:r>
              <a:rPr sz="2400" dirty="0">
                <a:solidFill>
                  <a:srgbClr val="C0504D">
                    <a:lumMod val="75000"/>
                  </a:srgbClr>
                </a:solidFill>
                <a:latin typeface="Arial"/>
                <a:cs typeface="Arial"/>
              </a:rPr>
              <a:t>through</a:t>
            </a:r>
            <a:r>
              <a:rPr sz="2400" spc="-110" dirty="0">
                <a:solidFill>
                  <a:srgbClr val="C0504D">
                    <a:lumMod val="75000"/>
                  </a:srgbClr>
                </a:solidFill>
                <a:latin typeface="Arial"/>
                <a:cs typeface="Arial"/>
              </a:rPr>
              <a:t> </a:t>
            </a:r>
            <a:r>
              <a:rPr sz="2400" dirty="0">
                <a:solidFill>
                  <a:srgbClr val="C0504D">
                    <a:lumMod val="75000"/>
                  </a:srgbClr>
                </a:solidFill>
                <a:latin typeface="Arial"/>
                <a:cs typeface="Arial"/>
              </a:rPr>
              <a:t>Mt.</a:t>
            </a:r>
            <a:r>
              <a:rPr sz="2400" spc="-50" dirty="0">
                <a:solidFill>
                  <a:srgbClr val="C0504D">
                    <a:lumMod val="75000"/>
                  </a:srgbClr>
                </a:solidFill>
                <a:latin typeface="Arial"/>
                <a:cs typeface="Arial"/>
              </a:rPr>
              <a:t> </a:t>
            </a:r>
            <a:r>
              <a:rPr sz="2400" dirty="0">
                <a:solidFill>
                  <a:srgbClr val="C0504D">
                    <a:lumMod val="75000"/>
                  </a:srgbClr>
                </a:solidFill>
                <a:latin typeface="Arial"/>
                <a:cs typeface="Arial"/>
              </a:rPr>
              <a:t>SAC’s</a:t>
            </a:r>
            <a:r>
              <a:rPr sz="2400" spc="-95" dirty="0">
                <a:solidFill>
                  <a:srgbClr val="C0504D">
                    <a:lumMod val="75000"/>
                  </a:srgbClr>
                </a:solidFill>
                <a:latin typeface="Arial"/>
                <a:cs typeface="Arial"/>
              </a:rPr>
              <a:t> </a:t>
            </a:r>
            <a:r>
              <a:rPr sz="2400" dirty="0">
                <a:solidFill>
                  <a:srgbClr val="C0504D">
                    <a:lumMod val="75000"/>
                  </a:srgbClr>
                </a:solidFill>
                <a:latin typeface="Arial"/>
                <a:cs typeface="Arial"/>
              </a:rPr>
              <a:t>participatory</a:t>
            </a:r>
            <a:r>
              <a:rPr sz="2400" spc="-95" dirty="0">
                <a:solidFill>
                  <a:srgbClr val="C0504D">
                    <a:lumMod val="75000"/>
                  </a:srgbClr>
                </a:solidFill>
                <a:latin typeface="Arial"/>
                <a:cs typeface="Arial"/>
              </a:rPr>
              <a:t> </a:t>
            </a:r>
            <a:r>
              <a:rPr sz="2400" dirty="0">
                <a:solidFill>
                  <a:srgbClr val="C0504D">
                    <a:lumMod val="75000"/>
                  </a:srgbClr>
                </a:solidFill>
                <a:latin typeface="Arial"/>
                <a:cs typeface="Arial"/>
              </a:rPr>
              <a:t>governance,</a:t>
            </a:r>
            <a:r>
              <a:rPr sz="2400" spc="-100" dirty="0">
                <a:solidFill>
                  <a:srgbClr val="C0504D">
                    <a:lumMod val="75000"/>
                  </a:srgbClr>
                </a:solidFill>
                <a:latin typeface="Arial"/>
                <a:cs typeface="Arial"/>
              </a:rPr>
              <a:t> </a:t>
            </a:r>
            <a:r>
              <a:rPr sz="2400" spc="-10" dirty="0">
                <a:solidFill>
                  <a:srgbClr val="C0504D">
                    <a:lumMod val="75000"/>
                  </a:srgbClr>
                </a:solidFill>
                <a:latin typeface="Arial"/>
                <a:cs typeface="Arial"/>
              </a:rPr>
              <a:t>implementation</a:t>
            </a:r>
            <a:r>
              <a:rPr sz="2400" spc="-105" dirty="0">
                <a:solidFill>
                  <a:srgbClr val="C0504D">
                    <a:lumMod val="75000"/>
                  </a:srgbClr>
                </a:solidFill>
                <a:latin typeface="Arial"/>
                <a:cs typeface="Arial"/>
              </a:rPr>
              <a:t> </a:t>
            </a:r>
            <a:r>
              <a:rPr sz="2400" spc="-25" dirty="0">
                <a:solidFill>
                  <a:srgbClr val="C0504D">
                    <a:lumMod val="75000"/>
                  </a:srgbClr>
                </a:solidFill>
                <a:latin typeface="Arial"/>
                <a:cs typeface="Arial"/>
              </a:rPr>
              <a:t>of </a:t>
            </a:r>
            <a:r>
              <a:rPr sz="2400" dirty="0">
                <a:solidFill>
                  <a:srgbClr val="C0504D">
                    <a:lumMod val="75000"/>
                  </a:srgbClr>
                </a:solidFill>
                <a:latin typeface="Arial"/>
                <a:cs typeface="Arial"/>
              </a:rPr>
              <a:t>focused</a:t>
            </a:r>
            <a:r>
              <a:rPr sz="2400" spc="-70" dirty="0">
                <a:solidFill>
                  <a:srgbClr val="C0504D">
                    <a:lumMod val="75000"/>
                  </a:srgbClr>
                </a:solidFill>
                <a:latin typeface="Arial"/>
                <a:cs typeface="Arial"/>
              </a:rPr>
              <a:t> </a:t>
            </a:r>
            <a:r>
              <a:rPr sz="2400" dirty="0">
                <a:solidFill>
                  <a:srgbClr val="C0504D">
                    <a:lumMod val="75000"/>
                  </a:srgbClr>
                </a:solidFill>
                <a:latin typeface="Arial"/>
                <a:cs typeface="Arial"/>
              </a:rPr>
              <a:t>plans, and the work of College units.</a:t>
            </a:r>
          </a:p>
        </p:txBody>
      </p:sp>
      <p:sp>
        <p:nvSpPr>
          <p:cNvPr id="16" name="object 12">
            <a:extLst>
              <a:ext uri="{FF2B5EF4-FFF2-40B4-BE49-F238E27FC236}">
                <a16:creationId xmlns:a16="http://schemas.microsoft.com/office/drawing/2014/main" id="{5F6059A7-D730-CB8B-ECC4-23882F2F5F7B}"/>
              </a:ext>
            </a:extLst>
          </p:cNvPr>
          <p:cNvSpPr txBox="1"/>
          <p:nvPr/>
        </p:nvSpPr>
        <p:spPr>
          <a:xfrm>
            <a:off x="2427035" y="3113420"/>
            <a:ext cx="403225" cy="208279"/>
          </a:xfrm>
          <a:prstGeom prst="rect">
            <a:avLst/>
          </a:prstGeom>
        </p:spPr>
        <p:txBody>
          <a:bodyPr vert="horz" wrap="square" lIns="0" tIns="12700" rIns="0" bIns="0" rtlCol="0">
            <a:spAutoFit/>
          </a:bodyPr>
          <a:lstStyle/>
          <a:p>
            <a:pPr marL="12700">
              <a:spcBef>
                <a:spcPts val="100"/>
              </a:spcBef>
            </a:pPr>
            <a:r>
              <a:rPr sz="1200" spc="-10" dirty="0">
                <a:solidFill>
                  <a:srgbClr val="FFFFFF"/>
                </a:solidFill>
                <a:latin typeface="Calibri"/>
                <a:cs typeface="Calibri"/>
              </a:rPr>
              <a:t>Vision</a:t>
            </a:r>
            <a:endParaRPr sz="1200">
              <a:latin typeface="Calibri"/>
              <a:cs typeface="Calibri"/>
            </a:endParaRPr>
          </a:p>
        </p:txBody>
      </p:sp>
      <p:sp>
        <p:nvSpPr>
          <p:cNvPr id="17" name="object 13">
            <a:extLst>
              <a:ext uri="{FF2B5EF4-FFF2-40B4-BE49-F238E27FC236}">
                <a16:creationId xmlns:a16="http://schemas.microsoft.com/office/drawing/2014/main" id="{B95B2976-AF2D-3994-666E-E8087B8B0C77}"/>
              </a:ext>
            </a:extLst>
          </p:cNvPr>
          <p:cNvSpPr txBox="1"/>
          <p:nvPr/>
        </p:nvSpPr>
        <p:spPr>
          <a:xfrm>
            <a:off x="2994878" y="3084616"/>
            <a:ext cx="2385060" cy="208279"/>
          </a:xfrm>
          <a:prstGeom prst="rect">
            <a:avLst/>
          </a:prstGeom>
        </p:spPr>
        <p:txBody>
          <a:bodyPr vert="horz" wrap="square" lIns="0" tIns="12700" rIns="0" bIns="0" rtlCol="0">
            <a:spAutoFit/>
          </a:bodyPr>
          <a:lstStyle/>
          <a:p>
            <a:pPr marL="127000" indent="-114300">
              <a:spcBef>
                <a:spcPts val="100"/>
              </a:spcBef>
              <a:buFontTx/>
              <a:buChar char="•"/>
              <a:tabLst>
                <a:tab pos="127000" algn="l"/>
              </a:tabLst>
            </a:pPr>
            <a:r>
              <a:rPr sz="1200" dirty="0">
                <a:latin typeface="Calibri"/>
                <a:cs typeface="Calibri"/>
              </a:rPr>
              <a:t>The</a:t>
            </a:r>
            <a:r>
              <a:rPr sz="1200" spc="-10" dirty="0">
                <a:latin typeface="Calibri"/>
                <a:cs typeface="Calibri"/>
              </a:rPr>
              <a:t> </a:t>
            </a:r>
            <a:r>
              <a:rPr sz="1200" dirty="0">
                <a:latin typeface="Calibri"/>
                <a:cs typeface="Calibri"/>
              </a:rPr>
              <a:t>College</a:t>
            </a:r>
            <a:r>
              <a:rPr sz="1200" spc="-5" dirty="0">
                <a:latin typeface="Calibri"/>
                <a:cs typeface="Calibri"/>
              </a:rPr>
              <a:t> </a:t>
            </a:r>
            <a:r>
              <a:rPr sz="1200" spc="-10" dirty="0">
                <a:latin typeface="Calibri"/>
                <a:cs typeface="Calibri"/>
              </a:rPr>
              <a:t>aspiration</a:t>
            </a:r>
            <a:r>
              <a:rPr sz="1200" spc="-15" dirty="0">
                <a:latin typeface="Calibri"/>
                <a:cs typeface="Calibri"/>
              </a:rPr>
              <a:t> </a:t>
            </a:r>
            <a:r>
              <a:rPr sz="1200" dirty="0">
                <a:latin typeface="Calibri"/>
                <a:cs typeface="Calibri"/>
              </a:rPr>
              <a:t>for</a:t>
            </a:r>
            <a:r>
              <a:rPr sz="1200" spc="-20" dirty="0">
                <a:latin typeface="Calibri"/>
                <a:cs typeface="Calibri"/>
              </a:rPr>
              <a:t> </a:t>
            </a:r>
            <a:r>
              <a:rPr sz="1200" dirty="0">
                <a:latin typeface="Calibri"/>
                <a:cs typeface="Calibri"/>
              </a:rPr>
              <a:t>the</a:t>
            </a:r>
            <a:r>
              <a:rPr sz="1200" spc="-10" dirty="0">
                <a:latin typeface="Calibri"/>
                <a:cs typeface="Calibri"/>
              </a:rPr>
              <a:t> future</a:t>
            </a:r>
            <a:endParaRPr sz="1200">
              <a:latin typeface="Calibri"/>
              <a:cs typeface="Calibri"/>
            </a:endParaRPr>
          </a:p>
        </p:txBody>
      </p:sp>
      <p:grpSp>
        <p:nvGrpSpPr>
          <p:cNvPr id="18" name="object 14">
            <a:extLst>
              <a:ext uri="{FF2B5EF4-FFF2-40B4-BE49-F238E27FC236}">
                <a16:creationId xmlns:a16="http://schemas.microsoft.com/office/drawing/2014/main" id="{7C785D1A-67D3-2438-318D-82FB5DE09D90}"/>
              </a:ext>
              <a:ext uri="{C183D7F6-B498-43B3-948B-1728B52AA6E4}">
                <adec:decorative xmlns:adec="http://schemas.microsoft.com/office/drawing/2017/decorative" val="1"/>
              </a:ext>
            </a:extLst>
          </p:cNvPr>
          <p:cNvGrpSpPr/>
          <p:nvPr/>
        </p:nvGrpSpPr>
        <p:grpSpPr>
          <a:xfrm>
            <a:off x="3002279" y="3474720"/>
            <a:ext cx="786765" cy="958850"/>
            <a:chOff x="3002279" y="3474720"/>
            <a:chExt cx="786765" cy="958850"/>
          </a:xfrm>
        </p:grpSpPr>
        <p:pic>
          <p:nvPicPr>
            <p:cNvPr id="19" name="object 15">
              <a:extLst>
                <a:ext uri="{FF2B5EF4-FFF2-40B4-BE49-F238E27FC236}">
                  <a16:creationId xmlns:a16="http://schemas.microsoft.com/office/drawing/2014/main" id="{1E0912BE-1C0D-FF37-8D6B-F47CE074DD2A}"/>
                </a:ext>
              </a:extLst>
            </p:cNvPr>
            <p:cNvPicPr/>
            <p:nvPr/>
          </p:nvPicPr>
          <p:blipFill>
            <a:blip r:embed="rId6" cstate="print"/>
            <a:stretch>
              <a:fillRect/>
            </a:stretch>
          </p:blipFill>
          <p:spPr>
            <a:xfrm>
              <a:off x="3153155" y="3922776"/>
              <a:ext cx="566927" cy="510539"/>
            </a:xfrm>
            <a:prstGeom prst="rect">
              <a:avLst/>
            </a:prstGeom>
          </p:spPr>
        </p:pic>
        <p:sp>
          <p:nvSpPr>
            <p:cNvPr id="20" name="object 16">
              <a:extLst>
                <a:ext uri="{FF2B5EF4-FFF2-40B4-BE49-F238E27FC236}">
                  <a16:creationId xmlns:a16="http://schemas.microsoft.com/office/drawing/2014/main" id="{CD90A24A-B89B-5AFC-818F-EFCFB60DA410}"/>
                </a:ext>
              </a:extLst>
            </p:cNvPr>
            <p:cNvSpPr/>
            <p:nvPr/>
          </p:nvSpPr>
          <p:spPr>
            <a:xfrm>
              <a:off x="3212595" y="3962400"/>
              <a:ext cx="448309" cy="393700"/>
            </a:xfrm>
            <a:custGeom>
              <a:avLst/>
              <a:gdLst/>
              <a:ahLst/>
              <a:cxnLst/>
              <a:rect l="l" t="t" r="r" b="b"/>
              <a:pathLst>
                <a:path w="448310" h="393700">
                  <a:moveTo>
                    <a:pt x="129120" y="0"/>
                  </a:moveTo>
                  <a:lnTo>
                    <a:pt x="0" y="0"/>
                  </a:lnTo>
                  <a:lnTo>
                    <a:pt x="0" y="359460"/>
                  </a:lnTo>
                  <a:lnTo>
                    <a:pt x="307365" y="359460"/>
                  </a:lnTo>
                  <a:lnTo>
                    <a:pt x="307365" y="393192"/>
                  </a:lnTo>
                  <a:lnTo>
                    <a:pt x="448056" y="294894"/>
                  </a:lnTo>
                  <a:lnTo>
                    <a:pt x="307365" y="196596"/>
                  </a:lnTo>
                  <a:lnTo>
                    <a:pt x="307365" y="230327"/>
                  </a:lnTo>
                  <a:lnTo>
                    <a:pt x="129120" y="230327"/>
                  </a:lnTo>
                  <a:lnTo>
                    <a:pt x="129120"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17">
              <a:extLst>
                <a:ext uri="{FF2B5EF4-FFF2-40B4-BE49-F238E27FC236}">
                  <a16:creationId xmlns:a16="http://schemas.microsoft.com/office/drawing/2014/main" id="{EECF93DE-A961-EC91-8A96-8FFB5F24EC94}"/>
                </a:ext>
              </a:extLst>
            </p:cNvPr>
            <p:cNvPicPr/>
            <p:nvPr/>
          </p:nvPicPr>
          <p:blipFill>
            <a:blip r:embed="rId7" cstate="print"/>
            <a:stretch>
              <a:fillRect/>
            </a:stretch>
          </p:blipFill>
          <p:spPr>
            <a:xfrm>
              <a:off x="3003804" y="3474720"/>
              <a:ext cx="781811" cy="580643"/>
            </a:xfrm>
            <a:prstGeom prst="rect">
              <a:avLst/>
            </a:prstGeom>
          </p:spPr>
        </p:pic>
        <p:pic>
          <p:nvPicPr>
            <p:cNvPr id="22" name="object 18">
              <a:extLst>
                <a:ext uri="{FF2B5EF4-FFF2-40B4-BE49-F238E27FC236}">
                  <a16:creationId xmlns:a16="http://schemas.microsoft.com/office/drawing/2014/main" id="{ECF64859-E6A9-C2B2-A726-9C456A729846}"/>
                </a:ext>
              </a:extLst>
            </p:cNvPr>
            <p:cNvPicPr/>
            <p:nvPr/>
          </p:nvPicPr>
          <p:blipFill>
            <a:blip r:embed="rId8" cstate="print"/>
            <a:stretch>
              <a:fillRect/>
            </a:stretch>
          </p:blipFill>
          <p:spPr>
            <a:xfrm>
              <a:off x="3002279" y="3557015"/>
              <a:ext cx="786383" cy="445007"/>
            </a:xfrm>
            <a:prstGeom prst="rect">
              <a:avLst/>
            </a:prstGeom>
          </p:spPr>
        </p:pic>
        <p:pic>
          <p:nvPicPr>
            <p:cNvPr id="23" name="object 19">
              <a:extLst>
                <a:ext uri="{FF2B5EF4-FFF2-40B4-BE49-F238E27FC236}">
                  <a16:creationId xmlns:a16="http://schemas.microsoft.com/office/drawing/2014/main" id="{70D30A0A-64E8-6FF7-4E8F-C3D95CA57982}"/>
                </a:ext>
              </a:extLst>
            </p:cNvPr>
            <p:cNvPicPr/>
            <p:nvPr/>
          </p:nvPicPr>
          <p:blipFill>
            <a:blip r:embed="rId9" cstate="print"/>
            <a:stretch>
              <a:fillRect/>
            </a:stretch>
          </p:blipFill>
          <p:spPr>
            <a:xfrm>
              <a:off x="3063239" y="3514344"/>
              <a:ext cx="662939" cy="463295"/>
            </a:xfrm>
            <a:prstGeom prst="rect">
              <a:avLst/>
            </a:prstGeom>
          </p:spPr>
        </p:pic>
      </p:grpSp>
      <p:sp>
        <p:nvSpPr>
          <p:cNvPr id="24" name="object 20">
            <a:extLst>
              <a:ext uri="{FF2B5EF4-FFF2-40B4-BE49-F238E27FC236}">
                <a16:creationId xmlns:a16="http://schemas.microsoft.com/office/drawing/2014/main" id="{9CA0A358-08FA-E0C8-86C9-FD4FD3D7762D}"/>
              </a:ext>
            </a:extLst>
          </p:cNvPr>
          <p:cNvSpPr txBox="1"/>
          <p:nvPr/>
        </p:nvSpPr>
        <p:spPr>
          <a:xfrm>
            <a:off x="3141398" y="3623729"/>
            <a:ext cx="506730" cy="208279"/>
          </a:xfrm>
          <a:prstGeom prst="rect">
            <a:avLst/>
          </a:prstGeom>
        </p:spPr>
        <p:txBody>
          <a:bodyPr vert="horz" wrap="square" lIns="0" tIns="12700" rIns="0" bIns="0" rtlCol="0">
            <a:spAutoFit/>
          </a:bodyPr>
          <a:lstStyle/>
          <a:p>
            <a:pPr marL="12700">
              <a:spcBef>
                <a:spcPts val="100"/>
              </a:spcBef>
            </a:pPr>
            <a:r>
              <a:rPr sz="1200" spc="-10" dirty="0">
                <a:solidFill>
                  <a:srgbClr val="FFFFFF"/>
                </a:solidFill>
                <a:latin typeface="Calibri"/>
                <a:cs typeface="Calibri"/>
              </a:rPr>
              <a:t>Mission</a:t>
            </a:r>
            <a:endParaRPr sz="1200" dirty="0">
              <a:latin typeface="Calibri"/>
              <a:cs typeface="Calibri"/>
            </a:endParaRPr>
          </a:p>
        </p:txBody>
      </p:sp>
      <p:sp>
        <p:nvSpPr>
          <p:cNvPr id="25" name="object 21">
            <a:extLst>
              <a:ext uri="{FF2B5EF4-FFF2-40B4-BE49-F238E27FC236}">
                <a16:creationId xmlns:a16="http://schemas.microsoft.com/office/drawing/2014/main" id="{11E84C08-6B9A-012E-5601-118A24EDB8B0}"/>
              </a:ext>
            </a:extLst>
          </p:cNvPr>
          <p:cNvSpPr txBox="1"/>
          <p:nvPr/>
        </p:nvSpPr>
        <p:spPr>
          <a:xfrm>
            <a:off x="3828874" y="3634854"/>
            <a:ext cx="1404620" cy="208279"/>
          </a:xfrm>
          <a:prstGeom prst="rect">
            <a:avLst/>
          </a:prstGeom>
        </p:spPr>
        <p:txBody>
          <a:bodyPr vert="horz" wrap="square" lIns="0" tIns="12700" rIns="0" bIns="0" rtlCol="0">
            <a:spAutoFit/>
          </a:bodyPr>
          <a:lstStyle/>
          <a:p>
            <a:pPr marL="127000" indent="-114300">
              <a:spcBef>
                <a:spcPts val="100"/>
              </a:spcBef>
              <a:buFontTx/>
              <a:buChar char="•"/>
              <a:tabLst>
                <a:tab pos="127000" algn="l"/>
              </a:tabLst>
            </a:pPr>
            <a:r>
              <a:rPr sz="1200" dirty="0">
                <a:latin typeface="Calibri"/>
                <a:cs typeface="Calibri"/>
              </a:rPr>
              <a:t>The</a:t>
            </a:r>
            <a:r>
              <a:rPr sz="1200" spc="-25" dirty="0">
                <a:latin typeface="Calibri"/>
                <a:cs typeface="Calibri"/>
              </a:rPr>
              <a:t> </a:t>
            </a:r>
            <a:r>
              <a:rPr sz="1200" dirty="0">
                <a:latin typeface="Calibri"/>
                <a:cs typeface="Calibri"/>
              </a:rPr>
              <a:t>College</a:t>
            </a:r>
            <a:r>
              <a:rPr sz="1200" spc="-25" dirty="0">
                <a:latin typeface="Calibri"/>
                <a:cs typeface="Calibri"/>
              </a:rPr>
              <a:t> </a:t>
            </a:r>
            <a:r>
              <a:rPr sz="1200" spc="-10" dirty="0">
                <a:latin typeface="Calibri"/>
                <a:cs typeface="Calibri"/>
              </a:rPr>
              <a:t>purpose</a:t>
            </a:r>
            <a:endParaRPr sz="1200">
              <a:latin typeface="Calibri"/>
              <a:cs typeface="Calibri"/>
            </a:endParaRPr>
          </a:p>
        </p:txBody>
      </p:sp>
      <p:grpSp>
        <p:nvGrpSpPr>
          <p:cNvPr id="26" name="object 22">
            <a:extLst>
              <a:ext uri="{FF2B5EF4-FFF2-40B4-BE49-F238E27FC236}">
                <a16:creationId xmlns:a16="http://schemas.microsoft.com/office/drawing/2014/main" id="{1FDB995F-791E-D077-7500-BE76B59715BF}"/>
              </a:ext>
              <a:ext uri="{C183D7F6-B498-43B3-948B-1728B52AA6E4}">
                <adec:decorative xmlns:adec="http://schemas.microsoft.com/office/drawing/2017/decorative" val="1"/>
              </a:ext>
            </a:extLst>
          </p:cNvPr>
          <p:cNvGrpSpPr/>
          <p:nvPr/>
        </p:nvGrpSpPr>
        <p:grpSpPr>
          <a:xfrm>
            <a:off x="3785616" y="3997452"/>
            <a:ext cx="782320" cy="986155"/>
            <a:chOff x="3785616" y="3997452"/>
            <a:chExt cx="782320" cy="986155"/>
          </a:xfrm>
        </p:grpSpPr>
        <p:pic>
          <p:nvPicPr>
            <p:cNvPr id="27" name="object 23">
              <a:extLst>
                <a:ext uri="{FF2B5EF4-FFF2-40B4-BE49-F238E27FC236}">
                  <a16:creationId xmlns:a16="http://schemas.microsoft.com/office/drawing/2014/main" id="{8277E215-5F4F-DCF8-0A71-BBC03BD77D10}"/>
                </a:ext>
              </a:extLst>
            </p:cNvPr>
            <p:cNvPicPr/>
            <p:nvPr/>
          </p:nvPicPr>
          <p:blipFill>
            <a:blip r:embed="rId10" cstate="print"/>
            <a:stretch>
              <a:fillRect/>
            </a:stretch>
          </p:blipFill>
          <p:spPr>
            <a:xfrm>
              <a:off x="3855720" y="4471416"/>
              <a:ext cx="568451" cy="512063"/>
            </a:xfrm>
            <a:prstGeom prst="rect">
              <a:avLst/>
            </a:prstGeom>
          </p:spPr>
        </p:pic>
        <p:sp>
          <p:nvSpPr>
            <p:cNvPr id="28" name="object 24">
              <a:extLst>
                <a:ext uri="{FF2B5EF4-FFF2-40B4-BE49-F238E27FC236}">
                  <a16:creationId xmlns:a16="http://schemas.microsoft.com/office/drawing/2014/main" id="{0EFAFDD9-A41B-607A-2B4D-188B1C34B268}"/>
                </a:ext>
              </a:extLst>
            </p:cNvPr>
            <p:cNvSpPr/>
            <p:nvPr/>
          </p:nvSpPr>
          <p:spPr>
            <a:xfrm>
              <a:off x="3915150" y="4511040"/>
              <a:ext cx="449580" cy="394970"/>
            </a:xfrm>
            <a:custGeom>
              <a:avLst/>
              <a:gdLst/>
              <a:ahLst/>
              <a:cxnLst/>
              <a:rect l="l" t="t" r="r" b="b"/>
              <a:pathLst>
                <a:path w="449579" h="394970">
                  <a:moveTo>
                    <a:pt x="129628" y="0"/>
                  </a:moveTo>
                  <a:lnTo>
                    <a:pt x="0" y="0"/>
                  </a:lnTo>
                  <a:lnTo>
                    <a:pt x="0" y="360845"/>
                  </a:lnTo>
                  <a:lnTo>
                    <a:pt x="308355" y="360845"/>
                  </a:lnTo>
                  <a:lnTo>
                    <a:pt x="308355" y="394716"/>
                  </a:lnTo>
                  <a:lnTo>
                    <a:pt x="449579" y="296037"/>
                  </a:lnTo>
                  <a:lnTo>
                    <a:pt x="308355" y="197358"/>
                  </a:lnTo>
                  <a:lnTo>
                    <a:pt x="308355" y="231228"/>
                  </a:lnTo>
                  <a:lnTo>
                    <a:pt x="129628" y="231228"/>
                  </a:lnTo>
                  <a:lnTo>
                    <a:pt x="129628"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5">
              <a:extLst>
                <a:ext uri="{FF2B5EF4-FFF2-40B4-BE49-F238E27FC236}">
                  <a16:creationId xmlns:a16="http://schemas.microsoft.com/office/drawing/2014/main" id="{D71617B0-0099-8031-EB39-9C014C3BB5C1}"/>
                </a:ext>
              </a:extLst>
            </p:cNvPr>
            <p:cNvPicPr/>
            <p:nvPr/>
          </p:nvPicPr>
          <p:blipFill>
            <a:blip r:embed="rId7" cstate="print"/>
            <a:stretch>
              <a:fillRect/>
            </a:stretch>
          </p:blipFill>
          <p:spPr>
            <a:xfrm>
              <a:off x="3785616" y="3998976"/>
              <a:ext cx="781811" cy="580643"/>
            </a:xfrm>
            <a:prstGeom prst="rect">
              <a:avLst/>
            </a:prstGeom>
          </p:spPr>
        </p:pic>
        <p:pic>
          <p:nvPicPr>
            <p:cNvPr id="30" name="object 26">
              <a:extLst>
                <a:ext uri="{FF2B5EF4-FFF2-40B4-BE49-F238E27FC236}">
                  <a16:creationId xmlns:a16="http://schemas.microsoft.com/office/drawing/2014/main" id="{6C466755-7839-8E8A-40F7-789660316797}"/>
                </a:ext>
              </a:extLst>
            </p:cNvPr>
            <p:cNvPicPr/>
            <p:nvPr/>
          </p:nvPicPr>
          <p:blipFill>
            <a:blip r:embed="rId11" cstate="print"/>
            <a:stretch>
              <a:fillRect/>
            </a:stretch>
          </p:blipFill>
          <p:spPr>
            <a:xfrm>
              <a:off x="3822192" y="3997452"/>
              <a:ext cx="707135" cy="611123"/>
            </a:xfrm>
            <a:prstGeom prst="rect">
              <a:avLst/>
            </a:prstGeom>
          </p:spPr>
        </p:pic>
        <p:pic>
          <p:nvPicPr>
            <p:cNvPr id="31" name="object 27">
              <a:extLst>
                <a:ext uri="{FF2B5EF4-FFF2-40B4-BE49-F238E27FC236}">
                  <a16:creationId xmlns:a16="http://schemas.microsoft.com/office/drawing/2014/main" id="{2FF0D998-866D-8231-9A0B-9C517B552E68}"/>
                </a:ext>
              </a:extLst>
            </p:cNvPr>
            <p:cNvPicPr/>
            <p:nvPr/>
          </p:nvPicPr>
          <p:blipFill>
            <a:blip r:embed="rId12" cstate="print"/>
            <a:stretch>
              <a:fillRect/>
            </a:stretch>
          </p:blipFill>
          <p:spPr>
            <a:xfrm>
              <a:off x="3845052" y="4038600"/>
              <a:ext cx="662939" cy="463295"/>
            </a:xfrm>
            <a:prstGeom prst="rect">
              <a:avLst/>
            </a:prstGeom>
          </p:spPr>
        </p:pic>
      </p:grpSp>
      <p:sp>
        <p:nvSpPr>
          <p:cNvPr id="32" name="object 28">
            <a:extLst>
              <a:ext uri="{FF2B5EF4-FFF2-40B4-BE49-F238E27FC236}">
                <a16:creationId xmlns:a16="http://schemas.microsoft.com/office/drawing/2014/main" id="{95F1534C-0B62-37F3-2306-8EB33167EB91}"/>
              </a:ext>
            </a:extLst>
          </p:cNvPr>
          <p:cNvSpPr txBox="1"/>
          <p:nvPr/>
        </p:nvSpPr>
        <p:spPr>
          <a:xfrm>
            <a:off x="3962623" y="4063996"/>
            <a:ext cx="427990" cy="375920"/>
          </a:xfrm>
          <a:prstGeom prst="rect">
            <a:avLst/>
          </a:prstGeom>
        </p:spPr>
        <p:txBody>
          <a:bodyPr vert="horz" wrap="square" lIns="0" tIns="30480" rIns="0" bIns="0" rtlCol="0">
            <a:spAutoFit/>
          </a:bodyPr>
          <a:lstStyle/>
          <a:p>
            <a:pPr marL="12700" marR="5080" indent="55880">
              <a:lnSpc>
                <a:spcPts val="1320"/>
              </a:lnSpc>
              <a:spcBef>
                <a:spcPts val="240"/>
              </a:spcBef>
            </a:pPr>
            <a:r>
              <a:rPr sz="1200" spc="-20" dirty="0">
                <a:solidFill>
                  <a:srgbClr val="FFFFFF"/>
                </a:solidFill>
                <a:latin typeface="Calibri"/>
                <a:cs typeface="Calibri"/>
              </a:rPr>
              <a:t>Core </a:t>
            </a:r>
            <a:r>
              <a:rPr sz="1200" spc="-25" dirty="0">
                <a:solidFill>
                  <a:srgbClr val="FFFFFF"/>
                </a:solidFill>
                <a:latin typeface="Calibri"/>
                <a:cs typeface="Calibri"/>
              </a:rPr>
              <a:t>Values</a:t>
            </a:r>
            <a:endParaRPr sz="1200">
              <a:latin typeface="Calibri"/>
              <a:cs typeface="Calibri"/>
            </a:endParaRPr>
          </a:p>
        </p:txBody>
      </p:sp>
      <p:sp>
        <p:nvSpPr>
          <p:cNvPr id="33" name="object 29">
            <a:extLst>
              <a:ext uri="{FF2B5EF4-FFF2-40B4-BE49-F238E27FC236}">
                <a16:creationId xmlns:a16="http://schemas.microsoft.com/office/drawing/2014/main" id="{5F2700BC-0224-0777-6021-95269983D7A9}"/>
              </a:ext>
            </a:extLst>
          </p:cNvPr>
          <p:cNvSpPr txBox="1"/>
          <p:nvPr/>
        </p:nvSpPr>
        <p:spPr>
          <a:xfrm>
            <a:off x="4622820" y="4082741"/>
            <a:ext cx="3910965" cy="375920"/>
          </a:xfrm>
          <a:prstGeom prst="rect">
            <a:avLst/>
          </a:prstGeom>
        </p:spPr>
        <p:txBody>
          <a:bodyPr vert="horz" wrap="square" lIns="0" tIns="30480" rIns="0" bIns="0" rtlCol="0">
            <a:spAutoFit/>
          </a:bodyPr>
          <a:lstStyle/>
          <a:p>
            <a:pPr marL="127000" marR="5080" indent="-114300">
              <a:lnSpc>
                <a:spcPts val="1320"/>
              </a:lnSpc>
              <a:spcBef>
                <a:spcPts val="240"/>
              </a:spcBef>
              <a:buFontTx/>
              <a:buChar char="•"/>
              <a:tabLst>
                <a:tab pos="127000" algn="l"/>
              </a:tabLst>
            </a:pPr>
            <a:r>
              <a:rPr sz="1200" dirty="0">
                <a:latin typeface="Calibri"/>
                <a:cs typeface="Calibri"/>
              </a:rPr>
              <a:t>Enduring</a:t>
            </a:r>
            <a:r>
              <a:rPr sz="1200" spc="-30" dirty="0">
                <a:latin typeface="Calibri"/>
                <a:cs typeface="Calibri"/>
              </a:rPr>
              <a:t> </a:t>
            </a:r>
            <a:r>
              <a:rPr sz="1200" dirty="0">
                <a:latin typeface="Calibri"/>
                <a:cs typeface="Calibri"/>
              </a:rPr>
              <a:t>beliefs</a:t>
            </a:r>
            <a:r>
              <a:rPr sz="1200" spc="-25" dirty="0">
                <a:latin typeface="Calibri"/>
                <a:cs typeface="Calibri"/>
              </a:rPr>
              <a:t> </a:t>
            </a:r>
            <a:r>
              <a:rPr sz="1200" dirty="0">
                <a:latin typeface="Calibri"/>
                <a:cs typeface="Calibri"/>
              </a:rPr>
              <a:t>and</a:t>
            </a:r>
            <a:r>
              <a:rPr sz="1200" spc="-15" dirty="0">
                <a:latin typeface="Calibri"/>
                <a:cs typeface="Calibri"/>
              </a:rPr>
              <a:t> </a:t>
            </a:r>
            <a:r>
              <a:rPr sz="1200" dirty="0">
                <a:latin typeface="Calibri"/>
                <a:cs typeface="Calibri"/>
              </a:rPr>
              <a:t>principles</a:t>
            </a:r>
            <a:r>
              <a:rPr sz="1200" spc="-25" dirty="0">
                <a:latin typeface="Calibri"/>
                <a:cs typeface="Calibri"/>
              </a:rPr>
              <a:t> </a:t>
            </a:r>
            <a:r>
              <a:rPr sz="1200" dirty="0">
                <a:latin typeface="Calibri"/>
                <a:cs typeface="Calibri"/>
              </a:rPr>
              <a:t>that</a:t>
            </a:r>
            <a:r>
              <a:rPr sz="1200" spc="-5" dirty="0">
                <a:latin typeface="Calibri"/>
                <a:cs typeface="Calibri"/>
              </a:rPr>
              <a:t> </a:t>
            </a:r>
            <a:r>
              <a:rPr sz="1200" dirty="0">
                <a:latin typeface="Calibri"/>
                <a:cs typeface="Calibri"/>
              </a:rPr>
              <a:t>individuals</a:t>
            </a:r>
            <a:r>
              <a:rPr sz="1200" spc="-35" dirty="0">
                <a:latin typeface="Calibri"/>
                <a:cs typeface="Calibri"/>
              </a:rPr>
              <a:t> </a:t>
            </a:r>
            <a:r>
              <a:rPr sz="1200" dirty="0">
                <a:latin typeface="Calibri"/>
                <a:cs typeface="Calibri"/>
              </a:rPr>
              <a:t>of</a:t>
            </a:r>
            <a:r>
              <a:rPr sz="1200" spc="-5" dirty="0">
                <a:latin typeface="Calibri"/>
                <a:cs typeface="Calibri"/>
              </a:rPr>
              <a:t> </a:t>
            </a:r>
            <a:r>
              <a:rPr sz="1200" dirty="0">
                <a:latin typeface="Calibri"/>
                <a:cs typeface="Calibri"/>
              </a:rPr>
              <a:t>the</a:t>
            </a:r>
            <a:r>
              <a:rPr sz="1200" spc="-5" dirty="0">
                <a:latin typeface="Calibri"/>
                <a:cs typeface="Calibri"/>
              </a:rPr>
              <a:t> </a:t>
            </a:r>
            <a:r>
              <a:rPr sz="1200" spc="-10" dirty="0">
                <a:latin typeface="Calibri"/>
                <a:cs typeface="Calibri"/>
              </a:rPr>
              <a:t>College </a:t>
            </a:r>
            <a:r>
              <a:rPr sz="1200" dirty="0">
                <a:latin typeface="Calibri"/>
                <a:cs typeface="Calibri"/>
              </a:rPr>
              <a:t>hold</a:t>
            </a:r>
            <a:r>
              <a:rPr sz="1200" spc="-25" dirty="0">
                <a:latin typeface="Calibri"/>
                <a:cs typeface="Calibri"/>
              </a:rPr>
              <a:t> </a:t>
            </a:r>
            <a:r>
              <a:rPr sz="1200" dirty="0">
                <a:latin typeface="Calibri"/>
                <a:cs typeface="Calibri"/>
              </a:rPr>
              <a:t>in </a:t>
            </a:r>
            <a:r>
              <a:rPr sz="1200" spc="-10" dirty="0">
                <a:latin typeface="Calibri"/>
                <a:cs typeface="Calibri"/>
              </a:rPr>
              <a:t>common</a:t>
            </a:r>
            <a:r>
              <a:rPr sz="1200" spc="-25" dirty="0">
                <a:latin typeface="Calibri"/>
                <a:cs typeface="Calibri"/>
              </a:rPr>
              <a:t> </a:t>
            </a:r>
            <a:r>
              <a:rPr sz="1200" dirty="0">
                <a:latin typeface="Calibri"/>
                <a:cs typeface="Calibri"/>
              </a:rPr>
              <a:t>and</a:t>
            </a:r>
            <a:r>
              <a:rPr sz="1200" spc="-15" dirty="0">
                <a:latin typeface="Calibri"/>
                <a:cs typeface="Calibri"/>
              </a:rPr>
              <a:t> </a:t>
            </a:r>
            <a:r>
              <a:rPr sz="1200" dirty="0">
                <a:latin typeface="Calibri"/>
                <a:cs typeface="Calibri"/>
              </a:rPr>
              <a:t>endeavor</a:t>
            </a:r>
            <a:r>
              <a:rPr sz="1200" spc="-25" dirty="0">
                <a:latin typeface="Calibri"/>
                <a:cs typeface="Calibri"/>
              </a:rPr>
              <a:t> </a:t>
            </a:r>
            <a:r>
              <a:rPr sz="1200" dirty="0">
                <a:latin typeface="Calibri"/>
                <a:cs typeface="Calibri"/>
              </a:rPr>
              <a:t>to</a:t>
            </a:r>
            <a:r>
              <a:rPr sz="1200" spc="-15" dirty="0">
                <a:latin typeface="Calibri"/>
                <a:cs typeface="Calibri"/>
              </a:rPr>
              <a:t> </a:t>
            </a:r>
            <a:r>
              <a:rPr sz="1200" dirty="0">
                <a:latin typeface="Calibri"/>
                <a:cs typeface="Calibri"/>
              </a:rPr>
              <a:t>put</a:t>
            </a:r>
            <a:r>
              <a:rPr sz="1200" spc="-15" dirty="0">
                <a:latin typeface="Calibri"/>
                <a:cs typeface="Calibri"/>
              </a:rPr>
              <a:t> </a:t>
            </a:r>
            <a:r>
              <a:rPr sz="1200" dirty="0">
                <a:latin typeface="Calibri"/>
                <a:cs typeface="Calibri"/>
              </a:rPr>
              <a:t>into</a:t>
            </a:r>
            <a:r>
              <a:rPr sz="1200" spc="-25" dirty="0">
                <a:latin typeface="Calibri"/>
                <a:cs typeface="Calibri"/>
              </a:rPr>
              <a:t> </a:t>
            </a:r>
            <a:r>
              <a:rPr sz="1200" spc="-10" dirty="0">
                <a:latin typeface="Calibri"/>
                <a:cs typeface="Calibri"/>
              </a:rPr>
              <a:t>action</a:t>
            </a:r>
            <a:endParaRPr sz="1200">
              <a:latin typeface="Calibri"/>
              <a:cs typeface="Calibri"/>
            </a:endParaRPr>
          </a:p>
        </p:txBody>
      </p:sp>
      <p:grpSp>
        <p:nvGrpSpPr>
          <p:cNvPr id="34" name="object 30">
            <a:extLst>
              <a:ext uri="{FF2B5EF4-FFF2-40B4-BE49-F238E27FC236}">
                <a16:creationId xmlns:a16="http://schemas.microsoft.com/office/drawing/2014/main" id="{CED216E7-58BC-DFA1-DE49-6CF27BA8E652}"/>
              </a:ext>
              <a:ext uri="{C183D7F6-B498-43B3-948B-1728B52AA6E4}">
                <adec:decorative xmlns:adec="http://schemas.microsoft.com/office/drawing/2017/decorative" val="1"/>
              </a:ext>
            </a:extLst>
          </p:cNvPr>
          <p:cNvGrpSpPr/>
          <p:nvPr/>
        </p:nvGrpSpPr>
        <p:grpSpPr>
          <a:xfrm>
            <a:off x="4379976" y="4565903"/>
            <a:ext cx="855344" cy="944880"/>
            <a:chOff x="4379976" y="4565903"/>
            <a:chExt cx="855344" cy="944880"/>
          </a:xfrm>
        </p:grpSpPr>
        <p:pic>
          <p:nvPicPr>
            <p:cNvPr id="35" name="object 31">
              <a:extLst>
                <a:ext uri="{FF2B5EF4-FFF2-40B4-BE49-F238E27FC236}">
                  <a16:creationId xmlns:a16="http://schemas.microsoft.com/office/drawing/2014/main" id="{87573562-5872-7B53-FD26-2568EEF9967F}"/>
                </a:ext>
              </a:extLst>
            </p:cNvPr>
            <p:cNvPicPr/>
            <p:nvPr/>
          </p:nvPicPr>
          <p:blipFill>
            <a:blip r:embed="rId2" cstate="print"/>
            <a:stretch>
              <a:fillRect/>
            </a:stretch>
          </p:blipFill>
          <p:spPr>
            <a:xfrm>
              <a:off x="4576571" y="4998719"/>
              <a:ext cx="566927" cy="512063"/>
            </a:xfrm>
            <a:prstGeom prst="rect">
              <a:avLst/>
            </a:prstGeom>
          </p:spPr>
        </p:pic>
        <p:sp>
          <p:nvSpPr>
            <p:cNvPr id="36" name="object 32">
              <a:extLst>
                <a:ext uri="{FF2B5EF4-FFF2-40B4-BE49-F238E27FC236}">
                  <a16:creationId xmlns:a16="http://schemas.microsoft.com/office/drawing/2014/main" id="{FAB03DB3-B885-8481-CBF7-12EB4B585136}"/>
                </a:ext>
              </a:extLst>
            </p:cNvPr>
            <p:cNvSpPr/>
            <p:nvPr/>
          </p:nvSpPr>
          <p:spPr>
            <a:xfrm>
              <a:off x="4636002" y="5038343"/>
              <a:ext cx="448309" cy="394970"/>
            </a:xfrm>
            <a:custGeom>
              <a:avLst/>
              <a:gdLst/>
              <a:ahLst/>
              <a:cxnLst/>
              <a:rect l="l" t="t" r="r" b="b"/>
              <a:pathLst>
                <a:path w="448310" h="394970">
                  <a:moveTo>
                    <a:pt x="129628" y="0"/>
                  </a:moveTo>
                  <a:lnTo>
                    <a:pt x="0" y="0"/>
                  </a:lnTo>
                  <a:lnTo>
                    <a:pt x="0" y="360845"/>
                  </a:lnTo>
                  <a:lnTo>
                    <a:pt x="306831" y="360845"/>
                  </a:lnTo>
                  <a:lnTo>
                    <a:pt x="306831" y="394715"/>
                  </a:lnTo>
                  <a:lnTo>
                    <a:pt x="448055" y="296036"/>
                  </a:lnTo>
                  <a:lnTo>
                    <a:pt x="306831" y="197357"/>
                  </a:lnTo>
                  <a:lnTo>
                    <a:pt x="306831" y="231228"/>
                  </a:lnTo>
                  <a:lnTo>
                    <a:pt x="129628" y="231228"/>
                  </a:lnTo>
                  <a:lnTo>
                    <a:pt x="129628"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7" name="object 33">
              <a:extLst>
                <a:ext uri="{FF2B5EF4-FFF2-40B4-BE49-F238E27FC236}">
                  <a16:creationId xmlns:a16="http://schemas.microsoft.com/office/drawing/2014/main" id="{A4D6240B-DE2E-ACE0-1DA2-E16AFFFE3384}"/>
                </a:ext>
              </a:extLst>
            </p:cNvPr>
            <p:cNvPicPr/>
            <p:nvPr/>
          </p:nvPicPr>
          <p:blipFill>
            <a:blip r:embed="rId3" cstate="print"/>
            <a:stretch>
              <a:fillRect/>
            </a:stretch>
          </p:blipFill>
          <p:spPr>
            <a:xfrm>
              <a:off x="4416552" y="4565903"/>
              <a:ext cx="781811" cy="582167"/>
            </a:xfrm>
            <a:prstGeom prst="rect">
              <a:avLst/>
            </a:prstGeom>
          </p:spPr>
        </p:pic>
        <p:pic>
          <p:nvPicPr>
            <p:cNvPr id="38" name="object 34">
              <a:extLst>
                <a:ext uri="{FF2B5EF4-FFF2-40B4-BE49-F238E27FC236}">
                  <a16:creationId xmlns:a16="http://schemas.microsoft.com/office/drawing/2014/main" id="{476E6B41-34A0-853A-A657-7E73AC777F4F}"/>
                </a:ext>
              </a:extLst>
            </p:cNvPr>
            <p:cNvPicPr/>
            <p:nvPr/>
          </p:nvPicPr>
          <p:blipFill>
            <a:blip r:embed="rId13" cstate="print"/>
            <a:stretch>
              <a:fillRect/>
            </a:stretch>
          </p:blipFill>
          <p:spPr>
            <a:xfrm>
              <a:off x="4379976" y="4575047"/>
              <a:ext cx="854963" cy="606551"/>
            </a:xfrm>
            <a:prstGeom prst="rect">
              <a:avLst/>
            </a:prstGeom>
          </p:spPr>
        </p:pic>
        <p:pic>
          <p:nvPicPr>
            <p:cNvPr id="39" name="object 35">
              <a:extLst>
                <a:ext uri="{FF2B5EF4-FFF2-40B4-BE49-F238E27FC236}">
                  <a16:creationId xmlns:a16="http://schemas.microsoft.com/office/drawing/2014/main" id="{F4463C62-1C8C-CC13-8FB1-C565E938F4B9}"/>
                </a:ext>
              </a:extLst>
            </p:cNvPr>
            <p:cNvPicPr/>
            <p:nvPr/>
          </p:nvPicPr>
          <p:blipFill>
            <a:blip r:embed="rId14" cstate="print"/>
            <a:stretch>
              <a:fillRect/>
            </a:stretch>
          </p:blipFill>
          <p:spPr>
            <a:xfrm>
              <a:off x="4475988" y="4605527"/>
              <a:ext cx="662939" cy="464820"/>
            </a:xfrm>
            <a:prstGeom prst="rect">
              <a:avLst/>
            </a:prstGeom>
          </p:spPr>
        </p:pic>
      </p:grpSp>
      <p:sp>
        <p:nvSpPr>
          <p:cNvPr id="40" name="object 37">
            <a:extLst>
              <a:ext uri="{FF2B5EF4-FFF2-40B4-BE49-F238E27FC236}">
                <a16:creationId xmlns:a16="http://schemas.microsoft.com/office/drawing/2014/main" id="{CB888FB1-4C27-C8CE-1FC2-88DAB369A3B1}"/>
              </a:ext>
            </a:extLst>
          </p:cNvPr>
          <p:cNvSpPr txBox="1"/>
          <p:nvPr/>
        </p:nvSpPr>
        <p:spPr>
          <a:xfrm>
            <a:off x="5316715" y="4631563"/>
            <a:ext cx="4653280" cy="375920"/>
          </a:xfrm>
          <a:prstGeom prst="rect">
            <a:avLst/>
          </a:prstGeom>
        </p:spPr>
        <p:txBody>
          <a:bodyPr vert="horz" wrap="square" lIns="0" tIns="30480" rIns="0" bIns="0" rtlCol="0">
            <a:spAutoFit/>
          </a:bodyPr>
          <a:lstStyle/>
          <a:p>
            <a:pPr marL="127000" marR="5080" indent="-114300">
              <a:lnSpc>
                <a:spcPts val="1320"/>
              </a:lnSpc>
              <a:spcBef>
                <a:spcPts val="240"/>
              </a:spcBef>
              <a:buFontTx/>
              <a:buChar char="•"/>
              <a:tabLst>
                <a:tab pos="127000" algn="l"/>
              </a:tabLst>
            </a:pPr>
            <a:r>
              <a:rPr sz="1200" dirty="0">
                <a:latin typeface="Calibri"/>
                <a:cs typeface="Calibri"/>
              </a:rPr>
              <a:t>The</a:t>
            </a:r>
            <a:r>
              <a:rPr sz="1200" spc="-15" dirty="0">
                <a:latin typeface="Calibri"/>
                <a:cs typeface="Calibri"/>
              </a:rPr>
              <a:t> </a:t>
            </a:r>
            <a:r>
              <a:rPr sz="1200" dirty="0">
                <a:latin typeface="Calibri"/>
                <a:cs typeface="Calibri"/>
              </a:rPr>
              <a:t>foundation</a:t>
            </a:r>
            <a:r>
              <a:rPr sz="1200" spc="-45" dirty="0">
                <a:latin typeface="Calibri"/>
                <a:cs typeface="Calibri"/>
              </a:rPr>
              <a:t> </a:t>
            </a:r>
            <a:r>
              <a:rPr sz="1200" dirty="0">
                <a:latin typeface="Calibri"/>
                <a:cs typeface="Calibri"/>
              </a:rPr>
              <a:t>of</a:t>
            </a:r>
            <a:r>
              <a:rPr sz="1200" spc="265" dirty="0">
                <a:latin typeface="Calibri"/>
                <a:cs typeface="Calibri"/>
              </a:rPr>
              <a:t> </a:t>
            </a:r>
            <a:r>
              <a:rPr sz="1200" spc="-10" dirty="0">
                <a:latin typeface="Calibri"/>
                <a:cs typeface="Calibri"/>
              </a:rPr>
              <a:t>integrated</a:t>
            </a:r>
            <a:r>
              <a:rPr sz="1200" spc="-45" dirty="0">
                <a:latin typeface="Calibri"/>
                <a:cs typeface="Calibri"/>
              </a:rPr>
              <a:t> </a:t>
            </a:r>
            <a:r>
              <a:rPr sz="1200" dirty="0">
                <a:latin typeface="Calibri"/>
                <a:cs typeface="Calibri"/>
              </a:rPr>
              <a:t>planning.</a:t>
            </a:r>
            <a:r>
              <a:rPr sz="1200" spc="-30" dirty="0">
                <a:latin typeface="Calibri"/>
                <a:cs typeface="Calibri"/>
              </a:rPr>
              <a:t> </a:t>
            </a:r>
            <a:r>
              <a:rPr sz="1200" dirty="0">
                <a:latin typeface="Calibri"/>
                <a:cs typeface="Calibri"/>
              </a:rPr>
              <a:t>Gives</a:t>
            </a:r>
            <a:r>
              <a:rPr sz="1200" spc="-5" dirty="0">
                <a:latin typeface="Calibri"/>
                <a:cs typeface="Calibri"/>
              </a:rPr>
              <a:t> </a:t>
            </a:r>
            <a:r>
              <a:rPr sz="1200" dirty="0">
                <a:latin typeface="Calibri"/>
                <a:cs typeface="Calibri"/>
              </a:rPr>
              <a:t>direction</a:t>
            </a:r>
            <a:r>
              <a:rPr sz="1200" spc="-25" dirty="0">
                <a:latin typeface="Calibri"/>
                <a:cs typeface="Calibri"/>
              </a:rPr>
              <a:t> </a:t>
            </a:r>
            <a:r>
              <a:rPr sz="1200" dirty="0">
                <a:latin typeface="Calibri"/>
                <a:cs typeface="Calibri"/>
              </a:rPr>
              <a:t>to</a:t>
            </a:r>
            <a:r>
              <a:rPr sz="1200" spc="-25" dirty="0">
                <a:latin typeface="Calibri"/>
                <a:cs typeface="Calibri"/>
              </a:rPr>
              <a:t> </a:t>
            </a:r>
            <a:r>
              <a:rPr sz="1200" spc="-10" dirty="0">
                <a:latin typeface="Calibri"/>
                <a:cs typeface="Calibri"/>
              </a:rPr>
              <a:t>accomplish </a:t>
            </a:r>
            <a:r>
              <a:rPr sz="1200" spc="-25" dirty="0">
                <a:latin typeface="Calibri"/>
                <a:cs typeface="Calibri"/>
              </a:rPr>
              <a:t>the </a:t>
            </a:r>
            <a:r>
              <a:rPr sz="1200" dirty="0">
                <a:latin typeface="Calibri"/>
                <a:cs typeface="Calibri"/>
              </a:rPr>
              <a:t>Mission</a:t>
            </a:r>
            <a:r>
              <a:rPr sz="1200" spc="-25" dirty="0">
                <a:latin typeface="Calibri"/>
                <a:cs typeface="Calibri"/>
              </a:rPr>
              <a:t> </a:t>
            </a:r>
            <a:r>
              <a:rPr sz="1200" dirty="0">
                <a:latin typeface="Calibri"/>
                <a:cs typeface="Calibri"/>
              </a:rPr>
              <a:t>and</a:t>
            </a:r>
            <a:r>
              <a:rPr sz="1200" spc="-30" dirty="0">
                <a:latin typeface="Calibri"/>
                <a:cs typeface="Calibri"/>
              </a:rPr>
              <a:t> </a:t>
            </a:r>
            <a:r>
              <a:rPr sz="1200" dirty="0">
                <a:latin typeface="Calibri"/>
                <a:cs typeface="Calibri"/>
              </a:rPr>
              <a:t>means</a:t>
            </a:r>
            <a:r>
              <a:rPr sz="1200" spc="-25" dirty="0">
                <a:latin typeface="Calibri"/>
                <a:cs typeface="Calibri"/>
              </a:rPr>
              <a:t> </a:t>
            </a:r>
            <a:r>
              <a:rPr sz="1200" dirty="0">
                <a:latin typeface="Calibri"/>
                <a:cs typeface="Calibri"/>
              </a:rPr>
              <a:t>to</a:t>
            </a:r>
            <a:r>
              <a:rPr sz="1200" spc="-20" dirty="0">
                <a:latin typeface="Calibri"/>
                <a:cs typeface="Calibri"/>
              </a:rPr>
              <a:t> </a:t>
            </a:r>
            <a:r>
              <a:rPr sz="1200" dirty="0">
                <a:latin typeface="Calibri"/>
                <a:cs typeface="Calibri"/>
              </a:rPr>
              <a:t>assess</a:t>
            </a:r>
            <a:r>
              <a:rPr sz="1200" spc="-15" dirty="0">
                <a:latin typeface="Calibri"/>
                <a:cs typeface="Calibri"/>
              </a:rPr>
              <a:t> </a:t>
            </a:r>
            <a:r>
              <a:rPr sz="1200" spc="-10" dirty="0">
                <a:latin typeface="Calibri"/>
                <a:cs typeface="Calibri"/>
              </a:rPr>
              <a:t>progress</a:t>
            </a:r>
            <a:r>
              <a:rPr sz="1200" spc="-30" dirty="0">
                <a:latin typeface="Calibri"/>
                <a:cs typeface="Calibri"/>
              </a:rPr>
              <a:t> </a:t>
            </a:r>
            <a:r>
              <a:rPr sz="1200" spc="-10" dirty="0">
                <a:latin typeface="Calibri"/>
                <a:cs typeface="Calibri"/>
              </a:rPr>
              <a:t>toward</a:t>
            </a:r>
            <a:r>
              <a:rPr sz="1200" spc="-45" dirty="0">
                <a:latin typeface="Calibri"/>
                <a:cs typeface="Calibri"/>
              </a:rPr>
              <a:t> </a:t>
            </a:r>
            <a:r>
              <a:rPr sz="1200" dirty="0">
                <a:latin typeface="Calibri"/>
                <a:cs typeface="Calibri"/>
              </a:rPr>
              <a:t>that</a:t>
            </a:r>
            <a:r>
              <a:rPr sz="1200" spc="-20" dirty="0">
                <a:latin typeface="Calibri"/>
                <a:cs typeface="Calibri"/>
              </a:rPr>
              <a:t> goal</a:t>
            </a:r>
            <a:endParaRPr sz="1200">
              <a:latin typeface="Calibri"/>
              <a:cs typeface="Calibri"/>
            </a:endParaRPr>
          </a:p>
        </p:txBody>
      </p:sp>
      <p:grpSp>
        <p:nvGrpSpPr>
          <p:cNvPr id="41" name="object 38">
            <a:extLst>
              <a:ext uri="{FF2B5EF4-FFF2-40B4-BE49-F238E27FC236}">
                <a16:creationId xmlns:a16="http://schemas.microsoft.com/office/drawing/2014/main" id="{B8A4BDB3-5229-3A6E-5321-DC3D20974958}"/>
              </a:ext>
              <a:ext uri="{C183D7F6-B498-43B3-948B-1728B52AA6E4}">
                <adec:decorative xmlns:adec="http://schemas.microsoft.com/office/drawing/2017/decorative" val="1"/>
              </a:ext>
            </a:extLst>
          </p:cNvPr>
          <p:cNvGrpSpPr/>
          <p:nvPr/>
        </p:nvGrpSpPr>
        <p:grpSpPr>
          <a:xfrm>
            <a:off x="5074920" y="5160264"/>
            <a:ext cx="847725" cy="931544"/>
            <a:chOff x="5074920" y="5160264"/>
            <a:chExt cx="847725" cy="931544"/>
          </a:xfrm>
        </p:grpSpPr>
        <p:pic>
          <p:nvPicPr>
            <p:cNvPr id="42" name="object 39">
              <a:extLst>
                <a:ext uri="{FF2B5EF4-FFF2-40B4-BE49-F238E27FC236}">
                  <a16:creationId xmlns:a16="http://schemas.microsoft.com/office/drawing/2014/main" id="{FC4242B7-9A01-07B9-7617-9148C0E7C748}"/>
                </a:ext>
              </a:extLst>
            </p:cNvPr>
            <p:cNvPicPr/>
            <p:nvPr/>
          </p:nvPicPr>
          <p:blipFill>
            <a:blip r:embed="rId6" cstate="print"/>
            <a:stretch>
              <a:fillRect/>
            </a:stretch>
          </p:blipFill>
          <p:spPr>
            <a:xfrm>
              <a:off x="5222747" y="5580888"/>
              <a:ext cx="566927" cy="510539"/>
            </a:xfrm>
            <a:prstGeom prst="rect">
              <a:avLst/>
            </a:prstGeom>
          </p:spPr>
        </p:pic>
        <p:sp>
          <p:nvSpPr>
            <p:cNvPr id="43" name="object 40">
              <a:extLst>
                <a:ext uri="{FF2B5EF4-FFF2-40B4-BE49-F238E27FC236}">
                  <a16:creationId xmlns:a16="http://schemas.microsoft.com/office/drawing/2014/main" id="{141626BA-5E32-8D5F-D224-7E0CB8522369}"/>
                </a:ext>
              </a:extLst>
            </p:cNvPr>
            <p:cNvSpPr/>
            <p:nvPr/>
          </p:nvSpPr>
          <p:spPr>
            <a:xfrm>
              <a:off x="5282186" y="5620512"/>
              <a:ext cx="448309" cy="393700"/>
            </a:xfrm>
            <a:custGeom>
              <a:avLst/>
              <a:gdLst/>
              <a:ahLst/>
              <a:cxnLst/>
              <a:rect l="l" t="t" r="r" b="b"/>
              <a:pathLst>
                <a:path w="448310" h="393700">
                  <a:moveTo>
                    <a:pt x="129120" y="0"/>
                  </a:moveTo>
                  <a:lnTo>
                    <a:pt x="0" y="0"/>
                  </a:lnTo>
                  <a:lnTo>
                    <a:pt x="0" y="359460"/>
                  </a:lnTo>
                  <a:lnTo>
                    <a:pt x="307365" y="359460"/>
                  </a:lnTo>
                  <a:lnTo>
                    <a:pt x="307365" y="393192"/>
                  </a:lnTo>
                  <a:lnTo>
                    <a:pt x="448055" y="294894"/>
                  </a:lnTo>
                  <a:lnTo>
                    <a:pt x="307365" y="196596"/>
                  </a:lnTo>
                  <a:lnTo>
                    <a:pt x="307365" y="230327"/>
                  </a:lnTo>
                  <a:lnTo>
                    <a:pt x="129120" y="230327"/>
                  </a:lnTo>
                  <a:lnTo>
                    <a:pt x="129120"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4" name="object 41">
              <a:extLst>
                <a:ext uri="{FF2B5EF4-FFF2-40B4-BE49-F238E27FC236}">
                  <a16:creationId xmlns:a16="http://schemas.microsoft.com/office/drawing/2014/main" id="{8523ED6A-AAE0-54AA-7FE5-F1CBCB4DD6E4}"/>
                </a:ext>
              </a:extLst>
            </p:cNvPr>
            <p:cNvPicPr/>
            <p:nvPr/>
          </p:nvPicPr>
          <p:blipFill>
            <a:blip r:embed="rId3" cstate="print"/>
            <a:stretch>
              <a:fillRect/>
            </a:stretch>
          </p:blipFill>
          <p:spPr>
            <a:xfrm>
              <a:off x="5091683" y="5160264"/>
              <a:ext cx="781811" cy="582167"/>
            </a:xfrm>
            <a:prstGeom prst="rect">
              <a:avLst/>
            </a:prstGeom>
          </p:spPr>
        </p:pic>
        <p:pic>
          <p:nvPicPr>
            <p:cNvPr id="45" name="object 42">
              <a:extLst>
                <a:ext uri="{FF2B5EF4-FFF2-40B4-BE49-F238E27FC236}">
                  <a16:creationId xmlns:a16="http://schemas.microsoft.com/office/drawing/2014/main" id="{565CB863-A850-44DD-25FA-A829F2694A2F}"/>
                </a:ext>
              </a:extLst>
            </p:cNvPr>
            <p:cNvPicPr/>
            <p:nvPr/>
          </p:nvPicPr>
          <p:blipFill>
            <a:blip r:embed="rId15" cstate="print"/>
            <a:stretch>
              <a:fillRect/>
            </a:stretch>
          </p:blipFill>
          <p:spPr>
            <a:xfrm>
              <a:off x="5074920" y="5160264"/>
              <a:ext cx="847343" cy="611123"/>
            </a:xfrm>
            <a:prstGeom prst="rect">
              <a:avLst/>
            </a:prstGeom>
          </p:spPr>
        </p:pic>
        <p:pic>
          <p:nvPicPr>
            <p:cNvPr id="46" name="object 43">
              <a:extLst>
                <a:ext uri="{FF2B5EF4-FFF2-40B4-BE49-F238E27FC236}">
                  <a16:creationId xmlns:a16="http://schemas.microsoft.com/office/drawing/2014/main" id="{E768BE30-25D5-8998-54F5-7791582E9D98}"/>
                </a:ext>
              </a:extLst>
            </p:cNvPr>
            <p:cNvPicPr/>
            <p:nvPr/>
          </p:nvPicPr>
          <p:blipFill>
            <a:blip r:embed="rId5" cstate="print"/>
            <a:stretch>
              <a:fillRect/>
            </a:stretch>
          </p:blipFill>
          <p:spPr>
            <a:xfrm>
              <a:off x="5151119" y="5199888"/>
              <a:ext cx="662939" cy="464820"/>
            </a:xfrm>
            <a:prstGeom prst="rect">
              <a:avLst/>
            </a:prstGeom>
          </p:spPr>
        </p:pic>
      </p:grpSp>
      <p:sp>
        <p:nvSpPr>
          <p:cNvPr id="47" name="object 44">
            <a:extLst>
              <a:ext uri="{FF2B5EF4-FFF2-40B4-BE49-F238E27FC236}">
                <a16:creationId xmlns:a16="http://schemas.microsoft.com/office/drawing/2014/main" id="{7C6320A3-7097-42BE-4E24-DBA6254DFCE9}"/>
              </a:ext>
            </a:extLst>
          </p:cNvPr>
          <p:cNvSpPr txBox="1"/>
          <p:nvPr/>
        </p:nvSpPr>
        <p:spPr>
          <a:xfrm>
            <a:off x="5214015" y="5226517"/>
            <a:ext cx="535305" cy="375920"/>
          </a:xfrm>
          <a:prstGeom prst="rect">
            <a:avLst/>
          </a:prstGeom>
        </p:spPr>
        <p:txBody>
          <a:bodyPr vert="horz" wrap="square" lIns="0" tIns="30480" rIns="0" bIns="0" rtlCol="0">
            <a:spAutoFit/>
          </a:bodyPr>
          <a:lstStyle/>
          <a:p>
            <a:pPr marL="103505" marR="5080" indent="-91440">
              <a:lnSpc>
                <a:spcPts val="1320"/>
              </a:lnSpc>
              <a:spcBef>
                <a:spcPts val="240"/>
              </a:spcBef>
            </a:pPr>
            <a:r>
              <a:rPr sz="1200" spc="-10" dirty="0">
                <a:solidFill>
                  <a:srgbClr val="FFFFFF"/>
                </a:solidFill>
                <a:latin typeface="Calibri"/>
                <a:cs typeface="Calibri"/>
              </a:rPr>
              <a:t>Focused Plans</a:t>
            </a:r>
            <a:endParaRPr sz="1200" dirty="0">
              <a:latin typeface="Calibri"/>
              <a:cs typeface="Calibri"/>
            </a:endParaRPr>
          </a:p>
        </p:txBody>
      </p:sp>
      <p:sp>
        <p:nvSpPr>
          <p:cNvPr id="48" name="object 45">
            <a:extLst>
              <a:ext uri="{FF2B5EF4-FFF2-40B4-BE49-F238E27FC236}">
                <a16:creationId xmlns:a16="http://schemas.microsoft.com/office/drawing/2014/main" id="{35858704-D58B-1227-8D92-E0C89228A067}"/>
              </a:ext>
            </a:extLst>
          </p:cNvPr>
          <p:cNvSpPr txBox="1"/>
          <p:nvPr/>
        </p:nvSpPr>
        <p:spPr>
          <a:xfrm>
            <a:off x="5926790" y="5310185"/>
            <a:ext cx="4144010" cy="208279"/>
          </a:xfrm>
          <a:prstGeom prst="rect">
            <a:avLst/>
          </a:prstGeom>
        </p:spPr>
        <p:txBody>
          <a:bodyPr vert="horz" wrap="square" lIns="0" tIns="12700" rIns="0" bIns="0" rtlCol="0">
            <a:spAutoFit/>
          </a:bodyPr>
          <a:lstStyle/>
          <a:p>
            <a:pPr marL="127000" indent="-114300">
              <a:spcBef>
                <a:spcPts val="100"/>
              </a:spcBef>
              <a:buFontTx/>
              <a:buChar char="•"/>
              <a:tabLst>
                <a:tab pos="127000" algn="l"/>
              </a:tabLst>
            </a:pPr>
            <a:r>
              <a:rPr sz="1200" dirty="0">
                <a:latin typeface="Calibri"/>
                <a:cs typeface="Calibri"/>
              </a:rPr>
              <a:t>Guide</a:t>
            </a:r>
            <a:r>
              <a:rPr sz="1200" spc="-40" dirty="0">
                <a:latin typeface="Calibri"/>
                <a:cs typeface="Calibri"/>
              </a:rPr>
              <a:t> </a:t>
            </a:r>
            <a:r>
              <a:rPr sz="1200" dirty="0">
                <a:latin typeface="Calibri"/>
                <a:cs typeface="Calibri"/>
              </a:rPr>
              <a:t>specialized</a:t>
            </a:r>
            <a:r>
              <a:rPr sz="1200" spc="-30" dirty="0">
                <a:latin typeface="Calibri"/>
                <a:cs typeface="Calibri"/>
              </a:rPr>
              <a:t> </a:t>
            </a:r>
            <a:r>
              <a:rPr sz="1200" dirty="0">
                <a:latin typeface="Calibri"/>
                <a:cs typeface="Calibri"/>
              </a:rPr>
              <a:t>work</a:t>
            </a:r>
            <a:r>
              <a:rPr sz="1200" spc="-25" dirty="0">
                <a:latin typeface="Calibri"/>
                <a:cs typeface="Calibri"/>
              </a:rPr>
              <a:t> </a:t>
            </a:r>
            <a:r>
              <a:rPr sz="1200" dirty="0">
                <a:latin typeface="Calibri"/>
                <a:cs typeface="Calibri"/>
              </a:rPr>
              <a:t>of</a:t>
            </a:r>
            <a:r>
              <a:rPr sz="1200" spc="-20" dirty="0">
                <a:latin typeface="Calibri"/>
                <a:cs typeface="Calibri"/>
              </a:rPr>
              <a:t> </a:t>
            </a:r>
            <a:r>
              <a:rPr sz="1200" dirty="0">
                <a:latin typeface="Calibri"/>
                <a:cs typeface="Calibri"/>
              </a:rPr>
              <a:t>the</a:t>
            </a:r>
            <a:r>
              <a:rPr sz="1200" spc="-25" dirty="0">
                <a:latin typeface="Calibri"/>
                <a:cs typeface="Calibri"/>
              </a:rPr>
              <a:t> </a:t>
            </a:r>
            <a:r>
              <a:rPr sz="1200" dirty="0">
                <a:latin typeface="Calibri"/>
                <a:cs typeface="Calibri"/>
              </a:rPr>
              <a:t>College</a:t>
            </a:r>
            <a:r>
              <a:rPr sz="1200" spc="-20" dirty="0">
                <a:latin typeface="Calibri"/>
                <a:cs typeface="Calibri"/>
              </a:rPr>
              <a:t> </a:t>
            </a:r>
            <a:r>
              <a:rPr sz="1200" dirty="0">
                <a:latin typeface="Calibri"/>
                <a:cs typeface="Calibri"/>
              </a:rPr>
              <a:t>in</a:t>
            </a:r>
            <a:r>
              <a:rPr sz="1200" spc="-25" dirty="0">
                <a:latin typeface="Calibri"/>
                <a:cs typeface="Calibri"/>
              </a:rPr>
              <a:t> </a:t>
            </a:r>
            <a:r>
              <a:rPr sz="1200" dirty="0">
                <a:latin typeface="Calibri"/>
                <a:cs typeface="Calibri"/>
              </a:rPr>
              <a:t>alignment</a:t>
            </a:r>
            <a:r>
              <a:rPr sz="1200" spc="-30" dirty="0">
                <a:latin typeface="Calibri"/>
                <a:cs typeface="Calibri"/>
              </a:rPr>
              <a:t> </a:t>
            </a:r>
            <a:r>
              <a:rPr sz="1200" dirty="0">
                <a:latin typeface="Calibri"/>
                <a:cs typeface="Calibri"/>
              </a:rPr>
              <a:t>with</a:t>
            </a:r>
            <a:r>
              <a:rPr sz="1200" spc="-25" dirty="0">
                <a:latin typeface="Calibri"/>
                <a:cs typeface="Calibri"/>
              </a:rPr>
              <a:t> </a:t>
            </a:r>
            <a:r>
              <a:rPr sz="1200" dirty="0">
                <a:latin typeface="Calibri"/>
                <a:cs typeface="Calibri"/>
              </a:rPr>
              <a:t>the</a:t>
            </a:r>
            <a:r>
              <a:rPr sz="1200" spc="-20" dirty="0">
                <a:latin typeface="Calibri"/>
                <a:cs typeface="Calibri"/>
              </a:rPr>
              <a:t> EFCP</a:t>
            </a:r>
            <a:endParaRPr sz="1200" dirty="0">
              <a:latin typeface="Calibri"/>
              <a:cs typeface="Calibri"/>
            </a:endParaRPr>
          </a:p>
        </p:txBody>
      </p:sp>
      <p:grpSp>
        <p:nvGrpSpPr>
          <p:cNvPr id="49" name="object 46">
            <a:extLst>
              <a:ext uri="{FF2B5EF4-FFF2-40B4-BE49-F238E27FC236}">
                <a16:creationId xmlns:a16="http://schemas.microsoft.com/office/drawing/2014/main" id="{74075E06-5A3B-F1A7-77C1-106C1D62E0CF}"/>
              </a:ext>
              <a:ext uri="{C183D7F6-B498-43B3-948B-1728B52AA6E4}">
                <adec:decorative xmlns:adec="http://schemas.microsoft.com/office/drawing/2017/decorative" val="1"/>
              </a:ext>
            </a:extLst>
          </p:cNvPr>
          <p:cNvGrpSpPr/>
          <p:nvPr/>
        </p:nvGrpSpPr>
        <p:grpSpPr>
          <a:xfrm>
            <a:off x="5870447" y="5702808"/>
            <a:ext cx="782320" cy="906780"/>
            <a:chOff x="5870447" y="5702808"/>
            <a:chExt cx="782320" cy="906780"/>
          </a:xfrm>
        </p:grpSpPr>
        <p:pic>
          <p:nvPicPr>
            <p:cNvPr id="50" name="object 47">
              <a:extLst>
                <a:ext uri="{FF2B5EF4-FFF2-40B4-BE49-F238E27FC236}">
                  <a16:creationId xmlns:a16="http://schemas.microsoft.com/office/drawing/2014/main" id="{75594E8A-753C-5552-ED50-F48AB79A403F}"/>
                </a:ext>
              </a:extLst>
            </p:cNvPr>
            <p:cNvPicPr/>
            <p:nvPr/>
          </p:nvPicPr>
          <p:blipFill>
            <a:blip r:embed="rId2" cstate="print"/>
            <a:stretch>
              <a:fillRect/>
            </a:stretch>
          </p:blipFill>
          <p:spPr>
            <a:xfrm>
              <a:off x="6030467" y="6097524"/>
              <a:ext cx="566927" cy="512063"/>
            </a:xfrm>
            <a:prstGeom prst="rect">
              <a:avLst/>
            </a:prstGeom>
          </p:spPr>
        </p:pic>
        <p:sp>
          <p:nvSpPr>
            <p:cNvPr id="51" name="object 48">
              <a:extLst>
                <a:ext uri="{FF2B5EF4-FFF2-40B4-BE49-F238E27FC236}">
                  <a16:creationId xmlns:a16="http://schemas.microsoft.com/office/drawing/2014/main" id="{67BEEA3D-C80D-07F1-94FD-0F2762DE6A96}"/>
                </a:ext>
              </a:extLst>
            </p:cNvPr>
            <p:cNvSpPr/>
            <p:nvPr/>
          </p:nvSpPr>
          <p:spPr>
            <a:xfrm>
              <a:off x="6089900" y="6137148"/>
              <a:ext cx="448309" cy="394970"/>
            </a:xfrm>
            <a:custGeom>
              <a:avLst/>
              <a:gdLst/>
              <a:ahLst/>
              <a:cxnLst/>
              <a:rect l="l" t="t" r="r" b="b"/>
              <a:pathLst>
                <a:path w="448309" h="394970">
                  <a:moveTo>
                    <a:pt x="129628" y="0"/>
                  </a:moveTo>
                  <a:lnTo>
                    <a:pt x="0" y="0"/>
                  </a:lnTo>
                  <a:lnTo>
                    <a:pt x="0" y="360845"/>
                  </a:lnTo>
                  <a:lnTo>
                    <a:pt x="306831" y="360845"/>
                  </a:lnTo>
                  <a:lnTo>
                    <a:pt x="306831" y="394715"/>
                  </a:lnTo>
                  <a:lnTo>
                    <a:pt x="448055" y="296036"/>
                  </a:lnTo>
                  <a:lnTo>
                    <a:pt x="306831" y="197357"/>
                  </a:lnTo>
                  <a:lnTo>
                    <a:pt x="306831" y="231228"/>
                  </a:lnTo>
                  <a:lnTo>
                    <a:pt x="129628" y="231228"/>
                  </a:lnTo>
                  <a:lnTo>
                    <a:pt x="129628"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2" name="object 49">
              <a:extLst>
                <a:ext uri="{FF2B5EF4-FFF2-40B4-BE49-F238E27FC236}">
                  <a16:creationId xmlns:a16="http://schemas.microsoft.com/office/drawing/2014/main" id="{17999D90-2A59-8732-6125-EF2643FCAB72}"/>
                </a:ext>
              </a:extLst>
            </p:cNvPr>
            <p:cNvPicPr/>
            <p:nvPr/>
          </p:nvPicPr>
          <p:blipFill>
            <a:blip r:embed="rId3" cstate="print"/>
            <a:stretch>
              <a:fillRect/>
            </a:stretch>
          </p:blipFill>
          <p:spPr>
            <a:xfrm>
              <a:off x="5870447" y="5702808"/>
              <a:ext cx="781811" cy="582167"/>
            </a:xfrm>
            <a:prstGeom prst="rect">
              <a:avLst/>
            </a:prstGeom>
          </p:spPr>
        </p:pic>
        <p:pic>
          <p:nvPicPr>
            <p:cNvPr id="53" name="object 50">
              <a:extLst>
                <a:ext uri="{FF2B5EF4-FFF2-40B4-BE49-F238E27FC236}">
                  <a16:creationId xmlns:a16="http://schemas.microsoft.com/office/drawing/2014/main" id="{C34A7F6D-2D99-F22D-B635-30E718828826}"/>
                </a:ext>
              </a:extLst>
            </p:cNvPr>
            <p:cNvPicPr/>
            <p:nvPr/>
          </p:nvPicPr>
          <p:blipFill>
            <a:blip r:embed="rId16" cstate="print"/>
            <a:stretch>
              <a:fillRect/>
            </a:stretch>
          </p:blipFill>
          <p:spPr>
            <a:xfrm>
              <a:off x="6018275" y="5785104"/>
              <a:ext cx="483107" cy="445007"/>
            </a:xfrm>
            <a:prstGeom prst="rect">
              <a:avLst/>
            </a:prstGeom>
          </p:spPr>
        </p:pic>
        <p:pic>
          <p:nvPicPr>
            <p:cNvPr id="54" name="object 51">
              <a:extLst>
                <a:ext uri="{FF2B5EF4-FFF2-40B4-BE49-F238E27FC236}">
                  <a16:creationId xmlns:a16="http://schemas.microsoft.com/office/drawing/2014/main" id="{E20F48C4-8149-8234-071D-347C1E7CDC8C}"/>
                </a:ext>
              </a:extLst>
            </p:cNvPr>
            <p:cNvPicPr/>
            <p:nvPr/>
          </p:nvPicPr>
          <p:blipFill>
            <a:blip r:embed="rId17" cstate="print"/>
            <a:stretch>
              <a:fillRect/>
            </a:stretch>
          </p:blipFill>
          <p:spPr>
            <a:xfrm>
              <a:off x="5929883" y="5742432"/>
              <a:ext cx="662939" cy="464820"/>
            </a:xfrm>
            <a:prstGeom prst="rect">
              <a:avLst/>
            </a:prstGeom>
          </p:spPr>
        </p:pic>
      </p:grpSp>
      <p:sp>
        <p:nvSpPr>
          <p:cNvPr id="55" name="object 52">
            <a:extLst>
              <a:ext uri="{FF2B5EF4-FFF2-40B4-BE49-F238E27FC236}">
                <a16:creationId xmlns:a16="http://schemas.microsoft.com/office/drawing/2014/main" id="{4FFE1578-5A2C-5240-32C8-0735463349BD}"/>
              </a:ext>
            </a:extLst>
          </p:cNvPr>
          <p:cNvSpPr txBox="1"/>
          <p:nvPr/>
        </p:nvSpPr>
        <p:spPr>
          <a:xfrm>
            <a:off x="6158712" y="5852370"/>
            <a:ext cx="203835" cy="208279"/>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Calibri"/>
                <a:cs typeface="Calibri"/>
              </a:rPr>
              <a:t>ISS</a:t>
            </a:r>
            <a:endParaRPr sz="1200">
              <a:latin typeface="Calibri"/>
              <a:cs typeface="Calibri"/>
            </a:endParaRPr>
          </a:p>
        </p:txBody>
      </p:sp>
      <p:sp>
        <p:nvSpPr>
          <p:cNvPr id="56" name="object 53">
            <a:extLst>
              <a:ext uri="{FF2B5EF4-FFF2-40B4-BE49-F238E27FC236}">
                <a16:creationId xmlns:a16="http://schemas.microsoft.com/office/drawing/2014/main" id="{874DC250-600E-D7A9-2FF4-A71621392B06}"/>
              </a:ext>
            </a:extLst>
          </p:cNvPr>
          <p:cNvSpPr txBox="1"/>
          <p:nvPr/>
        </p:nvSpPr>
        <p:spPr>
          <a:xfrm>
            <a:off x="6634657" y="5686559"/>
            <a:ext cx="3576320" cy="375920"/>
          </a:xfrm>
          <a:prstGeom prst="rect">
            <a:avLst/>
          </a:prstGeom>
        </p:spPr>
        <p:txBody>
          <a:bodyPr vert="horz" wrap="square" lIns="0" tIns="30480" rIns="0" bIns="0" rtlCol="0">
            <a:spAutoFit/>
          </a:bodyPr>
          <a:lstStyle/>
          <a:p>
            <a:pPr marL="127000" marR="5080" indent="-114300">
              <a:lnSpc>
                <a:spcPts val="1320"/>
              </a:lnSpc>
              <a:spcBef>
                <a:spcPts val="240"/>
              </a:spcBef>
              <a:buFontTx/>
              <a:buChar char="•"/>
              <a:tabLst>
                <a:tab pos="127000" algn="l"/>
              </a:tabLst>
            </a:pPr>
            <a:r>
              <a:rPr sz="1200" dirty="0">
                <a:latin typeface="Calibri"/>
                <a:cs typeface="Calibri"/>
              </a:rPr>
              <a:t>Elements</a:t>
            </a:r>
            <a:r>
              <a:rPr sz="1200" spc="-30" dirty="0">
                <a:latin typeface="Calibri"/>
                <a:cs typeface="Calibri"/>
              </a:rPr>
              <a:t> </a:t>
            </a:r>
            <a:r>
              <a:rPr sz="1200" dirty="0">
                <a:latin typeface="Calibri"/>
                <a:cs typeface="Calibri"/>
              </a:rPr>
              <a:t>of</a:t>
            </a:r>
            <a:r>
              <a:rPr sz="1200" spc="-10" dirty="0">
                <a:latin typeface="Calibri"/>
                <a:cs typeface="Calibri"/>
              </a:rPr>
              <a:t> </a:t>
            </a:r>
            <a:r>
              <a:rPr sz="1200" dirty="0">
                <a:latin typeface="Calibri"/>
                <a:cs typeface="Calibri"/>
              </a:rPr>
              <a:t>student</a:t>
            </a:r>
            <a:r>
              <a:rPr sz="1200" spc="-30" dirty="0">
                <a:latin typeface="Calibri"/>
                <a:cs typeface="Calibri"/>
              </a:rPr>
              <a:t> </a:t>
            </a:r>
            <a:r>
              <a:rPr sz="1200" spc="-10" dirty="0">
                <a:latin typeface="Calibri"/>
                <a:cs typeface="Calibri"/>
              </a:rPr>
              <a:t>achievement</a:t>
            </a:r>
            <a:r>
              <a:rPr sz="1200" spc="-35" dirty="0">
                <a:latin typeface="Calibri"/>
                <a:cs typeface="Calibri"/>
              </a:rPr>
              <a:t> </a:t>
            </a:r>
            <a:r>
              <a:rPr sz="1200" dirty="0">
                <a:latin typeface="Calibri"/>
                <a:cs typeface="Calibri"/>
              </a:rPr>
              <a:t>used</a:t>
            </a:r>
            <a:r>
              <a:rPr sz="1200" spc="-10" dirty="0">
                <a:latin typeface="Calibri"/>
                <a:cs typeface="Calibri"/>
              </a:rPr>
              <a:t> </a:t>
            </a:r>
            <a:r>
              <a:rPr sz="1200" dirty="0">
                <a:latin typeface="Calibri"/>
                <a:cs typeface="Calibri"/>
              </a:rPr>
              <a:t>to</a:t>
            </a:r>
            <a:r>
              <a:rPr sz="1200" spc="-5" dirty="0">
                <a:latin typeface="Calibri"/>
                <a:cs typeface="Calibri"/>
              </a:rPr>
              <a:t> </a:t>
            </a:r>
            <a:r>
              <a:rPr sz="1200" spc="-10" dirty="0">
                <a:latin typeface="Calibri"/>
                <a:cs typeface="Calibri"/>
              </a:rPr>
              <a:t>evaluate</a:t>
            </a:r>
            <a:r>
              <a:rPr sz="1200" spc="-35" dirty="0">
                <a:latin typeface="Calibri"/>
                <a:cs typeface="Calibri"/>
              </a:rPr>
              <a:t> </a:t>
            </a:r>
            <a:r>
              <a:rPr sz="1200" spc="-25" dirty="0">
                <a:latin typeface="Calibri"/>
                <a:cs typeface="Calibri"/>
              </a:rPr>
              <a:t>how </a:t>
            </a:r>
            <a:r>
              <a:rPr sz="1200" dirty="0">
                <a:latin typeface="Calibri"/>
                <a:cs typeface="Calibri"/>
              </a:rPr>
              <a:t>well</a:t>
            </a:r>
            <a:r>
              <a:rPr sz="1200" spc="-5" dirty="0">
                <a:latin typeface="Calibri"/>
                <a:cs typeface="Calibri"/>
              </a:rPr>
              <a:t> </a:t>
            </a:r>
            <a:r>
              <a:rPr sz="1200" dirty="0">
                <a:latin typeface="Calibri"/>
                <a:cs typeface="Calibri"/>
              </a:rPr>
              <a:t>the</a:t>
            </a:r>
            <a:r>
              <a:rPr sz="1200" spc="-30" dirty="0">
                <a:latin typeface="Calibri"/>
                <a:cs typeface="Calibri"/>
              </a:rPr>
              <a:t> </a:t>
            </a:r>
            <a:r>
              <a:rPr sz="1200" dirty="0">
                <a:latin typeface="Calibri"/>
                <a:cs typeface="Calibri"/>
              </a:rPr>
              <a:t>College</a:t>
            </a:r>
            <a:r>
              <a:rPr sz="1200" spc="-5" dirty="0">
                <a:latin typeface="Calibri"/>
                <a:cs typeface="Calibri"/>
              </a:rPr>
              <a:t> </a:t>
            </a:r>
            <a:r>
              <a:rPr sz="1200" dirty="0">
                <a:latin typeface="Calibri"/>
                <a:cs typeface="Calibri"/>
              </a:rPr>
              <a:t>is</a:t>
            </a:r>
            <a:r>
              <a:rPr sz="1200" spc="-20" dirty="0">
                <a:latin typeface="Calibri"/>
                <a:cs typeface="Calibri"/>
              </a:rPr>
              <a:t> </a:t>
            </a:r>
            <a:r>
              <a:rPr sz="1200" dirty="0">
                <a:latin typeface="Calibri"/>
                <a:cs typeface="Calibri"/>
              </a:rPr>
              <a:t>fulfilling</a:t>
            </a:r>
            <a:r>
              <a:rPr sz="1200" spc="-35" dirty="0">
                <a:latin typeface="Calibri"/>
                <a:cs typeface="Calibri"/>
              </a:rPr>
              <a:t> </a:t>
            </a:r>
            <a:r>
              <a:rPr sz="1200" dirty="0">
                <a:latin typeface="Calibri"/>
                <a:cs typeface="Calibri"/>
              </a:rPr>
              <a:t>the</a:t>
            </a:r>
            <a:r>
              <a:rPr sz="1200" spc="-25" dirty="0">
                <a:latin typeface="Calibri"/>
                <a:cs typeface="Calibri"/>
              </a:rPr>
              <a:t> </a:t>
            </a:r>
            <a:r>
              <a:rPr sz="1200" spc="-10" dirty="0">
                <a:latin typeface="Calibri"/>
                <a:cs typeface="Calibri"/>
              </a:rPr>
              <a:t>Mission</a:t>
            </a:r>
            <a:endParaRPr sz="1200">
              <a:latin typeface="Calibri"/>
              <a:cs typeface="Calibri"/>
            </a:endParaRPr>
          </a:p>
        </p:txBody>
      </p:sp>
      <p:grpSp>
        <p:nvGrpSpPr>
          <p:cNvPr id="57" name="object 54">
            <a:extLst>
              <a:ext uri="{FF2B5EF4-FFF2-40B4-BE49-F238E27FC236}">
                <a16:creationId xmlns:a16="http://schemas.microsoft.com/office/drawing/2014/main" id="{2E563D64-105D-2E40-832A-E5695E67681C}"/>
              </a:ext>
              <a:ext uri="{C183D7F6-B498-43B3-948B-1728B52AA6E4}">
                <adec:decorative xmlns:adec="http://schemas.microsoft.com/office/drawing/2017/decorative" val="1"/>
              </a:ext>
            </a:extLst>
          </p:cNvPr>
          <p:cNvGrpSpPr/>
          <p:nvPr/>
        </p:nvGrpSpPr>
        <p:grpSpPr>
          <a:xfrm>
            <a:off x="6582156" y="6195059"/>
            <a:ext cx="866140" cy="611505"/>
            <a:chOff x="6582156" y="6195059"/>
            <a:chExt cx="866140" cy="611505"/>
          </a:xfrm>
        </p:grpSpPr>
        <p:pic>
          <p:nvPicPr>
            <p:cNvPr id="58" name="object 55">
              <a:extLst>
                <a:ext uri="{FF2B5EF4-FFF2-40B4-BE49-F238E27FC236}">
                  <a16:creationId xmlns:a16="http://schemas.microsoft.com/office/drawing/2014/main" id="{FAED1002-1E29-1CBD-721A-01AB8A37FF2A}"/>
                </a:ext>
              </a:extLst>
            </p:cNvPr>
            <p:cNvPicPr/>
            <p:nvPr/>
          </p:nvPicPr>
          <p:blipFill>
            <a:blip r:embed="rId3" cstate="print"/>
            <a:stretch>
              <a:fillRect/>
            </a:stretch>
          </p:blipFill>
          <p:spPr>
            <a:xfrm>
              <a:off x="6606540" y="6195059"/>
              <a:ext cx="781811" cy="582167"/>
            </a:xfrm>
            <a:prstGeom prst="rect">
              <a:avLst/>
            </a:prstGeom>
          </p:spPr>
        </p:pic>
        <p:pic>
          <p:nvPicPr>
            <p:cNvPr id="59" name="object 56">
              <a:extLst>
                <a:ext uri="{FF2B5EF4-FFF2-40B4-BE49-F238E27FC236}">
                  <a16:creationId xmlns:a16="http://schemas.microsoft.com/office/drawing/2014/main" id="{F8470820-77F3-454B-0DDC-0139E7B6E1C8}"/>
                </a:ext>
              </a:extLst>
            </p:cNvPr>
            <p:cNvPicPr/>
            <p:nvPr/>
          </p:nvPicPr>
          <p:blipFill>
            <a:blip r:embed="rId18" cstate="print"/>
            <a:stretch>
              <a:fillRect/>
            </a:stretch>
          </p:blipFill>
          <p:spPr>
            <a:xfrm>
              <a:off x="6582156" y="6195059"/>
              <a:ext cx="865630" cy="611123"/>
            </a:xfrm>
            <a:prstGeom prst="rect">
              <a:avLst/>
            </a:prstGeom>
          </p:spPr>
        </p:pic>
        <p:pic>
          <p:nvPicPr>
            <p:cNvPr id="60" name="object 57">
              <a:extLst>
                <a:ext uri="{FF2B5EF4-FFF2-40B4-BE49-F238E27FC236}">
                  <a16:creationId xmlns:a16="http://schemas.microsoft.com/office/drawing/2014/main" id="{86B31E8C-CBD1-D736-A350-8A643A1FC52E}"/>
                </a:ext>
              </a:extLst>
            </p:cNvPr>
            <p:cNvPicPr/>
            <p:nvPr/>
          </p:nvPicPr>
          <p:blipFill>
            <a:blip r:embed="rId14" cstate="print"/>
            <a:stretch>
              <a:fillRect/>
            </a:stretch>
          </p:blipFill>
          <p:spPr>
            <a:xfrm>
              <a:off x="6665976" y="6234683"/>
              <a:ext cx="662940" cy="464819"/>
            </a:xfrm>
            <a:prstGeom prst="rect">
              <a:avLst/>
            </a:prstGeom>
          </p:spPr>
        </p:pic>
      </p:grpSp>
      <p:sp>
        <p:nvSpPr>
          <p:cNvPr id="61" name="object 58">
            <a:extLst>
              <a:ext uri="{FF2B5EF4-FFF2-40B4-BE49-F238E27FC236}">
                <a16:creationId xmlns:a16="http://schemas.microsoft.com/office/drawing/2014/main" id="{BB9DF10C-8F6E-3545-633E-88CABA987808}"/>
              </a:ext>
            </a:extLst>
          </p:cNvPr>
          <p:cNvSpPr txBox="1"/>
          <p:nvPr/>
        </p:nvSpPr>
        <p:spPr>
          <a:xfrm>
            <a:off x="6721712" y="6261146"/>
            <a:ext cx="552450" cy="375920"/>
          </a:xfrm>
          <a:prstGeom prst="rect">
            <a:avLst/>
          </a:prstGeom>
        </p:spPr>
        <p:txBody>
          <a:bodyPr vert="horz" wrap="square" lIns="0" tIns="30480" rIns="0" bIns="0" rtlCol="0">
            <a:spAutoFit/>
          </a:bodyPr>
          <a:lstStyle/>
          <a:p>
            <a:pPr marL="53340" marR="5080" indent="-41275">
              <a:lnSpc>
                <a:spcPts val="1320"/>
              </a:lnSpc>
              <a:spcBef>
                <a:spcPts val="240"/>
              </a:spcBef>
            </a:pPr>
            <a:r>
              <a:rPr sz="1200" spc="-20" dirty="0">
                <a:solidFill>
                  <a:srgbClr val="FFFFFF"/>
                </a:solidFill>
                <a:latin typeface="Calibri"/>
                <a:cs typeface="Calibri"/>
              </a:rPr>
              <a:t>Program </a:t>
            </a:r>
            <a:r>
              <a:rPr sz="1200" spc="-10" dirty="0">
                <a:solidFill>
                  <a:srgbClr val="FFFFFF"/>
                </a:solidFill>
                <a:latin typeface="Calibri"/>
                <a:cs typeface="Calibri"/>
              </a:rPr>
              <a:t>Review</a:t>
            </a:r>
            <a:endParaRPr sz="1200">
              <a:latin typeface="Calibri"/>
              <a:cs typeface="Calibri"/>
            </a:endParaRPr>
          </a:p>
        </p:txBody>
      </p:sp>
      <p:sp>
        <p:nvSpPr>
          <p:cNvPr id="62" name="object 59">
            <a:extLst>
              <a:ext uri="{FF2B5EF4-FFF2-40B4-BE49-F238E27FC236}">
                <a16:creationId xmlns:a16="http://schemas.microsoft.com/office/drawing/2014/main" id="{E7BF1B5C-65F7-9F2F-F4A5-7C54E1AE254D}"/>
              </a:ext>
            </a:extLst>
          </p:cNvPr>
          <p:cNvSpPr txBox="1"/>
          <p:nvPr/>
        </p:nvSpPr>
        <p:spPr>
          <a:xfrm>
            <a:off x="7483712" y="6185404"/>
            <a:ext cx="2549525" cy="543560"/>
          </a:xfrm>
          <a:prstGeom prst="rect">
            <a:avLst/>
          </a:prstGeom>
        </p:spPr>
        <p:txBody>
          <a:bodyPr vert="horz" wrap="square" lIns="0" tIns="30480" rIns="0" bIns="0" rtlCol="0">
            <a:spAutoFit/>
          </a:bodyPr>
          <a:lstStyle/>
          <a:p>
            <a:pPr marL="127000" marR="5080" indent="-114300">
              <a:lnSpc>
                <a:spcPts val="1320"/>
              </a:lnSpc>
              <a:spcBef>
                <a:spcPts val="240"/>
              </a:spcBef>
              <a:buFontTx/>
              <a:buChar char="•"/>
              <a:tabLst>
                <a:tab pos="127000" algn="l"/>
              </a:tabLst>
            </a:pPr>
            <a:r>
              <a:rPr sz="1200" dirty="0">
                <a:latin typeface="Calibri"/>
                <a:cs typeface="Calibri"/>
              </a:rPr>
              <a:t>Planning</a:t>
            </a:r>
            <a:r>
              <a:rPr sz="1200" spc="-55" dirty="0">
                <a:latin typeface="Calibri"/>
                <a:cs typeface="Calibri"/>
              </a:rPr>
              <a:t> </a:t>
            </a:r>
            <a:r>
              <a:rPr sz="1200" dirty="0">
                <a:latin typeface="Calibri"/>
                <a:cs typeface="Calibri"/>
              </a:rPr>
              <a:t>process</a:t>
            </a:r>
            <a:r>
              <a:rPr sz="1200" spc="-40" dirty="0">
                <a:latin typeface="Calibri"/>
                <a:cs typeface="Calibri"/>
              </a:rPr>
              <a:t> </a:t>
            </a:r>
            <a:r>
              <a:rPr sz="1200" dirty="0">
                <a:latin typeface="Calibri"/>
                <a:cs typeface="Calibri"/>
              </a:rPr>
              <a:t>used</a:t>
            </a:r>
            <a:r>
              <a:rPr sz="1200" spc="-35" dirty="0">
                <a:latin typeface="Calibri"/>
                <a:cs typeface="Calibri"/>
              </a:rPr>
              <a:t> </a:t>
            </a:r>
            <a:r>
              <a:rPr sz="1200" dirty="0">
                <a:latin typeface="Calibri"/>
                <a:cs typeface="Calibri"/>
              </a:rPr>
              <a:t>to</a:t>
            </a:r>
            <a:r>
              <a:rPr sz="1200" spc="-35" dirty="0">
                <a:latin typeface="Calibri"/>
                <a:cs typeface="Calibri"/>
              </a:rPr>
              <a:t> </a:t>
            </a:r>
            <a:r>
              <a:rPr sz="1200" dirty="0">
                <a:latin typeface="Calibri"/>
                <a:cs typeface="Calibri"/>
              </a:rPr>
              <a:t>assess</a:t>
            </a:r>
            <a:r>
              <a:rPr sz="1200" spc="-35" dirty="0">
                <a:latin typeface="Calibri"/>
                <a:cs typeface="Calibri"/>
              </a:rPr>
              <a:t> </a:t>
            </a:r>
            <a:r>
              <a:rPr sz="1200" spc="-20" dirty="0">
                <a:latin typeface="Calibri"/>
                <a:cs typeface="Calibri"/>
              </a:rPr>
              <a:t>unit </a:t>
            </a:r>
            <a:r>
              <a:rPr sz="1200" spc="-10" dirty="0">
                <a:latin typeface="Calibri"/>
                <a:cs typeface="Calibri"/>
              </a:rPr>
              <a:t>progress </a:t>
            </a:r>
            <a:r>
              <a:rPr sz="1200" dirty="0">
                <a:latin typeface="Calibri"/>
                <a:cs typeface="Calibri"/>
              </a:rPr>
              <a:t>in</a:t>
            </a:r>
            <a:r>
              <a:rPr sz="1200" spc="-5" dirty="0">
                <a:latin typeface="Calibri"/>
                <a:cs typeface="Calibri"/>
              </a:rPr>
              <a:t> </a:t>
            </a:r>
            <a:r>
              <a:rPr sz="1200" dirty="0">
                <a:latin typeface="Calibri"/>
                <a:cs typeface="Calibri"/>
              </a:rPr>
              <a:t>support</a:t>
            </a:r>
            <a:r>
              <a:rPr sz="1200" spc="-30" dirty="0">
                <a:latin typeface="Calibri"/>
                <a:cs typeface="Calibri"/>
              </a:rPr>
              <a:t> </a:t>
            </a:r>
            <a:r>
              <a:rPr sz="1200" dirty="0">
                <a:latin typeface="Calibri"/>
                <a:cs typeface="Calibri"/>
              </a:rPr>
              <a:t>of</a:t>
            </a:r>
            <a:r>
              <a:rPr sz="1200" spc="-5" dirty="0">
                <a:latin typeface="Calibri"/>
                <a:cs typeface="Calibri"/>
              </a:rPr>
              <a:t> </a:t>
            </a:r>
            <a:r>
              <a:rPr sz="1200" dirty="0">
                <a:latin typeface="Calibri"/>
                <a:cs typeface="Calibri"/>
              </a:rPr>
              <a:t>student</a:t>
            </a:r>
            <a:r>
              <a:rPr sz="1200" spc="-30" dirty="0">
                <a:latin typeface="Calibri"/>
                <a:cs typeface="Calibri"/>
              </a:rPr>
              <a:t> </a:t>
            </a:r>
            <a:r>
              <a:rPr sz="1200" spc="-10" dirty="0">
                <a:latin typeface="Calibri"/>
                <a:cs typeface="Calibri"/>
              </a:rPr>
              <a:t>learning </a:t>
            </a:r>
            <a:r>
              <a:rPr sz="1200" dirty="0">
                <a:latin typeface="Calibri"/>
                <a:cs typeface="Calibri"/>
              </a:rPr>
              <a:t>and</a:t>
            </a:r>
            <a:r>
              <a:rPr sz="1200" spc="-5" dirty="0">
                <a:latin typeface="Calibri"/>
                <a:cs typeface="Calibri"/>
              </a:rPr>
              <a:t> </a:t>
            </a:r>
            <a:r>
              <a:rPr sz="1200" dirty="0">
                <a:latin typeface="Calibri"/>
                <a:cs typeface="Calibri"/>
              </a:rPr>
              <a:t>the</a:t>
            </a:r>
            <a:r>
              <a:rPr sz="1200" spc="-15" dirty="0">
                <a:latin typeface="Calibri"/>
                <a:cs typeface="Calibri"/>
              </a:rPr>
              <a:t> </a:t>
            </a:r>
            <a:r>
              <a:rPr sz="1200" spc="-10" dirty="0">
                <a:latin typeface="Calibri"/>
                <a:cs typeface="Calibri"/>
              </a:rPr>
              <a:t>mission</a:t>
            </a:r>
            <a:endParaRPr sz="1200">
              <a:latin typeface="Calibri"/>
              <a:cs typeface="Calibri"/>
            </a:endParaRPr>
          </a:p>
        </p:txBody>
      </p:sp>
      <p:pic>
        <p:nvPicPr>
          <p:cNvPr id="63" name="Picture 62" descr="Mt. SAC 2035 logo">
            <a:extLst>
              <a:ext uri="{FF2B5EF4-FFF2-40B4-BE49-F238E27FC236}">
                <a16:creationId xmlns:a16="http://schemas.microsoft.com/office/drawing/2014/main" id="{AB70233F-ACD2-2342-82E1-EC040C742DAB}"/>
              </a:ext>
            </a:extLst>
          </p:cNvPr>
          <p:cNvPicPr>
            <a:picLocks noChangeAspect="1"/>
          </p:cNvPicPr>
          <p:nvPr/>
        </p:nvPicPr>
        <p:blipFill>
          <a:blip r:embed="rId19"/>
          <a:stretch>
            <a:fillRect/>
          </a:stretch>
        </p:blipFill>
        <p:spPr>
          <a:xfrm>
            <a:off x="4529672" y="4669535"/>
            <a:ext cx="545248" cy="356392"/>
          </a:xfrm>
          <a:prstGeom prst="rect">
            <a:avLst/>
          </a:prstGeom>
        </p:spPr>
      </p:pic>
      <p:pic>
        <p:nvPicPr>
          <p:cNvPr id="64" name="Picture 63" descr="Mt. SAC 2035 logo">
            <a:extLst>
              <a:ext uri="{FF2B5EF4-FFF2-40B4-BE49-F238E27FC236}">
                <a16:creationId xmlns:a16="http://schemas.microsoft.com/office/drawing/2014/main" id="{E7972087-1588-4E36-764E-66DDAA0F59F4}"/>
              </a:ext>
            </a:extLst>
          </p:cNvPr>
          <p:cNvPicPr>
            <a:picLocks noChangeAspect="1"/>
          </p:cNvPicPr>
          <p:nvPr/>
        </p:nvPicPr>
        <p:blipFill>
          <a:blip r:embed="rId19"/>
          <a:stretch>
            <a:fillRect/>
          </a:stretch>
        </p:blipFill>
        <p:spPr>
          <a:xfrm>
            <a:off x="10030408" y="446317"/>
            <a:ext cx="989812" cy="646972"/>
          </a:xfrm>
          <a:prstGeom prst="rect">
            <a:avLst/>
          </a:prstGeom>
        </p:spPr>
      </p:pic>
    </p:spTree>
    <p:extLst>
      <p:ext uri="{BB962C8B-B14F-4D97-AF65-F5344CB8AC3E}">
        <p14:creationId xmlns:p14="http://schemas.microsoft.com/office/powerpoint/2010/main" val="2065612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object 12">
            <a:extLst>
              <a:ext uri="{FF2B5EF4-FFF2-40B4-BE49-F238E27FC236}">
                <a16:creationId xmlns:a16="http://schemas.microsoft.com/office/drawing/2014/main" id="{E225F639-ADF4-843C-5580-2F912123E7F3}"/>
              </a:ext>
              <a:ext uri="{C183D7F6-B498-43B3-948B-1728B52AA6E4}">
                <adec:decorative xmlns:adec="http://schemas.microsoft.com/office/drawing/2017/decorative" val="1"/>
              </a:ext>
            </a:extLst>
          </p:cNvPr>
          <p:cNvGrpSpPr/>
          <p:nvPr/>
        </p:nvGrpSpPr>
        <p:grpSpPr>
          <a:xfrm>
            <a:off x="1256392" y="4907028"/>
            <a:ext cx="2361565" cy="1482090"/>
            <a:chOff x="1810257" y="4897883"/>
            <a:chExt cx="2361565" cy="1482090"/>
          </a:xfrm>
        </p:grpSpPr>
        <p:sp>
          <p:nvSpPr>
            <p:cNvPr id="17" name="object 13">
              <a:extLst>
                <a:ext uri="{FF2B5EF4-FFF2-40B4-BE49-F238E27FC236}">
                  <a16:creationId xmlns:a16="http://schemas.microsoft.com/office/drawing/2014/main" id="{C48FC36B-8914-224D-2FDD-9B5E42D91996}"/>
                </a:ext>
              </a:extLst>
            </p:cNvPr>
            <p:cNvSpPr/>
            <p:nvPr/>
          </p:nvSpPr>
          <p:spPr>
            <a:xfrm>
              <a:off x="1816607" y="4904233"/>
              <a:ext cx="2348865" cy="1469390"/>
            </a:xfrm>
            <a:custGeom>
              <a:avLst/>
              <a:gdLst/>
              <a:ahLst/>
              <a:cxnLst/>
              <a:rect l="l" t="t" r="r" b="b"/>
              <a:pathLst>
                <a:path w="2348865" h="1469389">
                  <a:moveTo>
                    <a:pt x="1613915" y="0"/>
                  </a:moveTo>
                  <a:lnTo>
                    <a:pt x="1613915" y="367284"/>
                  </a:lnTo>
                  <a:lnTo>
                    <a:pt x="0" y="367284"/>
                  </a:lnTo>
                  <a:lnTo>
                    <a:pt x="0" y="1101852"/>
                  </a:lnTo>
                  <a:lnTo>
                    <a:pt x="1613915" y="1101852"/>
                  </a:lnTo>
                  <a:lnTo>
                    <a:pt x="1613915" y="1469136"/>
                  </a:lnTo>
                  <a:lnTo>
                    <a:pt x="2348484" y="734568"/>
                  </a:lnTo>
                  <a:lnTo>
                    <a:pt x="1613915" y="0"/>
                  </a:lnTo>
                  <a:close/>
                </a:path>
              </a:pathLst>
            </a:custGeom>
            <a:solidFill>
              <a:srgbClr val="9900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4">
              <a:extLst>
                <a:ext uri="{FF2B5EF4-FFF2-40B4-BE49-F238E27FC236}">
                  <a16:creationId xmlns:a16="http://schemas.microsoft.com/office/drawing/2014/main" id="{3AE534BE-F4A0-9471-5C2A-4698F136BAA9}"/>
                </a:ext>
              </a:extLst>
            </p:cNvPr>
            <p:cNvSpPr/>
            <p:nvPr/>
          </p:nvSpPr>
          <p:spPr>
            <a:xfrm>
              <a:off x="1816607" y="4904233"/>
              <a:ext cx="2348865" cy="1469390"/>
            </a:xfrm>
            <a:custGeom>
              <a:avLst/>
              <a:gdLst/>
              <a:ahLst/>
              <a:cxnLst/>
              <a:rect l="l" t="t" r="r" b="b"/>
              <a:pathLst>
                <a:path w="2348865" h="1469389">
                  <a:moveTo>
                    <a:pt x="2348484" y="734568"/>
                  </a:moveTo>
                  <a:lnTo>
                    <a:pt x="1613915" y="0"/>
                  </a:lnTo>
                  <a:lnTo>
                    <a:pt x="1613915" y="367284"/>
                  </a:lnTo>
                  <a:lnTo>
                    <a:pt x="0" y="367284"/>
                  </a:lnTo>
                  <a:lnTo>
                    <a:pt x="0" y="1101852"/>
                  </a:lnTo>
                  <a:lnTo>
                    <a:pt x="1613915" y="1101852"/>
                  </a:lnTo>
                  <a:lnTo>
                    <a:pt x="1613915" y="1469136"/>
                  </a:lnTo>
                  <a:lnTo>
                    <a:pt x="2348484" y="734568"/>
                  </a:lnTo>
                  <a:close/>
                </a:path>
              </a:pathLst>
            </a:custGeom>
            <a:ln w="12700">
              <a:solidFill>
                <a:srgbClr val="9900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9" name="object 16">
            <a:extLst>
              <a:ext uri="{FF2B5EF4-FFF2-40B4-BE49-F238E27FC236}">
                <a16:creationId xmlns:a16="http://schemas.microsoft.com/office/drawing/2014/main" id="{F987C63A-27D6-1C37-8914-F8BC429EA355}"/>
              </a:ext>
              <a:ext uri="{C183D7F6-B498-43B3-948B-1728B52AA6E4}">
                <adec:decorative xmlns:adec="http://schemas.microsoft.com/office/drawing/2017/decorative" val="1"/>
              </a:ext>
            </a:extLst>
          </p:cNvPr>
          <p:cNvGrpSpPr/>
          <p:nvPr/>
        </p:nvGrpSpPr>
        <p:grpSpPr>
          <a:xfrm>
            <a:off x="1256392" y="3354072"/>
            <a:ext cx="2361565" cy="1480820"/>
            <a:chOff x="1810257" y="3344927"/>
            <a:chExt cx="2361565" cy="1480820"/>
          </a:xfrm>
        </p:grpSpPr>
        <p:sp>
          <p:nvSpPr>
            <p:cNvPr id="20" name="object 17">
              <a:extLst>
                <a:ext uri="{FF2B5EF4-FFF2-40B4-BE49-F238E27FC236}">
                  <a16:creationId xmlns:a16="http://schemas.microsoft.com/office/drawing/2014/main" id="{1CDDCC21-BC69-16CA-3413-454093B5D5E7}"/>
                </a:ext>
              </a:extLst>
            </p:cNvPr>
            <p:cNvSpPr/>
            <p:nvPr/>
          </p:nvSpPr>
          <p:spPr>
            <a:xfrm>
              <a:off x="1816607" y="3351277"/>
              <a:ext cx="2348865" cy="1468120"/>
            </a:xfrm>
            <a:custGeom>
              <a:avLst/>
              <a:gdLst/>
              <a:ahLst/>
              <a:cxnLst/>
              <a:rect l="l" t="t" r="r" b="b"/>
              <a:pathLst>
                <a:path w="2348865" h="1468120">
                  <a:moveTo>
                    <a:pt x="1614677" y="0"/>
                  </a:moveTo>
                  <a:lnTo>
                    <a:pt x="1614677" y="366903"/>
                  </a:lnTo>
                  <a:lnTo>
                    <a:pt x="0" y="366903"/>
                  </a:lnTo>
                  <a:lnTo>
                    <a:pt x="0" y="1100709"/>
                  </a:lnTo>
                  <a:lnTo>
                    <a:pt x="1614677" y="1100709"/>
                  </a:lnTo>
                  <a:lnTo>
                    <a:pt x="1614677" y="1467612"/>
                  </a:lnTo>
                  <a:lnTo>
                    <a:pt x="2348484" y="733806"/>
                  </a:lnTo>
                  <a:lnTo>
                    <a:pt x="1614677" y="0"/>
                  </a:lnTo>
                  <a:close/>
                </a:path>
              </a:pathLst>
            </a:custGeom>
            <a:solidFill>
              <a:srgbClr val="9900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18">
              <a:extLst>
                <a:ext uri="{FF2B5EF4-FFF2-40B4-BE49-F238E27FC236}">
                  <a16:creationId xmlns:a16="http://schemas.microsoft.com/office/drawing/2014/main" id="{F61CBE43-645A-2015-408B-1BA63D9FF397}"/>
                </a:ext>
              </a:extLst>
            </p:cNvPr>
            <p:cNvSpPr/>
            <p:nvPr/>
          </p:nvSpPr>
          <p:spPr>
            <a:xfrm>
              <a:off x="1816607" y="3351277"/>
              <a:ext cx="2348865" cy="1468120"/>
            </a:xfrm>
            <a:custGeom>
              <a:avLst/>
              <a:gdLst/>
              <a:ahLst/>
              <a:cxnLst/>
              <a:rect l="l" t="t" r="r" b="b"/>
              <a:pathLst>
                <a:path w="2348865" h="1468120">
                  <a:moveTo>
                    <a:pt x="2348484" y="733806"/>
                  </a:moveTo>
                  <a:lnTo>
                    <a:pt x="1614677" y="0"/>
                  </a:lnTo>
                  <a:lnTo>
                    <a:pt x="1614677" y="366903"/>
                  </a:lnTo>
                  <a:lnTo>
                    <a:pt x="0" y="366903"/>
                  </a:lnTo>
                  <a:lnTo>
                    <a:pt x="0" y="1100709"/>
                  </a:lnTo>
                  <a:lnTo>
                    <a:pt x="1614677" y="1100709"/>
                  </a:lnTo>
                  <a:lnTo>
                    <a:pt x="1614677" y="1467612"/>
                  </a:lnTo>
                  <a:lnTo>
                    <a:pt x="2348484" y="733806"/>
                  </a:lnTo>
                  <a:close/>
                </a:path>
              </a:pathLst>
            </a:custGeom>
            <a:ln w="12700">
              <a:solidFill>
                <a:srgbClr val="9900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 name="object 20">
            <a:extLst>
              <a:ext uri="{FF2B5EF4-FFF2-40B4-BE49-F238E27FC236}">
                <a16:creationId xmlns:a16="http://schemas.microsoft.com/office/drawing/2014/main" id="{12CA057A-FE8B-87F7-3EA2-712DE79A867C}"/>
              </a:ext>
              <a:ext uri="{C183D7F6-B498-43B3-948B-1728B52AA6E4}">
                <adec:decorative xmlns:adec="http://schemas.microsoft.com/office/drawing/2017/decorative" val="1"/>
              </a:ext>
            </a:extLst>
          </p:cNvPr>
          <p:cNvGrpSpPr/>
          <p:nvPr/>
        </p:nvGrpSpPr>
        <p:grpSpPr>
          <a:xfrm>
            <a:off x="1256392" y="1799592"/>
            <a:ext cx="2361565" cy="1480820"/>
            <a:chOff x="1810257" y="1790447"/>
            <a:chExt cx="2361565" cy="1480820"/>
          </a:xfrm>
        </p:grpSpPr>
        <p:sp>
          <p:nvSpPr>
            <p:cNvPr id="23" name="object 21">
              <a:extLst>
                <a:ext uri="{FF2B5EF4-FFF2-40B4-BE49-F238E27FC236}">
                  <a16:creationId xmlns:a16="http://schemas.microsoft.com/office/drawing/2014/main" id="{A391B866-F8C9-B5EC-0AEF-9B6180079ED5}"/>
                </a:ext>
              </a:extLst>
            </p:cNvPr>
            <p:cNvSpPr/>
            <p:nvPr/>
          </p:nvSpPr>
          <p:spPr>
            <a:xfrm>
              <a:off x="1816607" y="1796797"/>
              <a:ext cx="2348865" cy="1468120"/>
            </a:xfrm>
            <a:custGeom>
              <a:avLst/>
              <a:gdLst/>
              <a:ahLst/>
              <a:cxnLst/>
              <a:rect l="l" t="t" r="r" b="b"/>
              <a:pathLst>
                <a:path w="2348865" h="1468120">
                  <a:moveTo>
                    <a:pt x="1614677" y="0"/>
                  </a:moveTo>
                  <a:lnTo>
                    <a:pt x="1614677" y="366903"/>
                  </a:lnTo>
                  <a:lnTo>
                    <a:pt x="0" y="366903"/>
                  </a:lnTo>
                  <a:lnTo>
                    <a:pt x="0" y="1100709"/>
                  </a:lnTo>
                  <a:lnTo>
                    <a:pt x="1614677" y="1100709"/>
                  </a:lnTo>
                  <a:lnTo>
                    <a:pt x="1614677" y="1467612"/>
                  </a:lnTo>
                  <a:lnTo>
                    <a:pt x="2348484" y="733806"/>
                  </a:lnTo>
                  <a:lnTo>
                    <a:pt x="1614677" y="0"/>
                  </a:lnTo>
                  <a:close/>
                </a:path>
              </a:pathLst>
            </a:custGeom>
            <a:solidFill>
              <a:srgbClr val="9900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2">
              <a:extLst>
                <a:ext uri="{FF2B5EF4-FFF2-40B4-BE49-F238E27FC236}">
                  <a16:creationId xmlns:a16="http://schemas.microsoft.com/office/drawing/2014/main" id="{ACE1B5DC-0E09-5EDE-7C07-37B8BA7B0800}"/>
                </a:ext>
              </a:extLst>
            </p:cNvPr>
            <p:cNvSpPr/>
            <p:nvPr/>
          </p:nvSpPr>
          <p:spPr>
            <a:xfrm>
              <a:off x="1816607" y="1796797"/>
              <a:ext cx="2348865" cy="1468120"/>
            </a:xfrm>
            <a:custGeom>
              <a:avLst/>
              <a:gdLst/>
              <a:ahLst/>
              <a:cxnLst/>
              <a:rect l="l" t="t" r="r" b="b"/>
              <a:pathLst>
                <a:path w="2348865" h="1468120">
                  <a:moveTo>
                    <a:pt x="2348484" y="733806"/>
                  </a:moveTo>
                  <a:lnTo>
                    <a:pt x="1614677" y="0"/>
                  </a:lnTo>
                  <a:lnTo>
                    <a:pt x="1614677" y="366903"/>
                  </a:lnTo>
                  <a:lnTo>
                    <a:pt x="0" y="366903"/>
                  </a:lnTo>
                  <a:lnTo>
                    <a:pt x="0" y="1100709"/>
                  </a:lnTo>
                  <a:lnTo>
                    <a:pt x="1614677" y="1100709"/>
                  </a:lnTo>
                  <a:lnTo>
                    <a:pt x="1614677" y="1467612"/>
                  </a:lnTo>
                  <a:lnTo>
                    <a:pt x="2348484" y="733806"/>
                  </a:lnTo>
                  <a:close/>
                </a:path>
              </a:pathLst>
            </a:custGeom>
            <a:ln w="12700">
              <a:solidFill>
                <a:srgbClr val="9900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object 2">
            <a:extLst>
              <a:ext uri="{FF2B5EF4-FFF2-40B4-BE49-F238E27FC236}">
                <a16:creationId xmlns:a16="http://schemas.microsoft.com/office/drawing/2014/main" id="{1481D0B5-A8DF-149F-8A25-68A46C632E90}"/>
              </a:ext>
              <a:ext uri="{C183D7F6-B498-43B3-948B-1728B52AA6E4}">
                <adec:decorative xmlns:adec="http://schemas.microsoft.com/office/drawing/2017/decorative" val="1"/>
              </a:ext>
            </a:extLst>
          </p:cNvPr>
          <p:cNvGrpSpPr/>
          <p:nvPr/>
        </p:nvGrpSpPr>
        <p:grpSpPr>
          <a:xfrm>
            <a:off x="1169524" y="1427734"/>
            <a:ext cx="10170160" cy="5066665"/>
            <a:chOff x="1723389" y="1418589"/>
            <a:chExt cx="10170160" cy="5066665"/>
          </a:xfrm>
        </p:grpSpPr>
        <p:sp>
          <p:nvSpPr>
            <p:cNvPr id="26" name="object 3">
              <a:extLst>
                <a:ext uri="{FF2B5EF4-FFF2-40B4-BE49-F238E27FC236}">
                  <a16:creationId xmlns:a16="http://schemas.microsoft.com/office/drawing/2014/main" id="{5F052B94-32BA-9F58-D92B-B032A368F6CE}"/>
                </a:ext>
              </a:extLst>
            </p:cNvPr>
            <p:cNvSpPr/>
            <p:nvPr/>
          </p:nvSpPr>
          <p:spPr>
            <a:xfrm>
              <a:off x="5096255" y="1796795"/>
              <a:ext cx="4419600" cy="4577080"/>
            </a:xfrm>
            <a:custGeom>
              <a:avLst/>
              <a:gdLst/>
              <a:ahLst/>
              <a:cxnLst/>
              <a:rect l="l" t="t" r="r" b="b"/>
              <a:pathLst>
                <a:path w="4419600" h="4577080">
                  <a:moveTo>
                    <a:pt x="2209800" y="0"/>
                  </a:moveTo>
                  <a:lnTo>
                    <a:pt x="0" y="0"/>
                  </a:lnTo>
                  <a:lnTo>
                    <a:pt x="0" y="4576572"/>
                  </a:lnTo>
                  <a:lnTo>
                    <a:pt x="2209800" y="4576572"/>
                  </a:lnTo>
                  <a:lnTo>
                    <a:pt x="4419600" y="2288286"/>
                  </a:lnTo>
                  <a:lnTo>
                    <a:pt x="2209800" y="0"/>
                  </a:lnTo>
                  <a:close/>
                </a:path>
              </a:pathLst>
            </a:custGeom>
            <a:solidFill>
              <a:srgbClr val="9900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4">
              <a:extLst>
                <a:ext uri="{FF2B5EF4-FFF2-40B4-BE49-F238E27FC236}">
                  <a16:creationId xmlns:a16="http://schemas.microsoft.com/office/drawing/2014/main" id="{D0EABB73-B7CC-7F1F-2B1D-938B10D35FD8}"/>
                </a:ext>
              </a:extLst>
            </p:cNvPr>
            <p:cNvSpPr/>
            <p:nvPr/>
          </p:nvSpPr>
          <p:spPr>
            <a:xfrm>
              <a:off x="5096255" y="1796795"/>
              <a:ext cx="4419600" cy="4577080"/>
            </a:xfrm>
            <a:custGeom>
              <a:avLst/>
              <a:gdLst/>
              <a:ahLst/>
              <a:cxnLst/>
              <a:rect l="l" t="t" r="r" b="b"/>
              <a:pathLst>
                <a:path w="4419600" h="4577080">
                  <a:moveTo>
                    <a:pt x="0" y="0"/>
                  </a:moveTo>
                  <a:lnTo>
                    <a:pt x="2209800" y="0"/>
                  </a:lnTo>
                  <a:lnTo>
                    <a:pt x="4419600" y="2288286"/>
                  </a:lnTo>
                  <a:lnTo>
                    <a:pt x="2209800" y="4576572"/>
                  </a:lnTo>
                  <a:lnTo>
                    <a:pt x="0" y="4576572"/>
                  </a:lnTo>
                  <a:lnTo>
                    <a:pt x="0" y="0"/>
                  </a:lnTo>
                  <a:close/>
                </a:path>
              </a:pathLst>
            </a:custGeom>
            <a:ln w="12700">
              <a:solidFill>
                <a:srgbClr val="9900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5">
              <a:extLst>
                <a:ext uri="{FF2B5EF4-FFF2-40B4-BE49-F238E27FC236}">
                  <a16:creationId xmlns:a16="http://schemas.microsoft.com/office/drawing/2014/main" id="{84875461-8CA1-558D-E749-D94D2BD2D17D}"/>
                </a:ext>
              </a:extLst>
            </p:cNvPr>
            <p:cNvSpPr/>
            <p:nvPr/>
          </p:nvSpPr>
          <p:spPr>
            <a:xfrm>
              <a:off x="1729739" y="1424939"/>
              <a:ext cx="10157460" cy="5053965"/>
            </a:xfrm>
            <a:custGeom>
              <a:avLst/>
              <a:gdLst/>
              <a:ahLst/>
              <a:cxnLst/>
              <a:rect l="l" t="t" r="r" b="b"/>
              <a:pathLst>
                <a:path w="10157460" h="5053965">
                  <a:moveTo>
                    <a:pt x="0" y="0"/>
                  </a:moveTo>
                  <a:lnTo>
                    <a:pt x="10157460" y="0"/>
                  </a:lnTo>
                  <a:lnTo>
                    <a:pt x="10157460" y="5053584"/>
                  </a:lnTo>
                  <a:lnTo>
                    <a:pt x="0" y="5053584"/>
                  </a:lnTo>
                  <a:lnTo>
                    <a:pt x="0" y="0"/>
                  </a:lnTo>
                  <a:close/>
                </a:path>
              </a:pathLst>
            </a:custGeom>
            <a:ln w="12700">
              <a:solidFill>
                <a:srgbClr val="9900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6">
              <a:extLst>
                <a:ext uri="{FF2B5EF4-FFF2-40B4-BE49-F238E27FC236}">
                  <a16:creationId xmlns:a16="http://schemas.microsoft.com/office/drawing/2014/main" id="{7EAE1B4D-BFBB-C582-44B0-41707ED699D5}"/>
                </a:ext>
              </a:extLst>
            </p:cNvPr>
            <p:cNvSpPr/>
            <p:nvPr/>
          </p:nvSpPr>
          <p:spPr>
            <a:xfrm>
              <a:off x="4442460" y="1796795"/>
              <a:ext cx="640080" cy="4577080"/>
            </a:xfrm>
            <a:custGeom>
              <a:avLst/>
              <a:gdLst/>
              <a:ahLst/>
              <a:cxnLst/>
              <a:rect l="l" t="t" r="r" b="b"/>
              <a:pathLst>
                <a:path w="640079" h="4577080">
                  <a:moveTo>
                    <a:pt x="640079" y="0"/>
                  </a:moveTo>
                  <a:lnTo>
                    <a:pt x="0" y="0"/>
                  </a:lnTo>
                  <a:lnTo>
                    <a:pt x="0" y="4576572"/>
                  </a:lnTo>
                  <a:lnTo>
                    <a:pt x="640079" y="4576572"/>
                  </a:lnTo>
                  <a:lnTo>
                    <a:pt x="640079" y="0"/>
                  </a:lnTo>
                  <a:close/>
                </a:path>
              </a:pathLst>
            </a:custGeom>
            <a:solidFill>
              <a:srgbClr val="FFFF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7">
            <a:extLst>
              <a:ext uri="{FF2B5EF4-FFF2-40B4-BE49-F238E27FC236}">
                <a16:creationId xmlns:a16="http://schemas.microsoft.com/office/drawing/2014/main" id="{688F54AC-DD38-4E8F-B827-5C7256B5B9A6}"/>
              </a:ext>
            </a:extLst>
          </p:cNvPr>
          <p:cNvSpPr txBox="1">
            <a:spLocks noGrp="1"/>
          </p:cNvSpPr>
          <p:nvPr>
            <p:ph type="title" idx="4294967295"/>
          </p:nvPr>
        </p:nvSpPr>
        <p:spPr>
          <a:xfrm>
            <a:off x="304800" y="444860"/>
            <a:ext cx="11309985" cy="640080"/>
          </a:xfrm>
          <a:prstGeom prst="rect">
            <a:avLst/>
          </a:prstGeom>
          <a:solidFill>
            <a:srgbClr val="0D1F43"/>
          </a:solidFill>
          <a:ln>
            <a:noFill/>
            <a:prstDash/>
          </a:ln>
          <a:effectLst/>
        </p:spPr>
        <p:txBody>
          <a:bodyPr rot="0" spcFirstLastPara="0" vertOverflow="overflow" horzOverflow="overflow" vert="horz" wrap="square" lIns="0" tIns="635" rIns="0" bIns="0" numCol="1" spcCol="0" rtlCol="0" fromWordArt="0" anchor="t" anchorCtr="0" forceAA="0" compatLnSpc="1">
            <a:prstTxWarp prst="textNoShape">
              <a:avLst/>
            </a:prstTxWarp>
            <a:spAutoFit/>
          </a:bodyPr>
          <a:lstStyle>
            <a:lvl1pPr>
              <a:defRPr sz="6600" b="1" i="0">
                <a:solidFill>
                  <a:schemeClr val="bg1"/>
                </a:solidFill>
                <a:latin typeface="Arial"/>
                <a:ea typeface="+mj-ea"/>
                <a:cs typeface="Arial"/>
              </a:defRPr>
            </a:lvl1pPr>
          </a:lstStyle>
          <a:p>
            <a:pPr marL="91440" marR="0" lvl="0" indent="0" defTabSz="914400" eaLnBrk="1" fontAlgn="auto" latinLnBrk="0" hangingPunct="1">
              <a:lnSpc>
                <a:spcPct val="100000"/>
              </a:lnSpc>
              <a:spcBef>
                <a:spcPts val="5"/>
              </a:spcBef>
              <a:spcAft>
                <a:spcPts val="0"/>
              </a:spcAft>
              <a:buClrTx/>
              <a:buSzTx/>
              <a:buFontTx/>
              <a:buNone/>
              <a:tabLst/>
              <a:defRPr/>
            </a:pPr>
            <a:r>
              <a:rPr kumimoji="0" lang="en-US" sz="4000" b="1" i="0" u="none" strike="noStrike" kern="0" cap="none" spc="0" normalizeH="0" baseline="0" noProof="0" dirty="0">
                <a:ln>
                  <a:noFill/>
                </a:ln>
                <a:solidFill>
                  <a:sysClr val="window" lastClr="FFFFFF"/>
                </a:solidFill>
                <a:effectLst/>
                <a:uLnTx/>
                <a:uFillTx/>
                <a:latin typeface="Arial"/>
                <a:ea typeface="+mj-ea"/>
                <a:cs typeface="Arial"/>
              </a:rPr>
              <a:t>Focus</a:t>
            </a:r>
            <a:r>
              <a:rPr kumimoji="0" lang="en-US" sz="4000" b="1" i="0" u="none" strike="noStrike" kern="0" cap="none" spc="-60" normalizeH="0" baseline="0" noProof="0" dirty="0">
                <a:ln>
                  <a:noFill/>
                </a:ln>
                <a:solidFill>
                  <a:sysClr val="window" lastClr="FFFFFF"/>
                </a:solidFill>
                <a:effectLst/>
                <a:uLnTx/>
                <a:uFillTx/>
                <a:latin typeface="Arial"/>
                <a:ea typeface="+mj-ea"/>
                <a:cs typeface="Arial"/>
              </a:rPr>
              <a:t> </a:t>
            </a:r>
            <a:r>
              <a:rPr kumimoji="0" lang="en-US" sz="4000" b="1" i="0" u="none" strike="noStrike" kern="0" cap="none" spc="0" normalizeH="0" baseline="0" noProof="0" dirty="0">
                <a:ln>
                  <a:noFill/>
                </a:ln>
                <a:solidFill>
                  <a:sysClr val="window" lastClr="FFFFFF"/>
                </a:solidFill>
                <a:effectLst/>
                <a:uLnTx/>
                <a:uFillTx/>
                <a:latin typeface="Arial"/>
                <a:ea typeface="+mj-ea"/>
                <a:cs typeface="Arial"/>
              </a:rPr>
              <a:t>for</a:t>
            </a:r>
            <a:r>
              <a:rPr kumimoji="0" lang="en-US" sz="4000" b="1" i="0" u="none" strike="noStrike" kern="0" cap="none" spc="-55" normalizeH="0" baseline="0" noProof="0" dirty="0">
                <a:ln>
                  <a:noFill/>
                </a:ln>
                <a:solidFill>
                  <a:sysClr val="window" lastClr="FFFFFF"/>
                </a:solidFill>
                <a:effectLst/>
                <a:uLnTx/>
                <a:uFillTx/>
                <a:latin typeface="Arial"/>
                <a:ea typeface="+mj-ea"/>
                <a:cs typeface="Arial"/>
              </a:rPr>
              <a:t> </a:t>
            </a:r>
            <a:r>
              <a:rPr kumimoji="0" lang="en-US" sz="4000" b="1" i="0" u="none" strike="noStrike" kern="0" cap="none" spc="0" normalizeH="0" baseline="0" noProof="0" dirty="0">
                <a:ln>
                  <a:noFill/>
                </a:ln>
                <a:solidFill>
                  <a:sysClr val="window" lastClr="FFFFFF"/>
                </a:solidFill>
                <a:effectLst/>
                <a:uLnTx/>
                <a:uFillTx/>
                <a:latin typeface="Arial"/>
                <a:ea typeface="+mj-ea"/>
                <a:cs typeface="Arial"/>
              </a:rPr>
              <a:t>the</a:t>
            </a:r>
            <a:r>
              <a:rPr kumimoji="0" lang="en-US" sz="4000" b="1" i="0" u="none" strike="noStrike" kern="0" cap="none" spc="-70" normalizeH="0" baseline="0" noProof="0" dirty="0">
                <a:ln>
                  <a:noFill/>
                </a:ln>
                <a:solidFill>
                  <a:sysClr val="window" lastClr="FFFFFF"/>
                </a:solidFill>
                <a:effectLst/>
                <a:uLnTx/>
                <a:uFillTx/>
                <a:latin typeface="Arial"/>
                <a:ea typeface="+mj-ea"/>
                <a:cs typeface="Arial"/>
              </a:rPr>
              <a:t> </a:t>
            </a:r>
            <a:r>
              <a:rPr kumimoji="0" lang="en-US" sz="4000" b="1" i="0" u="none" strike="noStrike" kern="0" cap="none" spc="-10" normalizeH="0" baseline="0" noProof="0" dirty="0">
                <a:ln>
                  <a:noFill/>
                </a:ln>
                <a:solidFill>
                  <a:sysClr val="window" lastClr="FFFFFF"/>
                </a:solidFill>
                <a:effectLst/>
                <a:uLnTx/>
                <a:uFillTx/>
                <a:latin typeface="Arial"/>
                <a:ea typeface="+mj-ea"/>
                <a:cs typeface="Arial"/>
              </a:rPr>
              <a:t>Comprehensive</a:t>
            </a:r>
            <a:r>
              <a:rPr kumimoji="0" lang="en-US" sz="4000" b="1" i="0" u="none" strike="noStrike" kern="0" cap="none" spc="-30" normalizeH="0" baseline="0" noProof="0" dirty="0">
                <a:ln>
                  <a:noFill/>
                </a:ln>
                <a:solidFill>
                  <a:sysClr val="window" lastClr="FFFFFF"/>
                </a:solidFill>
                <a:effectLst/>
                <a:uLnTx/>
                <a:uFillTx/>
                <a:latin typeface="Arial"/>
                <a:ea typeface="+mj-ea"/>
                <a:cs typeface="Arial"/>
              </a:rPr>
              <a:t> </a:t>
            </a:r>
            <a:r>
              <a:rPr kumimoji="0" lang="en-US" sz="4000" b="1" i="0" u="none" strike="noStrike" kern="0" cap="none" spc="-20" normalizeH="0" baseline="0" noProof="0" dirty="0">
                <a:ln>
                  <a:noFill/>
                </a:ln>
                <a:solidFill>
                  <a:sysClr val="window" lastClr="FFFFFF"/>
                </a:solidFill>
                <a:effectLst/>
                <a:uLnTx/>
                <a:uFillTx/>
                <a:latin typeface="Arial"/>
                <a:ea typeface="+mj-ea"/>
                <a:cs typeface="Arial"/>
              </a:rPr>
              <a:t>Plan</a:t>
            </a:r>
            <a:endParaRPr kumimoji="0" lang="en-US" sz="4000" b="1" i="0" u="none" strike="noStrike" kern="0" cap="none" spc="0" normalizeH="0" baseline="0" noProof="0" dirty="0">
              <a:ln>
                <a:noFill/>
              </a:ln>
              <a:solidFill>
                <a:sysClr val="window" lastClr="FFFFFF"/>
              </a:solidFill>
              <a:effectLst/>
              <a:uLnTx/>
              <a:uFillTx/>
              <a:latin typeface="Arial"/>
              <a:ea typeface="+mj-ea"/>
              <a:cs typeface="Arial"/>
            </a:endParaRPr>
          </a:p>
        </p:txBody>
      </p:sp>
      <p:sp>
        <p:nvSpPr>
          <p:cNvPr id="31" name="object 23">
            <a:extLst>
              <a:ext uri="{FF2B5EF4-FFF2-40B4-BE49-F238E27FC236}">
                <a16:creationId xmlns:a16="http://schemas.microsoft.com/office/drawing/2014/main" id="{67DE2227-66FB-FB1A-A9C7-44EE623E8E6A}"/>
              </a:ext>
            </a:extLst>
          </p:cNvPr>
          <p:cNvSpPr txBox="1"/>
          <p:nvPr/>
        </p:nvSpPr>
        <p:spPr>
          <a:xfrm>
            <a:off x="1376112" y="2307544"/>
            <a:ext cx="1757045" cy="453390"/>
          </a:xfrm>
          <a:prstGeom prst="rect">
            <a:avLst/>
          </a:prstGeom>
        </p:spPr>
        <p:txBody>
          <a:bodyPr vert="horz" wrap="square" lIns="0" tIns="13335" rIns="0" bIns="0" rtlCol="0">
            <a:spAutoFit/>
          </a:bodyPr>
          <a:lstStyle/>
          <a:p>
            <a:pPr marL="12700" marR="5080" indent="304165">
              <a:spcBef>
                <a:spcPts val="105"/>
              </a:spcBef>
            </a:pPr>
            <a:r>
              <a:rPr sz="1400" dirty="0">
                <a:solidFill>
                  <a:srgbClr val="FFFFFF"/>
                </a:solidFill>
                <a:latin typeface="Arial"/>
                <a:cs typeface="Arial"/>
              </a:rPr>
              <a:t>Existing</a:t>
            </a:r>
            <a:r>
              <a:rPr sz="1400" spc="-30" dirty="0">
                <a:solidFill>
                  <a:srgbClr val="FFFFFF"/>
                </a:solidFill>
                <a:latin typeface="Arial"/>
                <a:cs typeface="Arial"/>
              </a:rPr>
              <a:t> </a:t>
            </a:r>
            <a:r>
              <a:rPr sz="1400" spc="-20" dirty="0">
                <a:solidFill>
                  <a:srgbClr val="FFFFFF"/>
                </a:solidFill>
                <a:latin typeface="Arial"/>
                <a:cs typeface="Arial"/>
              </a:rPr>
              <a:t>Plans </a:t>
            </a:r>
            <a:r>
              <a:rPr sz="1400" dirty="0">
                <a:solidFill>
                  <a:srgbClr val="FFFFFF"/>
                </a:solidFill>
                <a:latin typeface="Arial"/>
                <a:cs typeface="Arial"/>
              </a:rPr>
              <a:t>(Strategic</a:t>
            </a:r>
            <a:r>
              <a:rPr sz="1400" spc="-60" dirty="0">
                <a:solidFill>
                  <a:srgbClr val="FFFFFF"/>
                </a:solidFill>
                <a:latin typeface="Arial"/>
                <a:cs typeface="Arial"/>
              </a:rPr>
              <a:t> </a:t>
            </a:r>
            <a:r>
              <a:rPr sz="1400" dirty="0">
                <a:solidFill>
                  <a:srgbClr val="FFFFFF"/>
                </a:solidFill>
                <a:latin typeface="Arial"/>
                <a:cs typeface="Arial"/>
              </a:rPr>
              <a:t>&amp;</a:t>
            </a:r>
            <a:r>
              <a:rPr sz="1400" spc="-5" dirty="0">
                <a:solidFill>
                  <a:srgbClr val="FFFFFF"/>
                </a:solidFill>
                <a:latin typeface="Arial"/>
                <a:cs typeface="Arial"/>
              </a:rPr>
              <a:t> </a:t>
            </a:r>
            <a:r>
              <a:rPr sz="1400" spc="-10" dirty="0">
                <a:solidFill>
                  <a:srgbClr val="FFFFFF"/>
                </a:solidFill>
                <a:latin typeface="Arial"/>
                <a:cs typeface="Arial"/>
              </a:rPr>
              <a:t>Facilities)</a:t>
            </a:r>
            <a:endParaRPr sz="1400" dirty="0">
              <a:latin typeface="Arial"/>
              <a:cs typeface="Arial"/>
            </a:endParaRPr>
          </a:p>
        </p:txBody>
      </p:sp>
      <p:sp>
        <p:nvSpPr>
          <p:cNvPr id="32" name="object 19">
            <a:extLst>
              <a:ext uri="{FF2B5EF4-FFF2-40B4-BE49-F238E27FC236}">
                <a16:creationId xmlns:a16="http://schemas.microsoft.com/office/drawing/2014/main" id="{CF1FE090-5A42-2F41-1079-D1FE52CF5F1D}"/>
              </a:ext>
            </a:extLst>
          </p:cNvPr>
          <p:cNvSpPr txBox="1"/>
          <p:nvPr/>
        </p:nvSpPr>
        <p:spPr>
          <a:xfrm>
            <a:off x="1625945" y="3954789"/>
            <a:ext cx="1254760" cy="269240"/>
          </a:xfrm>
          <a:prstGeom prst="rect">
            <a:avLst/>
          </a:prstGeom>
        </p:spPr>
        <p:txBody>
          <a:bodyPr vert="horz" wrap="square" lIns="0" tIns="12065" rIns="0" bIns="0" rtlCol="0">
            <a:spAutoFit/>
          </a:bodyPr>
          <a:lstStyle/>
          <a:p>
            <a:pPr marL="12700">
              <a:spcBef>
                <a:spcPts val="95"/>
              </a:spcBef>
            </a:pPr>
            <a:r>
              <a:rPr sz="1600" spc="-10" dirty="0">
                <a:solidFill>
                  <a:srgbClr val="FFFFFF"/>
                </a:solidFill>
                <a:latin typeface="Arial"/>
                <a:cs typeface="Arial"/>
              </a:rPr>
              <a:t>Data</a:t>
            </a:r>
            <a:r>
              <a:rPr sz="1600" spc="-95" dirty="0">
                <a:solidFill>
                  <a:srgbClr val="FFFFFF"/>
                </a:solidFill>
                <a:latin typeface="Arial"/>
                <a:cs typeface="Arial"/>
              </a:rPr>
              <a:t> </a:t>
            </a:r>
            <a:r>
              <a:rPr sz="1600" spc="-10" dirty="0">
                <a:solidFill>
                  <a:srgbClr val="FFFFFF"/>
                </a:solidFill>
                <a:latin typeface="Arial"/>
                <a:cs typeface="Arial"/>
              </a:rPr>
              <a:t>Analysis</a:t>
            </a:r>
            <a:endParaRPr sz="1600">
              <a:latin typeface="Arial"/>
              <a:cs typeface="Arial"/>
            </a:endParaRPr>
          </a:p>
        </p:txBody>
      </p:sp>
      <p:sp>
        <p:nvSpPr>
          <p:cNvPr id="33" name="object 15">
            <a:extLst>
              <a:ext uri="{FF2B5EF4-FFF2-40B4-BE49-F238E27FC236}">
                <a16:creationId xmlns:a16="http://schemas.microsoft.com/office/drawing/2014/main" id="{C54B5D14-8D60-5F4A-78A6-69BDEDD9ACD5}"/>
              </a:ext>
            </a:extLst>
          </p:cNvPr>
          <p:cNvSpPr txBox="1"/>
          <p:nvPr/>
        </p:nvSpPr>
        <p:spPr>
          <a:xfrm>
            <a:off x="1376113" y="5387151"/>
            <a:ext cx="1432330" cy="504625"/>
          </a:xfrm>
          <a:prstGeom prst="rect">
            <a:avLst/>
          </a:prstGeom>
        </p:spPr>
        <p:txBody>
          <a:bodyPr vert="horz" wrap="square" lIns="0" tIns="12065" rIns="0" bIns="0" rtlCol="0">
            <a:spAutoFit/>
          </a:bodyPr>
          <a:lstStyle/>
          <a:p>
            <a:pPr marR="5080" indent="12700" algn="ctr">
              <a:spcBef>
                <a:spcPts val="95"/>
              </a:spcBef>
            </a:pPr>
            <a:r>
              <a:rPr lang="en-US" sz="1600" spc="-10" dirty="0">
                <a:solidFill>
                  <a:srgbClr val="FFFFFF"/>
                </a:solidFill>
                <a:latin typeface="Arial"/>
                <a:cs typeface="Arial"/>
              </a:rPr>
              <a:t>Constituent Engagement</a:t>
            </a:r>
            <a:endParaRPr sz="1600" dirty="0">
              <a:latin typeface="Arial"/>
              <a:cs typeface="Arial"/>
            </a:endParaRPr>
          </a:p>
        </p:txBody>
      </p:sp>
      <p:sp>
        <p:nvSpPr>
          <p:cNvPr id="34" name="object 8">
            <a:extLst>
              <a:ext uri="{FF2B5EF4-FFF2-40B4-BE49-F238E27FC236}">
                <a16:creationId xmlns:a16="http://schemas.microsoft.com/office/drawing/2014/main" id="{6DE001E3-5664-638C-EF96-549936798562}"/>
              </a:ext>
            </a:extLst>
          </p:cNvPr>
          <p:cNvSpPr txBox="1"/>
          <p:nvPr/>
        </p:nvSpPr>
        <p:spPr>
          <a:xfrm>
            <a:off x="3948086" y="2856600"/>
            <a:ext cx="480059" cy="2477135"/>
          </a:xfrm>
          <a:prstGeom prst="rect">
            <a:avLst/>
          </a:prstGeom>
        </p:spPr>
        <p:txBody>
          <a:bodyPr vert="vert270" wrap="square" lIns="0" tIns="0" rIns="0" bIns="0" rtlCol="0">
            <a:spAutoFit/>
          </a:bodyPr>
          <a:lstStyle/>
          <a:p>
            <a:pPr marL="12700">
              <a:lnSpc>
                <a:spcPts val="3640"/>
              </a:lnSpc>
            </a:pPr>
            <a:r>
              <a:rPr sz="3200" dirty="0">
                <a:solidFill>
                  <a:srgbClr val="990033"/>
                </a:solidFill>
                <a:latin typeface="Arial"/>
                <a:cs typeface="Arial"/>
              </a:rPr>
              <a:t>DEISA+</a:t>
            </a:r>
            <a:r>
              <a:rPr sz="3200" spc="-75" dirty="0">
                <a:solidFill>
                  <a:srgbClr val="990033"/>
                </a:solidFill>
                <a:latin typeface="Arial"/>
                <a:cs typeface="Arial"/>
              </a:rPr>
              <a:t> </a:t>
            </a:r>
            <a:r>
              <a:rPr sz="3200" spc="-20" dirty="0">
                <a:solidFill>
                  <a:srgbClr val="990033"/>
                </a:solidFill>
                <a:latin typeface="Arial"/>
                <a:cs typeface="Arial"/>
              </a:rPr>
              <a:t>Lens</a:t>
            </a:r>
            <a:endParaRPr sz="3200">
              <a:latin typeface="Arial"/>
              <a:cs typeface="Arial"/>
            </a:endParaRPr>
          </a:p>
        </p:txBody>
      </p:sp>
      <p:sp>
        <p:nvSpPr>
          <p:cNvPr id="36" name="object 9">
            <a:extLst>
              <a:ext uri="{FF2B5EF4-FFF2-40B4-BE49-F238E27FC236}">
                <a16:creationId xmlns:a16="http://schemas.microsoft.com/office/drawing/2014/main" id="{42350F4E-62CA-CD36-F773-D73FC2284F23}"/>
              </a:ext>
            </a:extLst>
          </p:cNvPr>
          <p:cNvSpPr txBox="1"/>
          <p:nvPr/>
        </p:nvSpPr>
        <p:spPr>
          <a:xfrm>
            <a:off x="4651675" y="3333851"/>
            <a:ext cx="3120725" cy="2105705"/>
          </a:xfrm>
          <a:prstGeom prst="rect">
            <a:avLst/>
          </a:prstGeom>
        </p:spPr>
        <p:txBody>
          <a:bodyPr vert="horz" wrap="square" lIns="0" tIns="12700" rIns="0" bIns="0" rtlCol="0">
            <a:spAutoFit/>
          </a:bodyPr>
          <a:lstStyle/>
          <a:p>
            <a:pPr marL="233363" marR="94615" indent="-233363">
              <a:spcBef>
                <a:spcPts val="100"/>
              </a:spcBef>
              <a:spcAft>
                <a:spcPts val="600"/>
              </a:spcAft>
              <a:buFontTx/>
              <a:buChar char="•"/>
              <a:tabLst>
                <a:tab pos="233363" algn="l"/>
              </a:tabLst>
            </a:pPr>
            <a:r>
              <a:rPr lang="en-US" dirty="0">
                <a:solidFill>
                  <a:srgbClr val="FFFFFF"/>
                </a:solidFill>
                <a:latin typeface="Arial"/>
                <a:cs typeface="Arial"/>
              </a:rPr>
              <a:t>Institutional Goals with </a:t>
            </a:r>
            <a:r>
              <a:rPr dirty="0">
                <a:solidFill>
                  <a:srgbClr val="FFFFFF"/>
                </a:solidFill>
                <a:latin typeface="Arial"/>
                <a:cs typeface="Arial"/>
              </a:rPr>
              <a:t>Instructional</a:t>
            </a:r>
            <a:r>
              <a:rPr lang="en-US" spc="-60" dirty="0">
                <a:solidFill>
                  <a:srgbClr val="FFFFFF"/>
                </a:solidFill>
                <a:latin typeface="Arial"/>
                <a:cs typeface="Arial"/>
              </a:rPr>
              <a:t>, </a:t>
            </a:r>
            <a:r>
              <a:rPr dirty="0">
                <a:solidFill>
                  <a:srgbClr val="FFFFFF"/>
                </a:solidFill>
                <a:latin typeface="Arial"/>
                <a:cs typeface="Arial"/>
              </a:rPr>
              <a:t>Programmatic</a:t>
            </a:r>
            <a:r>
              <a:rPr spc="-100" dirty="0">
                <a:solidFill>
                  <a:srgbClr val="FFFFFF"/>
                </a:solidFill>
                <a:latin typeface="Arial"/>
                <a:cs typeface="Arial"/>
              </a:rPr>
              <a:t> </a:t>
            </a:r>
            <a:r>
              <a:rPr spc="-10" dirty="0">
                <a:solidFill>
                  <a:srgbClr val="FFFFFF"/>
                </a:solidFill>
                <a:latin typeface="Arial"/>
                <a:cs typeface="Arial"/>
              </a:rPr>
              <a:t>Priorities</a:t>
            </a:r>
            <a:r>
              <a:rPr lang="en-US" spc="-10" dirty="0">
                <a:solidFill>
                  <a:srgbClr val="FFFFFF"/>
                </a:solidFill>
                <a:latin typeface="Arial"/>
                <a:cs typeface="Arial"/>
              </a:rPr>
              <a:t> &amp;</a:t>
            </a:r>
            <a:r>
              <a:rPr lang="en-US" spc="-10" dirty="0">
                <a:latin typeface="Arial"/>
                <a:cs typeface="Arial"/>
              </a:rPr>
              <a:t> </a:t>
            </a:r>
            <a:r>
              <a:rPr dirty="0">
                <a:solidFill>
                  <a:srgbClr val="FFFFFF"/>
                </a:solidFill>
                <a:latin typeface="Arial"/>
                <a:cs typeface="Arial"/>
              </a:rPr>
              <a:t>Comprehensive</a:t>
            </a:r>
            <a:r>
              <a:rPr spc="-85" dirty="0">
                <a:solidFill>
                  <a:srgbClr val="FFFFFF"/>
                </a:solidFill>
                <a:latin typeface="Arial"/>
                <a:cs typeface="Arial"/>
              </a:rPr>
              <a:t> </a:t>
            </a:r>
            <a:r>
              <a:rPr spc="-10" dirty="0">
                <a:solidFill>
                  <a:srgbClr val="FFFFFF"/>
                </a:solidFill>
                <a:latin typeface="Arial"/>
                <a:cs typeface="Arial"/>
              </a:rPr>
              <a:t>Student Services</a:t>
            </a:r>
            <a:endParaRPr lang="en-US" spc="-10" dirty="0">
              <a:solidFill>
                <a:srgbClr val="FFFFFF"/>
              </a:solidFill>
              <a:latin typeface="Arial"/>
              <a:cs typeface="Arial"/>
            </a:endParaRPr>
          </a:p>
          <a:p>
            <a:pPr marL="233363" marR="5080" indent="-233363">
              <a:spcAft>
                <a:spcPts val="600"/>
              </a:spcAft>
              <a:buFontTx/>
              <a:buChar char="•"/>
              <a:tabLst>
                <a:tab pos="233363" algn="l"/>
              </a:tabLst>
            </a:pPr>
            <a:r>
              <a:rPr lang="en-US" spc="-10" dirty="0">
                <a:solidFill>
                  <a:srgbClr val="FFFFFF"/>
                </a:solidFill>
                <a:latin typeface="Arial"/>
                <a:cs typeface="Arial"/>
              </a:rPr>
              <a:t>Facilities Guiding Principles</a:t>
            </a:r>
          </a:p>
          <a:p>
            <a:pPr marL="233363" marR="5080" indent="-233363">
              <a:spcAft>
                <a:spcPts val="600"/>
              </a:spcAft>
              <a:buFontTx/>
              <a:buChar char="•"/>
              <a:tabLst>
                <a:tab pos="233363" algn="l"/>
              </a:tabLst>
            </a:pPr>
            <a:r>
              <a:rPr lang="en-US" spc="-10" dirty="0">
                <a:solidFill>
                  <a:srgbClr val="FFFFFF"/>
                </a:solidFill>
                <a:latin typeface="Arial"/>
                <a:cs typeface="Arial"/>
              </a:rPr>
              <a:t>Facilities Prioritization Rubric</a:t>
            </a:r>
            <a:endParaRPr dirty="0">
              <a:latin typeface="Arial"/>
              <a:cs typeface="Arial"/>
            </a:endParaRPr>
          </a:p>
        </p:txBody>
      </p:sp>
      <p:sp>
        <p:nvSpPr>
          <p:cNvPr id="37" name="object 10">
            <a:extLst>
              <a:ext uri="{FF2B5EF4-FFF2-40B4-BE49-F238E27FC236}">
                <a16:creationId xmlns:a16="http://schemas.microsoft.com/office/drawing/2014/main" id="{8F6B2749-6AF9-E921-21B3-9220D5D7CDFC}"/>
              </a:ext>
            </a:extLst>
          </p:cNvPr>
          <p:cNvSpPr txBox="1"/>
          <p:nvPr/>
        </p:nvSpPr>
        <p:spPr>
          <a:xfrm>
            <a:off x="9118009" y="2206522"/>
            <a:ext cx="2059305" cy="3765774"/>
          </a:xfrm>
          <a:prstGeom prst="rect">
            <a:avLst/>
          </a:prstGeom>
          <a:solidFill>
            <a:srgbClr val="FFFFCC"/>
          </a:solidFill>
          <a:ln w="57150">
            <a:solidFill>
              <a:srgbClr val="C00000"/>
            </a:solidFill>
          </a:ln>
        </p:spPr>
        <p:txBody>
          <a:bodyPr vert="horz" wrap="square" lIns="0" tIns="13335" rIns="0" bIns="0" rtlCol="0">
            <a:spAutoFit/>
          </a:bodyPr>
          <a:lstStyle/>
          <a:p>
            <a:pPr marL="112713" marR="5080" indent="-3175" algn="ctr">
              <a:spcBef>
                <a:spcPts val="105"/>
              </a:spcBef>
            </a:pPr>
            <a:r>
              <a:rPr sz="2700" spc="-10" dirty="0">
                <a:latin typeface="Arial"/>
                <a:cs typeface="Arial"/>
              </a:rPr>
              <a:t>Decision- </a:t>
            </a:r>
            <a:r>
              <a:rPr sz="2700" dirty="0">
                <a:latin typeface="Arial"/>
                <a:cs typeface="Arial"/>
              </a:rPr>
              <a:t>Making</a:t>
            </a:r>
            <a:r>
              <a:rPr sz="2700" spc="-90" dirty="0">
                <a:latin typeface="Arial"/>
                <a:cs typeface="Arial"/>
              </a:rPr>
              <a:t> </a:t>
            </a:r>
            <a:endParaRPr lang="en-US" sz="2700" spc="-90" dirty="0">
              <a:latin typeface="Arial"/>
              <a:cs typeface="Arial"/>
            </a:endParaRPr>
          </a:p>
          <a:p>
            <a:pPr marL="112713" marR="5080" indent="-3175" algn="ctr">
              <a:spcBef>
                <a:spcPts val="105"/>
              </a:spcBef>
            </a:pPr>
            <a:r>
              <a:rPr sz="2700" spc="-20" dirty="0">
                <a:latin typeface="Arial"/>
                <a:cs typeface="Arial"/>
              </a:rPr>
              <a:t>Tool </a:t>
            </a:r>
            <a:r>
              <a:rPr sz="2700" dirty="0">
                <a:latin typeface="Arial"/>
                <a:cs typeface="Arial"/>
              </a:rPr>
              <a:t>to</a:t>
            </a:r>
            <a:r>
              <a:rPr sz="2700" spc="-15" dirty="0">
                <a:latin typeface="Arial"/>
                <a:cs typeface="Arial"/>
              </a:rPr>
              <a:t> </a:t>
            </a:r>
            <a:r>
              <a:rPr sz="2700" spc="-10" dirty="0">
                <a:latin typeface="Arial"/>
                <a:cs typeface="Arial"/>
              </a:rPr>
              <a:t>Guide Prioritization</a:t>
            </a:r>
            <a:r>
              <a:rPr lang="en-US" sz="2700" spc="-10" dirty="0">
                <a:latin typeface="Arial"/>
                <a:cs typeface="Arial"/>
              </a:rPr>
              <a:t> of and use of resources for</a:t>
            </a:r>
            <a:r>
              <a:rPr sz="2700" spc="-10" dirty="0">
                <a:latin typeface="Arial"/>
                <a:cs typeface="Arial"/>
              </a:rPr>
              <a:t> College </a:t>
            </a:r>
            <a:r>
              <a:rPr sz="2700" spc="-20" dirty="0">
                <a:latin typeface="Arial"/>
                <a:cs typeface="Arial"/>
              </a:rPr>
              <a:t>Work</a:t>
            </a:r>
            <a:endParaRPr sz="2700" dirty="0">
              <a:latin typeface="Arial"/>
              <a:cs typeface="Arial"/>
            </a:endParaRPr>
          </a:p>
        </p:txBody>
      </p:sp>
      <p:pic>
        <p:nvPicPr>
          <p:cNvPr id="38" name="Picture 37" descr="Mt. SAC 2035 logo">
            <a:extLst>
              <a:ext uri="{FF2B5EF4-FFF2-40B4-BE49-F238E27FC236}">
                <a16:creationId xmlns:a16="http://schemas.microsoft.com/office/drawing/2014/main" id="{43FC4DDE-62E6-21CC-4982-776942135F1F}"/>
              </a:ext>
            </a:extLst>
          </p:cNvPr>
          <p:cNvPicPr>
            <a:picLocks noChangeAspect="1"/>
          </p:cNvPicPr>
          <p:nvPr/>
        </p:nvPicPr>
        <p:blipFill>
          <a:blip r:embed="rId2"/>
          <a:stretch>
            <a:fillRect/>
          </a:stretch>
        </p:blipFill>
        <p:spPr>
          <a:xfrm>
            <a:off x="4755047" y="1913309"/>
            <a:ext cx="1899937" cy="1241859"/>
          </a:xfrm>
          <a:prstGeom prst="rect">
            <a:avLst/>
          </a:prstGeom>
        </p:spPr>
      </p:pic>
      <p:pic>
        <p:nvPicPr>
          <p:cNvPr id="39" name="Picture 38" descr="Mt. SAC 2035 logo">
            <a:extLst>
              <a:ext uri="{FF2B5EF4-FFF2-40B4-BE49-F238E27FC236}">
                <a16:creationId xmlns:a16="http://schemas.microsoft.com/office/drawing/2014/main" id="{40AD8270-89B0-24FA-6A65-E2191CA0F4C2}"/>
              </a:ext>
            </a:extLst>
          </p:cNvPr>
          <p:cNvPicPr>
            <a:picLocks noChangeAspect="1"/>
          </p:cNvPicPr>
          <p:nvPr/>
        </p:nvPicPr>
        <p:blipFill>
          <a:blip r:embed="rId2"/>
          <a:stretch>
            <a:fillRect/>
          </a:stretch>
        </p:blipFill>
        <p:spPr>
          <a:xfrm>
            <a:off x="9829800" y="447969"/>
            <a:ext cx="989812" cy="646972"/>
          </a:xfrm>
          <a:prstGeom prst="rect">
            <a:avLst/>
          </a:prstGeom>
        </p:spPr>
      </p:pic>
    </p:spTree>
    <p:extLst>
      <p:ext uri="{BB962C8B-B14F-4D97-AF65-F5344CB8AC3E}">
        <p14:creationId xmlns:p14="http://schemas.microsoft.com/office/powerpoint/2010/main" val="1033162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249" y="381000"/>
            <a:ext cx="11575501" cy="646972"/>
          </a:xfrm>
          <a:prstGeom prst="rect">
            <a:avLst/>
          </a:prstGeom>
          <a:solidFill>
            <a:srgbClr val="0D1F43"/>
          </a:solidFill>
        </p:spPr>
        <p:txBody>
          <a:bodyPr vert="horz" wrap="square" lIns="0" tIns="76835" rIns="0" bIns="0" rtlCol="0">
            <a:spAutoFit/>
          </a:bodyPr>
          <a:lstStyle/>
          <a:p>
            <a:pPr marL="85725">
              <a:lnSpc>
                <a:spcPct val="100000"/>
              </a:lnSpc>
              <a:spcBef>
                <a:spcPts val="605"/>
              </a:spcBef>
            </a:pPr>
            <a:r>
              <a:rPr lang="en-US" sz="3200" b="1" kern="1200" dirty="0">
                <a:solidFill>
                  <a:schemeClr val="bg1"/>
                </a:solidFill>
                <a:latin typeface="Arial"/>
                <a:ea typeface="+mj-ea"/>
                <a:cs typeface="Arial"/>
              </a:rPr>
              <a:t>Mt. SAC 2035 Task Force</a:t>
            </a:r>
            <a:endParaRPr sz="3200" b="1" kern="1200" dirty="0">
              <a:solidFill>
                <a:schemeClr val="bg1"/>
              </a:solidFill>
              <a:latin typeface="Arial"/>
              <a:ea typeface="+mj-ea"/>
              <a:cs typeface="Arial"/>
            </a:endParaRPr>
          </a:p>
        </p:txBody>
      </p:sp>
      <p:sp>
        <p:nvSpPr>
          <p:cNvPr id="5" name="object 3">
            <a:extLst>
              <a:ext uri="{FF2B5EF4-FFF2-40B4-BE49-F238E27FC236}">
                <a16:creationId xmlns:a16="http://schemas.microsoft.com/office/drawing/2014/main" id="{DB3E80BC-DEDD-17FF-12A3-B757B0CB5771}"/>
              </a:ext>
            </a:extLst>
          </p:cNvPr>
          <p:cNvSpPr txBox="1">
            <a:spLocks/>
          </p:cNvSpPr>
          <p:nvPr/>
        </p:nvSpPr>
        <p:spPr>
          <a:xfrm>
            <a:off x="1219200" y="1447800"/>
            <a:ext cx="9570720" cy="4457631"/>
          </a:xfrm>
          <a:prstGeom prst="rect">
            <a:avLst/>
          </a:prstGeom>
        </p:spPr>
        <p:txBody>
          <a:bodyPr vert="horz" wrap="square" lIns="0" tIns="12700" rIns="0" bIns="0" rtlCol="0">
            <a:spAutoFit/>
          </a:bodyPr>
          <a:lstStyle>
            <a:lvl1pPr marL="0">
              <a:defRPr sz="24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en-US" sz="2400" b="0" i="0" u="none" strike="noStrike" kern="0" cap="none" spc="-20" normalizeH="0" baseline="0" noProof="0" dirty="0">
                <a:ln>
                  <a:noFill/>
                </a:ln>
                <a:solidFill>
                  <a:sysClr val="windowText" lastClr="000000"/>
                </a:solidFill>
                <a:effectLst/>
                <a:uLnTx/>
                <a:uFillTx/>
                <a:latin typeface="Arial"/>
                <a:ea typeface="+mn-ea"/>
                <a:cs typeface="Arial"/>
              </a:rPr>
              <a:t>President’s</a:t>
            </a:r>
            <a:r>
              <a:rPr kumimoji="0" lang="en-US" sz="2400" b="0" i="0" u="none" strike="noStrike" kern="0" cap="none" spc="-15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Advisory</a:t>
            </a:r>
            <a:r>
              <a:rPr kumimoji="0" lang="en-US" sz="24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Council</a:t>
            </a:r>
            <a:r>
              <a:rPr kumimoji="0" lang="en-US" sz="2400" b="0" i="0" u="none" strike="noStrike" kern="0" cap="none" spc="-2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convened</a:t>
            </a:r>
            <a:r>
              <a:rPr kumimoji="0" lang="en-US" sz="2400" b="0" i="0" u="none" strike="noStrike" kern="0" cap="none" spc="-35" normalizeH="0" baseline="0" noProof="0" dirty="0">
                <a:ln>
                  <a:noFill/>
                </a:ln>
                <a:solidFill>
                  <a:sysClr val="windowText" lastClr="000000"/>
                </a:solidFill>
                <a:effectLst/>
                <a:uLnTx/>
                <a:uFillTx/>
                <a:latin typeface="Arial"/>
                <a:ea typeface="+mn-ea"/>
                <a:cs typeface="Arial"/>
              </a:rPr>
              <a:t> the </a:t>
            </a:r>
            <a:r>
              <a:rPr kumimoji="0" lang="en-US" sz="2400" b="0" i="1" u="none" strike="noStrike" kern="0" cap="none" spc="-35" normalizeH="0" baseline="0" noProof="0" dirty="0">
                <a:ln>
                  <a:noFill/>
                </a:ln>
                <a:solidFill>
                  <a:sysClr val="windowText" lastClr="000000"/>
                </a:solidFill>
                <a:effectLst>
                  <a:outerShdw blurRad="38100" dist="38100" dir="2700000" algn="tl">
                    <a:srgbClr val="000000">
                      <a:alpha val="43137"/>
                    </a:srgbClr>
                  </a:outerShdw>
                </a:effectLst>
                <a:uLnTx/>
                <a:uFillTx/>
                <a:latin typeface="Arial"/>
                <a:ea typeface="+mn-ea"/>
                <a:cs typeface="Arial"/>
              </a:rPr>
              <a:t>Mt. SAC 2035 </a:t>
            </a:r>
            <a:r>
              <a:rPr kumimoji="0" lang="en-US" sz="2400" b="0" i="0" u="none" strike="noStrike" kern="0" cap="none" spc="-50" normalizeH="0" baseline="0" noProof="0" dirty="0">
                <a:ln>
                  <a:noFill/>
                </a:ln>
                <a:solidFill>
                  <a:sysClr val="windowText" lastClr="000000"/>
                </a:solidFill>
                <a:effectLst/>
                <a:uLnTx/>
                <a:uFillTx/>
                <a:latin typeface="Arial"/>
                <a:ea typeface="+mn-ea"/>
                <a:cs typeface="Arial"/>
              </a:rPr>
              <a:t>Task</a:t>
            </a:r>
            <a:r>
              <a:rPr kumimoji="0" lang="en-US" sz="24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Force</a:t>
            </a:r>
            <a:r>
              <a:rPr kumimoji="0" lang="en-US" sz="2400" b="0" i="0" u="none" strike="noStrike" kern="0" cap="none" spc="-6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with</a:t>
            </a:r>
            <a:r>
              <a:rPr kumimoji="0" lang="en-US" sz="24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25" normalizeH="0" baseline="0" noProof="0" dirty="0">
                <a:ln>
                  <a:noFill/>
                </a:ln>
                <a:solidFill>
                  <a:sysClr val="windowText" lastClr="000000"/>
                </a:solidFill>
                <a:effectLst/>
                <a:uLnTx/>
                <a:uFillTx/>
                <a:latin typeface="Arial"/>
                <a:ea typeface="+mn-ea"/>
                <a:cs typeface="Arial"/>
              </a:rPr>
              <a:t>the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charge</a:t>
            </a:r>
            <a:r>
              <a:rPr kumimoji="0" lang="en-US" sz="2400" b="0" i="0" u="none" strike="noStrike" kern="0" cap="none" spc="-7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to,</a:t>
            </a:r>
            <a:r>
              <a:rPr kumimoji="0" lang="en-US" sz="2400" b="0" i="0" u="none" strike="noStrike" kern="0" cap="none" spc="-9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guide</a:t>
            </a:r>
            <a:r>
              <a:rPr kumimoji="0" lang="en-US" sz="24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and</a:t>
            </a:r>
            <a:r>
              <a:rPr kumimoji="0" lang="en-US" sz="2400" b="0" i="0" u="none" strike="noStrike" kern="0" cap="none" spc="-8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support</a:t>
            </a:r>
            <a:r>
              <a:rPr kumimoji="0" lang="en-US" sz="2400" b="0"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the</a:t>
            </a:r>
            <a:r>
              <a:rPr kumimoji="0" lang="en-US" sz="2400" b="0" i="0" u="none" strike="noStrike" kern="0" cap="none" spc="-9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research,</a:t>
            </a:r>
            <a:r>
              <a:rPr kumimoji="0" lang="en-US" sz="2400" b="0"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10" normalizeH="0" baseline="0" noProof="0" dirty="0">
                <a:ln>
                  <a:noFill/>
                </a:ln>
                <a:solidFill>
                  <a:sysClr val="windowText" lastClr="000000"/>
                </a:solidFill>
                <a:effectLst/>
                <a:uLnTx/>
                <a:uFillTx/>
                <a:latin typeface="Arial"/>
                <a:ea typeface="+mn-ea"/>
                <a:cs typeface="Arial"/>
              </a:rPr>
              <a:t>review,</a:t>
            </a:r>
            <a:r>
              <a:rPr kumimoji="0" lang="en-US" sz="2400" b="0" i="0" u="none" strike="noStrike" kern="0" cap="none" spc="-6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and</a:t>
            </a:r>
            <a:r>
              <a:rPr kumimoji="0" lang="en-US" sz="2400" b="0" i="0" u="none" strike="noStrike" kern="0" cap="none" spc="-8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development</a:t>
            </a:r>
            <a:r>
              <a:rPr kumimoji="0" lang="en-US" sz="24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25" normalizeH="0" baseline="0" noProof="0" dirty="0">
                <a:ln>
                  <a:noFill/>
                </a:ln>
                <a:solidFill>
                  <a:sysClr val="windowText" lastClr="000000"/>
                </a:solidFill>
                <a:effectLst/>
                <a:uLnTx/>
                <a:uFillTx/>
                <a:latin typeface="Arial"/>
                <a:ea typeface="+mn-ea"/>
                <a:cs typeface="Arial"/>
              </a:rPr>
              <a:t>of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the</a:t>
            </a:r>
            <a:r>
              <a:rPr kumimoji="0" lang="en-US" sz="2400" b="0" i="0" u="none" strike="noStrike" kern="0" cap="none" spc="-9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Educational</a:t>
            </a:r>
            <a:r>
              <a:rPr kumimoji="0" lang="en-US" sz="24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and</a:t>
            </a:r>
            <a:r>
              <a:rPr kumimoji="0" lang="en-US" sz="2400" b="0"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Facilities</a:t>
            </a:r>
            <a:r>
              <a:rPr kumimoji="0" lang="en-US" sz="2400" b="0" i="0" u="none" strike="noStrike" kern="0" cap="none" spc="-6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Comprehensive</a:t>
            </a:r>
            <a:r>
              <a:rPr kumimoji="0" lang="en-US" sz="2400" b="0" i="0" u="none" strike="noStrike" kern="0" cap="none" spc="-3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Plan,</a:t>
            </a:r>
            <a:r>
              <a:rPr kumimoji="0" lang="en-US" sz="2400" b="0" i="0" u="none" strike="noStrike" kern="0" cap="none" spc="-7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with</a:t>
            </a:r>
            <a:r>
              <a:rPr kumimoji="0" lang="en-US" sz="2400" b="0" i="0" u="none" strike="noStrike" kern="0" cap="none" spc="-70" normalizeH="0" baseline="0" noProof="0" dirty="0">
                <a:ln>
                  <a:noFill/>
                </a:ln>
                <a:solidFill>
                  <a:sysClr val="windowText" lastClr="000000"/>
                </a:solidFill>
                <a:effectLst/>
                <a:uLnTx/>
                <a:uFillTx/>
                <a:latin typeface="Arial"/>
                <a:ea typeface="+mn-ea"/>
                <a:cs typeface="Arial"/>
              </a:rPr>
              <a:t> a </a:t>
            </a:r>
            <a:r>
              <a:rPr kumimoji="0" lang="en-US" sz="2400" b="0" i="0" u="none" strike="noStrike" kern="0" cap="none" spc="-10" normalizeH="0" baseline="0" noProof="0" dirty="0">
                <a:ln>
                  <a:noFill/>
                </a:ln>
                <a:solidFill>
                  <a:sysClr val="windowText" lastClr="000000"/>
                </a:solidFill>
                <a:effectLst/>
                <a:uLnTx/>
                <a:uFillTx/>
                <a:latin typeface="Arial"/>
                <a:ea typeface="+mn-ea"/>
                <a:cs typeface="Arial"/>
              </a:rPr>
              <a:t>recommendation</a:t>
            </a:r>
            <a:r>
              <a:rPr kumimoji="0" lang="en-US" sz="2400" b="0" i="0" u="none" strike="noStrike" kern="0" cap="none" spc="-2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to</a:t>
            </a:r>
            <a:r>
              <a:rPr kumimoji="0" lang="en-US" sz="2400" b="0" i="0" u="none" strike="noStrike" kern="0" cap="none" spc="-5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the</a:t>
            </a:r>
            <a:r>
              <a:rPr kumimoji="0" lang="en-US" sz="24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Board</a:t>
            </a:r>
            <a:r>
              <a:rPr kumimoji="0" lang="en-US" sz="2400" b="0" i="0" u="none" strike="noStrike" kern="0" cap="none" spc="-3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no</a:t>
            </a:r>
            <a:r>
              <a:rPr kumimoji="0" lang="en-US" sz="2400" b="0" i="0" u="none" strike="noStrike" kern="0" cap="none" spc="-4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later</a:t>
            </a:r>
            <a:r>
              <a:rPr kumimoji="0" lang="en-US" sz="2400" b="0" i="0" u="none" strike="noStrike" kern="0" cap="none" spc="-3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than</a:t>
            </a:r>
            <a:r>
              <a:rPr kumimoji="0" lang="en-US" sz="2400" b="0" i="0" u="none" strike="noStrike" kern="0" cap="none" spc="-5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June</a:t>
            </a:r>
            <a:r>
              <a:rPr kumimoji="0" lang="en-US" sz="2400" b="0" i="0" u="none" strike="noStrike" kern="0" cap="none" spc="-3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25,</a:t>
            </a:r>
            <a:r>
              <a:rPr kumimoji="0" lang="en-US" sz="2400" b="0" i="0" u="none" strike="noStrike" kern="0" cap="none" spc="-4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10" normalizeH="0" baseline="0" noProof="0" dirty="0">
                <a:ln>
                  <a:noFill/>
                </a:ln>
                <a:solidFill>
                  <a:sysClr val="windowText" lastClr="000000"/>
                </a:solidFill>
                <a:effectLst/>
                <a:uLnTx/>
                <a:uFillTx/>
                <a:latin typeface="Arial"/>
                <a:ea typeface="+mn-ea"/>
                <a:cs typeface="Arial"/>
              </a:rPr>
              <a:t>2025.</a:t>
            </a:r>
          </a:p>
          <a:p>
            <a:pPr marL="0" marR="0" lvl="0" indent="0" defTabSz="914400" eaLnBrk="1" fontAlgn="auto" latinLnBrk="0" hangingPunct="1">
              <a:lnSpc>
                <a:spcPct val="100000"/>
              </a:lnSpc>
              <a:spcBef>
                <a:spcPts val="120"/>
              </a:spcBef>
              <a:spcAft>
                <a:spcPts val="0"/>
              </a:spcAft>
              <a:buClrTx/>
              <a:buSzTx/>
              <a:buFontTx/>
              <a:buNone/>
              <a:tabLst/>
              <a:defRPr/>
            </a:pPr>
            <a:endParaRPr kumimoji="0" lang="en-US" sz="2400" b="0" i="0" u="none" strike="noStrike" kern="0" cap="none" spc="-10" normalizeH="0" baseline="0" noProof="0" dirty="0">
              <a:ln>
                <a:noFill/>
              </a:ln>
              <a:solidFill>
                <a:sysClr val="windowText" lastClr="000000"/>
              </a:solidFill>
              <a:effectLst/>
              <a:uLnTx/>
              <a:uFillTx/>
              <a:latin typeface="Arial"/>
              <a:ea typeface="+mn-ea"/>
              <a:cs typeface="Arial"/>
            </a:endParaRPr>
          </a:p>
          <a:p>
            <a:pPr marL="12700" marR="115824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The</a:t>
            </a:r>
            <a:r>
              <a:rPr kumimoji="0" lang="en-US" sz="2400" b="0" i="0" u="none" strike="noStrike" kern="0" cap="none" spc="-65" normalizeH="0" baseline="0" noProof="0" dirty="0">
                <a:ln>
                  <a:noFill/>
                </a:ln>
                <a:solidFill>
                  <a:sysClr val="windowText" lastClr="000000"/>
                </a:solidFill>
                <a:effectLst/>
                <a:uLnTx/>
                <a:uFillTx/>
                <a:latin typeface="Arial"/>
                <a:ea typeface="+mn-ea"/>
                <a:cs typeface="Arial"/>
              </a:rPr>
              <a:t> </a:t>
            </a:r>
            <a:r>
              <a:rPr kumimoji="0" lang="en-US" sz="2400" b="0" i="1"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a:ea typeface="+mn-ea"/>
                <a:cs typeface="Arial"/>
              </a:rPr>
              <a:t>Mt. SAC 2035</a:t>
            </a:r>
            <a:r>
              <a:rPr kumimoji="0" lang="en-US" sz="2400" b="0" i="1" u="none" strike="noStrike" kern="0" cap="none" spc="-14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a:ea typeface="+mn-ea"/>
                <a:cs typeface="Arial"/>
              </a:rPr>
              <a:t> </a:t>
            </a:r>
            <a:r>
              <a:rPr kumimoji="0" lang="en-US" sz="2400" b="0" i="0" u="none" strike="noStrike" kern="0" cap="none" spc="-50" normalizeH="0" baseline="0" noProof="0" dirty="0">
                <a:ln>
                  <a:noFill/>
                </a:ln>
                <a:solidFill>
                  <a:sysClr val="windowText" lastClr="000000"/>
                </a:solidFill>
                <a:effectLst/>
                <a:uLnTx/>
                <a:uFillTx/>
                <a:latin typeface="Arial"/>
                <a:ea typeface="+mn-ea"/>
                <a:cs typeface="Arial"/>
              </a:rPr>
              <a:t>Task</a:t>
            </a:r>
            <a:r>
              <a:rPr kumimoji="0" lang="en-US" sz="2400" b="0" i="0" u="none" strike="noStrike" kern="0" cap="none" spc="-6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Force</a:t>
            </a:r>
            <a:r>
              <a:rPr kumimoji="0" lang="en-US" sz="2400" b="0" i="0" u="none" strike="noStrike" kern="0" cap="none" spc="-7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includes</a:t>
            </a:r>
            <a:r>
              <a:rPr kumimoji="0" lang="en-US" sz="2400" b="0" i="0" u="none" strike="noStrike" kern="0" cap="none" spc="-2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30</a:t>
            </a:r>
            <a:r>
              <a:rPr kumimoji="0" lang="en-US" sz="2400" b="0" i="0" u="none" strike="noStrike" kern="0" cap="none" spc="-6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members</a:t>
            </a:r>
            <a:r>
              <a:rPr kumimoji="0" lang="en-US" sz="2400" b="0" i="0" u="none" strike="noStrike" kern="0" cap="none" spc="-60"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with</a:t>
            </a:r>
            <a:r>
              <a:rPr kumimoji="0" lang="en-US" sz="2400" b="0" i="0" u="none" strike="noStrike" kern="0" cap="none" spc="-6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20" normalizeH="0" baseline="0" noProof="0" dirty="0">
                <a:ln>
                  <a:noFill/>
                </a:ln>
                <a:solidFill>
                  <a:sysClr val="windowText" lastClr="000000"/>
                </a:solidFill>
                <a:effectLst/>
                <a:uLnTx/>
                <a:uFillTx/>
                <a:latin typeface="Arial"/>
                <a:ea typeface="+mn-ea"/>
                <a:cs typeface="Arial"/>
              </a:rPr>
              <a:t>broad-</a:t>
            </a:r>
            <a:r>
              <a:rPr kumimoji="0" lang="en-US" sz="2400" b="0" i="0" u="none" strike="noStrike" kern="0" cap="none" spc="-10" normalizeH="0" baseline="0" noProof="0" dirty="0">
                <a:ln>
                  <a:noFill/>
                </a:ln>
                <a:solidFill>
                  <a:sysClr val="windowText" lastClr="000000"/>
                </a:solidFill>
                <a:effectLst/>
                <a:uLnTx/>
                <a:uFillTx/>
                <a:latin typeface="Arial"/>
                <a:ea typeface="+mn-ea"/>
                <a:cs typeface="Arial"/>
              </a:rPr>
              <a:t>based representation:</a:t>
            </a: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lang="en-US" sz="2400" b="0" i="0" u="none" strike="noStrike" kern="0" cap="none" spc="-10" normalizeH="0" baseline="0" noProof="0" dirty="0">
                <a:ln>
                  <a:noFill/>
                </a:ln>
                <a:solidFill>
                  <a:sysClr val="windowText" lastClr="000000"/>
                </a:solidFill>
                <a:effectLst/>
                <a:uLnTx/>
                <a:uFillTx/>
                <a:latin typeface="Arial"/>
                <a:ea typeface="+mn-ea"/>
                <a:cs typeface="Arial"/>
              </a:rPr>
              <a:t>Students</a:t>
            </a: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lang="en-US" sz="2400" b="0" i="0" u="none" strike="noStrike" kern="0" cap="none" spc="-10" normalizeH="0" baseline="0" noProof="0" dirty="0">
                <a:ln>
                  <a:noFill/>
                </a:ln>
                <a:solidFill>
                  <a:sysClr val="windowText" lastClr="000000"/>
                </a:solidFill>
                <a:effectLst/>
                <a:uLnTx/>
                <a:uFillTx/>
                <a:latin typeface="Arial"/>
                <a:ea typeface="+mn-ea"/>
                <a:cs typeface="Arial"/>
              </a:rPr>
              <a:t>Faculty</a:t>
            </a: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Classified</a:t>
            </a:r>
            <a:r>
              <a:rPr kumimoji="0" lang="en-US" sz="2400" b="0" i="0" u="none" strike="noStrike" kern="0" cap="none" spc="-95" normalizeH="0" baseline="0" noProof="0" dirty="0">
                <a:ln>
                  <a:noFill/>
                </a:ln>
                <a:solidFill>
                  <a:sysClr val="windowText" lastClr="000000"/>
                </a:solidFill>
                <a:effectLst/>
                <a:uLnTx/>
                <a:uFillTx/>
                <a:latin typeface="Arial"/>
                <a:ea typeface="+mn-ea"/>
                <a:cs typeface="Arial"/>
              </a:rPr>
              <a:t> </a:t>
            </a:r>
            <a:r>
              <a:rPr kumimoji="0" lang="en-US" sz="2400" b="0" i="0" u="none" strike="noStrike" kern="0" cap="none" spc="-10" normalizeH="0" baseline="0" noProof="0" dirty="0">
                <a:ln>
                  <a:noFill/>
                </a:ln>
                <a:solidFill>
                  <a:sysClr val="windowText" lastClr="000000"/>
                </a:solidFill>
                <a:effectLst/>
                <a:uLnTx/>
                <a:uFillTx/>
                <a:latin typeface="Arial"/>
                <a:ea typeface="+mn-ea"/>
                <a:cs typeface="Arial"/>
              </a:rPr>
              <a:t>Professionals</a:t>
            </a: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lang="en-US" sz="2400" b="0" i="0" u="none" strike="noStrike" kern="0" cap="none" spc="-10" normalizeH="0" baseline="0" noProof="0" dirty="0">
                <a:ln>
                  <a:noFill/>
                </a:ln>
                <a:solidFill>
                  <a:sysClr val="windowText" lastClr="000000"/>
                </a:solidFill>
                <a:effectLst/>
                <a:uLnTx/>
                <a:uFillTx/>
                <a:latin typeface="Arial"/>
                <a:ea typeface="+mn-ea"/>
                <a:cs typeface="Arial"/>
              </a:rPr>
              <a:t>Managers</a:t>
            </a:r>
          </a:p>
          <a:p>
            <a:pPr marL="355600" marR="212725" lvl="0" indent="-342900" defTabSz="914400" eaLnBrk="1" fontAlgn="auto" latinLnBrk="0" hangingPunct="1">
              <a:lnSpc>
                <a:spcPct val="100000"/>
              </a:lnSpc>
              <a:spcBef>
                <a:spcPts val="0"/>
              </a:spcBef>
              <a:spcAft>
                <a:spcPts val="0"/>
              </a:spcAft>
              <a:buClrTx/>
              <a:buSzTx/>
              <a:buFontTx/>
              <a:buChar char="•"/>
              <a:tabLst>
                <a:tab pos="355600" algn="l"/>
              </a:tabLst>
              <a:defRPr/>
            </a:pP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Participatory</a:t>
            </a:r>
            <a:r>
              <a:rPr kumimoji="0" lang="en-US" sz="2400" b="0" i="0" u="none" strike="noStrike" kern="0" cap="none" spc="-80" normalizeH="0" baseline="0" noProof="0" dirty="0">
                <a:ln>
                  <a:noFill/>
                </a:ln>
                <a:solidFill>
                  <a:sysClr val="windowText" lastClr="000000"/>
                </a:solidFill>
                <a:effectLst/>
                <a:uLnTx/>
                <a:uFillTx/>
                <a:latin typeface="Arial"/>
                <a:ea typeface="+mn-ea"/>
                <a:cs typeface="Arial"/>
              </a:rPr>
              <a:t> G</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overnance</a:t>
            </a:r>
            <a:r>
              <a:rPr kumimoji="0" lang="en-US" sz="2400" b="0" i="0" u="none" strike="noStrike" kern="0" cap="none" spc="-70" normalizeH="0" baseline="0" noProof="0" dirty="0">
                <a:ln>
                  <a:noFill/>
                </a:ln>
                <a:solidFill>
                  <a:sysClr val="windowText" lastClr="000000"/>
                </a:solidFill>
                <a:effectLst/>
                <a:uLnTx/>
                <a:uFillTx/>
                <a:latin typeface="Arial"/>
                <a:ea typeface="+mn-ea"/>
                <a:cs typeface="Arial"/>
              </a:rPr>
              <a:t> L</a:t>
            </a:r>
            <a:r>
              <a:rPr kumimoji="0" lang="en-US" sz="2400" b="0" i="0" u="none" strike="noStrike" kern="0" cap="none" spc="0" normalizeH="0" baseline="0" noProof="0" dirty="0">
                <a:ln>
                  <a:noFill/>
                </a:ln>
                <a:solidFill>
                  <a:sysClr val="windowText" lastClr="000000"/>
                </a:solidFill>
                <a:effectLst/>
                <a:uLnTx/>
                <a:uFillTx/>
                <a:latin typeface="Arial"/>
                <a:ea typeface="+mn-ea"/>
                <a:cs typeface="Arial"/>
              </a:rPr>
              <a:t>eadership</a:t>
            </a:r>
            <a:endParaRPr kumimoji="0" lang="en-US" sz="2400" b="0" i="0" u="none" strike="noStrike" kern="0" cap="none" spc="-10" normalizeH="0" baseline="0" noProof="0" dirty="0">
              <a:ln>
                <a:noFill/>
              </a:ln>
              <a:solidFill>
                <a:sysClr val="windowText" lastClr="000000"/>
              </a:solidFill>
              <a:effectLst/>
              <a:uLnTx/>
              <a:uFillTx/>
              <a:latin typeface="Arial"/>
              <a:ea typeface="+mn-ea"/>
              <a:cs typeface="Arial"/>
            </a:endParaRPr>
          </a:p>
        </p:txBody>
      </p:sp>
      <p:pic>
        <p:nvPicPr>
          <p:cNvPr id="7" name="Picture 6" descr="Mt. SAC 2035 logo">
            <a:extLst>
              <a:ext uri="{FF2B5EF4-FFF2-40B4-BE49-F238E27FC236}">
                <a16:creationId xmlns:a16="http://schemas.microsoft.com/office/drawing/2014/main" id="{65758590-3A24-142B-B31B-8A5FA9C2097D}"/>
              </a:ext>
            </a:extLst>
          </p:cNvPr>
          <p:cNvPicPr>
            <a:picLocks noChangeAspect="1"/>
          </p:cNvPicPr>
          <p:nvPr/>
        </p:nvPicPr>
        <p:blipFill>
          <a:blip r:embed="rId2"/>
          <a:stretch>
            <a:fillRect/>
          </a:stretch>
        </p:blipFill>
        <p:spPr>
          <a:xfrm>
            <a:off x="10133038" y="381000"/>
            <a:ext cx="989812" cy="646972"/>
          </a:xfrm>
          <a:prstGeom prst="rect">
            <a:avLst/>
          </a:prstGeom>
        </p:spPr>
      </p:pic>
    </p:spTree>
    <p:extLst>
      <p:ext uri="{BB962C8B-B14F-4D97-AF65-F5344CB8AC3E}">
        <p14:creationId xmlns:p14="http://schemas.microsoft.com/office/powerpoint/2010/main" val="371528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07DC4C-8FB4-A7BB-BD64-A028F32A14C1}"/>
              </a:ext>
            </a:extLst>
          </p:cNvPr>
          <p:cNvSpPr txBox="1"/>
          <p:nvPr/>
        </p:nvSpPr>
        <p:spPr>
          <a:xfrm>
            <a:off x="389084" y="1202970"/>
            <a:ext cx="7920649" cy="5170646"/>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Develop</a:t>
            </a:r>
            <a:r>
              <a:rPr kumimoji="0" lang="en-US" sz="12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the Comprehensive Integrated Plan, </a:t>
            </a:r>
            <a:r>
              <a:rPr kumimoji="0" lang="en-US" sz="16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Segoe UI" panose="020B0502040204020203" pitchFamily="34" charset="0"/>
                <a:ea typeface="Calibri" panose="020F0502020204030204" pitchFamily="34" charset="0"/>
                <a:cs typeface="Segoe UI" panose="020B0502040204020203" pitchFamily="34" charset="0"/>
              </a:rPr>
              <a:t>Mt. SAC 2035</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utilizing Mt. SAC Mission, Vision and Values, Vision 2030, </a:t>
            </a:r>
            <a:r>
              <a:rPr kumimoji="0" lang="en-US" sz="1600" b="0" i="0" u="sng"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DEISA</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and </a:t>
            </a:r>
            <a:r>
              <a:rPr kumimoji="0" lang="en-US" sz="1600" b="0" i="0" u="sng"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healing centered engagement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as the foundation, with alignment noted throughout.</a:t>
            </a:r>
            <a:endParaRPr lang="en-US" sz="1600" kern="1200" dirty="0">
              <a:solidFill>
                <a:schemeClr val="tx1"/>
              </a:solidFill>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Utilize</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a comprehensive plan development schedule, using four phases of equity-minded planning, and ensure that </a:t>
            </a:r>
            <a:r>
              <a:rPr kumimoji="0" lang="en-US" sz="16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Segoe UI" panose="020B0502040204020203" pitchFamily="34" charset="0"/>
                <a:ea typeface="Calibri" panose="020F0502020204030204" pitchFamily="34" charset="0"/>
                <a:cs typeface="Segoe UI" panose="020B0502040204020203" pitchFamily="34" charset="0"/>
              </a:rPr>
              <a:t>Mt. SAC 2035</a:t>
            </a:r>
            <a:r>
              <a:rPr kumimoji="0" lang="en-US" sz="1600" b="0" i="1"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can be presented to the Board for approval no later than June 25, 2025.</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Validate</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a:t>
            </a:r>
            <a:r>
              <a:rPr lang="en-US" sz="1600" b="1" kern="1200" dirty="0">
                <a:solidFill>
                  <a:schemeClr val="tx1"/>
                </a:solidFill>
                <a:latin typeface="Segoe UI" panose="020B0502040204020203" pitchFamily="34" charset="0"/>
                <a:cs typeface="Segoe UI" panose="020B0502040204020203" pitchFamily="34" charset="0"/>
              </a:rPr>
              <a:t>and recommend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incorporation of applicable elements of the 2022-2025 Strategic Plan.</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Collaborate</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with the IEC to include integrated planning elements and identify governance committees and college units responsible for implementing plan activities. </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lang="en-US" sz="1600" b="1" kern="1200" dirty="0">
                <a:solidFill>
                  <a:schemeClr val="tx1"/>
                </a:solidFill>
                <a:latin typeface="Segoe UI" panose="020B0502040204020203" pitchFamily="34" charset="0"/>
                <a:cs typeface="Segoe UI" panose="020B0502040204020203" pitchFamily="34" charset="0"/>
              </a:rPr>
              <a:t>Recommend</a:t>
            </a:r>
            <a:r>
              <a:rPr lang="en-US" sz="1600" kern="1200" dirty="0">
                <a:solidFill>
                  <a:schemeClr val="tx1"/>
                </a:solidFill>
                <a:latin typeface="Segoe UI" panose="020B0502040204020203" pitchFamily="34" charset="0"/>
                <a:ea typeface="Calibri" panose="020F0502020204030204" pitchFamily="34" charset="0"/>
                <a:cs typeface="Segoe UI" panose="020B0502040204020203" pitchFamily="34" charset="0"/>
              </a:rPr>
              <a:t>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methodologies and tools to be utilized for regular evaluation of progress toward realization of the comprehensive plan.</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Review and recommend </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revisions as needed to BP3250 and AP3250.</a:t>
            </a:r>
          </a:p>
          <a:p>
            <a:pPr marL="342900" marR="0" lvl="0" indent="-342900" algn="l" defTabSz="914400" rtl="0" eaLnBrk="1" fontAlgn="auto" latinLnBrk="0" hangingPunct="1">
              <a:spcBef>
                <a:spcPts val="0"/>
              </a:spcBef>
              <a:spcAft>
                <a:spcPts val="1800"/>
              </a:spcAft>
              <a:buClrTx/>
              <a:buSzTx/>
              <a:buFont typeface="+mj-lt"/>
              <a:buAutoNum type="arabicPeriod"/>
              <a:tabLst/>
              <a:defRPr/>
            </a:pPr>
            <a:r>
              <a:rPr kumimoji="0" lang="en-US" sz="1600" b="1"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Document</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lessons learned and recommendations for future </a:t>
            </a:r>
            <a:r>
              <a:rPr lang="en-US" sz="1600" kern="1200" dirty="0">
                <a:solidFill>
                  <a:schemeClr val="tx1"/>
                </a:solidFill>
                <a:latin typeface="Segoe UI" panose="020B0502040204020203" pitchFamily="34" charset="0"/>
                <a:ea typeface="Calibri" panose="020F0502020204030204" pitchFamily="34" charset="0"/>
                <a:cs typeface="Segoe UI" panose="020B0502040204020203" pitchFamily="34" charset="0"/>
              </a:rPr>
              <a:t>planning</a:t>
            </a:r>
            <a:r>
              <a:rPr kumimoji="0" lang="en-US" sz="1600" b="0" i="0" u="none"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 task forces.</a:t>
            </a:r>
          </a:p>
        </p:txBody>
      </p:sp>
      <p:pic>
        <p:nvPicPr>
          <p:cNvPr id="4" name="Picture 3" descr="A Mt. SAC graduate">
            <a:extLst>
              <a:ext uri="{FF2B5EF4-FFF2-40B4-BE49-F238E27FC236}">
                <a16:creationId xmlns:a16="http://schemas.microsoft.com/office/drawing/2014/main" id="{CCBC6327-234C-C2D3-AF31-74CB1EAC8ED7}"/>
              </a:ext>
            </a:extLst>
          </p:cNvPr>
          <p:cNvPicPr>
            <a:picLocks noChangeAspect="1"/>
          </p:cNvPicPr>
          <p:nvPr/>
        </p:nvPicPr>
        <p:blipFill rotWithShape="1">
          <a:blip r:embed="rId2">
            <a:extLst>
              <a:ext uri="{28A0092B-C50C-407E-A947-70E740481C1C}">
                <a14:useLocalDpi xmlns:a14="http://schemas.microsoft.com/office/drawing/2010/main" val="0"/>
              </a:ext>
            </a:extLst>
          </a:blip>
          <a:srcRect l="2949" r="72691"/>
          <a:stretch/>
        </p:blipFill>
        <p:spPr>
          <a:xfrm>
            <a:off x="8743608" y="1173257"/>
            <a:ext cx="3088855" cy="5151343"/>
          </a:xfrm>
          <a:prstGeom prst="rect">
            <a:avLst/>
          </a:prstGeom>
        </p:spPr>
      </p:pic>
      <p:sp>
        <p:nvSpPr>
          <p:cNvPr id="5" name="object 2">
            <a:extLst>
              <a:ext uri="{FF2B5EF4-FFF2-40B4-BE49-F238E27FC236}">
                <a16:creationId xmlns:a16="http://schemas.microsoft.com/office/drawing/2014/main" id="{34FB5866-8FE0-D6EA-2128-FCDB45EC2E5E}"/>
              </a:ext>
            </a:extLst>
          </p:cNvPr>
          <p:cNvSpPr txBox="1">
            <a:spLocks noGrp="1"/>
          </p:cNvSpPr>
          <p:nvPr>
            <p:ph type="title" idx="4294967295"/>
          </p:nvPr>
        </p:nvSpPr>
        <p:spPr>
          <a:xfrm>
            <a:off x="308249" y="381000"/>
            <a:ext cx="11575501" cy="646972"/>
          </a:xfrm>
          <a:prstGeom prst="rect">
            <a:avLst/>
          </a:prstGeom>
          <a:solidFill>
            <a:srgbClr val="0D1F43"/>
          </a:solidFill>
          <a:ln>
            <a:noFill/>
            <a:prstDash/>
          </a:ln>
          <a:effectLst/>
        </p:spPr>
        <p:txBody>
          <a:bodyPr rot="0" spcFirstLastPara="0" vertOverflow="overflow" horzOverflow="overflow" vert="horz" wrap="square" lIns="0" tIns="76835"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5725" marR="0" lvl="0" indent="0" algn="l" defTabSz="914400" rtl="0" eaLnBrk="1" fontAlgn="auto" latinLnBrk="0" hangingPunct="1">
              <a:lnSpc>
                <a:spcPct val="100000"/>
              </a:lnSpc>
              <a:spcBef>
                <a:spcPts val="605"/>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a:ea typeface="+mj-ea"/>
                <a:cs typeface="Arial"/>
              </a:rPr>
              <a:t>Mt. SAC 2035 Task Force</a:t>
            </a:r>
          </a:p>
        </p:txBody>
      </p:sp>
      <p:pic>
        <p:nvPicPr>
          <p:cNvPr id="6" name="Picture 5" descr="Mt. SAC 2035 logo">
            <a:extLst>
              <a:ext uri="{FF2B5EF4-FFF2-40B4-BE49-F238E27FC236}">
                <a16:creationId xmlns:a16="http://schemas.microsoft.com/office/drawing/2014/main" id="{F9DC4AAC-C16B-E984-E6C8-0CB3CE64F997}"/>
              </a:ext>
            </a:extLst>
          </p:cNvPr>
          <p:cNvPicPr>
            <a:picLocks noChangeAspect="1"/>
          </p:cNvPicPr>
          <p:nvPr/>
        </p:nvPicPr>
        <p:blipFill>
          <a:blip r:embed="rId3"/>
          <a:stretch>
            <a:fillRect/>
          </a:stretch>
        </p:blipFill>
        <p:spPr>
          <a:xfrm>
            <a:off x="10133038" y="381000"/>
            <a:ext cx="989812" cy="646972"/>
          </a:xfrm>
          <a:prstGeom prst="rect">
            <a:avLst/>
          </a:prstGeom>
        </p:spPr>
      </p:pic>
    </p:spTree>
    <p:extLst>
      <p:ext uri="{BB962C8B-B14F-4D97-AF65-F5344CB8AC3E}">
        <p14:creationId xmlns:p14="http://schemas.microsoft.com/office/powerpoint/2010/main" val="149226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group of women posing for a picture&#10;&#10;">
            <a:extLst>
              <a:ext uri="{FF2B5EF4-FFF2-40B4-BE49-F238E27FC236}">
                <a16:creationId xmlns:a16="http://schemas.microsoft.com/office/drawing/2014/main" id="{D977384B-C048-4806-2643-4215904D1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96" r="25313"/>
          <a:stretch/>
        </p:blipFill>
        <p:spPr>
          <a:xfrm>
            <a:off x="5888421" y="0"/>
            <a:ext cx="6303579" cy="6858000"/>
          </a:xfrm>
          <a:prstGeom prst="rect">
            <a:avLst/>
          </a:prstGeom>
        </p:spPr>
      </p:pic>
      <p:sp>
        <p:nvSpPr>
          <p:cNvPr id="3" name="Title 2">
            <a:extLst>
              <a:ext uri="{FF2B5EF4-FFF2-40B4-BE49-F238E27FC236}">
                <a16:creationId xmlns:a16="http://schemas.microsoft.com/office/drawing/2014/main" id="{BCA00C4E-CF10-84F8-D963-391AFBFF1BFB}"/>
              </a:ext>
            </a:extLst>
          </p:cNvPr>
          <p:cNvSpPr txBox="1">
            <a:spLocks noGrp="1"/>
          </p:cNvSpPr>
          <p:nvPr>
            <p:ph type="title" idx="4294967295"/>
          </p:nvPr>
        </p:nvSpPr>
        <p:spPr>
          <a:xfrm>
            <a:off x="277211" y="3733800"/>
            <a:ext cx="533400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EQUITY BY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HEALING-CENTERED</a:t>
            </a:r>
            <a:endParaRPr kumimoji="0" lang="en-US" sz="14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Calibri" panose="020F0502020204030204"/>
            </a:endParaRPr>
          </a:p>
        </p:txBody>
      </p:sp>
      <p:pic>
        <p:nvPicPr>
          <p:cNvPr id="4" name="Picture 3" descr="Mt. SAC 2035 logo">
            <a:extLst>
              <a:ext uri="{FF2B5EF4-FFF2-40B4-BE49-F238E27FC236}">
                <a16:creationId xmlns:a16="http://schemas.microsoft.com/office/drawing/2014/main" id="{F7B273E0-24FC-AC81-9D45-5F01844ABABB}"/>
              </a:ext>
            </a:extLst>
          </p:cNvPr>
          <p:cNvPicPr>
            <a:picLocks noChangeAspect="1"/>
          </p:cNvPicPr>
          <p:nvPr/>
        </p:nvPicPr>
        <p:blipFill>
          <a:blip r:embed="rId3"/>
          <a:stretch>
            <a:fillRect/>
          </a:stretch>
        </p:blipFill>
        <p:spPr>
          <a:xfrm>
            <a:off x="685800" y="281599"/>
            <a:ext cx="4407224" cy="2880701"/>
          </a:xfrm>
          <a:prstGeom prst="rect">
            <a:avLst/>
          </a:prstGeom>
        </p:spPr>
      </p:pic>
    </p:spTree>
    <p:extLst>
      <p:ext uri="{BB962C8B-B14F-4D97-AF65-F5344CB8AC3E}">
        <p14:creationId xmlns:p14="http://schemas.microsoft.com/office/powerpoint/2010/main" val="1041218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6581DB9C-F66C-A584-3978-E6DDD83227DA}"/>
              </a:ext>
            </a:extLst>
          </p:cNvPr>
          <p:cNvSpPr txBox="1">
            <a:spLocks noGrp="1"/>
          </p:cNvSpPr>
          <p:nvPr>
            <p:ph type="title" idx="4294967295"/>
          </p:nvPr>
        </p:nvSpPr>
        <p:spPr>
          <a:xfrm>
            <a:off x="308249" y="419472"/>
            <a:ext cx="11575501" cy="570028"/>
          </a:xfrm>
          <a:prstGeom prst="rect">
            <a:avLst/>
          </a:prstGeom>
          <a:solidFill>
            <a:srgbClr val="0D1F43"/>
          </a:solidFill>
          <a:ln>
            <a:noFill/>
            <a:prstDash/>
          </a:ln>
          <a:effectLst/>
        </p:spPr>
        <p:txBody>
          <a:bodyPr rot="0" spcFirstLastPara="0" vertOverflow="overflow" horzOverflow="overflow" vert="horz" wrap="square" lIns="0" tIns="76835" rIns="0" bIns="0" numCol="1" spcCol="0" rtlCol="0" fromWordArt="0" anchor="t" anchorCtr="0" forceAA="0" compatLnSpc="1">
            <a:prstTxWarp prst="textNoShape">
              <a:avLst/>
            </a:prstTxWarp>
            <a:spAutoFit/>
          </a:bodyPr>
          <a:lstStyle>
            <a:lvl1pPr>
              <a:defRPr sz="2800" b="0" i="0">
                <a:solidFill>
                  <a:srgbClr val="FF0000"/>
                </a:solidFill>
                <a:latin typeface="Verdana"/>
                <a:ea typeface="+mj-ea"/>
                <a:cs typeface="Verdana"/>
              </a:defRPr>
            </a:lvl1pPr>
          </a:lstStyle>
          <a:p>
            <a:pPr marL="85725" marR="0" lvl="0" indent="0" defTabSz="914400" eaLnBrk="1" fontAlgn="auto" latinLnBrk="0" hangingPunct="1">
              <a:lnSpc>
                <a:spcPct val="100000"/>
              </a:lnSpc>
              <a:spcBef>
                <a:spcPts val="605"/>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a:ea typeface="+mj-ea"/>
                <a:cs typeface="Arial"/>
              </a:rPr>
              <a:t>Defining Equity and Equity-Mindedness</a:t>
            </a:r>
          </a:p>
        </p:txBody>
      </p:sp>
      <p:sp>
        <p:nvSpPr>
          <p:cNvPr id="4" name="TextBox 3">
            <a:extLst>
              <a:ext uri="{FF2B5EF4-FFF2-40B4-BE49-F238E27FC236}">
                <a16:creationId xmlns:a16="http://schemas.microsoft.com/office/drawing/2014/main" id="{27DFF7EB-435D-268C-3799-F3A6D2B7AD1F}"/>
              </a:ext>
            </a:extLst>
          </p:cNvPr>
          <p:cNvSpPr txBox="1"/>
          <p:nvPr/>
        </p:nvSpPr>
        <p:spPr>
          <a:xfrm>
            <a:off x="935737" y="1524000"/>
            <a:ext cx="4495800" cy="1696156"/>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STUDENT EQUITY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a:ea typeface="Aptos" panose="020B0004020202020204" pitchFamily="34" charset="0"/>
                <a:cs typeface="Segoe UI"/>
              </a:rPr>
              <a:t>Equity means Mt. SAC provides every student with a college experience that gives them the conditions to develop their full academic and social potential.</a:t>
            </a:r>
          </a:p>
        </p:txBody>
      </p:sp>
      <p:sp>
        <p:nvSpPr>
          <p:cNvPr id="5" name="TextBox 4">
            <a:extLst>
              <a:ext uri="{FF2B5EF4-FFF2-40B4-BE49-F238E27FC236}">
                <a16:creationId xmlns:a16="http://schemas.microsoft.com/office/drawing/2014/main" id="{0FA6DAE0-5F69-31BA-BE2F-53E083FEDFF0}"/>
              </a:ext>
            </a:extLst>
          </p:cNvPr>
          <p:cNvSpPr txBox="1"/>
          <p:nvPr/>
        </p:nvSpPr>
        <p:spPr>
          <a:xfrm>
            <a:off x="935737" y="3505200"/>
            <a:ext cx="4800600" cy="2492990"/>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STUDENT INEQUITY</a:t>
            </a:r>
          </a:p>
          <a:p>
            <a:pPr marL="0" marR="0" lvl="0" indent="0" defTabSz="914400" eaLnBrk="1" fontAlgn="auto" latinLnBrk="0" hangingPunct="1">
              <a:lnSpc>
                <a:spcPct val="100000"/>
              </a:lnSpc>
              <a:spcBef>
                <a:spcPts val="0"/>
              </a:spcBef>
              <a:spcAft>
                <a:spcPts val="120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a:ea typeface="Aptos" panose="020B0004020202020204" pitchFamily="34" charset="0"/>
                <a:cs typeface="Segoe UI"/>
              </a:rPr>
              <a:t>Inequity means student groups are significantly more likely have adverse experiences and outcomes based on racial, cultural, economic, and social factors, including less funding and learning environments that are less innovative and culturally unresponsive.</a:t>
            </a:r>
          </a:p>
        </p:txBody>
      </p:sp>
      <p:sp>
        <p:nvSpPr>
          <p:cNvPr id="6" name="TextBox 5">
            <a:extLst>
              <a:ext uri="{FF2B5EF4-FFF2-40B4-BE49-F238E27FC236}">
                <a16:creationId xmlns:a16="http://schemas.microsoft.com/office/drawing/2014/main" id="{672FFCF1-7398-4F36-9B75-EE6A5F455C7B}"/>
              </a:ext>
            </a:extLst>
          </p:cNvPr>
          <p:cNvSpPr txBox="1"/>
          <p:nvPr/>
        </p:nvSpPr>
        <p:spPr>
          <a:xfrm>
            <a:off x="6367112" y="1524000"/>
            <a:ext cx="5215288" cy="304769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PRINCIPLES FOR A PLANNING PROCESS TO QUALIFY AS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EQUITY-MINDED</a:t>
            </a:r>
            <a:endPar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a:p>
            <a:pPr marL="342900" marR="0" lvl="0" indent="-342900" defTabSz="914400" eaLnBrk="1" fontAlgn="auto" latinLnBrk="0" hangingPunct="1">
              <a:lnSpc>
                <a:spcPct val="110000"/>
              </a:lnSpc>
              <a:spcBef>
                <a:spcPts val="0"/>
              </a:spcBef>
              <a:spcAft>
                <a:spcPts val="60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Engages historically and currently underrepresented students where they are, empowering them with identifying problems, imagining futures, and making decisions.</a:t>
            </a:r>
          </a:p>
          <a:p>
            <a:pPr marL="342900" marR="0" lvl="0" indent="-342900" defTabSz="914400" eaLnBrk="1" fontAlgn="auto" latinLnBrk="0" hangingPunct="1">
              <a:lnSpc>
                <a:spcPct val="110000"/>
              </a:lnSpc>
              <a:spcBef>
                <a:spcPts val="0"/>
              </a:spcBef>
              <a:spcAft>
                <a:spcPts val="60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Actively confronts inequities present in student experiences and outcomes, policy and practices, and neighborhoods.</a:t>
            </a:r>
          </a:p>
        </p:txBody>
      </p:sp>
      <p:cxnSp>
        <p:nvCxnSpPr>
          <p:cNvPr id="8" name="Straight Connector 7">
            <a:extLst>
              <a:ext uri="{FF2B5EF4-FFF2-40B4-BE49-F238E27FC236}">
                <a16:creationId xmlns:a16="http://schemas.microsoft.com/office/drawing/2014/main" id="{83F2BD19-1BD6-5850-3B9E-80F084182F21}"/>
              </a:ext>
              <a:ext uri="{C183D7F6-B498-43B3-948B-1728B52AA6E4}">
                <adec:decorative xmlns:adec="http://schemas.microsoft.com/office/drawing/2017/decorative" val="1"/>
              </a:ext>
            </a:extLst>
          </p:cNvPr>
          <p:cNvCxnSpPr/>
          <p:nvPr/>
        </p:nvCxnSpPr>
        <p:spPr>
          <a:xfrm>
            <a:off x="5867400" y="1367589"/>
            <a:ext cx="76200" cy="510941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descr="Mt. SAC 2035 logo">
            <a:extLst>
              <a:ext uri="{FF2B5EF4-FFF2-40B4-BE49-F238E27FC236}">
                <a16:creationId xmlns:a16="http://schemas.microsoft.com/office/drawing/2014/main" id="{5577FE7D-1E36-2538-8A33-453466871FFB}"/>
              </a:ext>
            </a:extLst>
          </p:cNvPr>
          <p:cNvPicPr>
            <a:picLocks noChangeAspect="1"/>
          </p:cNvPicPr>
          <p:nvPr/>
        </p:nvPicPr>
        <p:blipFill>
          <a:blip r:embed="rId2"/>
          <a:stretch>
            <a:fillRect/>
          </a:stretch>
        </p:blipFill>
        <p:spPr>
          <a:xfrm>
            <a:off x="10133038" y="381000"/>
            <a:ext cx="989812" cy="646972"/>
          </a:xfrm>
          <a:prstGeom prst="rect">
            <a:avLst/>
          </a:prstGeom>
        </p:spPr>
      </p:pic>
    </p:spTree>
    <p:extLst>
      <p:ext uri="{BB962C8B-B14F-4D97-AF65-F5344CB8AC3E}">
        <p14:creationId xmlns:p14="http://schemas.microsoft.com/office/powerpoint/2010/main" val="355696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6"/>
          <p:cNvSpPr txBox="1">
            <a:spLocks noGrp="1"/>
          </p:cNvSpPr>
          <p:nvPr>
            <p:ph type="title"/>
          </p:nvPr>
        </p:nvSpPr>
        <p:spPr>
          <a:xfrm>
            <a:off x="6417732" y="152400"/>
            <a:ext cx="5621868" cy="553477"/>
          </a:xfrm>
          <a:prstGeom prst="rect">
            <a:avLst/>
          </a:prstGeom>
          <a:solidFill>
            <a:srgbClr val="0D1F43"/>
          </a:solidFill>
          <a:ln>
            <a:noFill/>
          </a:ln>
        </p:spPr>
        <p:txBody>
          <a:bodyPr spcFirstLastPara="1" wrap="square" lIns="91433" tIns="45700" rIns="91433" bIns="45700" anchor="b" anchorCtr="0">
            <a:normAutofit fontScale="90000"/>
          </a:bodyPr>
          <a:lstStyle/>
          <a:p>
            <a:pPr algn="ctr">
              <a:buSzPct val="129629"/>
            </a:pPr>
            <a:r>
              <a:rPr lang="en" sz="3200" b="1" dirty="0">
                <a:solidFill>
                  <a:schemeClr val="lt1"/>
                </a:solidFill>
              </a:rPr>
              <a:t>Equity By Design Principles</a:t>
            </a:r>
            <a:endParaRPr dirty="0"/>
          </a:p>
        </p:txBody>
      </p:sp>
      <p:pic>
        <p:nvPicPr>
          <p:cNvPr id="92" name="Google Shape;92;p6">
            <a:extLst>
              <a:ext uri="{C183D7F6-B498-43B3-948B-1728B52AA6E4}">
                <adec:decorative xmlns:adec="http://schemas.microsoft.com/office/drawing/2017/decorative" val="1"/>
              </a:ext>
            </a:extLst>
          </p:cNvPr>
          <p:cNvPicPr preferRelativeResize="0"/>
          <p:nvPr/>
        </p:nvPicPr>
        <p:blipFill rotWithShape="1">
          <a:blip r:embed="rId3">
            <a:alphaModFix/>
          </a:blip>
          <a:srcRect l="14035" r="37284" b="1"/>
          <a:stretch/>
        </p:blipFill>
        <p:spPr>
          <a:xfrm>
            <a:off x="3" y="1588"/>
            <a:ext cx="5943597" cy="6856413"/>
          </a:xfrm>
          <a:custGeom>
            <a:avLst/>
            <a:gdLst/>
            <a:ahLst/>
            <a:cxnLst/>
            <a:rect l="l" t="t" r="r" b="b"/>
            <a:pathLst>
              <a:path w="6649908" h="6856413" extrusionOk="0">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sp>
        <p:nvSpPr>
          <p:cNvPr id="93" name="Google Shape;93;p6"/>
          <p:cNvSpPr txBox="1">
            <a:spLocks noGrp="1"/>
          </p:cNvSpPr>
          <p:nvPr>
            <p:ph type="body" idx="1"/>
          </p:nvPr>
        </p:nvSpPr>
        <p:spPr>
          <a:xfrm>
            <a:off x="6413721" y="838200"/>
            <a:ext cx="5291663" cy="381000"/>
          </a:xfrm>
          <a:prstGeom prst="rect">
            <a:avLst/>
          </a:prstGeom>
          <a:noFill/>
          <a:ln>
            <a:noFill/>
          </a:ln>
        </p:spPr>
        <p:txBody>
          <a:bodyPr spcFirstLastPara="1" wrap="square" lIns="91433" tIns="45700" rIns="91433" bIns="45700" anchor="t" anchorCtr="0">
            <a:normAutofit lnSpcReduction="10000"/>
          </a:bodyPr>
          <a:lstStyle/>
          <a:p>
            <a:pPr marL="380943" indent="0" algn="ctr">
              <a:buClr>
                <a:schemeClr val="dk1"/>
              </a:buClr>
              <a:buSzPct val="152623"/>
              <a:buNone/>
            </a:pPr>
            <a:r>
              <a:rPr lang="en" sz="1700" dirty="0"/>
              <a:t>Developed by Dr. Estela Bensimon</a:t>
            </a:r>
            <a:endParaRPr sz="1700" dirty="0"/>
          </a:p>
          <a:p>
            <a:pPr marL="0" indent="152396" algn="ctr">
              <a:spcBef>
                <a:spcPts val="1600"/>
              </a:spcBef>
              <a:spcAft>
                <a:spcPts val="1600"/>
              </a:spcAft>
              <a:buSzPct val="152623"/>
              <a:buNone/>
            </a:pPr>
            <a:endParaRPr sz="1700" dirty="0"/>
          </a:p>
        </p:txBody>
      </p:sp>
      <p:pic>
        <p:nvPicPr>
          <p:cNvPr id="3" name="Picture 2" descr="Principle 1: Clarity in language, goals, and measures is vital to effective equitable practices.&#10;Principle 2: Equity-mindedness should be the guiding paradigm for language and action&#10;Principle 3: Equitable practice and policies are designed to accommodate differences in the contexts of student's learning - not to treat all students the same&#10;Principle 4: Enacting equity requires a continual process of learning, disaggregating data, and questioning assumptions about relevance and effectiveness&#10;Principle 5: Equity must be enacted as a pervasive institution- and system-wide principle">
            <a:extLst>
              <a:ext uri="{FF2B5EF4-FFF2-40B4-BE49-F238E27FC236}">
                <a16:creationId xmlns:a16="http://schemas.microsoft.com/office/drawing/2014/main" id="{95A02EE6-BF58-771C-2481-84E19375D7F7}"/>
              </a:ext>
            </a:extLst>
          </p:cNvPr>
          <p:cNvPicPr>
            <a:picLocks noChangeAspect="1"/>
          </p:cNvPicPr>
          <p:nvPr/>
        </p:nvPicPr>
        <p:blipFill>
          <a:blip r:embed="rId4"/>
          <a:stretch>
            <a:fillRect/>
          </a:stretch>
        </p:blipFill>
        <p:spPr>
          <a:xfrm>
            <a:off x="6201999" y="1351523"/>
            <a:ext cx="5971550" cy="4934766"/>
          </a:xfrm>
          <a:prstGeom prst="rect">
            <a:avLst/>
          </a:prstGeom>
        </p:spPr>
      </p:pic>
    </p:spTree>
    <p:extLst>
      <p:ext uri="{BB962C8B-B14F-4D97-AF65-F5344CB8AC3E}">
        <p14:creationId xmlns:p14="http://schemas.microsoft.com/office/powerpoint/2010/main" val="3018162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369</TotalTime>
  <Words>1130</Words>
  <Application>Microsoft Office PowerPoint</Application>
  <PresentationFormat>Widescreen</PresentationFormat>
  <Paragraphs>138</Paragraphs>
  <Slides>17</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vt:i4>
      </vt:variant>
    </vt:vector>
  </HeadingPairs>
  <TitlesOfParts>
    <vt:vector size="31" baseType="lpstr">
      <vt:lpstr>Aptos</vt:lpstr>
      <vt:lpstr>Aptos Display</vt:lpstr>
      <vt:lpstr>Arial</vt:lpstr>
      <vt:lpstr>Avenir</vt:lpstr>
      <vt:lpstr>Calibri</vt:lpstr>
      <vt:lpstr>Helvetica Neue</vt:lpstr>
      <vt:lpstr>Helvetica Neue Light</vt:lpstr>
      <vt:lpstr>Roboto</vt:lpstr>
      <vt:lpstr>Segoe UI</vt:lpstr>
      <vt:lpstr>Times New Roman</vt:lpstr>
      <vt:lpstr>Verdana</vt:lpstr>
      <vt:lpstr>Office Theme</vt:lpstr>
      <vt:lpstr>Simple Light</vt:lpstr>
      <vt:lpstr>1_Office Theme</vt:lpstr>
      <vt:lpstr>Mt. SAC 2035 Overview</vt:lpstr>
      <vt:lpstr>Context</vt:lpstr>
      <vt:lpstr>Integrated Planning At-a-Glance</vt:lpstr>
      <vt:lpstr>Focus for the Comprehensive Plan</vt:lpstr>
      <vt:lpstr>Mt. SAC 2035 Task Force</vt:lpstr>
      <vt:lpstr>Mt. SAC 2035 Task Force</vt:lpstr>
      <vt:lpstr>EQUITY BY DESIGN  &amp;  HEALING-CENTERED</vt:lpstr>
      <vt:lpstr>Defining Equity and Equity-Mindedness</vt:lpstr>
      <vt:lpstr>Equity By Design Principles</vt:lpstr>
      <vt:lpstr>Healing-Centered Principles</vt:lpstr>
      <vt:lpstr>Equity by Design and Healing-Centered Planning</vt:lpstr>
      <vt:lpstr>Traditional vs. Equity-Minded Healing-Centered Planning</vt:lpstr>
      <vt:lpstr>The Four Phases of Equity-Minded Healing-Centered Planning</vt:lpstr>
      <vt:lpstr>Engagement Activities Thus Far</vt:lpstr>
      <vt:lpstr>OUTCOMES</vt:lpstr>
      <vt:lpstr>Mt. SAC 2035 Final Result: PLANNING FRAMEWORK</vt:lpstr>
      <vt:lpstr>Opportunities for Additional Insight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Equity by Design_Mt. Sac 10.4.pptx</dc:title>
  <dc:creator>Mahendra Bhoi</dc:creator>
  <cp:lastModifiedBy>Maldonado-Greenlee, Lianne</cp:lastModifiedBy>
  <cp:revision>3</cp:revision>
  <dcterms:created xsi:type="dcterms:W3CDTF">2024-10-07T20:04:05Z</dcterms:created>
  <dcterms:modified xsi:type="dcterms:W3CDTF">2025-02-21T20:35:39Z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2024-09-27T00:00:00Z</vt:filetime>
  </property>
  <property fmtid="{D5CDD505-2E9C-101B-9397-08002B2CF9AE}" pid="3" name="Creator">
    <vt:lpwstr>Google</vt:lpwstr>
  </property>
  <property fmtid="{D5CDD505-2E9C-101B-9397-08002B2CF9AE}" pid="4" name="LastSaved">
    <vt:filetime>2024-10-07T00:00:00Z</vt:filetime>
  </property>
  <property fmtid="{D5CDD505-2E9C-101B-9397-08002B2CF9AE}" pid="5" name="Producer">
    <vt:lpwstr>Adobe PDF Services</vt:lpwstr>
  </property>
</Properties>
</file>