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194" r:id="rId2"/>
    <p:sldId id="2147483054" r:id="rId3"/>
    <p:sldId id="2147483055" r:id="rId4"/>
    <p:sldId id="2147483089" r:id="rId5"/>
    <p:sldId id="2147483112" r:id="rId6"/>
    <p:sldId id="2147483113" r:id="rId7"/>
    <p:sldId id="2147483114" r:id="rId8"/>
    <p:sldId id="2147483122" r:id="rId9"/>
    <p:sldId id="214748312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D2B9C9-7281-4E39-A4DA-9754C93FAD5E}" v="852" dt="2025-02-21T20:30:41.9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2" autoAdjust="0"/>
    <p:restoredTop sz="86408" autoAdjust="0"/>
  </p:normalViewPr>
  <p:slideViewPr>
    <p:cSldViewPr snapToGrid="0">
      <p:cViewPr varScale="1">
        <p:scale>
          <a:sx n="77" d="100"/>
          <a:sy n="77" d="100"/>
        </p:scale>
        <p:origin x="102" y="4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donado-Greenlee, Lianne" userId="525c7285-978f-4548-9cbc-4ce7672adacf" providerId="ADAL" clId="{55D2B9C9-7281-4E39-A4DA-9754C93FAD5E}"/>
    <pc:docChg chg="modSld">
      <pc:chgData name="Maldonado-Greenlee, Lianne" userId="525c7285-978f-4548-9cbc-4ce7672adacf" providerId="ADAL" clId="{55D2B9C9-7281-4E39-A4DA-9754C93FAD5E}" dt="2025-02-21T20:30:41.901" v="858" actId="13244"/>
      <pc:docMkLst>
        <pc:docMk/>
      </pc:docMkLst>
      <pc:sldChg chg="modSp">
        <pc:chgData name="Maldonado-Greenlee, Lianne" userId="525c7285-978f-4548-9cbc-4ce7672adacf" providerId="ADAL" clId="{55D2B9C9-7281-4E39-A4DA-9754C93FAD5E}" dt="2025-02-21T20:11:45.556" v="46" actId="962"/>
        <pc:sldMkLst>
          <pc:docMk/>
          <pc:sldMk cId="2918780742" sldId="2194"/>
        </pc:sldMkLst>
        <pc:picChg chg="mod">
          <ac:chgData name="Maldonado-Greenlee, Lianne" userId="525c7285-978f-4548-9cbc-4ce7672adacf" providerId="ADAL" clId="{55D2B9C9-7281-4E39-A4DA-9754C93FAD5E}" dt="2025-02-21T20:11:45.556" v="46" actId="962"/>
          <ac:picMkLst>
            <pc:docMk/>
            <pc:sldMk cId="2918780742" sldId="2194"/>
            <ac:picMk id="6" creationId="{39208C46-A4FF-7D23-BAC5-B80D583357FA}"/>
          </ac:picMkLst>
        </pc:picChg>
      </pc:sldChg>
      <pc:sldChg chg="modSp mod">
        <pc:chgData name="Maldonado-Greenlee, Lianne" userId="525c7285-978f-4548-9cbc-4ce7672adacf" providerId="ADAL" clId="{55D2B9C9-7281-4E39-A4DA-9754C93FAD5E}" dt="2025-02-21T20:27:42.193" v="824" actId="13244"/>
        <pc:sldMkLst>
          <pc:docMk/>
          <pc:sldMk cId="2303822050" sldId="2147483054"/>
        </pc:sldMkLst>
        <pc:spChg chg="mod">
          <ac:chgData name="Maldonado-Greenlee, Lianne" userId="525c7285-978f-4548-9cbc-4ce7672adacf" providerId="ADAL" clId="{55D2B9C9-7281-4E39-A4DA-9754C93FAD5E}" dt="2025-02-21T20:27:31.416" v="822" actId="1036"/>
          <ac:spMkLst>
            <pc:docMk/>
            <pc:sldMk cId="2303822050" sldId="2147483054"/>
            <ac:spMk id="2" creationId="{EB9C615F-0FEF-C5B6-867D-A7D6E7045B9B}"/>
          </ac:spMkLst>
        </pc:spChg>
        <pc:spChg chg="mod">
          <ac:chgData name="Maldonado-Greenlee, Lianne" userId="525c7285-978f-4548-9cbc-4ce7672adacf" providerId="ADAL" clId="{55D2B9C9-7281-4E39-A4DA-9754C93FAD5E}" dt="2025-02-21T20:12:03.027" v="49" actId="962"/>
          <ac:spMkLst>
            <pc:docMk/>
            <pc:sldMk cId="2303822050" sldId="2147483054"/>
            <ac:spMk id="4" creationId="{C7F9FF39-3DB4-D2C0-3C0E-73F8340F41D5}"/>
          </ac:spMkLst>
        </pc:spChg>
        <pc:spChg chg="mod">
          <ac:chgData name="Maldonado-Greenlee, Lianne" userId="525c7285-978f-4548-9cbc-4ce7672adacf" providerId="ADAL" clId="{55D2B9C9-7281-4E39-A4DA-9754C93FAD5E}" dt="2025-02-21T20:27:38.231" v="823" actId="13244"/>
          <ac:spMkLst>
            <pc:docMk/>
            <pc:sldMk cId="2303822050" sldId="2147483054"/>
            <ac:spMk id="7" creationId="{58684824-F1B7-58FF-3B16-CAD743C0EC5C}"/>
          </ac:spMkLst>
        </pc:spChg>
        <pc:spChg chg="mod">
          <ac:chgData name="Maldonado-Greenlee, Lianne" userId="525c7285-978f-4548-9cbc-4ce7672adacf" providerId="ADAL" clId="{55D2B9C9-7281-4E39-A4DA-9754C93FAD5E}" dt="2025-02-21T20:27:19.599" v="819" actId="1036"/>
          <ac:spMkLst>
            <pc:docMk/>
            <pc:sldMk cId="2303822050" sldId="2147483054"/>
            <ac:spMk id="14" creationId="{C7E4C5B7-762F-1EAF-0B9E-05D8B02CB24D}"/>
          </ac:spMkLst>
        </pc:spChg>
        <pc:spChg chg="mod">
          <ac:chgData name="Maldonado-Greenlee, Lianne" userId="525c7285-978f-4548-9cbc-4ce7672adacf" providerId="ADAL" clId="{55D2B9C9-7281-4E39-A4DA-9754C93FAD5E}" dt="2025-02-21T20:27:25.650" v="821" actId="13244"/>
          <ac:spMkLst>
            <pc:docMk/>
            <pc:sldMk cId="2303822050" sldId="2147483054"/>
            <ac:spMk id="16" creationId="{8996DF48-2B89-70F3-4A2C-721BB8829FD9}"/>
          </ac:spMkLst>
        </pc:spChg>
        <pc:spChg chg="mod">
          <ac:chgData name="Maldonado-Greenlee, Lianne" userId="525c7285-978f-4548-9cbc-4ce7672adacf" providerId="ADAL" clId="{55D2B9C9-7281-4E39-A4DA-9754C93FAD5E}" dt="2025-02-21T20:26:47.472" v="814" actId="170"/>
          <ac:spMkLst>
            <pc:docMk/>
            <pc:sldMk cId="2303822050" sldId="2147483054"/>
            <ac:spMk id="17" creationId="{52AC657D-B32A-CB1D-B2FD-0EADE956700E}"/>
          </ac:spMkLst>
        </pc:spChg>
        <pc:spChg chg="mod">
          <ac:chgData name="Maldonado-Greenlee, Lianne" userId="525c7285-978f-4548-9cbc-4ce7672adacf" providerId="ADAL" clId="{55D2B9C9-7281-4E39-A4DA-9754C93FAD5E}" dt="2025-02-21T20:26:51.003" v="815" actId="170"/>
          <ac:spMkLst>
            <pc:docMk/>
            <pc:sldMk cId="2303822050" sldId="2147483054"/>
            <ac:spMk id="19" creationId="{5C33D64B-DE43-0830-1772-B3A7402B56CA}"/>
          </ac:spMkLst>
        </pc:spChg>
        <pc:spChg chg="mod">
          <ac:chgData name="Maldonado-Greenlee, Lianne" userId="525c7285-978f-4548-9cbc-4ce7672adacf" providerId="ADAL" clId="{55D2B9C9-7281-4E39-A4DA-9754C93FAD5E}" dt="2025-02-21T20:26:54.009" v="816" actId="170"/>
          <ac:spMkLst>
            <pc:docMk/>
            <pc:sldMk cId="2303822050" sldId="2147483054"/>
            <ac:spMk id="21" creationId="{DE982D59-58BC-D9AB-0292-8CE48C386AE4}"/>
          </ac:spMkLst>
        </pc:spChg>
        <pc:picChg chg="mod">
          <ac:chgData name="Maldonado-Greenlee, Lianne" userId="525c7285-978f-4548-9cbc-4ce7672adacf" providerId="ADAL" clId="{55D2B9C9-7281-4E39-A4DA-9754C93FAD5E}" dt="2025-02-21T20:27:42.193" v="824" actId="13244"/>
          <ac:picMkLst>
            <pc:docMk/>
            <pc:sldMk cId="2303822050" sldId="2147483054"/>
            <ac:picMk id="5" creationId="{3DB48E35-75C5-19CF-89D2-93E87B98D5B6}"/>
          </ac:picMkLst>
        </pc:picChg>
      </pc:sldChg>
      <pc:sldChg chg="modSp">
        <pc:chgData name="Maldonado-Greenlee, Lianne" userId="525c7285-978f-4548-9cbc-4ce7672adacf" providerId="ADAL" clId="{55D2B9C9-7281-4E39-A4DA-9754C93FAD5E}" dt="2025-02-21T20:12:07.741" v="50" actId="962"/>
        <pc:sldMkLst>
          <pc:docMk/>
          <pc:sldMk cId="2173530302" sldId="2147483055"/>
        </pc:sldMkLst>
        <pc:spChg chg="mod">
          <ac:chgData name="Maldonado-Greenlee, Lianne" userId="525c7285-978f-4548-9cbc-4ce7672adacf" providerId="ADAL" clId="{55D2B9C9-7281-4E39-A4DA-9754C93FAD5E}" dt="2025-02-21T20:12:07.741" v="50" actId="962"/>
          <ac:spMkLst>
            <pc:docMk/>
            <pc:sldMk cId="2173530302" sldId="2147483055"/>
            <ac:spMk id="6" creationId="{B2E7EEC1-42E3-D6B6-82CC-2D489100EE85}"/>
          </ac:spMkLst>
        </pc:spChg>
      </pc:sldChg>
      <pc:sldChg chg="modSp mod">
        <pc:chgData name="Maldonado-Greenlee, Lianne" userId="525c7285-978f-4548-9cbc-4ce7672adacf" providerId="ADAL" clId="{55D2B9C9-7281-4E39-A4DA-9754C93FAD5E}" dt="2025-02-21T20:28:17.149" v="826" actId="13244"/>
        <pc:sldMkLst>
          <pc:docMk/>
          <pc:sldMk cId="2133673734" sldId="2147483089"/>
        </pc:sldMkLst>
        <pc:spChg chg="mod">
          <ac:chgData name="Maldonado-Greenlee, Lianne" userId="525c7285-978f-4548-9cbc-4ce7672adacf" providerId="ADAL" clId="{55D2B9C9-7281-4E39-A4DA-9754C93FAD5E}" dt="2025-02-21T20:17:47.988" v="405" actId="962"/>
          <ac:spMkLst>
            <pc:docMk/>
            <pc:sldMk cId="2133673734" sldId="2147483089"/>
            <ac:spMk id="4" creationId="{BAF0C4BD-BAB8-8E1B-F224-0A152436D073}"/>
          </ac:spMkLst>
        </pc:spChg>
        <pc:spChg chg="mod">
          <ac:chgData name="Maldonado-Greenlee, Lianne" userId="525c7285-978f-4548-9cbc-4ce7672adacf" providerId="ADAL" clId="{55D2B9C9-7281-4E39-A4DA-9754C93FAD5E}" dt="2025-02-21T20:28:17.149" v="826" actId="13244"/>
          <ac:spMkLst>
            <pc:docMk/>
            <pc:sldMk cId="2133673734" sldId="2147483089"/>
            <ac:spMk id="5" creationId="{DD7D105B-05BD-D647-0DA0-3A93844D09F7}"/>
          </ac:spMkLst>
        </pc:spChg>
        <pc:spChg chg="mod">
          <ac:chgData name="Maldonado-Greenlee, Lianne" userId="525c7285-978f-4548-9cbc-4ce7672adacf" providerId="ADAL" clId="{55D2B9C9-7281-4E39-A4DA-9754C93FAD5E}" dt="2025-02-21T20:13:58.696" v="398" actId="1076"/>
          <ac:spMkLst>
            <pc:docMk/>
            <pc:sldMk cId="2133673734" sldId="2147483089"/>
            <ac:spMk id="7" creationId="{78071040-F25E-4247-9DB0-624EA4140C6F}"/>
          </ac:spMkLst>
        </pc:spChg>
        <pc:spChg chg="mod">
          <ac:chgData name="Maldonado-Greenlee, Lianne" userId="525c7285-978f-4548-9cbc-4ce7672adacf" providerId="ADAL" clId="{55D2B9C9-7281-4E39-A4DA-9754C93FAD5E}" dt="2025-02-21T20:12:25.018" v="53" actId="962"/>
          <ac:spMkLst>
            <pc:docMk/>
            <pc:sldMk cId="2133673734" sldId="2147483089"/>
            <ac:spMk id="8" creationId="{4880E163-E786-0219-B3C4-F268EECF91BE}"/>
          </ac:spMkLst>
        </pc:spChg>
        <pc:spChg chg="mod">
          <ac:chgData name="Maldonado-Greenlee, Lianne" userId="525c7285-978f-4548-9cbc-4ce7672adacf" providerId="ADAL" clId="{55D2B9C9-7281-4E39-A4DA-9754C93FAD5E}" dt="2025-02-21T20:12:32.005" v="54" actId="1076"/>
          <ac:spMkLst>
            <pc:docMk/>
            <pc:sldMk cId="2133673734" sldId="2147483089"/>
            <ac:spMk id="16" creationId="{74F1F815-213F-A382-9515-78307E2F7AC9}"/>
          </ac:spMkLst>
        </pc:spChg>
        <pc:spChg chg="mod">
          <ac:chgData name="Maldonado-Greenlee, Lianne" userId="525c7285-978f-4548-9cbc-4ce7672adacf" providerId="ADAL" clId="{55D2B9C9-7281-4E39-A4DA-9754C93FAD5E}" dt="2025-02-21T20:12:32.005" v="54" actId="1076"/>
          <ac:spMkLst>
            <pc:docMk/>
            <pc:sldMk cId="2133673734" sldId="2147483089"/>
            <ac:spMk id="17" creationId="{471431E8-6B55-6E7A-4F36-FD02AD30F0EF}"/>
          </ac:spMkLst>
        </pc:spChg>
        <pc:spChg chg="mod">
          <ac:chgData name="Maldonado-Greenlee, Lianne" userId="525c7285-978f-4548-9cbc-4ce7672adacf" providerId="ADAL" clId="{55D2B9C9-7281-4E39-A4DA-9754C93FAD5E}" dt="2025-02-21T20:12:32.005" v="54" actId="1076"/>
          <ac:spMkLst>
            <pc:docMk/>
            <pc:sldMk cId="2133673734" sldId="2147483089"/>
            <ac:spMk id="18" creationId="{EB1EE416-D0BA-BA73-D0FD-268C3C72D2B5}"/>
          </ac:spMkLst>
        </pc:spChg>
        <pc:spChg chg="mod">
          <ac:chgData name="Maldonado-Greenlee, Lianne" userId="525c7285-978f-4548-9cbc-4ce7672adacf" providerId="ADAL" clId="{55D2B9C9-7281-4E39-A4DA-9754C93FAD5E}" dt="2025-02-21T20:12:32.005" v="54" actId="1076"/>
          <ac:spMkLst>
            <pc:docMk/>
            <pc:sldMk cId="2133673734" sldId="2147483089"/>
            <ac:spMk id="19" creationId="{518EE435-803C-FDE2-BAC1-0535E057A5DC}"/>
          </ac:spMkLst>
        </pc:spChg>
        <pc:spChg chg="mod">
          <ac:chgData name="Maldonado-Greenlee, Lianne" userId="525c7285-978f-4548-9cbc-4ce7672adacf" providerId="ADAL" clId="{55D2B9C9-7281-4E39-A4DA-9754C93FAD5E}" dt="2025-02-21T20:12:32.005" v="54" actId="1076"/>
          <ac:spMkLst>
            <pc:docMk/>
            <pc:sldMk cId="2133673734" sldId="2147483089"/>
            <ac:spMk id="20" creationId="{C49974D5-FC1B-1B53-E475-02C19F5006E1}"/>
          </ac:spMkLst>
        </pc:spChg>
        <pc:spChg chg="mod">
          <ac:chgData name="Maldonado-Greenlee, Lianne" userId="525c7285-978f-4548-9cbc-4ce7672adacf" providerId="ADAL" clId="{55D2B9C9-7281-4E39-A4DA-9754C93FAD5E}" dt="2025-02-21T20:13:58.696" v="398" actId="1076"/>
          <ac:spMkLst>
            <pc:docMk/>
            <pc:sldMk cId="2133673734" sldId="2147483089"/>
            <ac:spMk id="21" creationId="{089C390B-7A55-2CCB-50F9-EBAEE38ABB6B}"/>
          </ac:spMkLst>
        </pc:spChg>
        <pc:spChg chg="mod">
          <ac:chgData name="Maldonado-Greenlee, Lianne" userId="525c7285-978f-4548-9cbc-4ce7672adacf" providerId="ADAL" clId="{55D2B9C9-7281-4E39-A4DA-9754C93FAD5E}" dt="2025-02-21T20:13:58.696" v="398" actId="1076"/>
          <ac:spMkLst>
            <pc:docMk/>
            <pc:sldMk cId="2133673734" sldId="2147483089"/>
            <ac:spMk id="22" creationId="{FCDE7FBB-3F66-9A71-2387-774029FA81CD}"/>
          </ac:spMkLst>
        </pc:spChg>
        <pc:spChg chg="mod">
          <ac:chgData name="Maldonado-Greenlee, Lianne" userId="525c7285-978f-4548-9cbc-4ce7672adacf" providerId="ADAL" clId="{55D2B9C9-7281-4E39-A4DA-9754C93FAD5E}" dt="2025-02-21T20:13:58.696" v="398" actId="1076"/>
          <ac:spMkLst>
            <pc:docMk/>
            <pc:sldMk cId="2133673734" sldId="2147483089"/>
            <ac:spMk id="23" creationId="{D0740A1C-4C48-BDCA-8B56-9DD9A2692ED2}"/>
          </ac:spMkLst>
        </pc:spChg>
        <pc:spChg chg="mod">
          <ac:chgData name="Maldonado-Greenlee, Lianne" userId="525c7285-978f-4548-9cbc-4ce7672adacf" providerId="ADAL" clId="{55D2B9C9-7281-4E39-A4DA-9754C93FAD5E}" dt="2025-02-21T20:13:58.696" v="398" actId="1076"/>
          <ac:spMkLst>
            <pc:docMk/>
            <pc:sldMk cId="2133673734" sldId="2147483089"/>
            <ac:spMk id="28" creationId="{8733D377-8DB5-1343-655F-F4871D62705D}"/>
          </ac:spMkLst>
        </pc:spChg>
        <pc:spChg chg="mod">
          <ac:chgData name="Maldonado-Greenlee, Lianne" userId="525c7285-978f-4548-9cbc-4ce7672adacf" providerId="ADAL" clId="{55D2B9C9-7281-4E39-A4DA-9754C93FAD5E}" dt="2025-02-21T20:13:58.696" v="398" actId="1076"/>
          <ac:spMkLst>
            <pc:docMk/>
            <pc:sldMk cId="2133673734" sldId="2147483089"/>
            <ac:spMk id="29" creationId="{FC7535C7-4244-B51D-83A6-B021E65CBAE9}"/>
          </ac:spMkLst>
        </pc:spChg>
        <pc:grpChg chg="mod">
          <ac:chgData name="Maldonado-Greenlee, Lianne" userId="525c7285-978f-4548-9cbc-4ce7672adacf" providerId="ADAL" clId="{55D2B9C9-7281-4E39-A4DA-9754C93FAD5E}" dt="2025-02-21T20:13:25.456" v="396" actId="962"/>
          <ac:grpSpMkLst>
            <pc:docMk/>
            <pc:sldMk cId="2133673734" sldId="2147483089"/>
            <ac:grpSpMk id="3" creationId="{7281140E-9645-3A27-0EB1-6A88DC6A24D9}"/>
          </ac:grpSpMkLst>
        </pc:grpChg>
        <pc:grpChg chg="mod">
          <ac:chgData name="Maldonado-Greenlee, Lianne" userId="525c7285-978f-4548-9cbc-4ce7672adacf" providerId="ADAL" clId="{55D2B9C9-7281-4E39-A4DA-9754C93FAD5E}" dt="2025-02-21T20:13:58.696" v="398" actId="1076"/>
          <ac:grpSpMkLst>
            <pc:docMk/>
            <pc:sldMk cId="2133673734" sldId="2147483089"/>
            <ac:grpSpMk id="6" creationId="{DE6865D4-6743-9351-1F30-1538A8F95054}"/>
          </ac:grpSpMkLst>
        </pc:grpChg>
        <pc:grpChg chg="mod">
          <ac:chgData name="Maldonado-Greenlee, Lianne" userId="525c7285-978f-4548-9cbc-4ce7672adacf" providerId="ADAL" clId="{55D2B9C9-7281-4E39-A4DA-9754C93FAD5E}" dt="2025-02-21T20:15:15.621" v="400" actId="962"/>
          <ac:grpSpMkLst>
            <pc:docMk/>
            <pc:sldMk cId="2133673734" sldId="2147483089"/>
            <ac:grpSpMk id="12" creationId="{4F8DE263-0879-81C6-3F8D-2666258CCCA0}"/>
          </ac:grpSpMkLst>
        </pc:grpChg>
        <pc:grpChg chg="mod">
          <ac:chgData name="Maldonado-Greenlee, Lianne" userId="525c7285-978f-4548-9cbc-4ce7672adacf" providerId="ADAL" clId="{55D2B9C9-7281-4E39-A4DA-9754C93FAD5E}" dt="2025-02-21T20:16:44.672" v="402" actId="962"/>
          <ac:grpSpMkLst>
            <pc:docMk/>
            <pc:sldMk cId="2133673734" sldId="2147483089"/>
            <ac:grpSpMk id="13" creationId="{B848C222-9D6C-2502-B265-18E40B31E750}"/>
          </ac:grpSpMkLst>
        </pc:grpChg>
        <pc:grpChg chg="mod">
          <ac:chgData name="Maldonado-Greenlee, Lianne" userId="525c7285-978f-4548-9cbc-4ce7672adacf" providerId="ADAL" clId="{55D2B9C9-7281-4E39-A4DA-9754C93FAD5E}" dt="2025-02-21T20:17:34.059" v="404" actId="962"/>
          <ac:grpSpMkLst>
            <pc:docMk/>
            <pc:sldMk cId="2133673734" sldId="2147483089"/>
            <ac:grpSpMk id="14" creationId="{C031039D-325A-7388-1151-05097D46CE52}"/>
          </ac:grpSpMkLst>
        </pc:grpChg>
        <pc:picChg chg="mod">
          <ac:chgData name="Maldonado-Greenlee, Lianne" userId="525c7285-978f-4548-9cbc-4ce7672adacf" providerId="ADAL" clId="{55D2B9C9-7281-4E39-A4DA-9754C93FAD5E}" dt="2025-02-21T20:28:12.017" v="825" actId="13244"/>
          <ac:picMkLst>
            <pc:docMk/>
            <pc:sldMk cId="2133673734" sldId="2147483089"/>
            <ac:picMk id="2" creationId="{995C5384-9AC6-317E-1EBC-085C0DC3610B}"/>
          </ac:picMkLst>
        </pc:picChg>
        <pc:cxnChg chg="mod">
          <ac:chgData name="Maldonado-Greenlee, Lianne" userId="525c7285-978f-4548-9cbc-4ce7672adacf" providerId="ADAL" clId="{55D2B9C9-7281-4E39-A4DA-9754C93FAD5E}" dt="2025-02-21T20:13:58.696" v="398" actId="1076"/>
          <ac:cxnSpMkLst>
            <pc:docMk/>
            <pc:sldMk cId="2133673734" sldId="2147483089"/>
            <ac:cxnSpMk id="25" creationId="{9BC1429F-76A2-F8D8-4F81-D404A2581742}"/>
          </ac:cxnSpMkLst>
        </pc:cxnChg>
      </pc:sldChg>
      <pc:sldChg chg="modSp mod">
        <pc:chgData name="Maldonado-Greenlee, Lianne" userId="525c7285-978f-4548-9cbc-4ce7672adacf" providerId="ADAL" clId="{55D2B9C9-7281-4E39-A4DA-9754C93FAD5E}" dt="2025-02-21T20:29:40.159" v="842" actId="962"/>
        <pc:sldMkLst>
          <pc:docMk/>
          <pc:sldMk cId="2343502155" sldId="2147483112"/>
        </pc:sldMkLst>
        <pc:spChg chg="mod">
          <ac:chgData name="Maldonado-Greenlee, Lianne" userId="525c7285-978f-4548-9cbc-4ce7672adacf" providerId="ADAL" clId="{55D2B9C9-7281-4E39-A4DA-9754C93FAD5E}" dt="2025-02-21T20:18:08.922" v="410" actId="1076"/>
          <ac:spMkLst>
            <pc:docMk/>
            <pc:sldMk cId="2343502155" sldId="2147483112"/>
            <ac:spMk id="5" creationId="{D09588E3-89D9-B734-ECC8-9F40C51E9DB5}"/>
          </ac:spMkLst>
        </pc:spChg>
        <pc:spChg chg="mod">
          <ac:chgData name="Maldonado-Greenlee, Lianne" userId="525c7285-978f-4548-9cbc-4ce7672adacf" providerId="ADAL" clId="{55D2B9C9-7281-4E39-A4DA-9754C93FAD5E}" dt="2025-02-21T20:18:38.758" v="452" actId="962"/>
          <ac:spMkLst>
            <pc:docMk/>
            <pc:sldMk cId="2343502155" sldId="2147483112"/>
            <ac:spMk id="6" creationId="{EA359AFA-39BC-9E18-471C-A6B3CAB10F63}"/>
          </ac:spMkLst>
        </pc:spChg>
        <pc:spChg chg="mod">
          <ac:chgData name="Maldonado-Greenlee, Lianne" userId="525c7285-978f-4548-9cbc-4ce7672adacf" providerId="ADAL" clId="{55D2B9C9-7281-4E39-A4DA-9754C93FAD5E}" dt="2025-02-21T20:29:18.207" v="837" actId="962"/>
          <ac:spMkLst>
            <pc:docMk/>
            <pc:sldMk cId="2343502155" sldId="2147483112"/>
            <ac:spMk id="9" creationId="{19BD07AB-7EB1-7305-EB5F-30F3DC97BF37}"/>
          </ac:spMkLst>
        </pc:spChg>
        <pc:spChg chg="mod">
          <ac:chgData name="Maldonado-Greenlee, Lianne" userId="525c7285-978f-4548-9cbc-4ce7672adacf" providerId="ADAL" clId="{55D2B9C9-7281-4E39-A4DA-9754C93FAD5E}" dt="2025-02-21T20:19:06.835" v="455" actId="962"/>
          <ac:spMkLst>
            <pc:docMk/>
            <pc:sldMk cId="2343502155" sldId="2147483112"/>
            <ac:spMk id="11" creationId="{8140C331-F8FB-9710-28F9-7BAFB72C1522}"/>
          </ac:spMkLst>
        </pc:spChg>
        <pc:spChg chg="mod">
          <ac:chgData name="Maldonado-Greenlee, Lianne" userId="525c7285-978f-4548-9cbc-4ce7672adacf" providerId="ADAL" clId="{55D2B9C9-7281-4E39-A4DA-9754C93FAD5E}" dt="2025-02-21T20:28:59.426" v="828" actId="962"/>
          <ac:spMkLst>
            <pc:docMk/>
            <pc:sldMk cId="2343502155" sldId="2147483112"/>
            <ac:spMk id="13" creationId="{F23AC4B9-AD7C-25E7-9952-745320EAD38A}"/>
          </ac:spMkLst>
        </pc:spChg>
        <pc:spChg chg="mod">
          <ac:chgData name="Maldonado-Greenlee, Lianne" userId="525c7285-978f-4548-9cbc-4ce7672adacf" providerId="ADAL" clId="{55D2B9C9-7281-4E39-A4DA-9754C93FAD5E}" dt="2025-02-21T20:29:00.629" v="829" actId="962"/>
          <ac:spMkLst>
            <pc:docMk/>
            <pc:sldMk cId="2343502155" sldId="2147483112"/>
            <ac:spMk id="15" creationId="{C7FB6E55-512F-B974-B0FF-03E7464F94F7}"/>
          </ac:spMkLst>
        </pc:spChg>
        <pc:spChg chg="mod">
          <ac:chgData name="Maldonado-Greenlee, Lianne" userId="525c7285-978f-4548-9cbc-4ce7672adacf" providerId="ADAL" clId="{55D2B9C9-7281-4E39-A4DA-9754C93FAD5E}" dt="2025-02-21T20:29:03.069" v="830" actId="962"/>
          <ac:spMkLst>
            <pc:docMk/>
            <pc:sldMk cId="2343502155" sldId="2147483112"/>
            <ac:spMk id="17" creationId="{260070C7-7685-AB50-3734-FAF84EBCF9DC}"/>
          </ac:spMkLst>
        </pc:spChg>
        <pc:spChg chg="mod">
          <ac:chgData name="Maldonado-Greenlee, Lianne" userId="525c7285-978f-4548-9cbc-4ce7672adacf" providerId="ADAL" clId="{55D2B9C9-7281-4E39-A4DA-9754C93FAD5E}" dt="2025-02-21T20:29:08.075" v="831" actId="962"/>
          <ac:spMkLst>
            <pc:docMk/>
            <pc:sldMk cId="2343502155" sldId="2147483112"/>
            <ac:spMk id="19" creationId="{D6A81AC2-2C57-A13D-15A8-78A80C6C0408}"/>
          </ac:spMkLst>
        </pc:spChg>
        <pc:spChg chg="mod">
          <ac:chgData name="Maldonado-Greenlee, Lianne" userId="525c7285-978f-4548-9cbc-4ce7672adacf" providerId="ADAL" clId="{55D2B9C9-7281-4E39-A4DA-9754C93FAD5E}" dt="2025-02-21T20:29:12.834" v="834" actId="962"/>
          <ac:spMkLst>
            <pc:docMk/>
            <pc:sldMk cId="2343502155" sldId="2147483112"/>
            <ac:spMk id="21" creationId="{A905ED43-6612-AD5F-D4C6-A0154E8C9072}"/>
          </ac:spMkLst>
        </pc:spChg>
        <pc:spChg chg="mod">
          <ac:chgData name="Maldonado-Greenlee, Lianne" userId="525c7285-978f-4548-9cbc-4ce7672adacf" providerId="ADAL" clId="{55D2B9C9-7281-4E39-A4DA-9754C93FAD5E}" dt="2025-02-21T20:29:11.603" v="833" actId="962"/>
          <ac:spMkLst>
            <pc:docMk/>
            <pc:sldMk cId="2343502155" sldId="2147483112"/>
            <ac:spMk id="23" creationId="{076212B9-DC14-7EA4-C426-5F0E44754905}"/>
          </ac:spMkLst>
        </pc:spChg>
        <pc:spChg chg="mod">
          <ac:chgData name="Maldonado-Greenlee, Lianne" userId="525c7285-978f-4548-9cbc-4ce7672adacf" providerId="ADAL" clId="{55D2B9C9-7281-4E39-A4DA-9754C93FAD5E}" dt="2025-02-21T20:29:10.971" v="832" actId="962"/>
          <ac:spMkLst>
            <pc:docMk/>
            <pc:sldMk cId="2343502155" sldId="2147483112"/>
            <ac:spMk id="25" creationId="{2F7033D2-34F2-3DC1-7C04-2E511A22071E}"/>
          </ac:spMkLst>
        </pc:spChg>
        <pc:spChg chg="mod">
          <ac:chgData name="Maldonado-Greenlee, Lianne" userId="525c7285-978f-4548-9cbc-4ce7672adacf" providerId="ADAL" clId="{55D2B9C9-7281-4E39-A4DA-9754C93FAD5E}" dt="2025-02-21T20:28:44.325" v="827" actId="13244"/>
          <ac:spMkLst>
            <pc:docMk/>
            <pc:sldMk cId="2343502155" sldId="2147483112"/>
            <ac:spMk id="27" creationId="{A8E286C1-A3F7-F5F6-F29E-A46638707385}"/>
          </ac:spMkLst>
        </pc:spChg>
        <pc:grpChg chg="mod">
          <ac:chgData name="Maldonado-Greenlee, Lianne" userId="525c7285-978f-4548-9cbc-4ce7672adacf" providerId="ADAL" clId="{55D2B9C9-7281-4E39-A4DA-9754C93FAD5E}" dt="2025-02-21T20:29:40.159" v="842" actId="962"/>
          <ac:grpSpMkLst>
            <pc:docMk/>
            <pc:sldMk cId="2343502155" sldId="2147483112"/>
            <ac:grpSpMk id="7" creationId="{2A9DAEA1-9603-A944-B465-9B070495F61F}"/>
          </ac:grpSpMkLst>
        </pc:grpChg>
        <pc:picChg chg="mod">
          <ac:chgData name="Maldonado-Greenlee, Lianne" userId="525c7285-978f-4548-9cbc-4ce7672adacf" providerId="ADAL" clId="{55D2B9C9-7281-4E39-A4DA-9754C93FAD5E}" dt="2025-02-21T20:18:00.218" v="408" actId="962"/>
          <ac:picMkLst>
            <pc:docMk/>
            <pc:sldMk cId="2343502155" sldId="2147483112"/>
            <ac:picMk id="3" creationId="{09289384-5627-4692-1B52-FDF6D1EDD9C2}"/>
          </ac:picMkLst>
        </pc:picChg>
      </pc:sldChg>
      <pc:sldChg chg="modSp mod">
        <pc:chgData name="Maldonado-Greenlee, Lianne" userId="525c7285-978f-4548-9cbc-4ce7672adacf" providerId="ADAL" clId="{55D2B9C9-7281-4E39-A4DA-9754C93FAD5E}" dt="2025-02-21T20:30:28.665" v="857" actId="962"/>
        <pc:sldMkLst>
          <pc:docMk/>
          <pc:sldMk cId="3687416773" sldId="2147483113"/>
        </pc:sldMkLst>
        <pc:spChg chg="mod">
          <ac:chgData name="Maldonado-Greenlee, Lianne" userId="525c7285-978f-4548-9cbc-4ce7672adacf" providerId="ADAL" clId="{55D2B9C9-7281-4E39-A4DA-9754C93FAD5E}" dt="2025-02-21T20:20:45.006" v="538" actId="962"/>
          <ac:spMkLst>
            <pc:docMk/>
            <pc:sldMk cId="3687416773" sldId="2147483113"/>
            <ac:spMk id="10" creationId="{6F800D30-04B6-0424-4DF2-49017E9D58C6}"/>
          </ac:spMkLst>
        </pc:spChg>
        <pc:spChg chg="mod">
          <ac:chgData name="Maldonado-Greenlee, Lianne" userId="525c7285-978f-4548-9cbc-4ce7672adacf" providerId="ADAL" clId="{55D2B9C9-7281-4E39-A4DA-9754C93FAD5E}" dt="2025-02-21T20:20:58.701" v="541" actId="962"/>
          <ac:spMkLst>
            <pc:docMk/>
            <pc:sldMk cId="3687416773" sldId="2147483113"/>
            <ac:spMk id="13" creationId="{4A50CF1A-1E56-C9A1-E333-130294187AB3}"/>
          </ac:spMkLst>
        </pc:spChg>
        <pc:spChg chg="mod">
          <ac:chgData name="Maldonado-Greenlee, Lianne" userId="525c7285-978f-4548-9cbc-4ce7672adacf" providerId="ADAL" clId="{55D2B9C9-7281-4E39-A4DA-9754C93FAD5E}" dt="2025-02-21T20:21:01.964" v="542" actId="962"/>
          <ac:spMkLst>
            <pc:docMk/>
            <pc:sldMk cId="3687416773" sldId="2147483113"/>
            <ac:spMk id="15" creationId="{73348FB1-16E4-3423-FC86-FB7D0552C07E}"/>
          </ac:spMkLst>
        </pc:spChg>
        <pc:spChg chg="mod">
          <ac:chgData name="Maldonado-Greenlee, Lianne" userId="525c7285-978f-4548-9cbc-4ce7672adacf" providerId="ADAL" clId="{55D2B9C9-7281-4E39-A4DA-9754C93FAD5E}" dt="2025-02-21T20:21:07.041" v="543" actId="962"/>
          <ac:spMkLst>
            <pc:docMk/>
            <pc:sldMk cId="3687416773" sldId="2147483113"/>
            <ac:spMk id="17" creationId="{33ACE606-2475-D796-5DEE-981C990DC441}"/>
          </ac:spMkLst>
        </pc:spChg>
        <pc:spChg chg="mod">
          <ac:chgData name="Maldonado-Greenlee, Lianne" userId="525c7285-978f-4548-9cbc-4ce7672adacf" providerId="ADAL" clId="{55D2B9C9-7281-4E39-A4DA-9754C93FAD5E}" dt="2025-02-21T20:21:10.392" v="544" actId="962"/>
          <ac:spMkLst>
            <pc:docMk/>
            <pc:sldMk cId="3687416773" sldId="2147483113"/>
            <ac:spMk id="19" creationId="{2151D5CB-E3DF-2EC2-1EA3-A1E8FE4AAB48}"/>
          </ac:spMkLst>
        </pc:spChg>
        <pc:spChg chg="mod">
          <ac:chgData name="Maldonado-Greenlee, Lianne" userId="525c7285-978f-4548-9cbc-4ce7672adacf" providerId="ADAL" clId="{55D2B9C9-7281-4E39-A4DA-9754C93FAD5E}" dt="2025-02-21T20:30:20.226" v="846" actId="962"/>
          <ac:spMkLst>
            <pc:docMk/>
            <pc:sldMk cId="3687416773" sldId="2147483113"/>
            <ac:spMk id="21" creationId="{B6725B3C-92ED-8434-86A5-5F94CAC182AF}"/>
          </ac:spMkLst>
        </pc:spChg>
        <pc:spChg chg="mod">
          <ac:chgData name="Maldonado-Greenlee, Lianne" userId="525c7285-978f-4548-9cbc-4ce7672adacf" providerId="ADAL" clId="{55D2B9C9-7281-4E39-A4DA-9754C93FAD5E}" dt="2025-02-21T20:30:20.826" v="847" actId="962"/>
          <ac:spMkLst>
            <pc:docMk/>
            <pc:sldMk cId="3687416773" sldId="2147483113"/>
            <ac:spMk id="23" creationId="{B0F6D42D-4E62-51AE-662D-CC51814B6EC8}"/>
          </ac:spMkLst>
        </pc:spChg>
        <pc:spChg chg="mod">
          <ac:chgData name="Maldonado-Greenlee, Lianne" userId="525c7285-978f-4548-9cbc-4ce7672adacf" providerId="ADAL" clId="{55D2B9C9-7281-4E39-A4DA-9754C93FAD5E}" dt="2025-02-21T20:30:21.562" v="848" actId="962"/>
          <ac:spMkLst>
            <pc:docMk/>
            <pc:sldMk cId="3687416773" sldId="2147483113"/>
            <ac:spMk id="25" creationId="{BAA419D7-1786-596B-274B-50EB95061F5F}"/>
          </ac:spMkLst>
        </pc:spChg>
        <pc:spChg chg="mod">
          <ac:chgData name="Maldonado-Greenlee, Lianne" userId="525c7285-978f-4548-9cbc-4ce7672adacf" providerId="ADAL" clId="{55D2B9C9-7281-4E39-A4DA-9754C93FAD5E}" dt="2025-02-21T20:30:22.379" v="849" actId="962"/>
          <ac:spMkLst>
            <pc:docMk/>
            <pc:sldMk cId="3687416773" sldId="2147483113"/>
            <ac:spMk id="27" creationId="{00BBDF28-28A4-C3D0-DB21-C8D5722DC947}"/>
          </ac:spMkLst>
        </pc:spChg>
        <pc:spChg chg="mod">
          <ac:chgData name="Maldonado-Greenlee, Lianne" userId="525c7285-978f-4548-9cbc-4ce7672adacf" providerId="ADAL" clId="{55D2B9C9-7281-4E39-A4DA-9754C93FAD5E}" dt="2025-02-21T20:30:23.782" v="850" actId="962"/>
          <ac:spMkLst>
            <pc:docMk/>
            <pc:sldMk cId="3687416773" sldId="2147483113"/>
            <ac:spMk id="29" creationId="{B317A33D-2E48-5FFB-653F-BEE448DDA574}"/>
          </ac:spMkLst>
        </pc:spChg>
        <pc:spChg chg="mod">
          <ac:chgData name="Maldonado-Greenlee, Lianne" userId="525c7285-978f-4548-9cbc-4ce7672adacf" providerId="ADAL" clId="{55D2B9C9-7281-4E39-A4DA-9754C93FAD5E}" dt="2025-02-21T20:30:24.438" v="851" actId="962"/>
          <ac:spMkLst>
            <pc:docMk/>
            <pc:sldMk cId="3687416773" sldId="2147483113"/>
            <ac:spMk id="31" creationId="{45007213-D675-BDE9-64FD-E0DBD98FFC58}"/>
          </ac:spMkLst>
        </pc:spChg>
        <pc:spChg chg="mod">
          <ac:chgData name="Maldonado-Greenlee, Lianne" userId="525c7285-978f-4548-9cbc-4ce7672adacf" providerId="ADAL" clId="{55D2B9C9-7281-4E39-A4DA-9754C93FAD5E}" dt="2025-02-21T20:30:25.014" v="852" actId="962"/>
          <ac:spMkLst>
            <pc:docMk/>
            <pc:sldMk cId="3687416773" sldId="2147483113"/>
            <ac:spMk id="33" creationId="{3363DE41-A909-74AF-212E-20140FDE3C8D}"/>
          </ac:spMkLst>
        </pc:spChg>
        <pc:spChg chg="mod">
          <ac:chgData name="Maldonado-Greenlee, Lianne" userId="525c7285-978f-4548-9cbc-4ce7672adacf" providerId="ADAL" clId="{55D2B9C9-7281-4E39-A4DA-9754C93FAD5E}" dt="2025-02-21T20:30:25.788" v="853" actId="962"/>
          <ac:spMkLst>
            <pc:docMk/>
            <pc:sldMk cId="3687416773" sldId="2147483113"/>
            <ac:spMk id="35" creationId="{1E3C1A02-0369-7F84-4B04-143D54324E78}"/>
          </ac:spMkLst>
        </pc:spChg>
        <pc:spChg chg="mod">
          <ac:chgData name="Maldonado-Greenlee, Lianne" userId="525c7285-978f-4548-9cbc-4ce7672adacf" providerId="ADAL" clId="{55D2B9C9-7281-4E39-A4DA-9754C93FAD5E}" dt="2025-02-21T20:30:26.616" v="854" actId="962"/>
          <ac:spMkLst>
            <pc:docMk/>
            <pc:sldMk cId="3687416773" sldId="2147483113"/>
            <ac:spMk id="37" creationId="{15BA90E6-8A20-2085-0065-F6711EDB53E3}"/>
          </ac:spMkLst>
        </pc:spChg>
        <pc:spChg chg="mod">
          <ac:chgData name="Maldonado-Greenlee, Lianne" userId="525c7285-978f-4548-9cbc-4ce7672adacf" providerId="ADAL" clId="{55D2B9C9-7281-4E39-A4DA-9754C93FAD5E}" dt="2025-02-21T20:30:27.182" v="855" actId="962"/>
          <ac:spMkLst>
            <pc:docMk/>
            <pc:sldMk cId="3687416773" sldId="2147483113"/>
            <ac:spMk id="39" creationId="{7DF62EF7-D845-12AA-92C5-0D69C06E496C}"/>
          </ac:spMkLst>
        </pc:spChg>
        <pc:spChg chg="mod">
          <ac:chgData name="Maldonado-Greenlee, Lianne" userId="525c7285-978f-4548-9cbc-4ce7672adacf" providerId="ADAL" clId="{55D2B9C9-7281-4E39-A4DA-9754C93FAD5E}" dt="2025-02-21T20:30:27.815" v="856" actId="962"/>
          <ac:spMkLst>
            <pc:docMk/>
            <pc:sldMk cId="3687416773" sldId="2147483113"/>
            <ac:spMk id="41" creationId="{F6BB2D4A-63FA-8E30-81CB-09D1B87BFF33}"/>
          </ac:spMkLst>
        </pc:spChg>
        <pc:spChg chg="mod">
          <ac:chgData name="Maldonado-Greenlee, Lianne" userId="525c7285-978f-4548-9cbc-4ce7672adacf" providerId="ADAL" clId="{55D2B9C9-7281-4E39-A4DA-9754C93FAD5E}" dt="2025-02-21T20:30:28.665" v="857" actId="962"/>
          <ac:spMkLst>
            <pc:docMk/>
            <pc:sldMk cId="3687416773" sldId="2147483113"/>
            <ac:spMk id="43" creationId="{17B89BA4-2007-3783-A200-050D53CEFE95}"/>
          </ac:spMkLst>
        </pc:spChg>
        <pc:spChg chg="mod">
          <ac:chgData name="Maldonado-Greenlee, Lianne" userId="525c7285-978f-4548-9cbc-4ce7672adacf" providerId="ADAL" clId="{55D2B9C9-7281-4E39-A4DA-9754C93FAD5E}" dt="2025-02-21T20:29:56.360" v="843" actId="13244"/>
          <ac:spMkLst>
            <pc:docMk/>
            <pc:sldMk cId="3687416773" sldId="2147483113"/>
            <ac:spMk id="45" creationId="{B744C7DE-5B86-BC7C-88C3-C00B8EE861D8}"/>
          </ac:spMkLst>
        </pc:spChg>
        <pc:grpChg chg="mod">
          <ac:chgData name="Maldonado-Greenlee, Lianne" userId="525c7285-978f-4548-9cbc-4ce7672adacf" providerId="ADAL" clId="{55D2B9C9-7281-4E39-A4DA-9754C93FAD5E}" dt="2025-02-21T20:19:48.490" v="536" actId="962"/>
          <ac:grpSpMkLst>
            <pc:docMk/>
            <pc:sldMk cId="3687416773" sldId="2147483113"/>
            <ac:grpSpMk id="7" creationId="{BA8195A6-4F57-E316-ED4A-5F0C1438818D}"/>
          </ac:grpSpMkLst>
        </pc:grpChg>
        <pc:grpChg chg="mod">
          <ac:chgData name="Maldonado-Greenlee, Lianne" userId="525c7285-978f-4548-9cbc-4ce7672adacf" providerId="ADAL" clId="{55D2B9C9-7281-4E39-A4DA-9754C93FAD5E}" dt="2025-02-21T20:30:09.821" v="845" actId="962"/>
          <ac:grpSpMkLst>
            <pc:docMk/>
            <pc:sldMk cId="3687416773" sldId="2147483113"/>
            <ac:grpSpMk id="11" creationId="{FF149750-58B5-3C2D-245C-87612F184583}"/>
          </ac:grpSpMkLst>
        </pc:grpChg>
        <pc:picChg chg="mod">
          <ac:chgData name="Maldonado-Greenlee, Lianne" userId="525c7285-978f-4548-9cbc-4ce7672adacf" providerId="ADAL" clId="{55D2B9C9-7281-4E39-A4DA-9754C93FAD5E}" dt="2025-02-21T20:19:22.149" v="458" actId="962"/>
          <ac:picMkLst>
            <pc:docMk/>
            <pc:sldMk cId="3687416773" sldId="2147483113"/>
            <ac:picMk id="3" creationId="{D6B2913E-B3B6-42C0-0532-EBD3A98D580C}"/>
          </ac:picMkLst>
        </pc:picChg>
      </pc:sldChg>
      <pc:sldChg chg="modSp mod">
        <pc:chgData name="Maldonado-Greenlee, Lianne" userId="525c7285-978f-4548-9cbc-4ce7672adacf" providerId="ADAL" clId="{55D2B9C9-7281-4E39-A4DA-9754C93FAD5E}" dt="2025-02-21T20:30:41.901" v="858" actId="13244"/>
        <pc:sldMkLst>
          <pc:docMk/>
          <pc:sldMk cId="210587300" sldId="2147483114"/>
        </pc:sldMkLst>
        <pc:spChg chg="mod">
          <ac:chgData name="Maldonado-Greenlee, Lianne" userId="525c7285-978f-4548-9cbc-4ce7672adacf" providerId="ADAL" clId="{55D2B9C9-7281-4E39-A4DA-9754C93FAD5E}" dt="2025-02-21T20:21:56.942" v="546" actId="962"/>
          <ac:spMkLst>
            <pc:docMk/>
            <pc:sldMk cId="210587300" sldId="2147483114"/>
            <ac:spMk id="5" creationId="{A6AE7E98-8B64-1020-5459-CA2FB9FDF59C}"/>
          </ac:spMkLst>
        </pc:spChg>
        <pc:spChg chg="mod">
          <ac:chgData name="Maldonado-Greenlee, Lianne" userId="525c7285-978f-4548-9cbc-4ce7672adacf" providerId="ADAL" clId="{55D2B9C9-7281-4E39-A4DA-9754C93FAD5E}" dt="2025-02-21T20:24:00.971" v="620" actId="962"/>
          <ac:spMkLst>
            <pc:docMk/>
            <pc:sldMk cId="210587300" sldId="2147483114"/>
            <ac:spMk id="12" creationId="{4D25A7A4-B4FF-3CB8-A2F1-DB88ADEFB46B}"/>
          </ac:spMkLst>
        </pc:spChg>
        <pc:spChg chg="mod">
          <ac:chgData name="Maldonado-Greenlee, Lianne" userId="525c7285-978f-4548-9cbc-4ce7672adacf" providerId="ADAL" clId="{55D2B9C9-7281-4E39-A4DA-9754C93FAD5E}" dt="2025-02-21T20:24:23.113" v="624" actId="962"/>
          <ac:spMkLst>
            <pc:docMk/>
            <pc:sldMk cId="210587300" sldId="2147483114"/>
            <ac:spMk id="19" creationId="{9922E5B2-6B82-1FA6-E17D-141637185E94}"/>
          </ac:spMkLst>
        </pc:spChg>
        <pc:spChg chg="mod">
          <ac:chgData name="Maldonado-Greenlee, Lianne" userId="525c7285-978f-4548-9cbc-4ce7672adacf" providerId="ADAL" clId="{55D2B9C9-7281-4E39-A4DA-9754C93FAD5E}" dt="2025-02-21T20:24:25.985" v="625" actId="962"/>
          <ac:spMkLst>
            <pc:docMk/>
            <pc:sldMk cId="210587300" sldId="2147483114"/>
            <ac:spMk id="21" creationId="{BDF1679F-3631-DEA6-2E16-1B599FF0841D}"/>
          </ac:spMkLst>
        </pc:spChg>
        <pc:spChg chg="mod">
          <ac:chgData name="Maldonado-Greenlee, Lianne" userId="525c7285-978f-4548-9cbc-4ce7672adacf" providerId="ADAL" clId="{55D2B9C9-7281-4E39-A4DA-9754C93FAD5E}" dt="2025-02-21T20:24:28.703" v="626" actId="962"/>
          <ac:spMkLst>
            <pc:docMk/>
            <pc:sldMk cId="210587300" sldId="2147483114"/>
            <ac:spMk id="23" creationId="{B9F5C86B-9627-DCEE-89B5-B086F277C47F}"/>
          </ac:spMkLst>
        </pc:spChg>
        <pc:spChg chg="mod">
          <ac:chgData name="Maldonado-Greenlee, Lianne" userId="525c7285-978f-4548-9cbc-4ce7672adacf" providerId="ADAL" clId="{55D2B9C9-7281-4E39-A4DA-9754C93FAD5E}" dt="2025-02-21T20:24:31.312" v="627" actId="962"/>
          <ac:spMkLst>
            <pc:docMk/>
            <pc:sldMk cId="210587300" sldId="2147483114"/>
            <ac:spMk id="25" creationId="{2DA773AA-5A4A-8F51-84F9-59930C0A9F38}"/>
          </ac:spMkLst>
        </pc:spChg>
        <pc:spChg chg="mod">
          <ac:chgData name="Maldonado-Greenlee, Lianne" userId="525c7285-978f-4548-9cbc-4ce7672adacf" providerId="ADAL" clId="{55D2B9C9-7281-4E39-A4DA-9754C93FAD5E}" dt="2025-02-21T20:24:33.134" v="628" actId="962"/>
          <ac:spMkLst>
            <pc:docMk/>
            <pc:sldMk cId="210587300" sldId="2147483114"/>
            <ac:spMk id="27" creationId="{D883E8E9-940C-2A57-4F20-51297D76E98C}"/>
          </ac:spMkLst>
        </pc:spChg>
        <pc:spChg chg="mod">
          <ac:chgData name="Maldonado-Greenlee, Lianne" userId="525c7285-978f-4548-9cbc-4ce7672adacf" providerId="ADAL" clId="{55D2B9C9-7281-4E39-A4DA-9754C93FAD5E}" dt="2025-02-21T20:30:41.901" v="858" actId="13244"/>
          <ac:spMkLst>
            <pc:docMk/>
            <pc:sldMk cId="210587300" sldId="2147483114"/>
            <ac:spMk id="59" creationId="{64BDC9C0-797C-7486-670F-AADC934C5977}"/>
          </ac:spMkLst>
        </pc:spChg>
        <pc:grpChg chg="mod">
          <ac:chgData name="Maldonado-Greenlee, Lianne" userId="525c7285-978f-4548-9cbc-4ce7672adacf" providerId="ADAL" clId="{55D2B9C9-7281-4E39-A4DA-9754C93FAD5E}" dt="2025-02-21T20:22:33.821" v="618" actId="962"/>
          <ac:grpSpMkLst>
            <pc:docMk/>
            <pc:sldMk cId="210587300" sldId="2147483114"/>
            <ac:grpSpMk id="9" creationId="{10B8E156-E66D-8B78-84F7-E78CA2C4BAA3}"/>
          </ac:grpSpMkLst>
        </pc:grpChg>
        <pc:grpChg chg="mod">
          <ac:chgData name="Maldonado-Greenlee, Lianne" userId="525c7285-978f-4548-9cbc-4ce7672adacf" providerId="ADAL" clId="{55D2B9C9-7281-4E39-A4DA-9754C93FAD5E}" dt="2025-02-21T20:24:06.908" v="621" actId="962"/>
          <ac:grpSpMkLst>
            <pc:docMk/>
            <pc:sldMk cId="210587300" sldId="2147483114"/>
            <ac:grpSpMk id="13" creationId="{FE2779C9-85DE-AF5A-9DFD-4959BCE49975}"/>
          </ac:grpSpMkLst>
        </pc:grpChg>
        <pc:grpChg chg="mod">
          <ac:chgData name="Maldonado-Greenlee, Lianne" userId="525c7285-978f-4548-9cbc-4ce7672adacf" providerId="ADAL" clId="{55D2B9C9-7281-4E39-A4DA-9754C93FAD5E}" dt="2025-02-21T20:24:17.903" v="623" actId="962"/>
          <ac:grpSpMkLst>
            <pc:docMk/>
            <pc:sldMk cId="210587300" sldId="2147483114"/>
            <ac:grpSpMk id="17" creationId="{8909D899-5ABB-0F01-01A8-3AB9AE8F8142}"/>
          </ac:grpSpMkLst>
        </pc:grpChg>
        <pc:picChg chg="mod">
          <ac:chgData name="Maldonado-Greenlee, Lianne" userId="525c7285-978f-4548-9cbc-4ce7672adacf" providerId="ADAL" clId="{55D2B9C9-7281-4E39-A4DA-9754C93FAD5E}" dt="2025-02-21T20:21:53.674" v="545" actId="962"/>
          <ac:picMkLst>
            <pc:docMk/>
            <pc:sldMk cId="210587300" sldId="2147483114"/>
            <ac:picMk id="3" creationId="{8351FFF3-FC2F-4D62-7C86-2DAB20F1DC44}"/>
          </ac:picMkLst>
        </pc:picChg>
      </pc:sldChg>
      <pc:sldChg chg="addSp delSp modSp mod">
        <pc:chgData name="Maldonado-Greenlee, Lianne" userId="525c7285-978f-4548-9cbc-4ce7672adacf" providerId="ADAL" clId="{55D2B9C9-7281-4E39-A4DA-9754C93FAD5E}" dt="2025-02-21T20:25:48.117" v="804" actId="962"/>
        <pc:sldMkLst>
          <pc:docMk/>
          <pc:sldMk cId="1034217502" sldId="2147483122"/>
        </pc:sldMkLst>
        <pc:spChg chg="add del mod">
          <ac:chgData name="Maldonado-Greenlee, Lianne" userId="525c7285-978f-4548-9cbc-4ce7672adacf" providerId="ADAL" clId="{55D2B9C9-7281-4E39-A4DA-9754C93FAD5E}" dt="2025-02-21T20:10:30.835" v="9" actId="478"/>
          <ac:spMkLst>
            <pc:docMk/>
            <pc:sldMk cId="1034217502" sldId="2147483122"/>
            <ac:spMk id="2" creationId="{583F9C4B-AB9B-BBC9-D28A-09BBF564BFD4}"/>
          </ac:spMkLst>
        </pc:spChg>
        <pc:spChg chg="del mod">
          <ac:chgData name="Maldonado-Greenlee, Lianne" userId="525c7285-978f-4548-9cbc-4ce7672adacf" providerId="ADAL" clId="{55D2B9C9-7281-4E39-A4DA-9754C93FAD5E}" dt="2025-02-21T20:10:27.461" v="8" actId="478"/>
          <ac:spMkLst>
            <pc:docMk/>
            <pc:sldMk cId="1034217502" sldId="2147483122"/>
            <ac:spMk id="4" creationId="{99EAA1AD-BB42-44EA-027F-CFDD81CB075B}"/>
          </ac:spMkLst>
        </pc:spChg>
        <pc:spChg chg="mod">
          <ac:chgData name="Maldonado-Greenlee, Lianne" userId="525c7285-978f-4548-9cbc-4ce7672adacf" providerId="ADAL" clId="{55D2B9C9-7281-4E39-A4DA-9754C93FAD5E}" dt="2025-02-21T20:24:58.551" v="793" actId="962"/>
          <ac:spMkLst>
            <pc:docMk/>
            <pc:sldMk cId="1034217502" sldId="2147483122"/>
            <ac:spMk id="7" creationId="{67DF4EC7-2719-8BFA-E934-71F4819AAB53}"/>
          </ac:spMkLst>
        </pc:spChg>
        <pc:spChg chg="mod">
          <ac:chgData name="Maldonado-Greenlee, Lianne" userId="525c7285-978f-4548-9cbc-4ce7672adacf" providerId="ADAL" clId="{55D2B9C9-7281-4E39-A4DA-9754C93FAD5E}" dt="2025-02-21T20:25:40.422" v="800" actId="962"/>
          <ac:spMkLst>
            <pc:docMk/>
            <pc:sldMk cId="1034217502" sldId="2147483122"/>
            <ac:spMk id="21" creationId="{09470424-E157-888B-C04B-1E43E056BF88}"/>
          </ac:spMkLst>
        </pc:spChg>
        <pc:spChg chg="mod">
          <ac:chgData name="Maldonado-Greenlee, Lianne" userId="525c7285-978f-4548-9cbc-4ce7672adacf" providerId="ADAL" clId="{55D2B9C9-7281-4E39-A4DA-9754C93FAD5E}" dt="2025-02-21T20:25:42.343" v="801" actId="962"/>
          <ac:spMkLst>
            <pc:docMk/>
            <pc:sldMk cId="1034217502" sldId="2147483122"/>
            <ac:spMk id="23" creationId="{0A18E224-801A-F2F9-02D9-619278274D0B}"/>
          </ac:spMkLst>
        </pc:spChg>
        <pc:spChg chg="mod">
          <ac:chgData name="Maldonado-Greenlee, Lianne" userId="525c7285-978f-4548-9cbc-4ce7672adacf" providerId="ADAL" clId="{55D2B9C9-7281-4E39-A4DA-9754C93FAD5E}" dt="2025-02-21T20:25:44.387" v="802" actId="962"/>
          <ac:spMkLst>
            <pc:docMk/>
            <pc:sldMk cId="1034217502" sldId="2147483122"/>
            <ac:spMk id="25" creationId="{AEB8A26F-877B-7E25-223C-C1AB2AA9567D}"/>
          </ac:spMkLst>
        </pc:spChg>
        <pc:spChg chg="mod">
          <ac:chgData name="Maldonado-Greenlee, Lianne" userId="525c7285-978f-4548-9cbc-4ce7672adacf" providerId="ADAL" clId="{55D2B9C9-7281-4E39-A4DA-9754C93FAD5E}" dt="2025-02-21T20:25:46.559" v="803" actId="962"/>
          <ac:spMkLst>
            <pc:docMk/>
            <pc:sldMk cId="1034217502" sldId="2147483122"/>
            <ac:spMk id="27" creationId="{68E560D1-E8CF-FD58-42C7-5ECEF0E6D242}"/>
          </ac:spMkLst>
        </pc:spChg>
        <pc:spChg chg="mod">
          <ac:chgData name="Maldonado-Greenlee, Lianne" userId="525c7285-978f-4548-9cbc-4ce7672adacf" providerId="ADAL" clId="{55D2B9C9-7281-4E39-A4DA-9754C93FAD5E}" dt="2025-02-21T20:25:48.117" v="804" actId="962"/>
          <ac:spMkLst>
            <pc:docMk/>
            <pc:sldMk cId="1034217502" sldId="2147483122"/>
            <ac:spMk id="29" creationId="{DA5A0847-669C-2E44-9900-C167ABDF1A46}"/>
          </ac:spMkLst>
        </pc:spChg>
        <pc:spChg chg="mod">
          <ac:chgData name="Maldonado-Greenlee, Lianne" userId="525c7285-978f-4548-9cbc-4ce7672adacf" providerId="ADAL" clId="{55D2B9C9-7281-4E39-A4DA-9754C93FAD5E}" dt="2025-02-21T20:10:35.564" v="10" actId="33553"/>
          <ac:spMkLst>
            <pc:docMk/>
            <pc:sldMk cId="1034217502" sldId="2147483122"/>
            <ac:spMk id="65" creationId="{D4C03B76-CAD5-433D-FBD7-C984E0CCD5C1}"/>
          </ac:spMkLst>
        </pc:spChg>
        <pc:grpChg chg="mod">
          <ac:chgData name="Maldonado-Greenlee, Lianne" userId="525c7285-978f-4548-9cbc-4ce7672adacf" providerId="ADAL" clId="{55D2B9C9-7281-4E39-A4DA-9754C93FAD5E}" dt="2025-02-21T20:25:11.450" v="795" actId="962"/>
          <ac:grpSpMkLst>
            <pc:docMk/>
            <pc:sldMk cId="1034217502" sldId="2147483122"/>
            <ac:grpSpMk id="11" creationId="{A64484E9-07A0-BC85-1F61-AB9E746E21BA}"/>
          </ac:grpSpMkLst>
        </pc:grpChg>
        <pc:grpChg chg="mod">
          <ac:chgData name="Maldonado-Greenlee, Lianne" userId="525c7285-978f-4548-9cbc-4ce7672adacf" providerId="ADAL" clId="{55D2B9C9-7281-4E39-A4DA-9754C93FAD5E}" dt="2025-02-21T20:25:22.243" v="797" actId="962"/>
          <ac:grpSpMkLst>
            <pc:docMk/>
            <pc:sldMk cId="1034217502" sldId="2147483122"/>
            <ac:grpSpMk id="15" creationId="{8D116C19-FF36-34CF-371C-881CC7124324}"/>
          </ac:grpSpMkLst>
        </pc:grpChg>
        <pc:grpChg chg="mod">
          <ac:chgData name="Maldonado-Greenlee, Lianne" userId="525c7285-978f-4548-9cbc-4ce7672adacf" providerId="ADAL" clId="{55D2B9C9-7281-4E39-A4DA-9754C93FAD5E}" dt="2025-02-21T20:25:36.316" v="799" actId="962"/>
          <ac:grpSpMkLst>
            <pc:docMk/>
            <pc:sldMk cId="1034217502" sldId="2147483122"/>
            <ac:grpSpMk id="19" creationId="{B33F9618-EA01-9D1F-D4BF-C0069BB57AF3}"/>
          </ac:grpSpMkLst>
        </pc:grpChg>
        <pc:picChg chg="mod">
          <ac:chgData name="Maldonado-Greenlee, Lianne" userId="525c7285-978f-4548-9cbc-4ce7672adacf" providerId="ADAL" clId="{55D2B9C9-7281-4E39-A4DA-9754C93FAD5E}" dt="2025-02-21T20:24:52.742" v="792" actId="962"/>
          <ac:picMkLst>
            <pc:docMk/>
            <pc:sldMk cId="1034217502" sldId="2147483122"/>
            <ac:picMk id="5" creationId="{F9A0D7FD-3FF9-6E96-D3D7-235CDAAA046B}"/>
          </ac:picMkLst>
        </pc:picChg>
      </pc:sldChg>
      <pc:sldChg chg="modSp mod">
        <pc:chgData name="Maldonado-Greenlee, Lianne" userId="525c7285-978f-4548-9cbc-4ce7672adacf" providerId="ADAL" clId="{55D2B9C9-7281-4E39-A4DA-9754C93FAD5E}" dt="2025-02-21T20:25:52.473" v="805" actId="962"/>
        <pc:sldMkLst>
          <pc:docMk/>
          <pc:sldMk cId="1263218419" sldId="2147483124"/>
        </pc:sldMkLst>
        <pc:spChg chg="mod">
          <ac:chgData name="Maldonado-Greenlee, Lianne" userId="525c7285-978f-4548-9cbc-4ce7672adacf" providerId="ADAL" clId="{55D2B9C9-7281-4E39-A4DA-9754C93FAD5E}" dt="2025-02-21T20:25:52.473" v="805" actId="962"/>
          <ac:spMkLst>
            <pc:docMk/>
            <pc:sldMk cId="1263218419" sldId="2147483124"/>
            <ac:spMk id="4" creationId="{4077A8EF-CD59-A636-FA0F-BBAF5BA2A6D7}"/>
          </ac:spMkLst>
        </pc:spChg>
        <pc:spChg chg="mod">
          <ac:chgData name="Maldonado-Greenlee, Lianne" userId="525c7285-978f-4548-9cbc-4ce7672adacf" providerId="ADAL" clId="{55D2B9C9-7281-4E39-A4DA-9754C93FAD5E}" dt="2025-02-21T20:10:45.274" v="12" actId="33553"/>
          <ac:spMkLst>
            <pc:docMk/>
            <pc:sldMk cId="1263218419" sldId="2147483124"/>
            <ac:spMk id="5" creationId="{26520F52-58D1-793F-A665-406B4B2BB7C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5DCD7-C388-428C-BE18-32CB6FFA4F78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F6212-6B9C-4D6B-8C01-C406D74DF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4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A3BF2D-2263-4D3F-9856-F5051BD329B6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200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04BE7C-DD61-4FD1-92AF-9D50F8F48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834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04BE7C-DD61-4FD1-92AF-9D50F8F48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597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1513A-247B-B11B-566D-88FA28D18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51A1CA-5F36-14ED-5262-251BD2C02C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238BBF-45E8-4BAE-9201-A973FD4B4D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Diane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F32CC-D106-C326-388B-23E9CEE8EE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04BE7C-DD61-4FD1-92AF-9D50F8F48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644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E1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FFC7575-47E1-4B21-98AC-2A2212D3A24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ED858EF-1BCA-4D6A-BF54-9EF7A93C2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Header -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2884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4360" y="142875"/>
            <a:ext cx="11003280" cy="962025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430723"/>
            <a:ext cx="11003280" cy="42621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7575-47E1-4B21-98AC-2A2212D3A24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ED858EF-1BCA-4D6A-BF54-9EF7A93C2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20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Header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D7A3D9-207B-456E-A90D-38B34A70CC0A}"/>
              </a:ext>
            </a:extLst>
          </p:cNvPr>
          <p:cNvSpPr/>
          <p:nvPr userDrawn="1"/>
        </p:nvSpPr>
        <p:spPr>
          <a:xfrm>
            <a:off x="-1" y="5692839"/>
            <a:ext cx="12192001" cy="1156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12884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4360" y="142875"/>
            <a:ext cx="11003280" cy="962025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430723"/>
            <a:ext cx="11003280" cy="42621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7575-47E1-4B21-98AC-2A2212D3A24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ED858EF-1BCA-4D6A-BF54-9EF7A93C2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27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D7A3D9-207B-456E-A90D-38B34A70CC0A}"/>
              </a:ext>
            </a:extLst>
          </p:cNvPr>
          <p:cNvSpPr/>
          <p:nvPr userDrawn="1"/>
        </p:nvSpPr>
        <p:spPr>
          <a:xfrm>
            <a:off x="-1" y="5692839"/>
            <a:ext cx="12192001" cy="1156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12884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4360" y="142875"/>
            <a:ext cx="11003280" cy="962025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430723"/>
            <a:ext cx="11003280" cy="42621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7575-47E1-4B21-98AC-2A2212D3A24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ED858EF-1BCA-4D6A-BF54-9EF7A93C2F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2F28B14-4C1F-47B3-8B41-EDD0BD3A2F7B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-1" y="1279030"/>
            <a:ext cx="12192001" cy="5584575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99385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Two Imag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562100"/>
            <a:ext cx="6096000" cy="52959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FFC7575-47E1-4B21-98AC-2A2212D3A24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ED858EF-1BCA-4D6A-BF54-9EF7A93C2F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345EF21-EF82-491B-A366-3E5AFF235349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6096000" y="1562100"/>
            <a:ext cx="6096000" cy="52959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41089F4-B721-4B93-9E37-55F529EA8352}"/>
              </a:ext>
            </a:extLst>
          </p:cNvPr>
          <p:cNvSpPr txBox="1">
            <a:spLocks/>
          </p:cNvSpPr>
          <p:nvPr userDrawn="1"/>
        </p:nvSpPr>
        <p:spPr>
          <a:xfrm>
            <a:off x="917231" y="-3049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8288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- Full Sc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FFC7575-47E1-4B21-98AC-2A2212D3A24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ED858EF-1BCA-4D6A-BF54-9EF7A93C2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83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248061" y="-1579158"/>
            <a:ext cx="3591099" cy="1077277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7575-47E1-4B21-98AC-2A2212D3A24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58EF-1BCA-4D6A-BF54-9EF7A93C2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2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7575-47E1-4B21-98AC-2A2212D3A24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58EF-1BCA-4D6A-BF54-9EF7A93C2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80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69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99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3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7575-47E1-4B21-98AC-2A2212D3A24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58EF-1BCA-4D6A-BF54-9EF7A93C2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39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16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17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38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97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26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7575-47E1-4B21-98AC-2A2212D3A24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58EF-1BCA-4D6A-BF54-9EF7A93C2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80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344985"/>
            <a:ext cx="10772775" cy="16581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843586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843586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7575-47E1-4B21-98AC-2A2212D3A24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58EF-1BCA-4D6A-BF54-9EF7A93C2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8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7575-47E1-4B21-98AC-2A2212D3A24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58EF-1BCA-4D6A-BF54-9EF7A93C2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76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7575-47E1-4B21-98AC-2A2212D3A24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58EF-1BCA-4D6A-BF54-9EF7A93C2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39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7575-47E1-4B21-98AC-2A2212D3A24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58EF-1BCA-4D6A-BF54-9EF7A93C2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1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7575-47E1-4B21-98AC-2A2212D3A24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ED858EF-1BCA-4D6A-BF54-9EF7A93C2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4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4360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1640" y="844296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38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7575-47E1-4B21-98AC-2A2212D3A24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ED858EF-1BCA-4D6A-BF54-9EF7A93C2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6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0FFC7575-47E1-4B21-98AC-2A2212D3A24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DED858EF-1BCA-4D6A-BF54-9EF7A93C2FE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" y="5527943"/>
            <a:ext cx="12190807" cy="133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4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29646-4483-8C50-7734-B2D2AB14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Century Gothic"/>
              </a:rPr>
              <a:t>Mt. SAC 2035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228E7-6910-522D-87AF-D51963EF38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i="1" dirty="0">
                <a:latin typeface="Century Gothic"/>
              </a:rPr>
              <a:t>Lianne Maldonado-Greenlee</a:t>
            </a:r>
            <a:endParaRPr lang="en-US" dirty="0"/>
          </a:p>
          <a:p>
            <a:r>
              <a:rPr lang="en-US" sz="2800" b="1" i="1" dirty="0">
                <a:latin typeface="Century Gothic"/>
              </a:rPr>
              <a:t>Assistant Dean, Accreditation &amp; Planning</a:t>
            </a:r>
            <a:br>
              <a:rPr lang="en-US" sz="2800" b="1" i="1" dirty="0">
                <a:latin typeface="Century Gothic"/>
              </a:rPr>
            </a:br>
            <a:r>
              <a:rPr lang="en-US" sz="2800" b="1" i="1" dirty="0">
                <a:latin typeface="Century Gothic"/>
              </a:rPr>
              <a:t>Office of Instruction</a:t>
            </a:r>
            <a:endParaRPr lang="en-US" dirty="0">
              <a:latin typeface="Calibri Light" panose="020F0302020204030204"/>
              <a:ea typeface="Calibri Light" panose="020F0302020204030204"/>
              <a:cs typeface="Calibri Light" panose="020F0302020204030204"/>
            </a:endParaRPr>
          </a:p>
          <a:p>
            <a:endParaRPr lang="en-US" dirty="0">
              <a:latin typeface="Century Gothic"/>
            </a:endParaRPr>
          </a:p>
        </p:txBody>
      </p:sp>
      <p:pic>
        <p:nvPicPr>
          <p:cNvPr id="6" name="Picture 5" descr="Mt. SAC 2035 logo">
            <a:extLst>
              <a:ext uri="{FF2B5EF4-FFF2-40B4-BE49-F238E27FC236}">
                <a16:creationId xmlns:a16="http://schemas.microsoft.com/office/drawing/2014/main" id="{39208C46-A4FF-7D23-BAC5-B80D58335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149" y="402566"/>
            <a:ext cx="5744268" cy="372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80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F9FF39-3DB4-D2C0-3C0E-73F8340F4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9976" y="202916"/>
            <a:ext cx="11822934" cy="508473"/>
          </a:xfrm>
          <a:prstGeom prst="rect">
            <a:avLst/>
          </a:prstGeom>
          <a:gradFill>
            <a:gsLst>
              <a:gs pos="42000">
                <a:srgbClr val="D36F59"/>
              </a:gs>
              <a:gs pos="24000">
                <a:srgbClr val="886977"/>
              </a:gs>
              <a:gs pos="0">
                <a:srgbClr val="216182"/>
              </a:gs>
              <a:gs pos="100000">
                <a:sysClr val="window" lastClr="FFFFFF">
                  <a:alpha val="0"/>
                </a:sysClr>
              </a:gs>
            </a:gsLst>
            <a:lin ang="0" scaled="0"/>
          </a:gradFill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76835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85725" marR="0" lvl="0" indent="0" algn="l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prstClr val="black"/>
              </a:buClr>
              <a:buSzPts val="2800"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</a:endParaRPr>
          </a:p>
        </p:txBody>
      </p:sp>
      <p:sp>
        <p:nvSpPr>
          <p:cNvPr id="7" name="Google Shape;321;p4">
            <a:extLst>
              <a:ext uri="{FF2B5EF4-FFF2-40B4-BE49-F238E27FC236}">
                <a16:creationId xmlns:a16="http://schemas.microsoft.com/office/drawing/2014/main" id="{58684824-F1B7-58FF-3B16-CAD743C0EC5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187" y="272838"/>
            <a:ext cx="10146685" cy="4385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40" tIns="34275" rIns="68569" bIns="342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Tx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Segoe UI" panose="020B0502040204020203" pitchFamily="34" charset="0"/>
              </a:rPr>
              <a:t>The four phases of Equity-Minded Comprehensive Planning</a:t>
            </a:r>
          </a:p>
        </p:txBody>
      </p:sp>
      <p:pic>
        <p:nvPicPr>
          <p:cNvPr id="5" name="Picture 4" descr="Mt. SAC 2035 logo">
            <a:extLst>
              <a:ext uri="{FF2B5EF4-FFF2-40B4-BE49-F238E27FC236}">
                <a16:creationId xmlns:a16="http://schemas.microsoft.com/office/drawing/2014/main" id="{3DB48E35-75C5-19CF-89D2-93E87B98D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4104" y="202916"/>
            <a:ext cx="777920" cy="508473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7E4C5B7-762F-1EAF-0B9E-05D8B02CB24D}"/>
              </a:ext>
            </a:extLst>
          </p:cNvPr>
          <p:cNvSpPr/>
          <p:nvPr/>
        </p:nvSpPr>
        <p:spPr>
          <a:xfrm>
            <a:off x="457187" y="2286000"/>
            <a:ext cx="2633472" cy="2971800"/>
          </a:xfrm>
          <a:prstGeom prst="roundRect">
            <a:avLst/>
          </a:prstGeom>
          <a:solidFill>
            <a:srgbClr val="F1F0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0" rIns="4572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Listen to understand what is and is not working well for historically underserved students.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Decisions are informed by diverse people and perspectives. 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996DF48-2B89-70F3-4A2C-721BB8829FD9}"/>
              </a:ext>
            </a:extLst>
          </p:cNvPr>
          <p:cNvSpPr>
            <a:spLocks noChangeAspect="1"/>
          </p:cNvSpPr>
          <p:nvPr/>
        </p:nvSpPr>
        <p:spPr>
          <a:xfrm>
            <a:off x="1133843" y="1384126"/>
            <a:ext cx="1280160" cy="1280160"/>
          </a:xfrm>
          <a:prstGeom prst="ellipse">
            <a:avLst/>
          </a:prstGeom>
          <a:solidFill>
            <a:schemeClr val="bg1"/>
          </a:solidFill>
          <a:ln w="152400">
            <a:solidFill>
              <a:srgbClr val="A29B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Listen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B72EA91-D3CB-33E2-2B65-A4A6F1CF12B3}"/>
              </a:ext>
            </a:extLst>
          </p:cNvPr>
          <p:cNvSpPr/>
          <p:nvPr/>
        </p:nvSpPr>
        <p:spPr>
          <a:xfrm>
            <a:off x="3310113" y="2286000"/>
            <a:ext cx="2633472" cy="2971800"/>
          </a:xfrm>
          <a:prstGeom prst="roundRect">
            <a:avLst/>
          </a:prstGeom>
          <a:solidFill>
            <a:srgbClr val="E3F6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0" rIns="4572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Uncover the underlying conditions of inequities in student experiences and outcomes.</a:t>
            </a:r>
            <a:b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Decisions address predictable and systemic harm to students from underserved communities.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2AC657D-B32A-CB1D-B2FD-0EADE956700E}"/>
              </a:ext>
            </a:extLst>
          </p:cNvPr>
          <p:cNvSpPr>
            <a:spLocks noChangeAspect="1"/>
          </p:cNvSpPr>
          <p:nvPr/>
        </p:nvSpPr>
        <p:spPr>
          <a:xfrm>
            <a:off x="3986769" y="1371600"/>
            <a:ext cx="1280160" cy="1280160"/>
          </a:xfrm>
          <a:prstGeom prst="ellipse">
            <a:avLst/>
          </a:prstGeom>
          <a:solidFill>
            <a:schemeClr val="bg1"/>
          </a:solidFill>
          <a:ln w="152400">
            <a:solidFill>
              <a:srgbClr val="45C3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Uncover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5D1FFE3-E21B-07CA-8613-A2A43A96A343}"/>
              </a:ext>
            </a:extLst>
          </p:cNvPr>
          <p:cNvSpPr/>
          <p:nvPr/>
        </p:nvSpPr>
        <p:spPr>
          <a:xfrm>
            <a:off x="6172193" y="2286000"/>
            <a:ext cx="2633472" cy="2971800"/>
          </a:xfrm>
          <a:prstGeom prst="roundRect">
            <a:avLst/>
          </a:prstGeom>
          <a:solidFill>
            <a:srgbClr val="CFD368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0" rIns="4572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Co-design the plan to serve students’ needs and aspirations.</a:t>
            </a:r>
            <a:b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Decisions directly address underlying conditions and are based on supporting evidence.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C33D64B-DE43-0830-1772-B3A7402B56CA}"/>
              </a:ext>
            </a:extLst>
          </p:cNvPr>
          <p:cNvSpPr>
            <a:spLocks noChangeAspect="1"/>
          </p:cNvSpPr>
          <p:nvPr/>
        </p:nvSpPr>
        <p:spPr>
          <a:xfrm>
            <a:off x="6848849" y="1371600"/>
            <a:ext cx="1280160" cy="1280160"/>
          </a:xfrm>
          <a:prstGeom prst="ellipse">
            <a:avLst/>
          </a:prstGeom>
          <a:solidFill>
            <a:schemeClr val="bg1"/>
          </a:solidFill>
          <a:ln w="152400">
            <a:solidFill>
              <a:srgbClr val="CFD36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Design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B5D7013-0D9B-DD48-D083-F476A7B6AF4F}"/>
              </a:ext>
            </a:extLst>
          </p:cNvPr>
          <p:cNvSpPr/>
          <p:nvPr/>
        </p:nvSpPr>
        <p:spPr>
          <a:xfrm>
            <a:off x="9025121" y="2286000"/>
            <a:ext cx="2633472" cy="2971800"/>
          </a:xfrm>
          <a:prstGeom prst="roundRect">
            <a:avLst/>
          </a:prstGeom>
          <a:solidFill>
            <a:srgbClr val="DEE4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0" rIns="4572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Decide how to deliver the plan within the available resources.</a:t>
            </a:r>
            <a:b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Decision-makers commit to actively disrupting harm and are held accountable for outcomes.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E982D59-58BC-D9AB-0292-8CE48C386AE4}"/>
              </a:ext>
            </a:extLst>
          </p:cNvPr>
          <p:cNvSpPr>
            <a:spLocks noChangeAspect="1"/>
          </p:cNvSpPr>
          <p:nvPr/>
        </p:nvSpPr>
        <p:spPr>
          <a:xfrm>
            <a:off x="9701777" y="1371600"/>
            <a:ext cx="1280160" cy="1280160"/>
          </a:xfrm>
          <a:prstGeom prst="ellipse">
            <a:avLst/>
          </a:prstGeom>
          <a:solidFill>
            <a:schemeClr val="bg1"/>
          </a:solidFill>
          <a:ln w="152400">
            <a:solidFill>
              <a:srgbClr val="2048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Decide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9C615F-0FEF-C5B6-867D-A7D6E7045B9B}"/>
              </a:ext>
            </a:extLst>
          </p:cNvPr>
          <p:cNvSpPr/>
          <p:nvPr/>
        </p:nvSpPr>
        <p:spPr>
          <a:xfrm>
            <a:off x="457187" y="5498926"/>
            <a:ext cx="11201406" cy="77724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Providing students with decision-making power throughout the process.</a:t>
            </a:r>
          </a:p>
        </p:txBody>
      </p:sp>
    </p:spTree>
    <p:extLst>
      <p:ext uri="{BB962C8B-B14F-4D97-AF65-F5344CB8AC3E}">
        <p14:creationId xmlns:p14="http://schemas.microsoft.com/office/powerpoint/2010/main" val="2303822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640E0-562E-CB2B-74EA-0DF53AF20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245" y="1402659"/>
            <a:ext cx="10517038" cy="13056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Century Gothic"/>
              </a:rPr>
              <a:t>Equity </a:t>
            </a:r>
            <a:r>
              <a:rPr lang="en-US" sz="5400" dirty="0">
                <a:solidFill>
                  <a:schemeClr val="tx1"/>
                </a:solidFill>
                <a:latin typeface="Century Gothic"/>
              </a:rPr>
              <a:t>By Design Principle</a:t>
            </a:r>
            <a:r>
              <a:rPr lang="en-US" sz="5400" kern="1200" dirty="0">
                <a:solidFill>
                  <a:schemeClr val="tx1"/>
                </a:solidFill>
                <a:latin typeface="Century Gothic"/>
              </a:rPr>
              <a:t> 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E37571-2F00-1CE7-7470-D41AFDA8D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39616" y="2882329"/>
            <a:ext cx="6990857" cy="1690812"/>
          </a:xfrm>
        </p:spPr>
        <p:txBody>
          <a:bodyPr vert="horz" lIns="91440" tIns="45720" rIns="91440" bIns="45720" rtlCol="0">
            <a:noAutofit/>
          </a:bodyPr>
          <a:lstStyle/>
          <a:p>
            <a:pPr algn="r"/>
            <a:r>
              <a:rPr lang="en-US" sz="3000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/>
                <a:ea typeface="Source Sans Pro"/>
              </a:rPr>
              <a:t>Enacting equity requires a continual process of learning, disaggregating data, and questioning assumptions about relevance and effectiveness.</a:t>
            </a:r>
            <a:endParaRPr lang="en-US" sz="3000" kern="1200">
              <a:latin typeface="Aptos"/>
              <a:ea typeface="Source Sans Pro"/>
            </a:endParaRPr>
          </a:p>
        </p:txBody>
      </p:sp>
      <p:pic>
        <p:nvPicPr>
          <p:cNvPr id="5" name="Picture 4" descr="Mt. SAC 2035 logo">
            <a:extLst>
              <a:ext uri="{FF2B5EF4-FFF2-40B4-BE49-F238E27FC236}">
                <a16:creationId xmlns:a16="http://schemas.microsoft.com/office/drawing/2014/main" id="{91A6CE19-7C0C-0F58-EB04-7F4F1E101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4104" y="202916"/>
            <a:ext cx="777920" cy="5084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E7EEC1-42E3-D6B6-82CC-2D489100E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9976" y="202916"/>
            <a:ext cx="11822934" cy="508473"/>
          </a:xfrm>
          <a:prstGeom prst="rect">
            <a:avLst/>
          </a:prstGeom>
          <a:gradFill>
            <a:gsLst>
              <a:gs pos="42000">
                <a:srgbClr val="D36F59"/>
              </a:gs>
              <a:gs pos="24000">
                <a:srgbClr val="886977"/>
              </a:gs>
              <a:gs pos="0">
                <a:srgbClr val="216182"/>
              </a:gs>
              <a:gs pos="100000">
                <a:sysClr val="window" lastClr="FFFFFF">
                  <a:alpha val="0"/>
                </a:sysClr>
              </a:gs>
            </a:gsLst>
            <a:lin ang="0" scaled="0"/>
          </a:gradFill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76835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85725" marR="0" lvl="0" indent="0" algn="l" defTabSz="4572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prstClr val="black"/>
              </a:buClr>
              <a:buSzPts val="2800"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3530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8412E-6ACA-611A-3E40-42C68969D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880E163-E786-0219-B3C4-F268EECF9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1196" y="3795679"/>
            <a:ext cx="1832960" cy="1379898"/>
          </a:xfrm>
          <a:prstGeom prst="roundRect">
            <a:avLst/>
          </a:prstGeom>
          <a:solidFill>
            <a:srgbClr val="E5A99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DD7D105B-05BD-D647-0DA0-3A93844D09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343" y="139355"/>
            <a:ext cx="10641310" cy="5084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76835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kern="1200" cap="none">
                <a:solidFill>
                  <a:srgbClr val="FF0000"/>
                </a:solidFill>
                <a:latin typeface="Verdana"/>
                <a:ea typeface="Arial"/>
                <a:cs typeface="Verdana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5725" marR="0" lvl="0" indent="0" algn="l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prstClr val="black"/>
              </a:buClr>
              <a:buSzPts val="2800"/>
              <a:buFont typeface="Arial"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/>
                <a:sym typeface="Arial"/>
              </a:rPr>
              <a:t>Qualitative Data Processing</a:t>
            </a:r>
          </a:p>
        </p:txBody>
      </p:sp>
      <p:pic>
        <p:nvPicPr>
          <p:cNvPr id="2" name="Picture 1" descr="Mt. SAC 2035 logo">
            <a:extLst>
              <a:ext uri="{FF2B5EF4-FFF2-40B4-BE49-F238E27FC236}">
                <a16:creationId xmlns:a16="http://schemas.microsoft.com/office/drawing/2014/main" id="{995C5384-9AC6-317E-1EBC-085C0DC36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3521" y="234666"/>
            <a:ext cx="777920" cy="508473"/>
          </a:xfrm>
          <a:prstGeom prst="rect">
            <a:avLst/>
          </a:prstGeom>
        </p:spPr>
      </p:pic>
      <p:grpSp>
        <p:nvGrpSpPr>
          <p:cNvPr id="3" name="Group 2" descr="Listening Sessions with 154 students and 20 affinity groups led to 962 insights, 60 anchor insights, 18 themes, and 42 unique codes">
            <a:extLst>
              <a:ext uri="{FF2B5EF4-FFF2-40B4-BE49-F238E27FC236}">
                <a16:creationId xmlns:a16="http://schemas.microsoft.com/office/drawing/2014/main" id="{7281140E-9645-3A27-0EB1-6A88DC6A24D9}"/>
              </a:ext>
            </a:extLst>
          </p:cNvPr>
          <p:cNvGrpSpPr/>
          <p:nvPr/>
        </p:nvGrpSpPr>
        <p:grpSpPr>
          <a:xfrm>
            <a:off x="703158" y="1168772"/>
            <a:ext cx="3987800" cy="3889668"/>
            <a:chOff x="685800" y="1828800"/>
            <a:chExt cx="3987800" cy="388966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4F1F815-213F-A382-9515-78307E2F7AC9}"/>
                </a:ext>
              </a:extLst>
            </p:cNvPr>
            <p:cNvSpPr txBox="1"/>
            <p:nvPr/>
          </p:nvSpPr>
          <p:spPr>
            <a:xfrm>
              <a:off x="685800" y="4572000"/>
              <a:ext cx="1600200" cy="11464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Listening Sessions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154 students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20 affinity groups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71431E8-6B55-6E7A-4F36-FD02AD30F0EF}"/>
                </a:ext>
              </a:extLst>
            </p:cNvPr>
            <p:cNvSpPr txBox="1"/>
            <p:nvPr/>
          </p:nvSpPr>
          <p:spPr>
            <a:xfrm>
              <a:off x="1879600" y="3200400"/>
              <a:ext cx="1600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962 insights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B1EE416-D0BA-BA73-D0FD-268C3C72D2B5}"/>
                </a:ext>
              </a:extLst>
            </p:cNvPr>
            <p:cNvSpPr txBox="1"/>
            <p:nvPr/>
          </p:nvSpPr>
          <p:spPr>
            <a:xfrm>
              <a:off x="3073400" y="1828800"/>
              <a:ext cx="1600200" cy="59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60 anchor insights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18 themes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42 unique codes</a:t>
              </a: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518EE435-803C-FDE2-BAC1-0535E057A5DC}"/>
                </a:ext>
              </a:extLst>
            </p:cNvPr>
            <p:cNvSpPr>
              <a:spLocks/>
            </p:cNvSpPr>
            <p:nvPr/>
          </p:nvSpPr>
          <p:spPr>
            <a:xfrm rot="16200000">
              <a:off x="662940" y="3749933"/>
              <a:ext cx="2286000" cy="1371600"/>
            </a:xfrm>
            <a:prstGeom prst="arc">
              <a:avLst/>
            </a:prstGeom>
            <a:ln>
              <a:solidFill>
                <a:schemeClr val="tx1"/>
              </a:solidFill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C49974D5-FC1B-1B53-E475-02C19F5006E1}"/>
                </a:ext>
              </a:extLst>
            </p:cNvPr>
            <p:cNvSpPr>
              <a:spLocks/>
            </p:cNvSpPr>
            <p:nvPr/>
          </p:nvSpPr>
          <p:spPr>
            <a:xfrm rot="16200000">
              <a:off x="1851660" y="2353635"/>
              <a:ext cx="2286000" cy="1371600"/>
            </a:xfrm>
            <a:prstGeom prst="arc">
              <a:avLst/>
            </a:prstGeom>
            <a:ln>
              <a:solidFill>
                <a:schemeClr val="tx1"/>
              </a:solidFill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 descr="Sensemaking Workshops: 30 task members created 48 insights, 7 homework packets (must/Should/nice), 40 insights &amp; 12 themes">
            <a:extLst>
              <a:ext uri="{FF2B5EF4-FFF2-40B4-BE49-F238E27FC236}">
                <a16:creationId xmlns:a16="http://schemas.microsoft.com/office/drawing/2014/main" id="{4F8DE263-0879-81C6-3F8D-2666258CCCA0}"/>
              </a:ext>
            </a:extLst>
          </p:cNvPr>
          <p:cNvGrpSpPr/>
          <p:nvPr/>
        </p:nvGrpSpPr>
        <p:grpSpPr>
          <a:xfrm>
            <a:off x="3012018" y="1130300"/>
            <a:ext cx="4241799" cy="4045277"/>
            <a:chOff x="3022601" y="1828800"/>
            <a:chExt cx="4241799" cy="404527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8071040-F25E-4247-9DB0-624EA4140C6F}"/>
                </a:ext>
              </a:extLst>
            </p:cNvPr>
            <p:cNvSpPr/>
            <p:nvPr/>
          </p:nvSpPr>
          <p:spPr>
            <a:xfrm>
              <a:off x="3022601" y="4494179"/>
              <a:ext cx="2049780" cy="1379898"/>
            </a:xfrm>
            <a:prstGeom prst="roundRect">
              <a:avLst/>
            </a:prstGeom>
            <a:solidFill>
              <a:srgbClr val="E5A99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E6865D4-6743-9351-1F30-1538A8F95054}"/>
                </a:ext>
              </a:extLst>
            </p:cNvPr>
            <p:cNvGrpSpPr/>
            <p:nvPr/>
          </p:nvGrpSpPr>
          <p:grpSpPr>
            <a:xfrm>
              <a:off x="3169920" y="1828800"/>
              <a:ext cx="4094480" cy="3820418"/>
              <a:chOff x="3200400" y="1828800"/>
              <a:chExt cx="4094480" cy="3820418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89C390B-7A55-2CCB-50F9-EBAEE38ABB6B}"/>
                  </a:ext>
                </a:extLst>
              </p:cNvPr>
              <p:cNvSpPr txBox="1"/>
              <p:nvPr/>
            </p:nvSpPr>
            <p:spPr>
              <a:xfrm>
                <a:off x="3200400" y="4572000"/>
                <a:ext cx="1828800" cy="10772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Sensemaking Workshops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~30 Task Force Members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CDE7FBB-3F66-9A71-2387-774029FA81CD}"/>
                  </a:ext>
                </a:extLst>
              </p:cNvPr>
              <p:cNvSpPr txBox="1"/>
              <p:nvPr/>
            </p:nvSpPr>
            <p:spPr>
              <a:xfrm>
                <a:off x="4495800" y="3200400"/>
                <a:ext cx="1600200" cy="592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48 insights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7 homework packets (Must/Should/Nice)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0740A1C-4C48-BDCA-8B56-9DD9A2692ED2}"/>
                  </a:ext>
                </a:extLst>
              </p:cNvPr>
              <p:cNvSpPr txBox="1"/>
              <p:nvPr/>
            </p:nvSpPr>
            <p:spPr>
              <a:xfrm>
                <a:off x="5694680" y="1828800"/>
                <a:ext cx="1600200" cy="4078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40 anchor insights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12 themes</a:t>
                </a: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9BC1429F-76A2-F8D8-4F81-D404A25817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0440" y="2515493"/>
                <a:ext cx="0" cy="192024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arrow" w="med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8733D377-8DB5-1343-655F-F4871D62705D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3274061" y="3749933"/>
                <a:ext cx="2286000" cy="1371600"/>
              </a:xfrm>
              <a:prstGeom prst="arc">
                <a:avLst/>
              </a:prstGeom>
              <a:ln>
                <a:solidFill>
                  <a:schemeClr val="tx1"/>
                </a:solidFill>
                <a:tailEnd type="arrow" w="med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FC7535C7-4244-B51D-83A6-B021E65CBAE9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4462781" y="2353635"/>
                <a:ext cx="2286000" cy="1371600"/>
              </a:xfrm>
              <a:prstGeom prst="arc">
                <a:avLst/>
              </a:prstGeom>
              <a:ln>
                <a:solidFill>
                  <a:schemeClr val="tx1"/>
                </a:solidFill>
                <a:tailEnd type="arrow" w="med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" name="Group 12" descr="Online survey: 1024 students disaggregated by enrollment type, race/ethnicity, age, gender created persistent barriers and promising practices which were distilled into 25 anchor insights">
            <a:extLst>
              <a:ext uri="{FF2B5EF4-FFF2-40B4-BE49-F238E27FC236}">
                <a16:creationId xmlns:a16="http://schemas.microsoft.com/office/drawing/2014/main" id="{B848C222-9D6C-2502-B265-18E40B31E750}"/>
              </a:ext>
            </a:extLst>
          </p:cNvPr>
          <p:cNvGrpSpPr/>
          <p:nvPr/>
        </p:nvGrpSpPr>
        <p:grpSpPr>
          <a:xfrm>
            <a:off x="5518998" y="1130300"/>
            <a:ext cx="4310380" cy="4045277"/>
            <a:chOff x="5529581" y="1828800"/>
            <a:chExt cx="4310380" cy="404527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806B075-1685-C13A-FC6E-34A8F013A021}"/>
                </a:ext>
              </a:extLst>
            </p:cNvPr>
            <p:cNvSpPr/>
            <p:nvPr/>
          </p:nvSpPr>
          <p:spPr>
            <a:xfrm>
              <a:off x="5529581" y="4494179"/>
              <a:ext cx="2049779" cy="1379898"/>
            </a:xfrm>
            <a:prstGeom prst="roundRect">
              <a:avLst/>
            </a:prstGeom>
            <a:solidFill>
              <a:srgbClr val="E5A99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76CEA8F-18B4-C596-6B94-0513B7B10B50}"/>
                </a:ext>
              </a:extLst>
            </p:cNvPr>
            <p:cNvGrpSpPr/>
            <p:nvPr/>
          </p:nvGrpSpPr>
          <p:grpSpPr>
            <a:xfrm>
              <a:off x="5745481" y="1828800"/>
              <a:ext cx="4094480" cy="3928140"/>
              <a:chOff x="5928361" y="1828800"/>
              <a:chExt cx="4094480" cy="3928140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7AAC5B8-2A4C-7975-A249-8231FCF40E53}"/>
                  </a:ext>
                </a:extLst>
              </p:cNvPr>
              <p:cNvSpPr txBox="1"/>
              <p:nvPr/>
            </p:nvSpPr>
            <p:spPr>
              <a:xfrm>
                <a:off x="5928361" y="4572000"/>
                <a:ext cx="1600200" cy="11849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Online Survey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1024 students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Disaggregated by enrollment type, race/ethnicity, age, gender.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D3E2D3E-73EC-D7FA-C2DB-48CC93EC64E6}"/>
                  </a:ext>
                </a:extLst>
              </p:cNvPr>
              <p:cNvSpPr txBox="1"/>
              <p:nvPr/>
            </p:nvSpPr>
            <p:spPr>
              <a:xfrm>
                <a:off x="7223761" y="3200400"/>
                <a:ext cx="1463040" cy="4078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Persistent barriers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Promising practices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A187B0C-FD87-4BC7-85EA-8FE8D6ABBFD4}"/>
                  </a:ext>
                </a:extLst>
              </p:cNvPr>
              <p:cNvSpPr txBox="1"/>
              <p:nvPr/>
            </p:nvSpPr>
            <p:spPr>
              <a:xfrm>
                <a:off x="8422641" y="1828800"/>
                <a:ext cx="1600200" cy="4078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~25 anchor insights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1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Themes TBD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AF43017-3158-AED4-9D34-02A9DF417B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8401" y="2515493"/>
                <a:ext cx="0" cy="192024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arrow" w="med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Arc 35">
                <a:extLst>
                  <a:ext uri="{FF2B5EF4-FFF2-40B4-BE49-F238E27FC236}">
                    <a16:creationId xmlns:a16="http://schemas.microsoft.com/office/drawing/2014/main" id="{2FD35A19-F0E9-900B-861F-0C8837A3E60C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6002022" y="3749933"/>
                <a:ext cx="2286000" cy="1371600"/>
              </a:xfrm>
              <a:prstGeom prst="arc">
                <a:avLst/>
              </a:prstGeom>
              <a:ln>
                <a:solidFill>
                  <a:schemeClr val="tx1"/>
                </a:solidFill>
                <a:tailEnd type="arrow" w="med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7" name="Arc 36">
                <a:extLst>
                  <a:ext uri="{FF2B5EF4-FFF2-40B4-BE49-F238E27FC236}">
                    <a16:creationId xmlns:a16="http://schemas.microsoft.com/office/drawing/2014/main" id="{FD4CEAF1-458C-230D-8859-FBCF929925A9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7190742" y="2353635"/>
                <a:ext cx="2286000" cy="1371600"/>
              </a:xfrm>
              <a:prstGeom prst="arc">
                <a:avLst/>
              </a:prstGeom>
              <a:ln>
                <a:solidFill>
                  <a:schemeClr val="tx1"/>
                </a:solidFill>
                <a:tailEnd type="arrow" w="med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" name="Group 13" descr="Bridging Workshop: 38 students created high impact priorities, underlying conditions to be addressed, and strategies that work">
            <a:extLst>
              <a:ext uri="{FF2B5EF4-FFF2-40B4-BE49-F238E27FC236}">
                <a16:creationId xmlns:a16="http://schemas.microsoft.com/office/drawing/2014/main" id="{C031039D-325A-7388-1151-05097D46CE52}"/>
              </a:ext>
            </a:extLst>
          </p:cNvPr>
          <p:cNvGrpSpPr/>
          <p:nvPr/>
        </p:nvGrpSpPr>
        <p:grpSpPr>
          <a:xfrm>
            <a:off x="8155901" y="1816993"/>
            <a:ext cx="3172080" cy="3358584"/>
            <a:chOff x="8166484" y="2515493"/>
            <a:chExt cx="3172080" cy="335858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B42FC79-62B0-9E64-584D-A9787BD771FD}"/>
                </a:ext>
              </a:extLst>
            </p:cNvPr>
            <p:cNvSpPr/>
            <p:nvPr/>
          </p:nvSpPr>
          <p:spPr>
            <a:xfrm>
              <a:off x="8166484" y="4494179"/>
              <a:ext cx="2049779" cy="1379898"/>
            </a:xfrm>
            <a:prstGeom prst="roundRect">
              <a:avLst/>
            </a:prstGeom>
            <a:solidFill>
              <a:srgbClr val="E5A99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1976A59-69B3-446F-0304-1EF82BF74EDD}"/>
                </a:ext>
              </a:extLst>
            </p:cNvPr>
            <p:cNvGrpSpPr/>
            <p:nvPr/>
          </p:nvGrpSpPr>
          <p:grpSpPr>
            <a:xfrm>
              <a:off x="8305804" y="2515493"/>
              <a:ext cx="3032760" cy="3133725"/>
              <a:chOff x="8717280" y="2515493"/>
              <a:chExt cx="3032760" cy="3133725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C9321F0-EAEA-E6F7-714D-AB44831877EF}"/>
                  </a:ext>
                </a:extLst>
              </p:cNvPr>
              <p:cNvSpPr txBox="1"/>
              <p:nvPr/>
            </p:nvSpPr>
            <p:spPr>
              <a:xfrm>
                <a:off x="8717280" y="4572000"/>
                <a:ext cx="1600200" cy="107721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Bridging Workshop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"/>
                    <a:ea typeface="+mn-ea"/>
                    <a:cs typeface="Segoe UI"/>
                  </a:rPr>
                  <a:t>38 students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99B9CF1-3756-856D-9F8F-A4671DF38715}"/>
                  </a:ext>
                </a:extLst>
              </p:cNvPr>
              <p:cNvSpPr txBox="1"/>
              <p:nvPr/>
            </p:nvSpPr>
            <p:spPr>
              <a:xfrm>
                <a:off x="10012680" y="2811832"/>
                <a:ext cx="1737360" cy="8925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High impact priorities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Underlying conditions to be addressed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Strategies that work</a:t>
                </a:r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A274CE0A-842C-854D-43C1-A38A719FB6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37320" y="2515493"/>
                <a:ext cx="0" cy="192024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arrow" w="med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Arc 41">
                <a:extLst>
                  <a:ext uri="{FF2B5EF4-FFF2-40B4-BE49-F238E27FC236}">
                    <a16:creationId xmlns:a16="http://schemas.microsoft.com/office/drawing/2014/main" id="{553C1982-D32E-BDA4-AF24-FB4AAD2B5423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8790941" y="3749933"/>
                <a:ext cx="2286000" cy="1371600"/>
              </a:xfrm>
              <a:prstGeom prst="arc">
                <a:avLst/>
              </a:prstGeom>
              <a:ln>
                <a:solidFill>
                  <a:schemeClr val="tx1"/>
                </a:solidFill>
                <a:tailEnd type="arrow" w="med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AF0C4BD-BAB8-8E1B-F224-0A152436D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8810" y="234666"/>
            <a:ext cx="11822934" cy="508473"/>
          </a:xfrm>
          <a:prstGeom prst="rect">
            <a:avLst/>
          </a:prstGeom>
          <a:gradFill>
            <a:gsLst>
              <a:gs pos="42000">
                <a:srgbClr val="D36F59"/>
              </a:gs>
              <a:gs pos="24000">
                <a:srgbClr val="886977"/>
              </a:gs>
              <a:gs pos="0">
                <a:srgbClr val="216182"/>
              </a:gs>
              <a:gs pos="100000">
                <a:sysClr val="window" lastClr="FFFFFF">
                  <a:alpha val="0"/>
                </a:sysClr>
              </a:gs>
            </a:gsLst>
            <a:lin ang="0" scaled="0"/>
          </a:gradFill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76835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85725" marR="0" lvl="0" indent="0" algn="l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prstClr val="black"/>
              </a:buClr>
              <a:buSzPts val="2800"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367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289384-5627-4692-1B52-FDF6D1EDD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072" y="213313"/>
            <a:ext cx="4188535" cy="533474"/>
          </a:xfrm>
          <a:prstGeom prst="rect">
            <a:avLst/>
          </a:prstGeom>
        </p:spPr>
      </p:pic>
      <p:sp>
        <p:nvSpPr>
          <p:cNvPr id="27" name="Title 5">
            <a:extLst>
              <a:ext uri="{FF2B5EF4-FFF2-40B4-BE49-F238E27FC236}">
                <a16:creationId xmlns:a16="http://schemas.microsoft.com/office/drawing/2014/main" id="{A8E286C1-A3F7-F5F6-F29E-A466387073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47791" y="169481"/>
            <a:ext cx="4077863" cy="4676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/>
                <a:sym typeface="Arial"/>
              </a:rPr>
              <a:t>Layered, Equity-Minded Approach</a:t>
            </a:r>
          </a:p>
        </p:txBody>
      </p:sp>
      <p:grpSp>
        <p:nvGrpSpPr>
          <p:cNvPr id="7" name="Group 6" descr="Listen: Qualitative&#10;Campus Open-Engagement Sessions&#10;Student Listening Sessions&#10;Faculty, Staff, &amp; Management Listening Sessions&#10;Trustee Engagement Session&#10;Conditions for Success Survey: Employees &amp;  Students&#10;Observations&#10;">
            <a:extLst>
              <a:ext uri="{FF2B5EF4-FFF2-40B4-BE49-F238E27FC236}">
                <a16:creationId xmlns:a16="http://schemas.microsoft.com/office/drawing/2014/main" id="{2A9DAEA1-9603-A944-B465-9B070495F61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7792226" y="4228233"/>
            <a:ext cx="4289774" cy="2126081"/>
            <a:chOff x="1654874" y="1843951"/>
            <a:chExt cx="2268380" cy="21260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9588E3-89D9-B734-ECC8-9F40C51E9DB5}"/>
                </a:ext>
              </a:extLst>
            </p:cNvPr>
            <p:cNvSpPr txBox="1"/>
            <p:nvPr/>
          </p:nvSpPr>
          <p:spPr>
            <a:xfrm>
              <a:off x="1683446" y="1843951"/>
              <a:ext cx="152198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LISTEN: Qualitative</a:t>
              </a:r>
            </a:p>
          </p:txBody>
        </p:sp>
        <p:sp>
          <p:nvSpPr>
            <p:cNvPr id="6" name="TextBox 5" descr="Listen: Qualitative&#10;Campus Open-Engagement Sessions&#10;Student Listening Sessions&#10;Faculty, Staff, &amp; Management Listening Sessions&#10;Trustee Engagement Session&#10;Conditions for Success Survey: Employees &amp;  Students&#10;Observations&#10;">
              <a:extLst>
                <a:ext uri="{FF2B5EF4-FFF2-40B4-BE49-F238E27FC236}">
                  <a16:creationId xmlns:a16="http://schemas.microsoft.com/office/drawing/2014/main" id="{EA359AFA-39BC-9E18-471C-A6B3CAB10F63}"/>
                </a:ext>
              </a:extLst>
            </p:cNvPr>
            <p:cNvSpPr txBox="1"/>
            <p:nvPr/>
          </p:nvSpPr>
          <p:spPr>
            <a:xfrm>
              <a:off x="1654874" y="2154150"/>
              <a:ext cx="226838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Campus Open-Engagement Sessions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Student Listening Sessions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Faculty, Staff, &amp; Management Listening Sessions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Trustee Engagement Session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Conditions for Success Survey: Employees &amp;  Students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Observations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9BD07AB-7EB1-7305-EB5F-30F3DC97B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768958" y="4254204"/>
            <a:ext cx="45719" cy="307777"/>
          </a:xfrm>
          <a:prstGeom prst="rect">
            <a:avLst/>
          </a:prstGeom>
          <a:solidFill>
            <a:schemeClr val="tx1"/>
          </a:solidFill>
          <a:ln w="317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140C331-F8FB-9710-28F9-7BAFB72C1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52" y="3484193"/>
            <a:ext cx="7074723" cy="3303402"/>
          </a:xfrm>
          <a:prstGeom prst="ellipse">
            <a:avLst/>
          </a:prstGeom>
          <a:solidFill>
            <a:srgbClr val="948CC2"/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23AC4B9-AD7C-25E7-9952-745320EAD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2171" y="5147462"/>
            <a:ext cx="1288553" cy="815503"/>
          </a:xfrm>
          <a:prstGeom prst="ellipse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Employee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Listening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Sessions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FB6E55-512F-B974-B0FF-03E7464F9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174" y="4409833"/>
            <a:ext cx="1013817" cy="691314"/>
          </a:xfrm>
          <a:prstGeom prst="ellipse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Observations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60070C7-7685-AB50-3734-FAF84EBCF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06" y="5215498"/>
            <a:ext cx="1082500" cy="747467"/>
          </a:xfrm>
          <a:prstGeom prst="ellipse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Trustee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Engagement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6A81AC2-2C57-A13D-15A8-78A80C6C0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0724" y="4873318"/>
            <a:ext cx="1385279" cy="915643"/>
          </a:xfrm>
          <a:prstGeom prst="ellipse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Conditions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for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Success Survey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905ED43-6612-AD5F-D4C6-A0154E8C9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39" y="4964843"/>
            <a:ext cx="1286233" cy="915643"/>
          </a:xfrm>
          <a:prstGeom prst="ellipse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Student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Listening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Sessions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76212B9-DC14-7EA4-C426-5F0E44754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175" y="4466543"/>
            <a:ext cx="1130538" cy="810545"/>
          </a:xfrm>
          <a:prstGeom prst="ellipse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Campus Sessions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7033D2-34F2-3DC1-7C04-2E511A220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71833" y="6182256"/>
            <a:ext cx="297121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LISTEN: Qualitative</a:t>
            </a:r>
          </a:p>
        </p:txBody>
      </p:sp>
    </p:spTree>
    <p:extLst>
      <p:ext uri="{BB962C8B-B14F-4D97-AF65-F5344CB8AC3E}">
        <p14:creationId xmlns:p14="http://schemas.microsoft.com/office/powerpoint/2010/main" val="2343502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B2913E-B3B6-42C0-0532-EBD3A98D5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072" y="213313"/>
            <a:ext cx="4188535" cy="533474"/>
          </a:xfrm>
          <a:prstGeom prst="rect">
            <a:avLst/>
          </a:prstGeom>
        </p:spPr>
      </p:pic>
      <p:sp>
        <p:nvSpPr>
          <p:cNvPr id="45" name="Title 5">
            <a:extLst>
              <a:ext uri="{FF2B5EF4-FFF2-40B4-BE49-F238E27FC236}">
                <a16:creationId xmlns:a16="http://schemas.microsoft.com/office/drawing/2014/main" id="{B744C7DE-5B86-BC7C-88C3-C00B8EE861D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47791" y="169481"/>
            <a:ext cx="4077863" cy="4676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/>
                <a:sym typeface="Arial"/>
              </a:rPr>
              <a:t>Layered, Equity-Minded Approach</a:t>
            </a:r>
          </a:p>
        </p:txBody>
      </p:sp>
      <p:grpSp>
        <p:nvGrpSpPr>
          <p:cNvPr id="11" name="Group 10" descr="Listen: Qualitative&#10;Campus Open-Engagement Sessions&#10;Student Listening Sessions&#10;Faculty, Staff, &amp; Management Listening Sessions&#10;Trustee Engagement Session&#10;Conditions for Success Survey: Employees &amp;  Students&#10;Observations">
            <a:extLst>
              <a:ext uri="{FF2B5EF4-FFF2-40B4-BE49-F238E27FC236}">
                <a16:creationId xmlns:a16="http://schemas.microsoft.com/office/drawing/2014/main" id="{FF149750-58B5-3C2D-245C-87612F184583}"/>
              </a:ext>
            </a:extLst>
          </p:cNvPr>
          <p:cNvGrpSpPr/>
          <p:nvPr/>
        </p:nvGrpSpPr>
        <p:grpSpPr>
          <a:xfrm>
            <a:off x="7766501" y="4214393"/>
            <a:ext cx="4289774" cy="2126081"/>
            <a:chOff x="1654874" y="1843951"/>
            <a:chExt cx="2268380" cy="212608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C414BA-5BF9-5499-2BF1-2580C1D50BB5}"/>
                </a:ext>
              </a:extLst>
            </p:cNvPr>
            <p:cNvSpPr txBox="1"/>
            <p:nvPr/>
          </p:nvSpPr>
          <p:spPr>
            <a:xfrm>
              <a:off x="1683446" y="1843951"/>
              <a:ext cx="152198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LISTEN: Qualitative</a:t>
              </a:r>
            </a:p>
          </p:txBody>
        </p:sp>
        <p:sp>
          <p:nvSpPr>
            <p:cNvPr id="10" name="TextBox 9" descr="Listen: Qualitative&#10;Campus Open-Engagement Sessions&#10;Student Listening Sessions&#10;Faculty, Staff, &amp; Management Listening Sessions&#10;Trustee Engagement Session&#10;Conditions for Success Survey: Employees &amp;  Students&#10;Observations&#10;">
              <a:extLst>
                <a:ext uri="{FF2B5EF4-FFF2-40B4-BE49-F238E27FC236}">
                  <a16:creationId xmlns:a16="http://schemas.microsoft.com/office/drawing/2014/main" id="{6F800D30-04B6-0424-4DF2-49017E9D58C6}"/>
                </a:ext>
              </a:extLst>
            </p:cNvPr>
            <p:cNvSpPr txBox="1"/>
            <p:nvPr/>
          </p:nvSpPr>
          <p:spPr>
            <a:xfrm>
              <a:off x="1654874" y="2154150"/>
              <a:ext cx="226838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Campus Open-Engagement Sessions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Student Listening Sessions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Faculty, Staff, &amp; Management Listening Sessions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Trustee Engagement Session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Conditions for Success Survey: Employees &amp;  Students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Observations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 descr="Uncover: Qualitative and Quantitative&#10;External: census, labor market&#10;College Success Metrics&#10;Student Bridging Session&#10;Facilities&#10;Building Age&#10;Facility Condition Index&#10;Space Inventory&#10;Room Utilization&#10;">
            <a:extLst>
              <a:ext uri="{FF2B5EF4-FFF2-40B4-BE49-F238E27FC236}">
                <a16:creationId xmlns:a16="http://schemas.microsoft.com/office/drawing/2014/main" id="{BA8195A6-4F57-E316-ED4A-5F0C1438818D}"/>
              </a:ext>
            </a:extLst>
          </p:cNvPr>
          <p:cNvGrpSpPr/>
          <p:nvPr/>
        </p:nvGrpSpPr>
        <p:grpSpPr>
          <a:xfrm>
            <a:off x="7789188" y="1946511"/>
            <a:ext cx="3908697" cy="2210277"/>
            <a:chOff x="1683445" y="1614852"/>
            <a:chExt cx="2384128" cy="26369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1A819DA-610D-5AD2-D669-730AE0E2C0D5}"/>
                </a:ext>
              </a:extLst>
            </p:cNvPr>
            <p:cNvSpPr txBox="1"/>
            <p:nvPr/>
          </p:nvSpPr>
          <p:spPr>
            <a:xfrm>
              <a:off x="1683445" y="1614852"/>
              <a:ext cx="2384128" cy="4039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45C3D8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UNCOVER: Qualitative + Quantitative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E17C9CA-8ED0-289C-3302-3BC4EB5BDF15}"/>
                </a:ext>
              </a:extLst>
            </p:cNvPr>
            <p:cNvSpPr txBox="1"/>
            <p:nvPr/>
          </p:nvSpPr>
          <p:spPr>
            <a:xfrm>
              <a:off x="1745651" y="2085376"/>
              <a:ext cx="2203910" cy="2166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External: census, labor market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College Success Metrics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Student Bridging Session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Facilities</a:t>
              </a:r>
            </a:p>
            <a:p>
              <a:pPr marL="628650" marR="0" lvl="1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Building Age</a:t>
              </a:r>
            </a:p>
            <a:p>
              <a:pPr marL="628650" marR="0" lvl="1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Facility Condition Index</a:t>
              </a:r>
            </a:p>
            <a:p>
              <a:pPr marL="628650" marR="0" lvl="1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Space Inventory</a:t>
              </a:r>
            </a:p>
            <a:p>
              <a:pPr marL="628650" marR="0" lvl="1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Room Utilization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4A50CF1A-1E56-C9A1-E333-130294187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713795" y="1951272"/>
            <a:ext cx="45719" cy="307777"/>
          </a:xfrm>
          <a:prstGeom prst="rect">
            <a:avLst/>
          </a:prstGeom>
          <a:solidFill>
            <a:schemeClr val="tx1"/>
          </a:solidFill>
          <a:ln w="317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348FB1-16E4-3423-FC86-FB7D0552C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771237" y="4218058"/>
            <a:ext cx="45719" cy="307777"/>
          </a:xfrm>
          <a:prstGeom prst="rect">
            <a:avLst/>
          </a:prstGeom>
          <a:solidFill>
            <a:schemeClr val="tx1"/>
          </a:solidFill>
          <a:ln w="317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3ACE606-2475-D796-5DEE-981C990DC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52" y="3484193"/>
            <a:ext cx="7074723" cy="3303402"/>
          </a:xfrm>
          <a:prstGeom prst="ellipse">
            <a:avLst/>
          </a:prstGeom>
          <a:solidFill>
            <a:srgbClr val="948CC2"/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19" name="Oval 4">
            <a:extLst>
              <a:ext uri="{FF2B5EF4-FFF2-40B4-BE49-F238E27FC236}">
                <a16:creationId xmlns:a16="http://schemas.microsoft.com/office/drawing/2014/main" id="{2151D5CB-E3DF-2EC2-1EA3-A1E8FE4AA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003" y="2396190"/>
            <a:ext cx="6582877" cy="2019423"/>
          </a:xfrm>
          <a:prstGeom prst="ellipse">
            <a:avLst/>
          </a:prstGeom>
          <a:solidFill>
            <a:srgbClr val="9ADFEA"/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6725B3C-92ED-8434-86A5-5F94CAC18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2171" y="5147462"/>
            <a:ext cx="1288553" cy="815503"/>
          </a:xfrm>
          <a:prstGeom prst="ellipse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Employee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Listening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Sessions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0F6D42D-4E62-51AE-662D-CC51814B6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174" y="4409833"/>
            <a:ext cx="1013817" cy="691314"/>
          </a:xfrm>
          <a:prstGeom prst="ellipse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Observations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AA419D7-1786-596B-274B-50EB95061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06" y="5215498"/>
            <a:ext cx="1082500" cy="747467"/>
          </a:xfrm>
          <a:prstGeom prst="ellipse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Trustee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Engagement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0BBDF28-28A4-C3D0-DB21-C8D5722DC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0724" y="4873318"/>
            <a:ext cx="1385279" cy="915643"/>
          </a:xfrm>
          <a:prstGeom prst="ellipse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Conditions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for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Success Survey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317A33D-2E48-5FFB-653F-BEE448DDA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072" y="3290793"/>
            <a:ext cx="2377546" cy="666110"/>
          </a:xfrm>
          <a:prstGeom prst="ellipse">
            <a:avLst/>
          </a:prstGeom>
          <a:solidFill>
            <a:schemeClr val="tx1">
              <a:lumMod val="65000"/>
              <a:lumOff val="35000"/>
              <a:alpha val="90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College Success Metrics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5007213-D675-BDE9-64FD-E0DBD98FF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405" y="3050489"/>
            <a:ext cx="1731735" cy="820455"/>
          </a:xfrm>
          <a:prstGeom prst="ellipse">
            <a:avLst/>
          </a:prstGeom>
          <a:solidFill>
            <a:schemeClr val="tx1">
              <a:lumMod val="65000"/>
              <a:lumOff val="35000"/>
              <a:alpha val="90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Facilities Data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63DE41-A909-74AF-212E-20140FDE3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83166" y="3926806"/>
            <a:ext cx="407044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UNCOVER: Qualitative + Quantitative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E3C1A02-0369-7F84-4B04-143D54324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0160" y="2570285"/>
            <a:ext cx="3252636" cy="673507"/>
          </a:xfrm>
          <a:prstGeom prst="ellipse">
            <a:avLst/>
          </a:prstGeom>
          <a:solidFill>
            <a:schemeClr val="bg1">
              <a:lumMod val="65000"/>
              <a:alpha val="90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Student Bridging Session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5BA90E6-8A20-2085-0065-F6711EDB5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39" y="4964843"/>
            <a:ext cx="1286233" cy="915643"/>
          </a:xfrm>
          <a:prstGeom prst="ellipse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Student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Listening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Sessions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DF62EF7-D845-12AA-92C5-0D69C06E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175" y="4466543"/>
            <a:ext cx="1130538" cy="810545"/>
          </a:xfrm>
          <a:prstGeom prst="ellipse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Campus Sessions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6BB2D4A-63FA-8E30-81CB-09D1B87BF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71833" y="6182256"/>
            <a:ext cx="297121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LISTEN: Qualitative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7B89BA4-2007-3783-A200-050D53CEF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031" y="3027990"/>
            <a:ext cx="1912336" cy="898545"/>
          </a:xfrm>
          <a:prstGeom prst="ellipse">
            <a:avLst/>
          </a:prstGeom>
          <a:solidFill>
            <a:schemeClr val="tx1">
              <a:lumMod val="65000"/>
              <a:lumOff val="35000"/>
              <a:alpha val="90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External Regional Data</a:t>
            </a:r>
          </a:p>
        </p:txBody>
      </p:sp>
    </p:spTree>
    <p:extLst>
      <p:ext uri="{BB962C8B-B14F-4D97-AF65-F5344CB8AC3E}">
        <p14:creationId xmlns:p14="http://schemas.microsoft.com/office/powerpoint/2010/main" val="3687416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51FFF3-FC2F-4D62-7C86-2DAB20F1D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072" y="213313"/>
            <a:ext cx="4188535" cy="5334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AE7E98-8B64-1020-5459-CA2FB9FDF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706118" y="861400"/>
            <a:ext cx="45719" cy="307777"/>
          </a:xfrm>
          <a:prstGeom prst="rect">
            <a:avLst/>
          </a:prstGeom>
          <a:solidFill>
            <a:schemeClr val="tx1"/>
          </a:solidFill>
          <a:ln w="317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rgbClr val="CCCC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9" name="Title 5">
            <a:extLst>
              <a:ext uri="{FF2B5EF4-FFF2-40B4-BE49-F238E27FC236}">
                <a16:creationId xmlns:a16="http://schemas.microsoft.com/office/drawing/2014/main" id="{64BDC9C0-797C-7486-670F-AADC934C597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47791" y="169481"/>
            <a:ext cx="4077863" cy="4676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/>
                <a:sym typeface="Arial"/>
              </a:rPr>
              <a:t>Layered, Equity-Minded Approach</a:t>
            </a:r>
          </a:p>
        </p:txBody>
      </p:sp>
      <p:grpSp>
        <p:nvGrpSpPr>
          <p:cNvPr id="9" name="Group 8" descr="Design: Qualitative &amp; Quantitative&#10;Strategic Priorities Survey (Employees and Students)&#10;Spring Joint Planning: Areas of Focus and Priority Goals&#10;">
            <a:extLst>
              <a:ext uri="{FF2B5EF4-FFF2-40B4-BE49-F238E27FC236}">
                <a16:creationId xmlns:a16="http://schemas.microsoft.com/office/drawing/2014/main" id="{10B8E156-E66D-8B78-84F7-E78CA2C4BAA3}"/>
              </a:ext>
            </a:extLst>
          </p:cNvPr>
          <p:cNvGrpSpPr/>
          <p:nvPr/>
        </p:nvGrpSpPr>
        <p:grpSpPr>
          <a:xfrm>
            <a:off x="7876893" y="781750"/>
            <a:ext cx="3807918" cy="1292784"/>
            <a:chOff x="1687238" y="2081357"/>
            <a:chExt cx="2292657" cy="129278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35D234B-5DB9-E5BA-BD2B-C4E40FB3B997}"/>
                </a:ext>
              </a:extLst>
            </p:cNvPr>
            <p:cNvSpPr txBox="1"/>
            <p:nvPr/>
          </p:nvSpPr>
          <p:spPr>
            <a:xfrm>
              <a:off x="1687238" y="2081357"/>
              <a:ext cx="229265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CCCC0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DESIGN: Qualitative + Quantitative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6C5E5E3-2B34-5FE7-9502-7C82F346A735}"/>
                </a:ext>
              </a:extLst>
            </p:cNvPr>
            <p:cNvSpPr txBox="1"/>
            <p:nvPr/>
          </p:nvSpPr>
          <p:spPr>
            <a:xfrm>
              <a:off x="1727009" y="2420034"/>
              <a:ext cx="220391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Strategic Priorities Survey (Employees and Students)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Spring Joint Planning: Areas of Focus and Priority Goals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E2779C9-85DE-AF5A-9DFD-4959BCE49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77465" y="2142873"/>
            <a:ext cx="3908697" cy="2210277"/>
            <a:chOff x="1683445" y="1614852"/>
            <a:chExt cx="2384128" cy="26369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E9AEAE7-7B33-7502-F202-E7B8C3E1EEAF}"/>
                </a:ext>
              </a:extLst>
            </p:cNvPr>
            <p:cNvSpPr txBox="1"/>
            <p:nvPr/>
          </p:nvSpPr>
          <p:spPr>
            <a:xfrm>
              <a:off x="1683445" y="1614852"/>
              <a:ext cx="2384128" cy="4039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45C3D8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UNCOVER: Qualitative + Quantitative</a:t>
              </a:r>
            </a:p>
          </p:txBody>
        </p:sp>
        <p:sp>
          <p:nvSpPr>
            <p:cNvPr id="12" name="TextBox 11" descr="Uncover: Qualitative &amp; Quantitative&#10;• External: census, labor market&#10;• College Success Metrics&#10;• Student Bridging Session&#10;• Facilities&#10;• Building Age&#10;• Facility Condition Index&#10;• Space Inventory&#10;• Room Utilization&#10;">
              <a:extLst>
                <a:ext uri="{FF2B5EF4-FFF2-40B4-BE49-F238E27FC236}">
                  <a16:creationId xmlns:a16="http://schemas.microsoft.com/office/drawing/2014/main" id="{4D25A7A4-B4FF-3CB8-A2F1-DB88ADEFB46B}"/>
                </a:ext>
              </a:extLst>
            </p:cNvPr>
            <p:cNvSpPr txBox="1"/>
            <p:nvPr/>
          </p:nvSpPr>
          <p:spPr>
            <a:xfrm>
              <a:off x="1745651" y="2085376"/>
              <a:ext cx="2203910" cy="2166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External: census, labor market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College Success Metrics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Student Bridging Session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Facilities</a:t>
              </a:r>
            </a:p>
            <a:p>
              <a:pPr marL="628650" marR="0" lvl="1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Building Age</a:t>
              </a:r>
            </a:p>
            <a:p>
              <a:pPr marL="628650" marR="0" lvl="1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Facility Condition Index</a:t>
              </a:r>
            </a:p>
            <a:p>
              <a:pPr marL="628650" marR="0" lvl="1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Space Inventory</a:t>
              </a:r>
            </a:p>
            <a:p>
              <a:pPr marL="628650" marR="0" lvl="1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Room Utilization</a:t>
              </a:r>
            </a:p>
          </p:txBody>
        </p:sp>
      </p:grpSp>
      <p:grpSp>
        <p:nvGrpSpPr>
          <p:cNvPr id="17" name="Group 16" descr="Listen: Qualitative&#10;Campus Open-Engagement Sessions&#10;Student Listening Sessions&#10;Faculty, Staff, &amp; Management Listening Sessions&#10;Trustee Engagement Session&#10;Conditions for Success Survey: Employees &amp;  Students&#10;Observations&#10;">
            <a:extLst>
              <a:ext uri="{FF2B5EF4-FFF2-40B4-BE49-F238E27FC236}">
                <a16:creationId xmlns:a16="http://schemas.microsoft.com/office/drawing/2014/main" id="{8909D899-5ABB-0F01-01A8-3AB9AE8F8142}"/>
              </a:ext>
            </a:extLst>
          </p:cNvPr>
          <p:cNvGrpSpPr/>
          <p:nvPr/>
        </p:nvGrpSpPr>
        <p:grpSpPr>
          <a:xfrm>
            <a:off x="7781643" y="4270566"/>
            <a:ext cx="4289774" cy="2126081"/>
            <a:chOff x="1654874" y="1843951"/>
            <a:chExt cx="2268380" cy="212608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DC63F8B-E298-D985-ECD4-456B7EA5A276}"/>
                </a:ext>
              </a:extLst>
            </p:cNvPr>
            <p:cNvSpPr txBox="1"/>
            <p:nvPr/>
          </p:nvSpPr>
          <p:spPr>
            <a:xfrm>
              <a:off x="1683446" y="1843951"/>
              <a:ext cx="152198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LISTEN: Qualitative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4C3D738-87D2-4060-14F2-BBA4F3E44198}"/>
                </a:ext>
              </a:extLst>
            </p:cNvPr>
            <p:cNvSpPr txBox="1"/>
            <p:nvPr/>
          </p:nvSpPr>
          <p:spPr>
            <a:xfrm>
              <a:off x="1654874" y="2154150"/>
              <a:ext cx="226838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Campus Open-Engagement Sessions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Student Listening Sessions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Faculty, Staff, &amp; Management Listening Sessions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Trustee Engagement Session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Conditions for Success Survey: Employees &amp;  Students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Observations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922E5B2-6B82-1FA6-E17D-141637185E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702072" y="2235720"/>
            <a:ext cx="45719" cy="307777"/>
          </a:xfrm>
          <a:prstGeom prst="rect">
            <a:avLst/>
          </a:prstGeom>
          <a:solidFill>
            <a:schemeClr val="tx1"/>
          </a:solidFill>
          <a:ln w="317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DF1679F-3631-DEA6-2E16-1B599FF08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758374" y="4317704"/>
            <a:ext cx="45719" cy="307777"/>
          </a:xfrm>
          <a:prstGeom prst="rect">
            <a:avLst/>
          </a:prstGeom>
          <a:solidFill>
            <a:schemeClr val="tx1"/>
          </a:solidFill>
          <a:ln w="317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9F5C86B-9627-DCEE-89B5-B086F277C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52" y="3484193"/>
            <a:ext cx="7074723" cy="3303402"/>
          </a:xfrm>
          <a:prstGeom prst="ellipse">
            <a:avLst/>
          </a:prstGeom>
          <a:solidFill>
            <a:srgbClr val="948CC2"/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25" name="Oval 4">
            <a:extLst>
              <a:ext uri="{FF2B5EF4-FFF2-40B4-BE49-F238E27FC236}">
                <a16:creationId xmlns:a16="http://schemas.microsoft.com/office/drawing/2014/main" id="{2DA773AA-5A4A-8F51-84F9-59930C0A9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003" y="2396190"/>
            <a:ext cx="6582877" cy="2019423"/>
          </a:xfrm>
          <a:prstGeom prst="ellipse">
            <a:avLst/>
          </a:prstGeom>
          <a:solidFill>
            <a:srgbClr val="9ADFEA"/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27" name="Oval 4">
            <a:extLst>
              <a:ext uri="{FF2B5EF4-FFF2-40B4-BE49-F238E27FC236}">
                <a16:creationId xmlns:a16="http://schemas.microsoft.com/office/drawing/2014/main" id="{D883E8E9-940C-2A57-4F20-51297D76E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803" y="860957"/>
            <a:ext cx="5921760" cy="1679920"/>
          </a:xfrm>
          <a:prstGeom prst="ellipse">
            <a:avLst/>
          </a:prstGeom>
          <a:solidFill>
            <a:srgbClr val="CFD368"/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BB2C24F-C7C0-82A1-D67B-20953FE9D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0419" y="1228587"/>
            <a:ext cx="2037556" cy="797029"/>
          </a:xfrm>
          <a:prstGeom prst="ellipse">
            <a:avLst/>
          </a:prstGeom>
          <a:solidFill>
            <a:schemeClr val="tx1">
              <a:lumMod val="50000"/>
              <a:lumOff val="50000"/>
              <a:alpha val="90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Joint Planning: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Areas of Focus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Priority Goals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0C1FFC6-C1CE-B924-C979-85FB34E45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0713" y="1242541"/>
            <a:ext cx="1932204" cy="783076"/>
          </a:xfrm>
          <a:prstGeom prst="ellipse">
            <a:avLst/>
          </a:prstGeom>
          <a:solidFill>
            <a:schemeClr val="tx1">
              <a:lumMod val="50000"/>
              <a:lumOff val="50000"/>
              <a:alpha val="90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Strategic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Priorities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Survey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8BA8A20-E89E-C37F-0DED-9B5876901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2171" y="5147462"/>
            <a:ext cx="1288553" cy="815503"/>
          </a:xfrm>
          <a:prstGeom prst="ellipse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Employee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Listening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Sessions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8456B0C-5559-9386-5C6B-6153851C3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174" y="4409833"/>
            <a:ext cx="1013817" cy="691314"/>
          </a:xfrm>
          <a:prstGeom prst="ellipse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Observations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A45B1B8-0F65-E38D-D4FE-CDF9B8AEA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06" y="5215498"/>
            <a:ext cx="1082500" cy="747467"/>
          </a:xfrm>
          <a:prstGeom prst="ellipse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Trustee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Engagement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EB92905-F7EC-82C0-B0B7-82F316350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0724" y="4873318"/>
            <a:ext cx="1385279" cy="915643"/>
          </a:xfrm>
          <a:prstGeom prst="ellipse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Conditions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for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Success Survey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DB0C528-B882-528C-F372-C1B15B44B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072" y="3290793"/>
            <a:ext cx="2377546" cy="666110"/>
          </a:xfrm>
          <a:prstGeom prst="ellipse">
            <a:avLst/>
          </a:prstGeom>
          <a:solidFill>
            <a:schemeClr val="tx1">
              <a:lumMod val="65000"/>
              <a:lumOff val="35000"/>
              <a:alpha val="90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College Success Metrics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CCD8972-670F-0742-5776-B71CBB61B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405" y="3050489"/>
            <a:ext cx="1731735" cy="820455"/>
          </a:xfrm>
          <a:prstGeom prst="ellipse">
            <a:avLst/>
          </a:prstGeom>
          <a:solidFill>
            <a:schemeClr val="tx1">
              <a:lumMod val="65000"/>
              <a:lumOff val="35000"/>
              <a:alpha val="90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Facilities Data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0C7C8F4-8A0E-83E6-F37E-A26F6B04A31C}"/>
              </a:ext>
            </a:extLst>
          </p:cNvPr>
          <p:cNvSpPr txBox="1"/>
          <p:nvPr/>
        </p:nvSpPr>
        <p:spPr>
          <a:xfrm>
            <a:off x="2183166" y="3926806"/>
            <a:ext cx="407044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UNCOVER: Qualitative + Quantitative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0D0AF2A-E7BC-4002-DA91-98D0ED692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0160" y="2570285"/>
            <a:ext cx="3252636" cy="673507"/>
          </a:xfrm>
          <a:prstGeom prst="ellipse">
            <a:avLst/>
          </a:prstGeom>
          <a:solidFill>
            <a:schemeClr val="bg1">
              <a:lumMod val="65000"/>
              <a:alpha val="90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Student Bridging Session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BB9C86F-458A-6864-399D-8BBF5F94D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39" y="4964843"/>
            <a:ext cx="1286233" cy="915643"/>
          </a:xfrm>
          <a:prstGeom prst="ellipse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Student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Listening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Sessions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5C78687-A66F-09D0-285F-3C9FDC93F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175" y="4466543"/>
            <a:ext cx="1130538" cy="810545"/>
          </a:xfrm>
          <a:prstGeom prst="ellipse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Campus Sessions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8843A67-98E2-87D0-B666-BBB6B0F37404}"/>
              </a:ext>
            </a:extLst>
          </p:cNvPr>
          <p:cNvSpPr txBox="1"/>
          <p:nvPr/>
        </p:nvSpPr>
        <p:spPr>
          <a:xfrm>
            <a:off x="2771833" y="6182256"/>
            <a:ext cx="297121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LISTEN: Qualitative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C4F04F7-954B-4F6C-62B5-21B2CDCB6978}"/>
              </a:ext>
            </a:extLst>
          </p:cNvPr>
          <p:cNvSpPr txBox="1"/>
          <p:nvPr/>
        </p:nvSpPr>
        <p:spPr>
          <a:xfrm>
            <a:off x="2163387" y="2074998"/>
            <a:ext cx="408491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DESIGN: Qualitative + Quantitative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0D52937-97B6-54B9-51C3-1E67A6891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031" y="3027990"/>
            <a:ext cx="1912336" cy="898545"/>
          </a:xfrm>
          <a:prstGeom prst="ellipse">
            <a:avLst/>
          </a:prstGeom>
          <a:solidFill>
            <a:schemeClr val="tx1">
              <a:lumMod val="65000"/>
              <a:lumOff val="35000"/>
              <a:alpha val="90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External Regional Data</a:t>
            </a:r>
          </a:p>
        </p:txBody>
      </p:sp>
    </p:spTree>
    <p:extLst>
      <p:ext uri="{BB962C8B-B14F-4D97-AF65-F5344CB8AC3E}">
        <p14:creationId xmlns:p14="http://schemas.microsoft.com/office/powerpoint/2010/main" val="210587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6CAC8-E7DB-6390-14B7-2049654C0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cide: Institutional goals, facilities guiding principles, decision-making rubric">
            <a:extLst>
              <a:ext uri="{FF2B5EF4-FFF2-40B4-BE49-F238E27FC236}">
                <a16:creationId xmlns:a16="http://schemas.microsoft.com/office/drawing/2014/main" id="{F9A0D7FD-3FF9-6E96-D3D7-235CDAAA0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072" y="213313"/>
            <a:ext cx="4188535" cy="5334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DF4EC7-2719-8BFA-E934-71F4819AA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706118" y="998983"/>
            <a:ext cx="45719" cy="307777"/>
          </a:xfrm>
          <a:prstGeom prst="rect">
            <a:avLst/>
          </a:prstGeom>
          <a:solidFill>
            <a:schemeClr val="tx1"/>
          </a:solidFill>
          <a:ln w="317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rgbClr val="CCCC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1" name="Group 10" descr="Design: Qualitative &amp; Quantitative&#10;• Strategic Priorities Survey (Employees and Students)&#10;• Spring Joint Planning: Areas of Focus and Priority Goals&#10;">
            <a:extLst>
              <a:ext uri="{FF2B5EF4-FFF2-40B4-BE49-F238E27FC236}">
                <a16:creationId xmlns:a16="http://schemas.microsoft.com/office/drawing/2014/main" id="{A64484E9-07A0-BC85-1F61-AB9E746E21BA}"/>
              </a:ext>
            </a:extLst>
          </p:cNvPr>
          <p:cNvGrpSpPr/>
          <p:nvPr/>
        </p:nvGrpSpPr>
        <p:grpSpPr>
          <a:xfrm>
            <a:off x="7823976" y="781750"/>
            <a:ext cx="3807918" cy="1292784"/>
            <a:chOff x="1687238" y="2081357"/>
            <a:chExt cx="2292657" cy="129278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16CC7B2-43F0-D379-1190-92C14D754FDA}"/>
                </a:ext>
              </a:extLst>
            </p:cNvPr>
            <p:cNvSpPr txBox="1"/>
            <p:nvPr/>
          </p:nvSpPr>
          <p:spPr>
            <a:xfrm>
              <a:off x="1687238" y="2081357"/>
              <a:ext cx="229265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CCCC0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DESIGN: Qualitative + Quantitative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0B05950-7EC3-5C49-A383-EA1C1B636D80}"/>
                </a:ext>
              </a:extLst>
            </p:cNvPr>
            <p:cNvSpPr txBox="1"/>
            <p:nvPr/>
          </p:nvSpPr>
          <p:spPr>
            <a:xfrm>
              <a:off x="1727009" y="2420034"/>
              <a:ext cx="220391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Strategic Priorities Survey (Employees and Students)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Spring Joint Planning: Areas of Focus and Priority Goals</a:t>
              </a:r>
            </a:p>
          </p:txBody>
        </p:sp>
      </p:grpSp>
      <p:grpSp>
        <p:nvGrpSpPr>
          <p:cNvPr id="15" name="Group 14" descr="Uncover: Qualitative &amp; Quantitative&#10;• External: census, labor market&#10;• College Success Metrics&#10;• Student Bridging Session&#10;• Facilities&#10;• Building Age&#10;• Facility Condition Index&#10;• Space Inventory&#10;• Room Utilization&#10;">
            <a:extLst>
              <a:ext uri="{FF2B5EF4-FFF2-40B4-BE49-F238E27FC236}">
                <a16:creationId xmlns:a16="http://schemas.microsoft.com/office/drawing/2014/main" id="{8D116C19-FF36-34CF-371C-881CC7124324}"/>
              </a:ext>
            </a:extLst>
          </p:cNvPr>
          <p:cNvGrpSpPr/>
          <p:nvPr/>
        </p:nvGrpSpPr>
        <p:grpSpPr>
          <a:xfrm>
            <a:off x="7766882" y="2079373"/>
            <a:ext cx="3908697" cy="2210277"/>
            <a:chOff x="1683445" y="1614852"/>
            <a:chExt cx="2384128" cy="26369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417C96-8612-180F-B74E-664508230017}"/>
                </a:ext>
              </a:extLst>
            </p:cNvPr>
            <p:cNvSpPr txBox="1"/>
            <p:nvPr/>
          </p:nvSpPr>
          <p:spPr>
            <a:xfrm>
              <a:off x="1683445" y="1614852"/>
              <a:ext cx="2384128" cy="4039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45C3D8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UNCOVER: Qualitative + Quantitative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EAAB120-CC17-1DEF-D4E9-DE9BA41581E7}"/>
                </a:ext>
              </a:extLst>
            </p:cNvPr>
            <p:cNvSpPr txBox="1"/>
            <p:nvPr/>
          </p:nvSpPr>
          <p:spPr>
            <a:xfrm>
              <a:off x="1745651" y="2085376"/>
              <a:ext cx="2203910" cy="2166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External: census, labor market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College Success Metrics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Student Bridging Session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Facilities</a:t>
              </a:r>
            </a:p>
            <a:p>
              <a:pPr marL="628650" marR="0" lvl="1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Building Age</a:t>
              </a:r>
            </a:p>
            <a:p>
              <a:pPr marL="628650" marR="0" lvl="1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Facility Condition Index</a:t>
              </a:r>
            </a:p>
            <a:p>
              <a:pPr marL="628650" marR="0" lvl="1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Space Inventory</a:t>
              </a:r>
            </a:p>
            <a:p>
              <a:pPr marL="628650" marR="0" lvl="1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Room Utilization</a:t>
              </a:r>
            </a:p>
          </p:txBody>
        </p:sp>
      </p:grpSp>
      <p:grpSp>
        <p:nvGrpSpPr>
          <p:cNvPr id="19" name="Group 18" descr="Listen: Qualitative&#10;Campus Open-Engagement Sessions&#10;Student Listening Sessions&#10;Faculty, Staff, &amp; Management Listening Sessions&#10;Trustee Engagement Session&#10;Conditions for Success Survey: Employees &amp;  Students&#10;Observations&#10;">
            <a:extLst>
              <a:ext uri="{FF2B5EF4-FFF2-40B4-BE49-F238E27FC236}">
                <a16:creationId xmlns:a16="http://schemas.microsoft.com/office/drawing/2014/main" id="{B33F9618-EA01-9D1F-D4BF-C0069BB57AF3}"/>
              </a:ext>
            </a:extLst>
          </p:cNvPr>
          <p:cNvGrpSpPr/>
          <p:nvPr/>
        </p:nvGrpSpPr>
        <p:grpSpPr>
          <a:xfrm>
            <a:off x="7771059" y="4228233"/>
            <a:ext cx="4289774" cy="2126081"/>
            <a:chOff x="1654874" y="1843951"/>
            <a:chExt cx="2268380" cy="212608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04BF9B-DACB-752E-D20C-45D742CD0E98}"/>
                </a:ext>
              </a:extLst>
            </p:cNvPr>
            <p:cNvSpPr txBox="1"/>
            <p:nvPr/>
          </p:nvSpPr>
          <p:spPr>
            <a:xfrm>
              <a:off x="1683446" y="1843951"/>
              <a:ext cx="152198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LISTEN: Qualitative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EC22183-6D9B-D3A5-222C-587ABFC34EDE}"/>
                </a:ext>
              </a:extLst>
            </p:cNvPr>
            <p:cNvSpPr txBox="1"/>
            <p:nvPr/>
          </p:nvSpPr>
          <p:spPr>
            <a:xfrm>
              <a:off x="1654874" y="2154150"/>
              <a:ext cx="226838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Campus Open-Engagement Sessions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Student Listening Sessions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Faculty, Staff, &amp; Management Listening Sessions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Trustee Engagement Session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Conditions for Success Survey: Employees &amp;  Students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Observations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9470424-E157-888B-C04B-1E43E056B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702072" y="2087553"/>
            <a:ext cx="45719" cy="307777"/>
          </a:xfrm>
          <a:prstGeom prst="rect">
            <a:avLst/>
          </a:prstGeom>
          <a:solidFill>
            <a:schemeClr val="tx1"/>
          </a:solidFill>
          <a:ln w="317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A18E224-801A-F2F9-02D9-619278274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747791" y="4254204"/>
            <a:ext cx="45719" cy="307777"/>
          </a:xfrm>
          <a:prstGeom prst="rect">
            <a:avLst/>
          </a:prstGeom>
          <a:solidFill>
            <a:schemeClr val="tx1"/>
          </a:solidFill>
          <a:ln w="317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EB8A26F-877B-7E25-223C-C1AB2AA95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52" y="3484193"/>
            <a:ext cx="7074723" cy="3303402"/>
          </a:xfrm>
          <a:prstGeom prst="ellipse">
            <a:avLst/>
          </a:prstGeom>
          <a:solidFill>
            <a:srgbClr val="948CC2"/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27" name="Oval 4">
            <a:extLst>
              <a:ext uri="{FF2B5EF4-FFF2-40B4-BE49-F238E27FC236}">
                <a16:creationId xmlns:a16="http://schemas.microsoft.com/office/drawing/2014/main" id="{68E560D1-E8CF-FD58-42C7-5ECEF0E6D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003" y="2396190"/>
            <a:ext cx="6582877" cy="2019423"/>
          </a:xfrm>
          <a:prstGeom prst="ellipse">
            <a:avLst/>
          </a:prstGeom>
          <a:solidFill>
            <a:srgbClr val="9ADFEA"/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29" name="Oval 4">
            <a:extLst>
              <a:ext uri="{FF2B5EF4-FFF2-40B4-BE49-F238E27FC236}">
                <a16:creationId xmlns:a16="http://schemas.microsoft.com/office/drawing/2014/main" id="{DA5A0847-669C-2E44-9900-C167ABDF1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803" y="860957"/>
            <a:ext cx="5921760" cy="1679920"/>
          </a:xfrm>
          <a:prstGeom prst="ellipse">
            <a:avLst/>
          </a:prstGeom>
          <a:solidFill>
            <a:srgbClr val="CFD368"/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6207350-BF85-11B4-9760-61B03F373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0419" y="1228587"/>
            <a:ext cx="2037556" cy="797029"/>
          </a:xfrm>
          <a:prstGeom prst="ellipse">
            <a:avLst/>
          </a:prstGeom>
          <a:solidFill>
            <a:schemeClr val="tx1">
              <a:lumMod val="50000"/>
              <a:lumOff val="50000"/>
              <a:alpha val="90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Joint Planning: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Areas of Focus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Priority Goals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C5DA1A8-B46C-F5FB-E1FB-C994F60B3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0713" y="1242541"/>
            <a:ext cx="1932204" cy="783076"/>
          </a:xfrm>
          <a:prstGeom prst="ellipse">
            <a:avLst/>
          </a:prstGeom>
          <a:solidFill>
            <a:schemeClr val="tx1">
              <a:lumMod val="50000"/>
              <a:lumOff val="50000"/>
              <a:alpha val="90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Strategic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Priorities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Survey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E5AB393-C477-9062-C05B-6730E7754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2171" y="5147462"/>
            <a:ext cx="1288553" cy="815503"/>
          </a:xfrm>
          <a:prstGeom prst="ellipse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Employee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Listening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Sessions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822EBD1-B699-28F7-3D31-C4B85C2B3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174" y="4409833"/>
            <a:ext cx="1013817" cy="691314"/>
          </a:xfrm>
          <a:prstGeom prst="ellipse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Observations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3262206-4567-B262-526C-B0F622275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06" y="5215498"/>
            <a:ext cx="1082500" cy="747467"/>
          </a:xfrm>
          <a:prstGeom prst="ellipse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Trustee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Engagement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6BC0881-89CA-0D2A-6719-9677843BD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0724" y="4873318"/>
            <a:ext cx="1385279" cy="915643"/>
          </a:xfrm>
          <a:prstGeom prst="ellipse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Conditions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for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Success Survey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5D2451F-BFAD-D4B2-7FDE-0216AFAF4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072" y="3290793"/>
            <a:ext cx="2377546" cy="666110"/>
          </a:xfrm>
          <a:prstGeom prst="ellipse">
            <a:avLst/>
          </a:prstGeom>
          <a:solidFill>
            <a:schemeClr val="tx1">
              <a:lumMod val="65000"/>
              <a:lumOff val="35000"/>
              <a:alpha val="90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College Success Metrics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F40221C-2046-1B9F-0A43-552784B96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405" y="3050489"/>
            <a:ext cx="1731735" cy="820455"/>
          </a:xfrm>
          <a:prstGeom prst="ellipse">
            <a:avLst/>
          </a:prstGeom>
          <a:solidFill>
            <a:schemeClr val="tx1">
              <a:lumMod val="65000"/>
              <a:lumOff val="35000"/>
              <a:alpha val="90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Facilities Data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C4B5888-7909-11DD-E341-283E42F18E42}"/>
              </a:ext>
            </a:extLst>
          </p:cNvPr>
          <p:cNvSpPr txBox="1"/>
          <p:nvPr/>
        </p:nvSpPr>
        <p:spPr>
          <a:xfrm>
            <a:off x="2183166" y="3926806"/>
            <a:ext cx="407044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UNCOVER: Qualitative + Quantitative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033E865-90A8-F39D-6B46-91871D3A3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0160" y="2570285"/>
            <a:ext cx="3252636" cy="673507"/>
          </a:xfrm>
          <a:prstGeom prst="ellipse">
            <a:avLst/>
          </a:prstGeom>
          <a:solidFill>
            <a:schemeClr val="bg1">
              <a:lumMod val="65000"/>
              <a:alpha val="90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Student Bridging Session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59D29C8-7DB5-AB4B-BD9A-7D4AF7788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39" y="4964843"/>
            <a:ext cx="1286233" cy="915643"/>
          </a:xfrm>
          <a:prstGeom prst="ellipse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Student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Listening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Sessions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1EA5A36-1850-DCFC-4498-230924035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175" y="4466543"/>
            <a:ext cx="1130538" cy="810545"/>
          </a:xfrm>
          <a:prstGeom prst="ellipse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Campus Sessions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820974B-AC78-8B38-BFD5-FB975E8AD0B1}"/>
              </a:ext>
            </a:extLst>
          </p:cNvPr>
          <p:cNvSpPr txBox="1"/>
          <p:nvPr/>
        </p:nvSpPr>
        <p:spPr>
          <a:xfrm>
            <a:off x="2771833" y="6182256"/>
            <a:ext cx="297121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LISTEN: Qualitative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D336485-12FE-F6F3-BA5D-ABA4E9E95105}"/>
              </a:ext>
            </a:extLst>
          </p:cNvPr>
          <p:cNvSpPr txBox="1"/>
          <p:nvPr/>
        </p:nvSpPr>
        <p:spPr>
          <a:xfrm>
            <a:off x="2163387" y="2074998"/>
            <a:ext cx="408491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DESIGN: Qualitative + Quantitative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9E991C1-AB9E-59E8-31EB-89DE83976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031" y="3027990"/>
            <a:ext cx="1912336" cy="898545"/>
          </a:xfrm>
          <a:prstGeom prst="ellipse">
            <a:avLst/>
          </a:prstGeom>
          <a:solidFill>
            <a:schemeClr val="tx1">
              <a:lumMod val="65000"/>
              <a:lumOff val="35000"/>
              <a:alpha val="90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External Regional Data</a:t>
            </a:r>
          </a:p>
        </p:txBody>
      </p:sp>
      <p:pic>
        <p:nvPicPr>
          <p:cNvPr id="61" name="Picture 60" descr="A blue screen with black background&#10;&#10;AI-generated content may be incorrect.">
            <a:extLst>
              <a:ext uri="{FF2B5EF4-FFF2-40B4-BE49-F238E27FC236}">
                <a16:creationId xmlns:a16="http://schemas.microsoft.com/office/drawing/2014/main" id="{D504359E-EFC5-C919-C146-67270D016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524" y="67429"/>
            <a:ext cx="3511724" cy="109443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7F5701CD-B386-05F1-09D8-D7F054E6915C}"/>
              </a:ext>
            </a:extLst>
          </p:cNvPr>
          <p:cNvSpPr txBox="1"/>
          <p:nvPr/>
        </p:nvSpPr>
        <p:spPr>
          <a:xfrm>
            <a:off x="2245775" y="94816"/>
            <a:ext cx="4084916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DECIDE: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Institutional Goals, Facilities Guiding Principles, Decision- making Rubric</a:t>
            </a:r>
            <a:endParaRPr kumimoji="0" lang="en-US" sz="1800" b="1" i="1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5" name="Title 5">
            <a:extLst>
              <a:ext uri="{FF2B5EF4-FFF2-40B4-BE49-F238E27FC236}">
                <a16:creationId xmlns:a16="http://schemas.microsoft.com/office/drawing/2014/main" id="{D4C03B76-CAD5-433D-FBD7-C984E0CCD5C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47791" y="169481"/>
            <a:ext cx="4077863" cy="4676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/>
                <a:sym typeface="Arial"/>
              </a:rPr>
              <a:t>Layered, Equity-Minded Approach</a:t>
            </a:r>
          </a:p>
        </p:txBody>
      </p:sp>
    </p:spTree>
    <p:extLst>
      <p:ext uri="{BB962C8B-B14F-4D97-AF65-F5344CB8AC3E}">
        <p14:creationId xmlns:p14="http://schemas.microsoft.com/office/powerpoint/2010/main" val="1034217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194CE-6DB4-A42D-A54F-18C87B1A7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t. SAC 2035 logo">
            <a:extLst>
              <a:ext uri="{FF2B5EF4-FFF2-40B4-BE49-F238E27FC236}">
                <a16:creationId xmlns:a16="http://schemas.microsoft.com/office/drawing/2014/main" id="{D4AB743F-F070-B03D-E9AB-8AEAAE54F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3521" y="234666"/>
            <a:ext cx="777920" cy="5084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077A8EF-CD59-A636-FA0F-BBAF5BA2A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8810" y="234666"/>
            <a:ext cx="11822934" cy="508473"/>
          </a:xfrm>
          <a:prstGeom prst="rect">
            <a:avLst/>
          </a:prstGeom>
          <a:gradFill>
            <a:gsLst>
              <a:gs pos="42000">
                <a:srgbClr val="D36F59"/>
              </a:gs>
              <a:gs pos="24000">
                <a:srgbClr val="886977"/>
              </a:gs>
              <a:gs pos="0">
                <a:srgbClr val="216182"/>
              </a:gs>
              <a:gs pos="100000">
                <a:sysClr val="window" lastClr="FFFFFF">
                  <a:alpha val="0"/>
                </a:sysClr>
              </a:gs>
            </a:gsLst>
            <a:lin ang="0" scaled="0"/>
          </a:gradFill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76835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85725" marR="0" lvl="0" indent="0" algn="l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prstClr val="black"/>
              </a:buClr>
              <a:buSzPts val="2800"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26520F52-58D1-793F-A665-406B4B2BB7C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8810" y="127680"/>
            <a:ext cx="10641310" cy="5084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76835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kern="1200" cap="none">
                <a:solidFill>
                  <a:srgbClr val="FF0000"/>
                </a:solidFill>
                <a:latin typeface="Verdana"/>
                <a:ea typeface="Arial"/>
                <a:cs typeface="Verdana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5725" marR="0" lvl="0" indent="0" algn="l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prstClr val="black"/>
              </a:buClr>
              <a:buSzPts val="2800"/>
              <a:buFont typeface="Arial"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j-ea"/>
                <a:cs typeface="Arial"/>
                <a:sym typeface="Arial"/>
              </a:rPr>
              <a:t>Upcoming Engagement Opportunities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Arial"/>
              <a:sym typeface="Arial"/>
            </a:endParaRPr>
          </a:p>
        </p:txBody>
      </p:sp>
      <p:pic>
        <p:nvPicPr>
          <p:cNvPr id="35" name="Picture 34" descr="A group of people sitting on bean bags&#10;&#10;AI-generated content may be incorrect.">
            <a:extLst>
              <a:ext uri="{FF2B5EF4-FFF2-40B4-BE49-F238E27FC236}">
                <a16:creationId xmlns:a16="http://schemas.microsoft.com/office/drawing/2014/main" id="{82EEC5E3-7A61-8D4B-D9FB-AE275ACB0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950" y="2061633"/>
            <a:ext cx="4610100" cy="274531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9B72C75-031D-2120-E241-4858276E27EE}"/>
              </a:ext>
            </a:extLst>
          </p:cNvPr>
          <p:cNvSpPr txBox="1"/>
          <p:nvPr/>
        </p:nvSpPr>
        <p:spPr>
          <a:xfrm>
            <a:off x="173566" y="1295400"/>
            <a:ext cx="6701367" cy="38779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Community Partners Listening Sessions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(Education, Parents, Workforce)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2/3 - 2/7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Calibri Light"/>
              <a:cs typeface="Calibri Ligh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Strategic Priorities Survey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2/17 - 2/28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Calibri Light"/>
              <a:cs typeface="Calibri Ligh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Spring Joint Planning Summit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3/21</a:t>
            </a:r>
          </a:p>
        </p:txBody>
      </p:sp>
    </p:spTree>
    <p:extLst>
      <p:ext uri="{BB962C8B-B14F-4D97-AF65-F5344CB8AC3E}">
        <p14:creationId xmlns:p14="http://schemas.microsoft.com/office/powerpoint/2010/main" val="1263218419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tSAC Theme">
      <a:dk1>
        <a:sysClr val="windowText" lastClr="000000"/>
      </a:dk1>
      <a:lt1>
        <a:sysClr val="window" lastClr="FFFFFF"/>
      </a:lt1>
      <a:dk2>
        <a:srgbClr val="656565"/>
      </a:dk2>
      <a:lt2>
        <a:srgbClr val="D8D8D8"/>
      </a:lt2>
      <a:accent1>
        <a:srgbClr val="990033"/>
      </a:accent1>
      <a:accent2>
        <a:srgbClr val="3470B7"/>
      </a:accent2>
      <a:accent3>
        <a:srgbClr val="3E9657"/>
      </a:accent3>
      <a:accent4>
        <a:srgbClr val="E19825"/>
      </a:accent4>
      <a:accent5>
        <a:srgbClr val="7F5F52"/>
      </a:accent5>
      <a:accent6>
        <a:srgbClr val="B27D49"/>
      </a:accent6>
      <a:hlink>
        <a:srgbClr val="00B0F0"/>
      </a:hlink>
      <a:folHlink>
        <a:srgbClr val="002060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709</Words>
  <Application>Microsoft Office PowerPoint</Application>
  <PresentationFormat>Widescreen</PresentationFormat>
  <Paragraphs>228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Century Gothic</vt:lpstr>
      <vt:lpstr>Segoe UI</vt:lpstr>
      <vt:lpstr>Metropolitan</vt:lpstr>
      <vt:lpstr>Mt. SAC 2035</vt:lpstr>
      <vt:lpstr>The four phases of Equity-Minded Comprehensive Planning</vt:lpstr>
      <vt:lpstr>Equity By Design Principle 4</vt:lpstr>
      <vt:lpstr>Qualitative Data Processing</vt:lpstr>
      <vt:lpstr>Layered, Equity-Minded Approach</vt:lpstr>
      <vt:lpstr>Layered, Equity-Minded Approach</vt:lpstr>
      <vt:lpstr>Layered, Equity-Minded Approach</vt:lpstr>
      <vt:lpstr>Layered, Equity-Minded Approach</vt:lpstr>
      <vt:lpstr>Upcoming Engagement Opportunities</vt:lpstr>
    </vt:vector>
  </TitlesOfParts>
  <Company>Mt. San Antonio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Maldonado-Greenlee, Lianne</dc:creator>
  <cp:lastModifiedBy>Maldonado-Greenlee, Lianne</cp:lastModifiedBy>
  <cp:revision>1</cp:revision>
  <dcterms:created xsi:type="dcterms:W3CDTF">2025-02-11T00:27:48Z</dcterms:created>
  <dcterms:modified xsi:type="dcterms:W3CDTF">2025-02-21T20:30:46Z</dcterms:modified>
</cp:coreProperties>
</file>