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"/>
  </p:notesMasterIdLst>
  <p:sldIdLst>
    <p:sldId id="2147483114" r:id="rId2"/>
    <p:sldId id="2147483018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B585AC9-321C-4965-8B42-5AD2D4713EE9}" v="50" dt="2025-02-21T20:39:24.24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34552" autoAdjust="0"/>
    <p:restoredTop sz="86408" autoAdjust="0"/>
  </p:normalViewPr>
  <p:slideViewPr>
    <p:cSldViewPr snapToGrid="0">
      <p:cViewPr varScale="1">
        <p:scale>
          <a:sx n="77" d="100"/>
          <a:sy n="77" d="100"/>
        </p:scale>
        <p:origin x="102" y="690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10" Type="http://schemas.microsoft.com/office/2015/10/relationships/revisionInfo" Target="revisionInfo.xml"/><Relationship Id="rId4" Type="http://schemas.openxmlformats.org/officeDocument/2006/relationships/notesMaster" Target="notesMasters/notesMaster1.xml"/><Relationship Id="rId9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ldonado-Greenlee, Lianne" userId="525c7285-978f-4548-9cbc-4ce7672adacf" providerId="ADAL" clId="{6B585AC9-321C-4965-8B42-5AD2D4713EE9}"/>
    <pc:docChg chg="undo custSel delSld modSld delMainMaster">
      <pc:chgData name="Maldonado-Greenlee, Lianne" userId="525c7285-978f-4548-9cbc-4ce7672adacf" providerId="ADAL" clId="{6B585AC9-321C-4965-8B42-5AD2D4713EE9}" dt="2025-02-21T20:39:24.245" v="313" actId="13244"/>
      <pc:docMkLst>
        <pc:docMk/>
      </pc:docMkLst>
      <pc:sldChg chg="del">
        <pc:chgData name="Maldonado-Greenlee, Lianne" userId="525c7285-978f-4548-9cbc-4ce7672adacf" providerId="ADAL" clId="{6B585AC9-321C-4965-8B42-5AD2D4713EE9}" dt="2025-02-20T17:16:03.305" v="0" actId="47"/>
        <pc:sldMkLst>
          <pc:docMk/>
          <pc:sldMk cId="677228544" sldId="2146847466"/>
        </pc:sldMkLst>
      </pc:sldChg>
      <pc:sldChg chg="addSp delSp modSp mod modNotesTx">
        <pc:chgData name="Maldonado-Greenlee, Lianne" userId="525c7285-978f-4548-9cbc-4ce7672adacf" providerId="ADAL" clId="{6B585AC9-321C-4965-8B42-5AD2D4713EE9}" dt="2025-02-21T20:39:24.245" v="313" actId="13244"/>
        <pc:sldMkLst>
          <pc:docMk/>
          <pc:sldMk cId="3878436985" sldId="2147483018"/>
        </pc:sldMkLst>
        <pc:spChg chg="add mod">
          <ac:chgData name="Maldonado-Greenlee, Lianne" userId="525c7285-978f-4548-9cbc-4ce7672adacf" providerId="ADAL" clId="{6B585AC9-321C-4965-8B42-5AD2D4713EE9}" dt="2025-02-21T20:39:15.627" v="312" actId="13244"/>
          <ac:spMkLst>
            <pc:docMk/>
            <pc:sldMk cId="3878436985" sldId="2147483018"/>
            <ac:spMk id="3" creationId="{2F7C562F-9CE9-4B33-74B7-E60F3BBC5953}"/>
          </ac:spMkLst>
        </pc:spChg>
        <pc:spChg chg="add del mod">
          <ac:chgData name="Maldonado-Greenlee, Lianne" userId="525c7285-978f-4548-9cbc-4ce7672adacf" providerId="ADAL" clId="{6B585AC9-321C-4965-8B42-5AD2D4713EE9}" dt="2025-02-21T02:29:38.092" v="252" actId="26606"/>
          <ac:spMkLst>
            <pc:docMk/>
            <pc:sldMk cId="3878436985" sldId="2147483018"/>
            <ac:spMk id="3" creationId="{EA6A370C-FE6E-43DB-27AF-BE04D6919130}"/>
          </ac:spMkLst>
        </pc:spChg>
        <pc:graphicFrameChg chg="add del">
          <ac:chgData name="Maldonado-Greenlee, Lianne" userId="525c7285-978f-4548-9cbc-4ce7672adacf" providerId="ADAL" clId="{6B585AC9-321C-4965-8B42-5AD2D4713EE9}" dt="2025-02-21T02:29:33.560" v="251" actId="26606"/>
          <ac:graphicFrameMkLst>
            <pc:docMk/>
            <pc:sldMk cId="3878436985" sldId="2147483018"/>
            <ac:graphicFrameMk id="15" creationId="{9232FDC2-654C-6C33-6056-03C3639F124F}"/>
          </ac:graphicFrameMkLst>
        </pc:graphicFrameChg>
        <pc:graphicFrameChg chg="add mod">
          <ac:chgData name="Maldonado-Greenlee, Lianne" userId="525c7285-978f-4548-9cbc-4ce7672adacf" providerId="ADAL" clId="{6B585AC9-321C-4965-8B42-5AD2D4713EE9}" dt="2025-02-21T20:39:24.245" v="313" actId="13244"/>
          <ac:graphicFrameMkLst>
            <pc:docMk/>
            <pc:sldMk cId="3878436985" sldId="2147483018"/>
            <ac:graphicFrameMk id="16" creationId="{9232FDC2-654C-6C33-6056-03C3639F124F}"/>
          </ac:graphicFrameMkLst>
        </pc:graphicFrameChg>
        <pc:picChg chg="mod">
          <ac:chgData name="Maldonado-Greenlee, Lianne" userId="525c7285-978f-4548-9cbc-4ce7672adacf" providerId="ADAL" clId="{6B585AC9-321C-4965-8B42-5AD2D4713EE9}" dt="2025-02-21T02:20:24.349" v="208" actId="1076"/>
          <ac:picMkLst>
            <pc:docMk/>
            <pc:sldMk cId="3878436985" sldId="2147483018"/>
            <ac:picMk id="2" creationId="{78B8FBE8-6239-BDB1-CC3B-CEF6378B5965}"/>
          </ac:picMkLst>
        </pc:picChg>
        <pc:picChg chg="add del mod modCrop">
          <ac:chgData name="Maldonado-Greenlee, Lianne" userId="525c7285-978f-4548-9cbc-4ce7672adacf" providerId="ADAL" clId="{6B585AC9-321C-4965-8B42-5AD2D4713EE9}" dt="2025-02-21T02:29:45.238" v="254" actId="27614"/>
          <ac:picMkLst>
            <pc:docMk/>
            <pc:sldMk cId="3878436985" sldId="2147483018"/>
            <ac:picMk id="5" creationId="{733A040E-0398-02BF-4866-645EAAA1F184}"/>
          </ac:picMkLst>
        </pc:picChg>
        <pc:picChg chg="add mod">
          <ac:chgData name="Maldonado-Greenlee, Lianne" userId="525c7285-978f-4548-9cbc-4ce7672adacf" providerId="ADAL" clId="{6B585AC9-321C-4965-8B42-5AD2D4713EE9}" dt="2025-02-21T02:30:11.284" v="260" actId="1076"/>
          <ac:picMkLst>
            <pc:docMk/>
            <pc:sldMk cId="3878436985" sldId="2147483018"/>
            <ac:picMk id="6" creationId="{AEBC590D-C69C-E80A-CDFA-3298415B1E9B}"/>
          </ac:picMkLst>
        </pc:picChg>
      </pc:sldChg>
      <pc:sldChg chg="del">
        <pc:chgData name="Maldonado-Greenlee, Lianne" userId="525c7285-978f-4548-9cbc-4ce7672adacf" providerId="ADAL" clId="{6B585AC9-321C-4965-8B42-5AD2D4713EE9}" dt="2025-02-20T17:17:04.062" v="7" actId="47"/>
        <pc:sldMkLst>
          <pc:docMk/>
          <pc:sldMk cId="395165777" sldId="2147483043"/>
        </pc:sldMkLst>
      </pc:sldChg>
      <pc:sldChg chg="del">
        <pc:chgData name="Maldonado-Greenlee, Lianne" userId="525c7285-978f-4548-9cbc-4ce7672adacf" providerId="ADAL" clId="{6B585AC9-321C-4965-8B42-5AD2D4713EE9}" dt="2025-02-20T17:16:03.305" v="0" actId="47"/>
        <pc:sldMkLst>
          <pc:docMk/>
          <pc:sldMk cId="707173086" sldId="2147483044"/>
        </pc:sldMkLst>
      </pc:sldChg>
      <pc:sldChg chg="del">
        <pc:chgData name="Maldonado-Greenlee, Lianne" userId="525c7285-978f-4548-9cbc-4ce7672adacf" providerId="ADAL" clId="{6B585AC9-321C-4965-8B42-5AD2D4713EE9}" dt="2025-02-20T17:16:03.305" v="0" actId="47"/>
        <pc:sldMkLst>
          <pc:docMk/>
          <pc:sldMk cId="2511182510" sldId="2147483051"/>
        </pc:sldMkLst>
      </pc:sldChg>
      <pc:sldChg chg="modSp del mod">
        <pc:chgData name="Maldonado-Greenlee, Lianne" userId="525c7285-978f-4548-9cbc-4ce7672adacf" providerId="ADAL" clId="{6B585AC9-321C-4965-8B42-5AD2D4713EE9}" dt="2025-02-21T02:25:09.048" v="229" actId="47"/>
        <pc:sldMkLst>
          <pc:docMk/>
          <pc:sldMk cId="3670779131" sldId="2147483055"/>
        </pc:sldMkLst>
        <pc:spChg chg="mod">
          <ac:chgData name="Maldonado-Greenlee, Lianne" userId="525c7285-978f-4548-9cbc-4ce7672adacf" providerId="ADAL" clId="{6B585AC9-321C-4965-8B42-5AD2D4713EE9}" dt="2025-02-21T02:09:04.009" v="65" actId="20577"/>
          <ac:spMkLst>
            <pc:docMk/>
            <pc:sldMk cId="3670779131" sldId="2147483055"/>
            <ac:spMk id="2" creationId="{39853CFA-5CB3-92E8-341B-E40B500D062D}"/>
          </ac:spMkLst>
        </pc:spChg>
      </pc:sldChg>
      <pc:sldChg chg="del">
        <pc:chgData name="Maldonado-Greenlee, Lianne" userId="525c7285-978f-4548-9cbc-4ce7672adacf" providerId="ADAL" clId="{6B585AC9-321C-4965-8B42-5AD2D4713EE9}" dt="2025-02-20T17:16:07.682" v="1" actId="47"/>
        <pc:sldMkLst>
          <pc:docMk/>
          <pc:sldMk cId="2220050791" sldId="2147483058"/>
        </pc:sldMkLst>
      </pc:sldChg>
      <pc:sldChg chg="del">
        <pc:chgData name="Maldonado-Greenlee, Lianne" userId="525c7285-978f-4548-9cbc-4ce7672adacf" providerId="ADAL" clId="{6B585AC9-321C-4965-8B42-5AD2D4713EE9}" dt="2025-02-20T17:16:03.305" v="0" actId="47"/>
        <pc:sldMkLst>
          <pc:docMk/>
          <pc:sldMk cId="2173530302" sldId="2147483059"/>
        </pc:sldMkLst>
      </pc:sldChg>
      <pc:sldChg chg="del">
        <pc:chgData name="Maldonado-Greenlee, Lianne" userId="525c7285-978f-4548-9cbc-4ce7672adacf" providerId="ADAL" clId="{6B585AC9-321C-4965-8B42-5AD2D4713EE9}" dt="2025-02-21T02:25:32.318" v="232" actId="47"/>
        <pc:sldMkLst>
          <pc:docMk/>
          <pc:sldMk cId="2133673734" sldId="2147483089"/>
        </pc:sldMkLst>
      </pc:sldChg>
      <pc:sldChg chg="del">
        <pc:chgData name="Maldonado-Greenlee, Lianne" userId="525c7285-978f-4548-9cbc-4ce7672adacf" providerId="ADAL" clId="{6B585AC9-321C-4965-8B42-5AD2D4713EE9}" dt="2025-02-21T02:25:09.959" v="230" actId="47"/>
        <pc:sldMkLst>
          <pc:docMk/>
          <pc:sldMk cId="3660377244" sldId="2147483109"/>
        </pc:sldMkLst>
      </pc:sldChg>
      <pc:sldChg chg="del">
        <pc:chgData name="Maldonado-Greenlee, Lianne" userId="525c7285-978f-4548-9cbc-4ce7672adacf" providerId="ADAL" clId="{6B585AC9-321C-4965-8B42-5AD2D4713EE9}" dt="2025-02-20T17:17:00.154" v="4" actId="47"/>
        <pc:sldMkLst>
          <pc:docMk/>
          <pc:sldMk cId="2746593770" sldId="2147483110"/>
        </pc:sldMkLst>
      </pc:sldChg>
      <pc:sldChg chg="del">
        <pc:chgData name="Maldonado-Greenlee, Lianne" userId="525c7285-978f-4548-9cbc-4ce7672adacf" providerId="ADAL" clId="{6B585AC9-321C-4965-8B42-5AD2D4713EE9}" dt="2025-02-20T17:17:01.130" v="5" actId="47"/>
        <pc:sldMkLst>
          <pc:docMk/>
          <pc:sldMk cId="1474806566" sldId="2147483111"/>
        </pc:sldMkLst>
      </pc:sldChg>
      <pc:sldChg chg="del">
        <pc:chgData name="Maldonado-Greenlee, Lianne" userId="525c7285-978f-4548-9cbc-4ce7672adacf" providerId="ADAL" clId="{6B585AC9-321C-4965-8B42-5AD2D4713EE9}" dt="2025-02-20T17:17:02.039" v="6" actId="47"/>
        <pc:sldMkLst>
          <pc:docMk/>
          <pc:sldMk cId="3202408803" sldId="2147483112"/>
        </pc:sldMkLst>
      </pc:sldChg>
      <pc:sldChg chg="modSp mod modNotesTx">
        <pc:chgData name="Maldonado-Greenlee, Lianne" userId="525c7285-978f-4548-9cbc-4ce7672adacf" providerId="ADAL" clId="{6B585AC9-321C-4965-8B42-5AD2D4713EE9}" dt="2025-02-21T20:39:07.129" v="311" actId="13244"/>
        <pc:sldMkLst>
          <pc:docMk/>
          <pc:sldMk cId="418361761" sldId="2147483114"/>
        </pc:sldMkLst>
        <pc:spChg chg="mod">
          <ac:chgData name="Maldonado-Greenlee, Lianne" userId="525c7285-978f-4548-9cbc-4ce7672adacf" providerId="ADAL" clId="{6B585AC9-321C-4965-8B42-5AD2D4713EE9}" dt="2025-02-21T20:37:28.723" v="274" actId="962"/>
          <ac:spMkLst>
            <pc:docMk/>
            <pc:sldMk cId="418361761" sldId="2147483114"/>
            <ac:spMk id="4" creationId="{BAF0C4BD-BAB8-8E1B-F224-0A152436D073}"/>
          </ac:spMkLst>
        </pc:spChg>
        <pc:spChg chg="mod">
          <ac:chgData name="Maldonado-Greenlee, Lianne" userId="525c7285-978f-4548-9cbc-4ce7672adacf" providerId="ADAL" clId="{6B585AC9-321C-4965-8B42-5AD2D4713EE9}" dt="2025-02-21T20:38:23.271" v="279" actId="33553"/>
          <ac:spMkLst>
            <pc:docMk/>
            <pc:sldMk cId="418361761" sldId="2147483114"/>
            <ac:spMk id="5" creationId="{DD7D105B-05BD-D647-0DA0-3A93844D09F7}"/>
          </ac:spMkLst>
        </pc:spChg>
        <pc:spChg chg="mod">
          <ac:chgData name="Maldonado-Greenlee, Lianne" userId="525c7285-978f-4548-9cbc-4ce7672adacf" providerId="ADAL" clId="{6B585AC9-321C-4965-8B42-5AD2D4713EE9}" dt="2025-02-21T20:39:07.129" v="311" actId="13244"/>
          <ac:spMkLst>
            <pc:docMk/>
            <pc:sldMk cId="418361761" sldId="2147483114"/>
            <ac:spMk id="15" creationId="{D7341C6C-E653-E76D-5210-DB0E531883F1}"/>
          </ac:spMkLst>
        </pc:spChg>
        <pc:graphicFrameChg chg="mod">
          <ac:chgData name="Maldonado-Greenlee, Lianne" userId="525c7285-978f-4548-9cbc-4ce7672adacf" providerId="ADAL" clId="{6B585AC9-321C-4965-8B42-5AD2D4713EE9}" dt="2025-02-21T20:37:53.486" v="276" actId="962"/>
          <ac:graphicFrameMkLst>
            <pc:docMk/>
            <pc:sldMk cId="418361761" sldId="2147483114"/>
            <ac:graphicFrameMk id="11" creationId="{287E6506-26E9-FDBF-87BB-B50C0421DFED}"/>
          </ac:graphicFrameMkLst>
        </pc:graphicFrameChg>
      </pc:sldChg>
      <pc:sldChg chg="del">
        <pc:chgData name="Maldonado-Greenlee, Lianne" userId="525c7285-978f-4548-9cbc-4ce7672adacf" providerId="ADAL" clId="{6B585AC9-321C-4965-8B42-5AD2D4713EE9}" dt="2025-02-20T17:16:03.305" v="0" actId="47"/>
        <pc:sldMkLst>
          <pc:docMk/>
          <pc:sldMk cId="314992204" sldId="2147483117"/>
        </pc:sldMkLst>
      </pc:sldChg>
      <pc:sldMasterChg chg="del delSldLayout">
        <pc:chgData name="Maldonado-Greenlee, Lianne" userId="525c7285-978f-4548-9cbc-4ce7672adacf" providerId="ADAL" clId="{6B585AC9-321C-4965-8B42-5AD2D4713EE9}" dt="2025-02-21T02:25:32.318" v="232" actId="47"/>
        <pc:sldMasterMkLst>
          <pc:docMk/>
          <pc:sldMasterMk cId="7918251" sldId="2147483660"/>
        </pc:sldMasterMkLst>
        <pc:sldLayoutChg chg="del">
          <pc:chgData name="Maldonado-Greenlee, Lianne" userId="525c7285-978f-4548-9cbc-4ce7672adacf" providerId="ADAL" clId="{6B585AC9-321C-4965-8B42-5AD2D4713EE9}" dt="2025-02-21T02:25:32.318" v="232" actId="47"/>
          <pc:sldLayoutMkLst>
            <pc:docMk/>
            <pc:sldMasterMk cId="7918251" sldId="2147483660"/>
            <pc:sldLayoutMk cId="1544819491" sldId="2147483661"/>
          </pc:sldLayoutMkLst>
        </pc:sldLayoutChg>
        <pc:sldLayoutChg chg="del">
          <pc:chgData name="Maldonado-Greenlee, Lianne" userId="525c7285-978f-4548-9cbc-4ce7672adacf" providerId="ADAL" clId="{6B585AC9-321C-4965-8B42-5AD2D4713EE9}" dt="2025-02-21T02:25:32.318" v="232" actId="47"/>
          <pc:sldLayoutMkLst>
            <pc:docMk/>
            <pc:sldMasterMk cId="7918251" sldId="2147483660"/>
            <pc:sldLayoutMk cId="2150861713" sldId="2147483662"/>
          </pc:sldLayoutMkLst>
        </pc:sldLayoutChg>
        <pc:sldLayoutChg chg="del">
          <pc:chgData name="Maldonado-Greenlee, Lianne" userId="525c7285-978f-4548-9cbc-4ce7672adacf" providerId="ADAL" clId="{6B585AC9-321C-4965-8B42-5AD2D4713EE9}" dt="2025-02-21T02:25:32.318" v="232" actId="47"/>
          <pc:sldLayoutMkLst>
            <pc:docMk/>
            <pc:sldMasterMk cId="7918251" sldId="2147483660"/>
            <pc:sldLayoutMk cId="3341216844" sldId="2147483663"/>
          </pc:sldLayoutMkLst>
        </pc:sldLayoutChg>
        <pc:sldLayoutChg chg="del">
          <pc:chgData name="Maldonado-Greenlee, Lianne" userId="525c7285-978f-4548-9cbc-4ce7672adacf" providerId="ADAL" clId="{6B585AC9-321C-4965-8B42-5AD2D4713EE9}" dt="2025-02-21T02:25:32.318" v="232" actId="47"/>
          <pc:sldLayoutMkLst>
            <pc:docMk/>
            <pc:sldMasterMk cId="7918251" sldId="2147483660"/>
            <pc:sldLayoutMk cId="3274325983" sldId="2147483664"/>
          </pc:sldLayoutMkLst>
        </pc:sldLayoutChg>
        <pc:sldLayoutChg chg="del">
          <pc:chgData name="Maldonado-Greenlee, Lianne" userId="525c7285-978f-4548-9cbc-4ce7672adacf" providerId="ADAL" clId="{6B585AC9-321C-4965-8B42-5AD2D4713EE9}" dt="2025-02-21T02:25:32.318" v="232" actId="47"/>
          <pc:sldLayoutMkLst>
            <pc:docMk/>
            <pc:sldMasterMk cId="7918251" sldId="2147483660"/>
            <pc:sldLayoutMk cId="582009666" sldId="2147483665"/>
          </pc:sldLayoutMkLst>
        </pc:sldLayoutChg>
        <pc:sldLayoutChg chg="del">
          <pc:chgData name="Maldonado-Greenlee, Lianne" userId="525c7285-978f-4548-9cbc-4ce7672adacf" providerId="ADAL" clId="{6B585AC9-321C-4965-8B42-5AD2D4713EE9}" dt="2025-02-21T02:25:32.318" v="232" actId="47"/>
          <pc:sldLayoutMkLst>
            <pc:docMk/>
            <pc:sldMasterMk cId="7918251" sldId="2147483660"/>
            <pc:sldLayoutMk cId="256945306" sldId="2147483666"/>
          </pc:sldLayoutMkLst>
        </pc:sldLayoutChg>
        <pc:sldLayoutChg chg="del">
          <pc:chgData name="Maldonado-Greenlee, Lianne" userId="525c7285-978f-4548-9cbc-4ce7672adacf" providerId="ADAL" clId="{6B585AC9-321C-4965-8B42-5AD2D4713EE9}" dt="2025-02-21T02:25:32.318" v="232" actId="47"/>
          <pc:sldLayoutMkLst>
            <pc:docMk/>
            <pc:sldMasterMk cId="7918251" sldId="2147483660"/>
            <pc:sldLayoutMk cId="1639439888" sldId="2147483667"/>
          </pc:sldLayoutMkLst>
        </pc:sldLayoutChg>
        <pc:sldLayoutChg chg="del">
          <pc:chgData name="Maldonado-Greenlee, Lianne" userId="525c7285-978f-4548-9cbc-4ce7672adacf" providerId="ADAL" clId="{6B585AC9-321C-4965-8B42-5AD2D4713EE9}" dt="2025-02-21T02:25:32.318" v="232" actId="47"/>
          <pc:sldLayoutMkLst>
            <pc:docMk/>
            <pc:sldMasterMk cId="7918251" sldId="2147483660"/>
            <pc:sldLayoutMk cId="2632501723" sldId="2147483668"/>
          </pc:sldLayoutMkLst>
        </pc:sldLayoutChg>
        <pc:sldLayoutChg chg="del">
          <pc:chgData name="Maldonado-Greenlee, Lianne" userId="525c7285-978f-4548-9cbc-4ce7672adacf" providerId="ADAL" clId="{6B585AC9-321C-4965-8B42-5AD2D4713EE9}" dt="2025-02-21T02:25:32.318" v="232" actId="47"/>
          <pc:sldLayoutMkLst>
            <pc:docMk/>
            <pc:sldMasterMk cId="7918251" sldId="2147483660"/>
            <pc:sldLayoutMk cId="772614638" sldId="2147483669"/>
          </pc:sldLayoutMkLst>
        </pc:sldLayoutChg>
        <pc:sldLayoutChg chg="del">
          <pc:chgData name="Maldonado-Greenlee, Lianne" userId="525c7285-978f-4548-9cbc-4ce7672adacf" providerId="ADAL" clId="{6B585AC9-321C-4965-8B42-5AD2D4713EE9}" dt="2025-02-21T02:25:32.318" v="232" actId="47"/>
          <pc:sldLayoutMkLst>
            <pc:docMk/>
            <pc:sldMasterMk cId="7918251" sldId="2147483660"/>
            <pc:sldLayoutMk cId="4022429211" sldId="2147483670"/>
          </pc:sldLayoutMkLst>
        </pc:sldLayoutChg>
        <pc:sldLayoutChg chg="del">
          <pc:chgData name="Maldonado-Greenlee, Lianne" userId="525c7285-978f-4548-9cbc-4ce7672adacf" providerId="ADAL" clId="{6B585AC9-321C-4965-8B42-5AD2D4713EE9}" dt="2025-02-21T02:25:32.318" v="232" actId="47"/>
          <pc:sldLayoutMkLst>
            <pc:docMk/>
            <pc:sldMasterMk cId="7918251" sldId="2147483660"/>
            <pc:sldLayoutMk cId="655567271" sldId="2147483671"/>
          </pc:sldLayoutMkLst>
        </pc:sldLayoutChg>
      </pc:sldMasterChg>
    </pc:docChg>
  </pc:docChgLst>
</pc:chgInfo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eg"/><Relationship Id="rId1" Type="http://schemas.openxmlformats.org/officeDocument/2006/relationships/image" Target="../media/image2.jp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eg"/><Relationship Id="rId1" Type="http://schemas.openxmlformats.org/officeDocument/2006/relationships/image" Target="../media/image2.jp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507E25B-E4E6-4AA8-9DB7-B1D8B934D0FE}" type="doc">
      <dgm:prSet loTypeId="urn:microsoft.com/office/officeart/2005/8/layout/pList2" loCatId="list" qsTypeId="urn:microsoft.com/office/officeart/2005/8/quickstyle/simple1" qsCatId="simple" csTypeId="urn:microsoft.com/office/officeart/2005/8/colors/accent1_2" csCatId="accent1" phldr="1"/>
      <dgm:spPr/>
    </dgm:pt>
    <dgm:pt modelId="{2F138C55-8EFF-4AAD-A826-4381B3A19480}">
      <dgm:prSet phldrT="[Text]" custT="1"/>
      <dgm:spPr/>
      <dgm:t>
        <a:bodyPr/>
        <a:lstStyle/>
        <a:p>
          <a:pPr algn="ctr">
            <a:spcAft>
              <a:spcPct val="35000"/>
            </a:spcAft>
            <a:buNone/>
          </a:pPr>
          <a:r>
            <a:rPr lang="en-US" sz="1800" b="1" kern="1200" dirty="0">
              <a:solidFill>
                <a:schemeClr val="accent2">
                  <a:lumMod val="20000"/>
                  <a:lumOff val="80000"/>
                </a:schemeClr>
              </a:solidFill>
            </a:rPr>
            <a:t>What is Working Well for Students?</a:t>
          </a:r>
        </a:p>
      </dgm:t>
    </dgm:pt>
    <dgm:pt modelId="{63CA107A-1053-4CC8-856E-E61F29EBE0EF}" type="parTrans" cxnId="{C627D82D-BE6E-4527-88C4-473B299DA218}">
      <dgm:prSet/>
      <dgm:spPr/>
      <dgm:t>
        <a:bodyPr/>
        <a:lstStyle/>
        <a:p>
          <a:endParaRPr lang="en-US"/>
        </a:p>
      </dgm:t>
    </dgm:pt>
    <dgm:pt modelId="{25669D67-A499-48DA-BE74-D485FAFC6403}" type="sibTrans" cxnId="{C627D82D-BE6E-4527-88C4-473B299DA218}">
      <dgm:prSet/>
      <dgm:spPr/>
      <dgm:t>
        <a:bodyPr/>
        <a:lstStyle/>
        <a:p>
          <a:endParaRPr lang="en-US"/>
        </a:p>
      </dgm:t>
    </dgm:pt>
    <dgm:pt modelId="{01BD9D94-D4B5-4030-9CAA-4441173A3399}">
      <dgm:prSet phldrT="[Text]" custT="1"/>
      <dgm:spPr/>
      <dgm:t>
        <a:bodyPr/>
        <a:lstStyle/>
        <a:p>
          <a:pPr marL="0"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>
              <a:solidFill>
                <a:schemeClr val="accent2">
                  <a:lumMod val="20000"/>
                  <a:lumOff val="80000"/>
                </a:schemeClr>
              </a:solidFill>
            </a:rPr>
            <a:t>Challenges for Students</a:t>
          </a:r>
        </a:p>
        <a:p>
          <a:pPr marL="114300" lvl="0" indent="-11430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>
              <a:solidFill>
                <a:schemeClr val="accent2">
                  <a:lumMod val="60000"/>
                  <a:lumOff val="40000"/>
                </a:schemeClr>
              </a:solidFill>
            </a:rPr>
            <a:t>Faculty</a:t>
          </a:r>
          <a:r>
            <a:rPr lang="en-US" sz="1400" kern="1200" dirty="0"/>
            <a:t>: Student basic needs (housing, childcare, mental health)</a:t>
          </a:r>
        </a:p>
        <a:p>
          <a:pPr marL="114300" lvl="0" indent="-11430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>
              <a:solidFill>
                <a:srgbClr val="E97132">
                  <a:lumMod val="60000"/>
                  <a:lumOff val="40000"/>
                </a:srgbClr>
              </a:solidFill>
              <a:latin typeface="Aptos" panose="02110004020202020204"/>
              <a:ea typeface="+mn-ea"/>
              <a:cs typeface="+mn-cs"/>
            </a:rPr>
            <a:t>SCE Faculty</a:t>
          </a:r>
          <a:r>
            <a:rPr lang="en-US" sz="1400" b="0" kern="1200" dirty="0">
              <a:solidFill>
                <a:schemeClr val="bg1"/>
              </a:solidFill>
              <a:latin typeface="Aptos" panose="02110004020202020204"/>
              <a:ea typeface="+mn-ea"/>
              <a:cs typeface="+mn-cs"/>
            </a:rPr>
            <a:t>: DEISA efforts (accessibility); Temporary facilities with limited space; Safety</a:t>
          </a:r>
        </a:p>
        <a:p>
          <a:pPr marL="114300" lvl="0" indent="-11430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>
              <a:solidFill>
                <a:srgbClr val="E97132">
                  <a:lumMod val="60000"/>
                  <a:lumOff val="40000"/>
                </a:srgbClr>
              </a:solidFill>
              <a:latin typeface="Aptos" panose="02110004020202020204"/>
              <a:ea typeface="+mn-ea"/>
              <a:cs typeface="+mn-cs"/>
            </a:rPr>
            <a:t>Counselors</a:t>
          </a:r>
          <a:r>
            <a:rPr lang="en-US" sz="1400" kern="1200" dirty="0"/>
            <a:t>: Mt. SAC is not yet student-centered: non-traditional students are not receiving enough support</a:t>
          </a:r>
        </a:p>
      </dgm:t>
    </dgm:pt>
    <dgm:pt modelId="{DC59B3A1-DC7F-402C-AEE1-77CDF580C9A4}" type="parTrans" cxnId="{C5749CF5-C931-4024-B5B3-3D6F278A85C3}">
      <dgm:prSet/>
      <dgm:spPr/>
      <dgm:t>
        <a:bodyPr/>
        <a:lstStyle/>
        <a:p>
          <a:endParaRPr lang="en-US"/>
        </a:p>
      </dgm:t>
    </dgm:pt>
    <dgm:pt modelId="{B458D991-FC33-4BE3-BC54-C502DF6522D1}" type="sibTrans" cxnId="{C5749CF5-C931-4024-B5B3-3D6F278A85C3}">
      <dgm:prSet/>
      <dgm:spPr/>
      <dgm:t>
        <a:bodyPr/>
        <a:lstStyle/>
        <a:p>
          <a:endParaRPr lang="en-US"/>
        </a:p>
      </dgm:t>
    </dgm:pt>
    <dgm:pt modelId="{8A681678-4FCE-45FC-9A76-7414407D07E1}">
      <dgm:prSet custT="1"/>
      <dgm:spPr/>
      <dgm:t>
        <a:bodyPr/>
        <a:lstStyle/>
        <a:p>
          <a:pPr algn="l">
            <a:spcAft>
              <a:spcPts val="600"/>
            </a:spcAft>
            <a:buNone/>
          </a:pPr>
          <a:r>
            <a:rPr lang="en-US" sz="1400" b="1" kern="1200" dirty="0">
              <a:solidFill>
                <a:schemeClr val="accent2">
                  <a:lumMod val="60000"/>
                  <a:lumOff val="40000"/>
                </a:schemeClr>
              </a:solidFill>
            </a:rPr>
            <a:t>Faculty</a:t>
          </a:r>
          <a:r>
            <a:rPr lang="en-US" sz="1400" kern="1200" dirty="0"/>
            <a:t>: Mt. SAC’s robust academic programs and student  services</a:t>
          </a:r>
        </a:p>
      </dgm:t>
    </dgm:pt>
    <dgm:pt modelId="{FA8E2032-BE20-46B5-A6E6-BABEC4C09C99}" type="parTrans" cxnId="{3B47FB30-8FC8-41CB-8379-B087CDEFDD0B}">
      <dgm:prSet/>
      <dgm:spPr/>
      <dgm:t>
        <a:bodyPr/>
        <a:lstStyle/>
        <a:p>
          <a:endParaRPr lang="en-US"/>
        </a:p>
      </dgm:t>
    </dgm:pt>
    <dgm:pt modelId="{1889D81B-EC6A-4A8B-BC96-C560EAD65F8A}" type="sibTrans" cxnId="{3B47FB30-8FC8-41CB-8379-B087CDEFDD0B}">
      <dgm:prSet/>
      <dgm:spPr/>
      <dgm:t>
        <a:bodyPr/>
        <a:lstStyle/>
        <a:p>
          <a:endParaRPr lang="en-US"/>
        </a:p>
      </dgm:t>
    </dgm:pt>
    <dgm:pt modelId="{5CA3256D-CD43-4503-8200-9A7E5F16BD37}">
      <dgm:prSet phldrT="[Text]" custT="1"/>
      <dgm:spPr/>
      <dgm:t>
        <a:bodyPr/>
        <a:lstStyle/>
        <a:p>
          <a:pPr marL="0" algn="ctr">
            <a:buNone/>
          </a:pPr>
          <a:r>
            <a:rPr lang="en-US" sz="1800" b="1" dirty="0">
              <a:solidFill>
                <a:schemeClr val="accent2">
                  <a:lumMod val="20000"/>
                  <a:lumOff val="80000"/>
                </a:schemeClr>
              </a:solidFill>
            </a:rPr>
            <a:t>Student Needs</a:t>
          </a:r>
        </a:p>
        <a:p>
          <a:pPr marL="114300" indent="-114300" algn="l">
            <a:buNone/>
          </a:pPr>
          <a:endParaRPr lang="en-US" sz="1200" b="1" dirty="0">
            <a:solidFill>
              <a:schemeClr val="accent2">
                <a:lumMod val="60000"/>
                <a:lumOff val="40000"/>
              </a:schemeClr>
            </a:solidFill>
          </a:endParaRPr>
        </a:p>
        <a:p>
          <a:pPr marL="114300" indent="-114300" algn="l">
            <a:buNone/>
          </a:pPr>
          <a:r>
            <a:rPr lang="en-US" sz="1400" b="1" dirty="0">
              <a:solidFill>
                <a:schemeClr val="accent2">
                  <a:lumMod val="60000"/>
                  <a:lumOff val="40000"/>
                </a:schemeClr>
              </a:solidFill>
            </a:rPr>
            <a:t>Faculty</a:t>
          </a:r>
          <a:r>
            <a:rPr lang="en-US" sz="1400" dirty="0"/>
            <a:t>: Accessible space that is culturally representative &amp; communal; Updated classroom technology</a:t>
          </a:r>
        </a:p>
        <a:p>
          <a:pPr marL="114300" indent="-114300" algn="l">
            <a:buNone/>
          </a:pPr>
          <a:r>
            <a:rPr lang="en-US" sz="1400" b="1" dirty="0">
              <a:solidFill>
                <a:schemeClr val="accent2">
                  <a:lumMod val="60000"/>
                  <a:lumOff val="40000"/>
                </a:schemeClr>
              </a:solidFill>
            </a:rPr>
            <a:t>SCE Faculty</a:t>
          </a:r>
          <a:r>
            <a:rPr lang="en-US" sz="1400" dirty="0"/>
            <a:t>: Permanent facilities; On-campus transportation; Seating areas for students</a:t>
          </a:r>
        </a:p>
        <a:p>
          <a:pPr marL="114300" indent="-114300" algn="l">
            <a:buNone/>
          </a:pPr>
          <a:r>
            <a:rPr lang="en-US" sz="1400" b="1" dirty="0">
              <a:solidFill>
                <a:srgbClr val="E97132">
                  <a:lumMod val="60000"/>
                  <a:lumOff val="40000"/>
                </a:srgbClr>
              </a:solidFill>
              <a:latin typeface="Aptos" panose="02110004020202020204"/>
              <a:ea typeface="+mn-ea"/>
              <a:cs typeface="+mn-cs"/>
            </a:rPr>
            <a:t>Counselors</a:t>
          </a:r>
          <a:r>
            <a:rPr lang="en-US" sz="1400" dirty="0"/>
            <a:t>: Spaces for students’ specific needs; Improved support; Technology</a:t>
          </a:r>
        </a:p>
      </dgm:t>
    </dgm:pt>
    <dgm:pt modelId="{0B67F2E2-6B01-4E41-8847-11ECB916C4D1}" type="parTrans" cxnId="{C8F53E3C-65FC-476F-A8C5-6130D2834575}">
      <dgm:prSet/>
      <dgm:spPr/>
      <dgm:t>
        <a:bodyPr/>
        <a:lstStyle/>
        <a:p>
          <a:endParaRPr lang="en-US"/>
        </a:p>
      </dgm:t>
    </dgm:pt>
    <dgm:pt modelId="{985710D0-5D34-47E2-85E1-1980BCE72C7E}" type="sibTrans" cxnId="{C8F53E3C-65FC-476F-A8C5-6130D2834575}">
      <dgm:prSet/>
      <dgm:spPr/>
      <dgm:t>
        <a:bodyPr/>
        <a:lstStyle/>
        <a:p>
          <a:endParaRPr lang="en-US"/>
        </a:p>
      </dgm:t>
    </dgm:pt>
    <dgm:pt modelId="{EEAE4D1A-2456-4557-9F3C-DC6F2B62C9C1}">
      <dgm:prSet custT="1"/>
      <dgm:spPr/>
      <dgm:t>
        <a:bodyPr/>
        <a:lstStyle/>
        <a:p>
          <a:pPr algn="l">
            <a:spcAft>
              <a:spcPts val="600"/>
            </a:spcAft>
            <a:buNone/>
          </a:pPr>
          <a:r>
            <a:rPr lang="en-US" sz="1400" b="1" kern="1200" dirty="0">
              <a:solidFill>
                <a:schemeClr val="accent2">
                  <a:lumMod val="60000"/>
                  <a:lumOff val="40000"/>
                </a:schemeClr>
              </a:solidFill>
            </a:rPr>
            <a:t>SCE Faculty</a:t>
          </a:r>
          <a:r>
            <a:rPr lang="en-US" sz="1400" kern="1200" dirty="0"/>
            <a:t>: The many student-focused programs</a:t>
          </a:r>
          <a:endParaRPr lang="en-US" sz="600" kern="1200" dirty="0"/>
        </a:p>
      </dgm:t>
    </dgm:pt>
    <dgm:pt modelId="{6B760116-EA4F-4A43-B511-9AAB0C664A8A}" type="parTrans" cxnId="{66CF49F3-7F88-4C8F-8481-5233C4D49BF5}">
      <dgm:prSet/>
      <dgm:spPr/>
      <dgm:t>
        <a:bodyPr/>
        <a:lstStyle/>
        <a:p>
          <a:endParaRPr lang="en-US"/>
        </a:p>
      </dgm:t>
    </dgm:pt>
    <dgm:pt modelId="{8DB58606-2E84-411C-9156-A7FB17241CEE}" type="sibTrans" cxnId="{66CF49F3-7F88-4C8F-8481-5233C4D49BF5}">
      <dgm:prSet/>
      <dgm:spPr/>
      <dgm:t>
        <a:bodyPr/>
        <a:lstStyle/>
        <a:p>
          <a:endParaRPr lang="en-US"/>
        </a:p>
      </dgm:t>
    </dgm:pt>
    <dgm:pt modelId="{0329C49C-E3C1-4AA0-B076-E6608704CCE3}">
      <dgm:prSet custT="1"/>
      <dgm:spPr/>
      <dgm:t>
        <a:bodyPr/>
        <a:lstStyle/>
        <a:p>
          <a:pPr algn="l">
            <a:spcAft>
              <a:spcPts val="600"/>
            </a:spcAft>
            <a:buNone/>
          </a:pPr>
          <a:r>
            <a:rPr lang="en-US" sz="1400" b="1" kern="1200" dirty="0">
              <a:solidFill>
                <a:srgbClr val="E97132">
                  <a:lumMod val="60000"/>
                  <a:lumOff val="40000"/>
                </a:srgbClr>
              </a:solidFill>
              <a:latin typeface="Aptos" panose="02110004020202020204"/>
              <a:ea typeface="+mn-ea"/>
              <a:cs typeface="+mn-cs"/>
            </a:rPr>
            <a:t>Counselors</a:t>
          </a:r>
          <a:r>
            <a:rPr lang="en-US" sz="1400" kern="1200" dirty="0"/>
            <a:t>: Multiple courses and programs supported by dedicated faculty</a:t>
          </a:r>
        </a:p>
      </dgm:t>
    </dgm:pt>
    <dgm:pt modelId="{82EDF96D-1D50-4409-9327-4B80249B6075}" type="parTrans" cxnId="{B53E921A-5539-4186-82B2-58789A4CB22A}">
      <dgm:prSet/>
      <dgm:spPr/>
      <dgm:t>
        <a:bodyPr/>
        <a:lstStyle/>
        <a:p>
          <a:endParaRPr lang="en-US"/>
        </a:p>
      </dgm:t>
    </dgm:pt>
    <dgm:pt modelId="{838851F9-3C1A-4036-9B3B-63A0DE88E818}" type="sibTrans" cxnId="{B53E921A-5539-4186-82B2-58789A4CB22A}">
      <dgm:prSet/>
      <dgm:spPr/>
      <dgm:t>
        <a:bodyPr/>
        <a:lstStyle/>
        <a:p>
          <a:endParaRPr lang="en-US"/>
        </a:p>
      </dgm:t>
    </dgm:pt>
    <dgm:pt modelId="{B4C04B61-5B2B-42CB-833D-F1C77C4F1E32}" type="pres">
      <dgm:prSet presAssocID="{6507E25B-E4E6-4AA8-9DB7-B1D8B934D0FE}" presName="Name0" presStyleCnt="0">
        <dgm:presLayoutVars>
          <dgm:dir/>
          <dgm:resizeHandles val="exact"/>
        </dgm:presLayoutVars>
      </dgm:prSet>
      <dgm:spPr/>
    </dgm:pt>
    <dgm:pt modelId="{EFE2C4DB-91FD-40E4-A9A2-C9A37DD30C4A}" type="pres">
      <dgm:prSet presAssocID="{6507E25B-E4E6-4AA8-9DB7-B1D8B934D0FE}" presName="bkgdShp" presStyleLbl="alignAccFollowNode1" presStyleIdx="0" presStyleCnt="1" custScaleY="72516" custLinFactNeighborY="-6865"/>
      <dgm:spPr/>
    </dgm:pt>
    <dgm:pt modelId="{19BBB646-ECD6-4A39-9C24-43022F54FC89}" type="pres">
      <dgm:prSet presAssocID="{6507E25B-E4E6-4AA8-9DB7-B1D8B934D0FE}" presName="linComp" presStyleCnt="0"/>
      <dgm:spPr/>
    </dgm:pt>
    <dgm:pt modelId="{C7220F0F-3550-46A6-8B8F-D10C6FD93410}" type="pres">
      <dgm:prSet presAssocID="{2F138C55-8EFF-4AAD-A826-4381B3A19480}" presName="compNode" presStyleCnt="0"/>
      <dgm:spPr/>
    </dgm:pt>
    <dgm:pt modelId="{525684DF-F641-4D52-B8C0-E0AF1694415D}" type="pres">
      <dgm:prSet presAssocID="{2F138C55-8EFF-4AAD-A826-4381B3A19480}" presName="node" presStyleLbl="node1" presStyleIdx="0" presStyleCnt="3" custScaleY="116451" custLinFactNeighborY="-11399">
        <dgm:presLayoutVars>
          <dgm:bulletEnabled val="1"/>
        </dgm:presLayoutVars>
      </dgm:prSet>
      <dgm:spPr/>
    </dgm:pt>
    <dgm:pt modelId="{798834C8-5B9F-4BA6-91A8-4B628D0A217A}" type="pres">
      <dgm:prSet presAssocID="{2F138C55-8EFF-4AAD-A826-4381B3A19480}" presName="invisiNode" presStyleLbl="node1" presStyleIdx="0" presStyleCnt="3"/>
      <dgm:spPr/>
    </dgm:pt>
    <dgm:pt modelId="{0048C927-056E-48B3-959F-363B54BA2B20}" type="pres">
      <dgm:prSet presAssocID="{2F138C55-8EFF-4AAD-A826-4381B3A19480}" presName="imagNode" presStyleLbl="fgImgPlace1" presStyleIdx="0" presStyleCnt="3"/>
      <dgm:spPr>
        <a:blipFill>
          <a:blip xmlns:r="http://schemas.openxmlformats.org/officeDocument/2006/relationships" r:embed="rId1"/>
          <a:srcRect/>
          <a:stretch>
            <a:fillRect l="-5000" r="-5000"/>
          </a:stretch>
        </a:blipFill>
      </dgm:spPr>
    </dgm:pt>
    <dgm:pt modelId="{ED3C317D-8CF0-4329-9042-58DE272739E5}" type="pres">
      <dgm:prSet presAssocID="{25669D67-A499-48DA-BE74-D485FAFC6403}" presName="sibTrans" presStyleLbl="sibTrans2D1" presStyleIdx="0" presStyleCnt="0"/>
      <dgm:spPr/>
    </dgm:pt>
    <dgm:pt modelId="{34563C9F-FB3A-490D-9F47-83264F1065B3}" type="pres">
      <dgm:prSet presAssocID="{01BD9D94-D4B5-4030-9CAA-4441173A3399}" presName="compNode" presStyleCnt="0"/>
      <dgm:spPr/>
    </dgm:pt>
    <dgm:pt modelId="{BCED5E72-AAE1-4D47-B9A2-B79BBC3096FC}" type="pres">
      <dgm:prSet presAssocID="{01BD9D94-D4B5-4030-9CAA-4441173A3399}" presName="node" presStyleLbl="node1" presStyleIdx="1" presStyleCnt="3" custScaleY="115017" custLinFactNeighborX="479" custLinFactNeighborY="-12464">
        <dgm:presLayoutVars>
          <dgm:bulletEnabled val="1"/>
        </dgm:presLayoutVars>
      </dgm:prSet>
      <dgm:spPr/>
    </dgm:pt>
    <dgm:pt modelId="{774FA953-2DF3-489E-8A18-F1C8D87B7A63}" type="pres">
      <dgm:prSet presAssocID="{01BD9D94-D4B5-4030-9CAA-4441173A3399}" presName="invisiNode" presStyleLbl="node1" presStyleIdx="1" presStyleCnt="3"/>
      <dgm:spPr/>
    </dgm:pt>
    <dgm:pt modelId="{17764E2D-6810-4AD4-B8F8-748C322CCE6E}" type="pres">
      <dgm:prSet presAssocID="{01BD9D94-D4B5-4030-9CAA-4441173A3399}" presName="imagNode" presStyleLbl="fgImgPlace1" presStyleIdx="1" presStyleCnt="3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000" b="-1000"/>
          </a:stretch>
        </a:blipFill>
      </dgm:spPr>
    </dgm:pt>
    <dgm:pt modelId="{8BECB11B-C11C-4542-8B37-CEE52AC9D27A}" type="pres">
      <dgm:prSet presAssocID="{B458D991-FC33-4BE3-BC54-C502DF6522D1}" presName="sibTrans" presStyleLbl="sibTrans2D1" presStyleIdx="0" presStyleCnt="0"/>
      <dgm:spPr/>
    </dgm:pt>
    <dgm:pt modelId="{E337D0E7-B013-4510-8239-91E670A2C600}" type="pres">
      <dgm:prSet presAssocID="{5CA3256D-CD43-4503-8200-9A7E5F16BD37}" presName="compNode" presStyleCnt="0"/>
      <dgm:spPr/>
    </dgm:pt>
    <dgm:pt modelId="{FFC07E26-3C8E-4911-8696-F5CF9796DA9A}" type="pres">
      <dgm:prSet presAssocID="{5CA3256D-CD43-4503-8200-9A7E5F16BD37}" presName="node" presStyleLbl="node1" presStyleIdx="2" presStyleCnt="3" custScaleY="115023" custLinFactNeighborY="-12467">
        <dgm:presLayoutVars>
          <dgm:bulletEnabled val="1"/>
        </dgm:presLayoutVars>
      </dgm:prSet>
      <dgm:spPr/>
    </dgm:pt>
    <dgm:pt modelId="{F86A74D2-8706-402D-A86A-0D5348511182}" type="pres">
      <dgm:prSet presAssocID="{5CA3256D-CD43-4503-8200-9A7E5F16BD37}" presName="invisiNode" presStyleLbl="node1" presStyleIdx="2" presStyleCnt="3"/>
      <dgm:spPr/>
    </dgm:pt>
    <dgm:pt modelId="{6F7AF8A7-D7E9-4EFA-BD6E-381206B9ACB5}" type="pres">
      <dgm:prSet presAssocID="{5CA3256D-CD43-4503-8200-9A7E5F16BD37}" presName="imagNode" presStyleLbl="fgImgPlace1" presStyleIdx="2" presStyleCnt="3"/>
      <dgm:spPr>
        <a:blipFill>
          <a:blip xmlns:r="http://schemas.openxmlformats.org/officeDocument/2006/relationships" r:embed="rId3"/>
          <a:srcRect/>
          <a:stretch>
            <a:fillRect l="-6000" r="-6000"/>
          </a:stretch>
        </a:blipFill>
      </dgm:spPr>
    </dgm:pt>
  </dgm:ptLst>
  <dgm:cxnLst>
    <dgm:cxn modelId="{8FB73917-998D-4383-8323-FC5430A272C7}" type="presOf" srcId="{01BD9D94-D4B5-4030-9CAA-4441173A3399}" destId="{BCED5E72-AAE1-4D47-B9A2-B79BBC3096FC}" srcOrd="0" destOrd="0" presId="urn:microsoft.com/office/officeart/2005/8/layout/pList2"/>
    <dgm:cxn modelId="{163F9617-1E88-4077-9495-FE41B1058CB4}" type="presOf" srcId="{B458D991-FC33-4BE3-BC54-C502DF6522D1}" destId="{8BECB11B-C11C-4542-8B37-CEE52AC9D27A}" srcOrd="0" destOrd="0" presId="urn:microsoft.com/office/officeart/2005/8/layout/pList2"/>
    <dgm:cxn modelId="{B53E921A-5539-4186-82B2-58789A4CB22A}" srcId="{2F138C55-8EFF-4AAD-A826-4381B3A19480}" destId="{0329C49C-E3C1-4AA0-B076-E6608704CCE3}" srcOrd="2" destOrd="0" parTransId="{82EDF96D-1D50-4409-9327-4B80249B6075}" sibTransId="{838851F9-3C1A-4036-9B3B-63A0DE88E818}"/>
    <dgm:cxn modelId="{155BF81F-FE51-4323-A679-AD91F8BEC207}" type="presOf" srcId="{0329C49C-E3C1-4AA0-B076-E6608704CCE3}" destId="{525684DF-F641-4D52-B8C0-E0AF1694415D}" srcOrd="0" destOrd="3" presId="urn:microsoft.com/office/officeart/2005/8/layout/pList2"/>
    <dgm:cxn modelId="{C627D82D-BE6E-4527-88C4-473B299DA218}" srcId="{6507E25B-E4E6-4AA8-9DB7-B1D8B934D0FE}" destId="{2F138C55-8EFF-4AAD-A826-4381B3A19480}" srcOrd="0" destOrd="0" parTransId="{63CA107A-1053-4CC8-856E-E61F29EBE0EF}" sibTransId="{25669D67-A499-48DA-BE74-D485FAFC6403}"/>
    <dgm:cxn modelId="{3B47FB30-8FC8-41CB-8379-B087CDEFDD0B}" srcId="{2F138C55-8EFF-4AAD-A826-4381B3A19480}" destId="{8A681678-4FCE-45FC-9A76-7414407D07E1}" srcOrd="0" destOrd="0" parTransId="{FA8E2032-BE20-46B5-A6E6-BABEC4C09C99}" sibTransId="{1889D81B-EC6A-4A8B-BC96-C560EAD65F8A}"/>
    <dgm:cxn modelId="{C8F53E3C-65FC-476F-A8C5-6130D2834575}" srcId="{6507E25B-E4E6-4AA8-9DB7-B1D8B934D0FE}" destId="{5CA3256D-CD43-4503-8200-9A7E5F16BD37}" srcOrd="2" destOrd="0" parTransId="{0B67F2E2-6B01-4E41-8847-11ECB916C4D1}" sibTransId="{985710D0-5D34-47E2-85E1-1980BCE72C7E}"/>
    <dgm:cxn modelId="{587B4AA6-3428-489A-9BCD-0159079FD67C}" type="presOf" srcId="{6507E25B-E4E6-4AA8-9DB7-B1D8B934D0FE}" destId="{B4C04B61-5B2B-42CB-833D-F1C77C4F1E32}" srcOrd="0" destOrd="0" presId="urn:microsoft.com/office/officeart/2005/8/layout/pList2"/>
    <dgm:cxn modelId="{C8CAE2C4-E194-43A2-BDA2-5C17DE9587D8}" type="presOf" srcId="{EEAE4D1A-2456-4557-9F3C-DC6F2B62C9C1}" destId="{525684DF-F641-4D52-B8C0-E0AF1694415D}" srcOrd="0" destOrd="2" presId="urn:microsoft.com/office/officeart/2005/8/layout/pList2"/>
    <dgm:cxn modelId="{53F70AE5-DE5F-434A-B073-2391178AAEA8}" type="presOf" srcId="{2F138C55-8EFF-4AAD-A826-4381B3A19480}" destId="{525684DF-F641-4D52-B8C0-E0AF1694415D}" srcOrd="0" destOrd="0" presId="urn:microsoft.com/office/officeart/2005/8/layout/pList2"/>
    <dgm:cxn modelId="{66CF49F3-7F88-4C8F-8481-5233C4D49BF5}" srcId="{2F138C55-8EFF-4AAD-A826-4381B3A19480}" destId="{EEAE4D1A-2456-4557-9F3C-DC6F2B62C9C1}" srcOrd="1" destOrd="0" parTransId="{6B760116-EA4F-4A43-B511-9AAB0C664A8A}" sibTransId="{8DB58606-2E84-411C-9156-A7FB17241CEE}"/>
    <dgm:cxn modelId="{C5749CF5-C931-4024-B5B3-3D6F278A85C3}" srcId="{6507E25B-E4E6-4AA8-9DB7-B1D8B934D0FE}" destId="{01BD9D94-D4B5-4030-9CAA-4441173A3399}" srcOrd="1" destOrd="0" parTransId="{DC59B3A1-DC7F-402C-AEE1-77CDF580C9A4}" sibTransId="{B458D991-FC33-4BE3-BC54-C502DF6522D1}"/>
    <dgm:cxn modelId="{23FBA3FB-5B57-4E5A-8A57-62E3A68FC60F}" type="presOf" srcId="{8A681678-4FCE-45FC-9A76-7414407D07E1}" destId="{525684DF-F641-4D52-B8C0-E0AF1694415D}" srcOrd="0" destOrd="1" presId="urn:microsoft.com/office/officeart/2005/8/layout/pList2"/>
    <dgm:cxn modelId="{1E8641FE-53A7-40C4-BCED-09797287DD2F}" type="presOf" srcId="{5CA3256D-CD43-4503-8200-9A7E5F16BD37}" destId="{FFC07E26-3C8E-4911-8696-F5CF9796DA9A}" srcOrd="0" destOrd="0" presId="urn:microsoft.com/office/officeart/2005/8/layout/pList2"/>
    <dgm:cxn modelId="{CD6D99FF-6069-4431-824B-658273AF261D}" type="presOf" srcId="{25669D67-A499-48DA-BE74-D485FAFC6403}" destId="{ED3C317D-8CF0-4329-9042-58DE272739E5}" srcOrd="0" destOrd="0" presId="urn:microsoft.com/office/officeart/2005/8/layout/pList2"/>
    <dgm:cxn modelId="{076FA325-9DEA-4625-BA51-05D87A27F8C8}" type="presParOf" srcId="{B4C04B61-5B2B-42CB-833D-F1C77C4F1E32}" destId="{EFE2C4DB-91FD-40E4-A9A2-C9A37DD30C4A}" srcOrd="0" destOrd="0" presId="urn:microsoft.com/office/officeart/2005/8/layout/pList2"/>
    <dgm:cxn modelId="{E9977A17-86FF-4C1A-87A6-3FD5B13E65D5}" type="presParOf" srcId="{B4C04B61-5B2B-42CB-833D-F1C77C4F1E32}" destId="{19BBB646-ECD6-4A39-9C24-43022F54FC89}" srcOrd="1" destOrd="0" presId="urn:microsoft.com/office/officeart/2005/8/layout/pList2"/>
    <dgm:cxn modelId="{043F4897-CB7A-4F2B-AC9A-62D6F0B4D1B1}" type="presParOf" srcId="{19BBB646-ECD6-4A39-9C24-43022F54FC89}" destId="{C7220F0F-3550-46A6-8B8F-D10C6FD93410}" srcOrd="0" destOrd="0" presId="urn:microsoft.com/office/officeart/2005/8/layout/pList2"/>
    <dgm:cxn modelId="{8D60C185-3DB3-454F-B377-029A2BBAB615}" type="presParOf" srcId="{C7220F0F-3550-46A6-8B8F-D10C6FD93410}" destId="{525684DF-F641-4D52-B8C0-E0AF1694415D}" srcOrd="0" destOrd="0" presId="urn:microsoft.com/office/officeart/2005/8/layout/pList2"/>
    <dgm:cxn modelId="{7C3D4000-3423-49DE-B694-2B4F7A7D771C}" type="presParOf" srcId="{C7220F0F-3550-46A6-8B8F-D10C6FD93410}" destId="{798834C8-5B9F-4BA6-91A8-4B628D0A217A}" srcOrd="1" destOrd="0" presId="urn:microsoft.com/office/officeart/2005/8/layout/pList2"/>
    <dgm:cxn modelId="{B419B350-1F28-4BF4-BCFC-6DE5817133C2}" type="presParOf" srcId="{C7220F0F-3550-46A6-8B8F-D10C6FD93410}" destId="{0048C927-056E-48B3-959F-363B54BA2B20}" srcOrd="2" destOrd="0" presId="urn:microsoft.com/office/officeart/2005/8/layout/pList2"/>
    <dgm:cxn modelId="{6C50195E-686A-4343-B6A4-537D0807869C}" type="presParOf" srcId="{19BBB646-ECD6-4A39-9C24-43022F54FC89}" destId="{ED3C317D-8CF0-4329-9042-58DE272739E5}" srcOrd="1" destOrd="0" presId="urn:microsoft.com/office/officeart/2005/8/layout/pList2"/>
    <dgm:cxn modelId="{9192558B-E55D-4A39-9607-AEC9DF032C69}" type="presParOf" srcId="{19BBB646-ECD6-4A39-9C24-43022F54FC89}" destId="{34563C9F-FB3A-490D-9F47-83264F1065B3}" srcOrd="2" destOrd="0" presId="urn:microsoft.com/office/officeart/2005/8/layout/pList2"/>
    <dgm:cxn modelId="{A40634B6-F587-4F65-A79A-1307607F4783}" type="presParOf" srcId="{34563C9F-FB3A-490D-9F47-83264F1065B3}" destId="{BCED5E72-AAE1-4D47-B9A2-B79BBC3096FC}" srcOrd="0" destOrd="0" presId="urn:microsoft.com/office/officeart/2005/8/layout/pList2"/>
    <dgm:cxn modelId="{36B11E52-7183-449D-A7C9-5D64BAA8D73A}" type="presParOf" srcId="{34563C9F-FB3A-490D-9F47-83264F1065B3}" destId="{774FA953-2DF3-489E-8A18-F1C8D87B7A63}" srcOrd="1" destOrd="0" presId="urn:microsoft.com/office/officeart/2005/8/layout/pList2"/>
    <dgm:cxn modelId="{544F8332-FE8A-4C70-B3C2-8F38CFE6EA76}" type="presParOf" srcId="{34563C9F-FB3A-490D-9F47-83264F1065B3}" destId="{17764E2D-6810-4AD4-B8F8-748C322CCE6E}" srcOrd="2" destOrd="0" presId="urn:microsoft.com/office/officeart/2005/8/layout/pList2"/>
    <dgm:cxn modelId="{055366CD-ED0D-4FD8-A0B5-59704FD5E631}" type="presParOf" srcId="{19BBB646-ECD6-4A39-9C24-43022F54FC89}" destId="{8BECB11B-C11C-4542-8B37-CEE52AC9D27A}" srcOrd="3" destOrd="0" presId="urn:microsoft.com/office/officeart/2005/8/layout/pList2"/>
    <dgm:cxn modelId="{7FDC5A55-AB9A-4DE2-B833-64F1737AF09D}" type="presParOf" srcId="{19BBB646-ECD6-4A39-9C24-43022F54FC89}" destId="{E337D0E7-B013-4510-8239-91E670A2C600}" srcOrd="4" destOrd="0" presId="urn:microsoft.com/office/officeart/2005/8/layout/pList2"/>
    <dgm:cxn modelId="{5905136A-324D-4642-99F1-D2FB4789FD10}" type="presParOf" srcId="{E337D0E7-B013-4510-8239-91E670A2C600}" destId="{FFC07E26-3C8E-4911-8696-F5CF9796DA9A}" srcOrd="0" destOrd="0" presId="urn:microsoft.com/office/officeart/2005/8/layout/pList2"/>
    <dgm:cxn modelId="{7ED6097E-A1B4-48AB-84E4-ACA3F6B9DA39}" type="presParOf" srcId="{E337D0E7-B013-4510-8239-91E670A2C600}" destId="{F86A74D2-8706-402D-A86A-0D5348511182}" srcOrd="1" destOrd="0" presId="urn:microsoft.com/office/officeart/2005/8/layout/pList2"/>
    <dgm:cxn modelId="{30FF8EC5-6FA8-4C1B-98FC-EF7DE7E7B6CE}" type="presParOf" srcId="{E337D0E7-B013-4510-8239-91E670A2C600}" destId="{6F7AF8A7-D7E9-4EFA-BD6E-381206B9ACB5}" srcOrd="2" destOrd="0" presId="urn:microsoft.com/office/officeart/2005/8/layout/pList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BE38A3F-9E09-411E-B416-5A4ADAAC4A20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2DEE360-1F91-403E-B9E8-FB734E33C649}">
      <dgm:prSet custT="1"/>
      <dgm:spPr/>
      <dgm:t>
        <a:bodyPr/>
        <a:lstStyle/>
        <a:p>
          <a:pPr algn="ctr"/>
          <a:r>
            <a:rPr lang="en-US" sz="3600" b="1" dirty="0"/>
            <a:t>WHAT MATTERS MOST TO YOU?</a:t>
          </a:r>
        </a:p>
        <a:p>
          <a:pPr algn="ctr"/>
          <a:r>
            <a:rPr lang="en-US" sz="3400" b="1" dirty="0"/>
            <a:t>Tell us your priorities for the future of Mt. SAC</a:t>
          </a:r>
          <a:endParaRPr lang="en-US" sz="3400" dirty="0"/>
        </a:p>
      </dgm:t>
    </dgm:pt>
    <dgm:pt modelId="{30185DE3-372A-496A-8264-D5758D974D61}" type="parTrans" cxnId="{ABC1680B-9DF1-48F3-A259-5D1CF8B2C95D}">
      <dgm:prSet/>
      <dgm:spPr/>
      <dgm:t>
        <a:bodyPr/>
        <a:lstStyle/>
        <a:p>
          <a:endParaRPr lang="en-US"/>
        </a:p>
      </dgm:t>
    </dgm:pt>
    <dgm:pt modelId="{697A9FD3-E73C-4242-8606-B99577459877}" type="sibTrans" cxnId="{ABC1680B-9DF1-48F3-A259-5D1CF8B2C95D}">
      <dgm:prSet/>
      <dgm:spPr/>
      <dgm:t>
        <a:bodyPr/>
        <a:lstStyle/>
        <a:p>
          <a:endParaRPr lang="en-US"/>
        </a:p>
      </dgm:t>
    </dgm:pt>
    <dgm:pt modelId="{5B3DA851-784F-4406-AAD4-6681CAA70C95}" type="pres">
      <dgm:prSet presAssocID="{6BE38A3F-9E09-411E-B416-5A4ADAAC4A20}" presName="linear" presStyleCnt="0">
        <dgm:presLayoutVars>
          <dgm:animLvl val="lvl"/>
          <dgm:resizeHandles val="exact"/>
        </dgm:presLayoutVars>
      </dgm:prSet>
      <dgm:spPr/>
    </dgm:pt>
    <dgm:pt modelId="{2FEF08D5-7805-49A6-98C1-CC86F863EEF5}" type="pres">
      <dgm:prSet presAssocID="{32DEE360-1F91-403E-B9E8-FB734E33C649}" presName="parentText" presStyleLbl="node1" presStyleIdx="0" presStyleCnt="1">
        <dgm:presLayoutVars>
          <dgm:chMax val="0"/>
          <dgm:bulletEnabled val="1"/>
        </dgm:presLayoutVars>
      </dgm:prSet>
      <dgm:spPr/>
    </dgm:pt>
  </dgm:ptLst>
  <dgm:cxnLst>
    <dgm:cxn modelId="{2EC77100-8C6F-4576-9CB4-EBFF3EA1CFCC}" type="presOf" srcId="{6BE38A3F-9E09-411E-B416-5A4ADAAC4A20}" destId="{5B3DA851-784F-4406-AAD4-6681CAA70C95}" srcOrd="0" destOrd="0" presId="urn:microsoft.com/office/officeart/2005/8/layout/vList2"/>
    <dgm:cxn modelId="{ABC1680B-9DF1-48F3-A259-5D1CF8B2C95D}" srcId="{6BE38A3F-9E09-411E-B416-5A4ADAAC4A20}" destId="{32DEE360-1F91-403E-B9E8-FB734E33C649}" srcOrd="0" destOrd="0" parTransId="{30185DE3-372A-496A-8264-D5758D974D61}" sibTransId="{697A9FD3-E73C-4242-8606-B99577459877}"/>
    <dgm:cxn modelId="{9357CEBA-48BC-46BD-9C46-099104C38322}" type="presOf" srcId="{32DEE360-1F91-403E-B9E8-FB734E33C649}" destId="{2FEF08D5-7805-49A6-98C1-CC86F863EEF5}" srcOrd="0" destOrd="0" presId="urn:microsoft.com/office/officeart/2005/8/layout/vList2"/>
    <dgm:cxn modelId="{76139390-F1AE-40AD-B1EA-B4C9D3F182B3}" type="presParOf" srcId="{5B3DA851-784F-4406-AAD4-6681CAA70C95}" destId="{2FEF08D5-7805-49A6-98C1-CC86F863EEF5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FE2C4DB-91FD-40E4-A9A2-C9A37DD30C4A}">
      <dsp:nvSpPr>
        <dsp:cNvPr id="0" name=""/>
        <dsp:cNvSpPr/>
      </dsp:nvSpPr>
      <dsp:spPr>
        <a:xfrm>
          <a:off x="0" y="180463"/>
          <a:ext cx="8128000" cy="1902935"/>
        </a:xfrm>
        <a:prstGeom prst="roundRect">
          <a:avLst>
            <a:gd name="adj" fmla="val 1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048C927-056E-48B3-959F-363B54BA2B20}">
      <dsp:nvSpPr>
        <dsp:cNvPr id="0" name=""/>
        <dsp:cNvSpPr/>
      </dsp:nvSpPr>
      <dsp:spPr>
        <a:xfrm>
          <a:off x="247570" y="217979"/>
          <a:ext cx="2385268" cy="1924384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1"/>
          <a:srcRect/>
          <a:stretch>
            <a:fillRect l="-5000" r="-5000"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25684DF-F641-4D52-B8C0-E0AF1694415D}">
      <dsp:nvSpPr>
        <dsp:cNvPr id="0" name=""/>
        <dsp:cNvSpPr/>
      </dsp:nvSpPr>
      <dsp:spPr>
        <a:xfrm rot="10800000">
          <a:off x="247570" y="1862833"/>
          <a:ext cx="2385268" cy="3734940"/>
        </a:xfrm>
        <a:prstGeom prst="round2SameRect">
          <a:avLst>
            <a:gd name="adj1" fmla="val 10500"/>
            <a:gd name="adj2" fmla="val 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t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>
              <a:solidFill>
                <a:schemeClr val="accent2">
                  <a:lumMod val="20000"/>
                  <a:lumOff val="80000"/>
                </a:schemeClr>
              </a:solidFill>
            </a:rPr>
            <a:t>What is Working Well for Students?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ts val="600"/>
            </a:spcAft>
            <a:buNone/>
          </a:pPr>
          <a:r>
            <a:rPr lang="en-US" sz="1400" b="1" kern="1200" dirty="0">
              <a:solidFill>
                <a:schemeClr val="accent2">
                  <a:lumMod val="60000"/>
                  <a:lumOff val="40000"/>
                </a:schemeClr>
              </a:solidFill>
            </a:rPr>
            <a:t>Faculty</a:t>
          </a:r>
          <a:r>
            <a:rPr lang="en-US" sz="1400" kern="1200" dirty="0"/>
            <a:t>: Mt. SAC’s robust academic programs and student  services</a:t>
          </a: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ts val="600"/>
            </a:spcAft>
            <a:buNone/>
          </a:pPr>
          <a:r>
            <a:rPr lang="en-US" sz="1400" b="1" kern="1200" dirty="0">
              <a:solidFill>
                <a:schemeClr val="accent2">
                  <a:lumMod val="60000"/>
                  <a:lumOff val="40000"/>
                </a:schemeClr>
              </a:solidFill>
            </a:rPr>
            <a:t>SCE Faculty</a:t>
          </a:r>
          <a:r>
            <a:rPr lang="en-US" sz="1400" kern="1200" dirty="0"/>
            <a:t>: The many student-focused programs</a:t>
          </a:r>
          <a:endParaRPr lang="en-US" sz="6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ts val="600"/>
            </a:spcAft>
            <a:buNone/>
          </a:pPr>
          <a:r>
            <a:rPr lang="en-US" sz="1400" b="1" kern="1200" dirty="0">
              <a:solidFill>
                <a:srgbClr val="E97132">
                  <a:lumMod val="60000"/>
                  <a:lumOff val="40000"/>
                </a:srgbClr>
              </a:solidFill>
              <a:latin typeface="Aptos" panose="02110004020202020204"/>
              <a:ea typeface="+mn-ea"/>
              <a:cs typeface="+mn-cs"/>
            </a:rPr>
            <a:t>Counselors</a:t>
          </a:r>
          <a:r>
            <a:rPr lang="en-US" sz="1400" kern="1200" dirty="0"/>
            <a:t>: Multiple courses and programs supported by dedicated faculty</a:t>
          </a:r>
        </a:p>
      </dsp:txBody>
      <dsp:txXfrm rot="10800000">
        <a:off x="320925" y="1862833"/>
        <a:ext cx="2238558" cy="3661585"/>
      </dsp:txXfrm>
    </dsp:sp>
    <dsp:sp modelId="{17764E2D-6810-4AD4-B8F8-748C322CCE6E}">
      <dsp:nvSpPr>
        <dsp:cNvPr id="0" name=""/>
        <dsp:cNvSpPr/>
      </dsp:nvSpPr>
      <dsp:spPr>
        <a:xfrm>
          <a:off x="2871365" y="229477"/>
          <a:ext cx="2385268" cy="1924384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000" b="-1000"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CED5E72-AAE1-4D47-B9A2-B79BBC3096FC}">
      <dsp:nvSpPr>
        <dsp:cNvPr id="0" name=""/>
        <dsp:cNvSpPr/>
      </dsp:nvSpPr>
      <dsp:spPr>
        <a:xfrm rot="10800000">
          <a:off x="2882791" y="1863170"/>
          <a:ext cx="2385268" cy="3688948"/>
        </a:xfrm>
        <a:prstGeom prst="round2SameRect">
          <a:avLst>
            <a:gd name="adj1" fmla="val 10500"/>
            <a:gd name="adj2" fmla="val 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t" anchorCtr="0">
          <a:noAutofit/>
        </a:bodyPr>
        <a:lstStyle/>
        <a:p>
          <a:pPr marL="0"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>
              <a:solidFill>
                <a:schemeClr val="accent2">
                  <a:lumMod val="20000"/>
                  <a:lumOff val="80000"/>
                </a:schemeClr>
              </a:solidFill>
            </a:rPr>
            <a:t>Challenges for Students</a:t>
          </a:r>
        </a:p>
        <a:p>
          <a:pPr marL="114300" lvl="0" indent="-11430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>
              <a:solidFill>
                <a:schemeClr val="accent2">
                  <a:lumMod val="60000"/>
                  <a:lumOff val="40000"/>
                </a:schemeClr>
              </a:solidFill>
            </a:rPr>
            <a:t>Faculty</a:t>
          </a:r>
          <a:r>
            <a:rPr lang="en-US" sz="1400" kern="1200" dirty="0"/>
            <a:t>: Student basic needs (housing, childcare, mental health)</a:t>
          </a:r>
        </a:p>
        <a:p>
          <a:pPr marL="114300" lvl="0" indent="-11430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>
              <a:solidFill>
                <a:srgbClr val="E97132">
                  <a:lumMod val="60000"/>
                  <a:lumOff val="40000"/>
                </a:srgbClr>
              </a:solidFill>
              <a:latin typeface="Aptos" panose="02110004020202020204"/>
              <a:ea typeface="+mn-ea"/>
              <a:cs typeface="+mn-cs"/>
            </a:rPr>
            <a:t>SCE Faculty</a:t>
          </a:r>
          <a:r>
            <a:rPr lang="en-US" sz="1400" b="0" kern="1200" dirty="0">
              <a:solidFill>
                <a:schemeClr val="bg1"/>
              </a:solidFill>
              <a:latin typeface="Aptos" panose="02110004020202020204"/>
              <a:ea typeface="+mn-ea"/>
              <a:cs typeface="+mn-cs"/>
            </a:rPr>
            <a:t>: DEISA efforts (accessibility); Temporary facilities with limited space; Safety</a:t>
          </a:r>
        </a:p>
        <a:p>
          <a:pPr marL="114300" lvl="0" indent="-11430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>
              <a:solidFill>
                <a:srgbClr val="E97132">
                  <a:lumMod val="60000"/>
                  <a:lumOff val="40000"/>
                </a:srgbClr>
              </a:solidFill>
              <a:latin typeface="Aptos" panose="02110004020202020204"/>
              <a:ea typeface="+mn-ea"/>
              <a:cs typeface="+mn-cs"/>
            </a:rPr>
            <a:t>Counselors</a:t>
          </a:r>
          <a:r>
            <a:rPr lang="en-US" sz="1400" kern="1200" dirty="0"/>
            <a:t>: Mt. SAC is not yet student-centered: non-traditional students are not receiving enough support</a:t>
          </a:r>
        </a:p>
      </dsp:txBody>
      <dsp:txXfrm rot="10800000">
        <a:off x="2956146" y="1863170"/>
        <a:ext cx="2238558" cy="3615593"/>
      </dsp:txXfrm>
    </dsp:sp>
    <dsp:sp modelId="{6F7AF8A7-D7E9-4EFA-BD6E-381206B9ACB5}">
      <dsp:nvSpPr>
        <dsp:cNvPr id="0" name=""/>
        <dsp:cNvSpPr/>
      </dsp:nvSpPr>
      <dsp:spPr>
        <a:xfrm>
          <a:off x="5495161" y="229429"/>
          <a:ext cx="2385268" cy="1924384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3"/>
          <a:srcRect/>
          <a:stretch>
            <a:fillRect l="-6000" r="-6000"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FC07E26-3C8E-4911-8696-F5CF9796DA9A}">
      <dsp:nvSpPr>
        <dsp:cNvPr id="0" name=""/>
        <dsp:cNvSpPr/>
      </dsp:nvSpPr>
      <dsp:spPr>
        <a:xfrm rot="10800000">
          <a:off x="5495161" y="1862929"/>
          <a:ext cx="2385268" cy="3689140"/>
        </a:xfrm>
        <a:prstGeom prst="round2SameRect">
          <a:avLst>
            <a:gd name="adj1" fmla="val 10500"/>
            <a:gd name="adj2" fmla="val 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t" anchorCtr="0">
          <a:noAutofit/>
        </a:bodyPr>
        <a:lstStyle/>
        <a:p>
          <a:pPr marL="0"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b="1" kern="1200" dirty="0">
              <a:solidFill>
                <a:schemeClr val="accent2">
                  <a:lumMod val="20000"/>
                  <a:lumOff val="80000"/>
                </a:schemeClr>
              </a:solidFill>
            </a:rPr>
            <a:t>Student Needs</a:t>
          </a:r>
        </a:p>
        <a:p>
          <a:pPr marL="114300" lvl="0" indent="-11430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200" b="1" kern="1200" dirty="0">
            <a:solidFill>
              <a:schemeClr val="accent2">
                <a:lumMod val="60000"/>
                <a:lumOff val="40000"/>
              </a:schemeClr>
            </a:solidFill>
          </a:endParaRPr>
        </a:p>
        <a:p>
          <a:pPr marL="114300" lvl="0" indent="-11430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>
              <a:solidFill>
                <a:schemeClr val="accent2">
                  <a:lumMod val="60000"/>
                  <a:lumOff val="40000"/>
                </a:schemeClr>
              </a:solidFill>
            </a:rPr>
            <a:t>Faculty</a:t>
          </a:r>
          <a:r>
            <a:rPr lang="en-US" sz="1400" kern="1200" dirty="0"/>
            <a:t>: Accessible space that is culturally representative &amp; communal; Updated classroom technology</a:t>
          </a:r>
        </a:p>
        <a:p>
          <a:pPr marL="114300" lvl="0" indent="-11430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>
              <a:solidFill>
                <a:schemeClr val="accent2">
                  <a:lumMod val="60000"/>
                  <a:lumOff val="40000"/>
                </a:schemeClr>
              </a:solidFill>
            </a:rPr>
            <a:t>SCE Faculty</a:t>
          </a:r>
          <a:r>
            <a:rPr lang="en-US" sz="1400" kern="1200" dirty="0"/>
            <a:t>: Permanent facilities; On-campus transportation; Seating areas for students</a:t>
          </a:r>
        </a:p>
        <a:p>
          <a:pPr marL="114300" lvl="0" indent="-11430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>
              <a:solidFill>
                <a:srgbClr val="E97132">
                  <a:lumMod val="60000"/>
                  <a:lumOff val="40000"/>
                </a:srgbClr>
              </a:solidFill>
              <a:latin typeface="Aptos" panose="02110004020202020204"/>
              <a:ea typeface="+mn-ea"/>
              <a:cs typeface="+mn-cs"/>
            </a:rPr>
            <a:t>Counselors</a:t>
          </a:r>
          <a:r>
            <a:rPr lang="en-US" sz="1400" kern="1200" dirty="0"/>
            <a:t>: Spaces for students’ specific needs; Improved support; Technology</a:t>
          </a:r>
        </a:p>
      </dsp:txBody>
      <dsp:txXfrm rot="10800000">
        <a:off x="5568516" y="1862929"/>
        <a:ext cx="2238558" cy="361578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FEF08D5-7805-49A6-98C1-CC86F863EEF5}">
      <dsp:nvSpPr>
        <dsp:cNvPr id="0" name=""/>
        <dsp:cNvSpPr/>
      </dsp:nvSpPr>
      <dsp:spPr>
        <a:xfrm>
          <a:off x="0" y="380617"/>
          <a:ext cx="5677053" cy="27378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b="1" kern="1200" dirty="0"/>
            <a:t>WHAT MATTERS MOST TO YOU?</a:t>
          </a:r>
        </a:p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400" b="1" kern="1200" dirty="0"/>
            <a:t>Tell us your priorities for the future of Mt. SAC</a:t>
          </a:r>
          <a:endParaRPr lang="en-US" sz="3400" kern="1200" dirty="0"/>
        </a:p>
      </dsp:txBody>
      <dsp:txXfrm>
        <a:off x="133648" y="514265"/>
        <a:ext cx="5409757" cy="247050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List2">
  <dgm:title val=""/>
  <dgm:desc val=""/>
  <dgm:catLst>
    <dgm:cat type="list" pri="11000"/>
    <dgm:cat type="picture" pri="24000"/>
    <dgm:cat type="pictureconvert" pri="2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bkgdShp" refType="w"/>
      <dgm:constr type="h" for="ch" forName="bkgdShp" refType="h" fact="0.45"/>
      <dgm:constr type="t" for="ch" forName="bkgdShp"/>
      <dgm:constr type="w" for="ch" forName="linComp" refType="w" fact="0.94"/>
      <dgm:constr type="h" for="ch" forName="linComp" refType="h"/>
      <dgm:constr type="ctrX" for="ch" forName="linComp" refType="w" fact="0.5"/>
    </dgm:constrLst>
    <dgm:ruleLst/>
    <dgm:choose name="Name1">
      <dgm:if name="Name2" axis="ch" ptType="node" func="cnt" op="gte" val="1">
        <dgm:layoutNode name="bkgdShp" styleLbl="alignAccFollow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linComp">
          <dgm:choose name="Name3">
            <dgm:if name="Name4" func="var" arg="dir" op="equ" val="norm">
              <dgm:alg type="lin"/>
            </dgm:if>
            <dgm:else name="Name5">
              <dgm:alg type="lin">
                <dgm:param type="linDir" val="from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w" for="ch" forName="compNode" refType="w"/>
            <dgm:constr type="h" for="ch" forName="compNode" refType="h"/>
            <dgm:constr type="w" for="ch" ptType="sibTrans" refType="w" refFor="ch" refForName="compNode" fact="0.1"/>
            <dgm:constr type="h" for="ch" ptType="sibTrans" op="equ"/>
            <dgm:constr type="h" for="ch" forName="compNode" op="equ"/>
            <dgm:constr type="primFontSz" for="des" forName="node" op="equ"/>
          </dgm:constrLst>
          <dgm:ruleLst/>
          <dgm:forEach name="nodesForEach" axis="ch" ptType="node">
            <dgm:layoutNode name="compNode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node" refType="w"/>
                <dgm:constr type="h" for="ch" forName="node" refType="h" fact="0.55"/>
                <dgm:constr type="b" for="ch" forName="node" refType="h"/>
                <dgm:constr type="w" for="ch" forName="invisiNode" refType="w" fact="0.75"/>
                <dgm:constr type="h" for="ch" forName="invisiNode" refType="h" fact="0.06"/>
                <dgm:constr type="t" for="ch" forName="invisiNode"/>
                <dgm:constr type="w" for="ch" forName="imagNode" refType="w"/>
                <dgm:constr type="h" for="ch" forName="imagNode" refType="h" fact="0.33"/>
                <dgm:constr type="ctrX" for="ch" forName="imagNode" refType="w" fact="0.5"/>
                <dgm:constr type="t" for="ch" forName="imagNode" refType="h" fact="0.06"/>
              </dgm:constrLst>
              <dgm:ruleLst/>
              <dgm:layoutNode name="node" styleLbl="node1">
                <dgm:varLst>
                  <dgm:bulletEnabled val="1"/>
                </dgm:varLst>
                <dgm:alg type="tx">
                  <dgm:param type="txAnchorVert" val="t"/>
                </dgm:alg>
                <dgm:shape xmlns:r="http://schemas.openxmlformats.org/officeDocument/2006/relationships" rot="180" type="round2SameRect" r:blip="">
                  <dgm:adjLst>
                    <dgm:adj idx="1" val="0.105"/>
                  </dgm:adjLst>
                </dgm:shape>
                <dgm:presOf axis="desOrSelf" ptType="node"/>
                <dgm:constrLst>
                  <dgm:constr type="primFontSz" val="65"/>
                </dgm:constrLst>
                <dgm:ruleLst>
                  <dgm:rule type="primFontSz" val="5" fact="NaN" max="NaN"/>
                </dgm:ruleLst>
              </dgm:layoutNode>
              <dgm:layoutNode name="invisiNode">
                <dgm:alg type="sp"/>
                <dgm:shape xmlns:r="http://schemas.openxmlformats.org/officeDocument/2006/relationships" type="roundRect" r:blip="" hideGeom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  <dgm:layoutNode name="imagNode" styleLbl="fgImgPlace1">
                <dgm:alg type="sp"/>
                <dgm:shape xmlns:r="http://schemas.openxmlformats.org/officeDocument/2006/relationships" type="roundRect" r:blip="" zOrderOff="-2" blipPhldr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</dgm:layoutNode>
            <dgm:forEach name="sibTransForEach" axis="followSib" ptType="sibTrans" cnt="1">
              <dgm:layoutNode name="sibTrans">
                <dgm:alg type="sp"/>
                <dgm:shape xmlns:r="http://schemas.openxmlformats.org/officeDocument/2006/relationships" type="rect" r:blip="" hideGeom="1">
                  <dgm:adjLst/>
                </dgm:shape>
                <dgm:presOf axis="self"/>
                <dgm:constrLst/>
                <dgm:ruleLst/>
              </dgm:layoutNode>
            </dgm:forEach>
          </dgm:forEach>
        </dgm:layoutNode>
      </dgm:if>
      <dgm:else name="Name6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ACD6715-9D97-4F2C-9AB8-E29B11D80492}" type="datetimeFigureOut">
              <a:rPr lang="en-US" smtClean="0"/>
              <a:t>2/21/2025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1F8B474-4BE4-43CA-BB63-D0C995A385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12503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A04BE7C-DD61-4FD1-92AF-9D50F8F48415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45745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i="0" dirty="0">
                <a:solidFill>
                  <a:srgbClr val="32363A"/>
                </a:solidFill>
                <a:effectLst/>
                <a:latin typeface="72"/>
              </a:rPr>
              <a:t>We have listened to over 200 students, over 100 employees, and surveyed over 1000 students about what's working and what's not at Mt. SAC. </a:t>
            </a:r>
          </a:p>
          <a:p>
            <a:r>
              <a:rPr lang="en-US" b="0" i="0" dirty="0">
                <a:solidFill>
                  <a:srgbClr val="32363A"/>
                </a:solidFill>
                <a:effectLst/>
                <a:latin typeface="72"/>
              </a:rPr>
              <a:t>Now we want to know what matters most to you.</a:t>
            </a:r>
          </a:p>
          <a:p>
            <a:endParaRPr lang="en-US" b="0" i="0" dirty="0">
              <a:solidFill>
                <a:srgbClr val="32363A"/>
              </a:solidFill>
              <a:effectLst/>
              <a:latin typeface="72"/>
            </a:endParaRPr>
          </a:p>
          <a:p>
            <a:r>
              <a:rPr lang="en-US" b="0" i="0" dirty="0">
                <a:solidFill>
                  <a:srgbClr val="32363A"/>
                </a:solidFill>
                <a:effectLst/>
                <a:latin typeface="72"/>
              </a:rPr>
              <a:t>Survey Link: https://mtsac.co1.qualtrics.com/jfe/form/SV_6r5znuYOUP9d7iS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1F8B474-4BE4-43CA-BB63-D0C995A3854F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78214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30FCCA-AFE7-BF62-D0BC-3FAEED7E949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6141B01-B5C1-6981-0E45-A4EBBA6A9F4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3725A8C-D4BC-327D-882E-A3279F2DEF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EECE7A-9B6F-48C7-96D6-709AE84C37DA}" type="datetimeFigureOut">
              <a:rPr lang="en-US" smtClean="0"/>
              <a:t>2/21/2025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5770FCC-E0FE-2174-E317-D971B298C3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6063396-7EA5-6468-9B33-BDCF547082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DFC696-3E06-49AF-BD09-EEF2EAB40B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26824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1E9087-1839-C92A-2A17-A8BB6D1815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0585E60-9575-B601-163B-569623CD558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131167E-96B2-35F1-E841-3A0BE86942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EECE7A-9B6F-48C7-96D6-709AE84C37DA}" type="datetimeFigureOut">
              <a:rPr lang="en-US" smtClean="0"/>
              <a:t>2/21/2025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ACF25AE-87DA-E281-E4F8-96DCA3C584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415ADEE-7927-96F8-EB1B-A5C29C8CD3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DFC696-3E06-49AF-BD09-EEF2EAB40B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4092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E929DE0-5C61-CA44-2621-ACA69D4A81C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352EF61-522E-6B12-AF2B-4440045DB45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33073DD-CC83-FB95-5783-7E1BECDEC7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EECE7A-9B6F-48C7-96D6-709AE84C37DA}" type="datetimeFigureOut">
              <a:rPr lang="en-US" smtClean="0"/>
              <a:t>2/21/2025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EE37432-978E-6988-B105-9AEFEA9B02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701E894-27B1-6B14-99B6-AE2F205C36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DFC696-3E06-49AF-BD09-EEF2EAB40B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14143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37E710-8878-B447-8F72-BF76B8ADD5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588B41-E166-413A-D206-6325BF3F4A2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5708B9B-29BE-5446-B1F4-FE5C00EF03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EECE7A-9B6F-48C7-96D6-709AE84C37DA}" type="datetimeFigureOut">
              <a:rPr lang="en-US" smtClean="0"/>
              <a:t>2/21/2025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8F99424-604D-6BF6-1DA3-A5873930EB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1DE0989-C2A8-31EB-3682-38D471DF72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DFC696-3E06-49AF-BD09-EEF2EAB40B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09517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019B2D-CF1F-C099-9ED9-A9DDF92B0D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DCE7C80-02A9-D11D-DBE2-4163C9423D5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3E165CB-997C-F236-3E71-CF2FA73947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EECE7A-9B6F-48C7-96D6-709AE84C37DA}" type="datetimeFigureOut">
              <a:rPr lang="en-US" smtClean="0"/>
              <a:t>2/21/2025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9C5A8DD-5FB5-A6C7-83E4-5FEB7D58FC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4E692D4-2743-B5BE-F6FD-294FE8A5AA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DFC696-3E06-49AF-BD09-EEF2EAB40B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44990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B9233E-1E35-AE8A-185B-A03786B52C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74C356-18D8-AAB9-5CA0-CA526587B2B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EF0D7BB-4681-4B8D-BFB7-C8BC0969581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89E7317-28B0-32D5-F118-2E7B3AB433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EECE7A-9B6F-48C7-96D6-709AE84C37DA}" type="datetimeFigureOut">
              <a:rPr lang="en-US" smtClean="0"/>
              <a:t>2/21/2025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9443FC1-CAC7-4805-D786-420299F7BC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BDAC676-63D4-B99E-74D5-56B2931C9E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DFC696-3E06-49AF-BD09-EEF2EAB40B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63761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2C7B2F-F0FA-AD4F-6B37-6828BB64A1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F20985B-1E65-484C-CB26-99B7D62BEDD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0E58A4F-009B-53B7-A7A7-1BB5AD3D9A7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3104021-426F-FCF7-9E30-33D4864152D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FD3DD89-26DF-8AD0-24AC-27C928137DF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82438FE-21E1-4D29-BC65-01001AC6B1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EECE7A-9B6F-48C7-96D6-709AE84C37DA}" type="datetimeFigureOut">
              <a:rPr lang="en-US" smtClean="0"/>
              <a:t>2/21/2025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CBAC9CB-5451-0788-2B3D-BA057F1DE3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3D365AB-61E1-0403-FB28-AC810E6B76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DFC696-3E06-49AF-BD09-EEF2EAB40B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91957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AB0416-72FD-DDF7-0F01-5BA11AB687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3179EC9-EF42-3873-A6C0-0A8A6FB819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EECE7A-9B6F-48C7-96D6-709AE84C37DA}" type="datetimeFigureOut">
              <a:rPr lang="en-US" smtClean="0"/>
              <a:t>2/21/2025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2477EB4-AABF-EEF9-99AC-5FE96129A6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9241FC0-E31E-A8C1-C153-D633014B7F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DFC696-3E06-49AF-BD09-EEF2EAB40B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29460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C0F3EF1-416E-8112-B7C1-62DABCE13B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EECE7A-9B6F-48C7-96D6-709AE84C37DA}" type="datetimeFigureOut">
              <a:rPr lang="en-US" smtClean="0"/>
              <a:t>2/21/2025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2CB3065-A7F0-4B82-E39C-42789A01EB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E687419-9054-163A-2D6D-960F37C912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DFC696-3E06-49AF-BD09-EEF2EAB40B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91893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10F972-1505-6553-AA53-366978A272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7E4CC5-106B-0274-DFF7-1E18766BE3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1491947-F0EF-A846-869E-7E16EC7601F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821DFDA-0CF1-B6CD-4436-68E5DB1C0D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EECE7A-9B6F-48C7-96D6-709AE84C37DA}" type="datetimeFigureOut">
              <a:rPr lang="en-US" smtClean="0"/>
              <a:t>2/21/2025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AB5FA03-25EC-E039-EBE2-780FB9C763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B17A148-071C-7181-09AD-CE60F7EB7D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DFC696-3E06-49AF-BD09-EEF2EAB40B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27255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ACEA02-5502-AAD5-1315-44AB525D34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79CBB1E-A6DB-8023-CC5A-CA55079E025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4C99A8F-64E1-80B3-8705-D7A16588388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AFEC953-F7A8-A50B-E9B9-CE642E4964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EECE7A-9B6F-48C7-96D6-709AE84C37DA}" type="datetimeFigureOut">
              <a:rPr lang="en-US" smtClean="0"/>
              <a:t>2/21/2025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DB3FB41-3C9E-15C4-3EB7-BB838DE38E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630BEC0-A82C-759B-7400-C7EAFD4603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DFC696-3E06-49AF-BD09-EEF2EAB40B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69738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DD79BC4-8A3D-A5B1-D1FA-9043150E96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6E5EF57-4ABE-28E3-10F8-C58D3A4D963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6FC8780-38CD-CB67-6451-2CBA90A8541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4EECE7A-9B6F-48C7-96D6-709AE84C37DA}" type="datetimeFigureOut">
              <a:rPr lang="en-US" smtClean="0"/>
              <a:t>2/21/2025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916CE4C-CD69-C1F0-7FFD-157CE3C1840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3E31F37-98DB-B174-CDE8-6ABC2EC8F7F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5DFC696-3E06-49AF-BD09-EEF2EAB40B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68134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1.pn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2.xml"/><Relationship Id="rId3" Type="http://schemas.openxmlformats.org/officeDocument/2006/relationships/image" Target="../media/image5.jpeg"/><Relationship Id="rId7" Type="http://schemas.openxmlformats.org/officeDocument/2006/relationships/diagramQuickStyle" Target="../diagrams/quickStyle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diagramLayout" Target="../diagrams/layout2.xml"/><Relationship Id="rId5" Type="http://schemas.openxmlformats.org/officeDocument/2006/relationships/diagramData" Target="../diagrams/data2.xml"/><Relationship Id="rId10" Type="http://schemas.openxmlformats.org/officeDocument/2006/relationships/image" Target="../media/image6.png"/><Relationship Id="rId4" Type="http://schemas.openxmlformats.org/officeDocument/2006/relationships/image" Target="../media/image1.png"/><Relationship Id="rId9" Type="http://schemas.microsoft.com/office/2007/relationships/diagramDrawing" Target="../diagrams/drawing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0E8412E-6ACA-611A-3E40-42C68969D64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t. SAC 2035 logo">
            <a:extLst>
              <a:ext uri="{FF2B5EF4-FFF2-40B4-BE49-F238E27FC236}">
                <a16:creationId xmlns:a16="http://schemas.microsoft.com/office/drawing/2014/main" id="{995C5384-9AC6-317E-1EBC-085C0DC3610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224104" y="202916"/>
            <a:ext cx="777920" cy="508473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BAF0C4BD-BAB8-8E1B-F224-0A152436D0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89976" y="202916"/>
            <a:ext cx="11822934" cy="508473"/>
          </a:xfrm>
          <a:prstGeom prst="rect">
            <a:avLst/>
          </a:prstGeom>
          <a:gradFill>
            <a:gsLst>
              <a:gs pos="42000">
                <a:srgbClr val="D36F59"/>
              </a:gs>
              <a:gs pos="24000">
                <a:srgbClr val="886977"/>
              </a:gs>
              <a:gs pos="0">
                <a:srgbClr val="216182"/>
              </a:gs>
              <a:gs pos="100000">
                <a:sysClr val="window" lastClr="FFFFFF">
                  <a:alpha val="0"/>
                </a:sysClr>
              </a:gs>
            </a:gsLst>
            <a:lin ang="0" scaled="0"/>
          </a:gradFill>
          <a:ln>
            <a:noFill/>
            <a:prstDash/>
          </a:ln>
          <a:effectLst/>
        </p:spPr>
        <p:txBody>
          <a:bodyPr rot="0" spcFirstLastPara="1" vertOverflow="overflow" horzOverflow="overflow" vert="horz" wrap="square" lIns="0" tIns="76835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85725" marR="0" lvl="0" indent="0" algn="l" defTabSz="914400" rtl="0" eaLnBrk="1" fontAlgn="auto" latinLnBrk="0" hangingPunct="1">
              <a:lnSpc>
                <a:spcPct val="100000"/>
              </a:lnSpc>
              <a:spcBef>
                <a:spcPts val="605"/>
              </a:spcBef>
              <a:spcAft>
                <a:spcPts val="0"/>
              </a:spcAft>
              <a:buClr>
                <a:prstClr val="black"/>
              </a:buClr>
              <a:buSzPts val="2800"/>
              <a:buFontTx/>
              <a:buNone/>
              <a:tabLst/>
              <a:defRPr/>
            </a:pPr>
            <a:endParaRPr kumimoji="0" lang="en-US" sz="23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 pitchFamily="34" charset="0"/>
              <a:ea typeface="+mj-ea"/>
              <a:cs typeface="Arial"/>
            </a:endParaRPr>
          </a:p>
        </p:txBody>
      </p:sp>
      <p:sp>
        <p:nvSpPr>
          <p:cNvPr id="5" name="object 2">
            <a:extLst>
              <a:ext uri="{FF2B5EF4-FFF2-40B4-BE49-F238E27FC236}">
                <a16:creationId xmlns:a16="http://schemas.microsoft.com/office/drawing/2014/main" id="{DD7D105B-05BD-D647-0DA0-3A93844D09F7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255290" y="101127"/>
            <a:ext cx="10641310" cy="508473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1" vertOverflow="overflow" horzOverflow="overflow" vert="horz" wrap="square" lIns="0" tIns="76835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 marR="0" lvl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kern="1200" cap="none">
                <a:solidFill>
                  <a:srgbClr val="FF0000"/>
                </a:solidFill>
                <a:latin typeface="Verdana"/>
                <a:ea typeface="Arial"/>
                <a:cs typeface="Verdana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85725" marR="0" lvl="0" indent="0" algn="l" defTabSz="914400" rtl="0" eaLnBrk="1" fontAlgn="auto" latinLnBrk="0" hangingPunct="1">
              <a:lnSpc>
                <a:spcPct val="100000"/>
              </a:lnSpc>
              <a:spcBef>
                <a:spcPts val="605"/>
              </a:spcBef>
              <a:spcAft>
                <a:spcPts val="0"/>
              </a:spcAft>
              <a:buClr>
                <a:prstClr val="black"/>
              </a:buClr>
              <a:buSzPts val="2800"/>
              <a:buFont typeface="Arial"/>
              <a:buNone/>
              <a:tabLst/>
              <a:defRPr/>
            </a:pPr>
            <a:r>
              <a:rPr kumimoji="0" lang="en-US" sz="23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j-ea"/>
                <a:cs typeface="Arial"/>
                <a:sym typeface="Arial"/>
              </a:rPr>
              <a:t>Results from Fall Faculty and Staff Listening Sessions</a:t>
            </a: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D7341C6C-E653-E76D-5210-DB0E531883F1}"/>
              </a:ext>
            </a:extLst>
          </p:cNvPr>
          <p:cNvSpPr/>
          <p:nvPr/>
        </p:nvSpPr>
        <p:spPr>
          <a:xfrm>
            <a:off x="393278" y="1078972"/>
            <a:ext cx="2922118" cy="1933169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500" b="1" dirty="0">
                <a:solidFill>
                  <a:schemeClr val="tx1"/>
                </a:solidFill>
              </a:rPr>
              <a:t>16</a:t>
            </a:r>
            <a:r>
              <a:rPr lang="en-US" sz="2500" dirty="0">
                <a:solidFill>
                  <a:schemeClr val="tx1"/>
                </a:solidFill>
              </a:rPr>
              <a:t> Sessions</a:t>
            </a:r>
          </a:p>
          <a:p>
            <a:pPr algn="ctr"/>
            <a:r>
              <a:rPr lang="en-US" sz="2500" b="1" dirty="0">
                <a:solidFill>
                  <a:schemeClr val="tx1"/>
                </a:solidFill>
              </a:rPr>
              <a:t>109</a:t>
            </a:r>
            <a:r>
              <a:rPr lang="en-US" sz="2500" dirty="0">
                <a:solidFill>
                  <a:schemeClr val="tx1"/>
                </a:solidFill>
              </a:rPr>
              <a:t> Participants</a:t>
            </a:r>
          </a:p>
          <a:p>
            <a:pPr algn="ctr"/>
            <a:endParaRPr lang="en-US" sz="2500" dirty="0">
              <a:solidFill>
                <a:schemeClr val="tx1"/>
              </a:solidFill>
            </a:endParaRPr>
          </a:p>
        </p:txBody>
      </p:sp>
      <p:graphicFrame>
        <p:nvGraphicFramePr>
          <p:cNvPr id="11" name="Diagram 10" descr="What is Working Well for Students?&#10; Faculty: Mt. SAC’s robust academic programs and student  services&#10; SCE Faculty: The many student-focused programs&#10; Counselors: Multiple courses and programs supported by dedicated faculty&#10;Challenges for Students&#10;Faculty: Student basic needs (housing, childcare, mental health)&#10;SCE Faculty: DEISA efforts (accessibility); Temporary facilities with limited space; Safety&#10;Counselors: Mt. SAC is not yet student-centered: non-traditional students are not receiving enough support&#10;Student Needs&#10;&#10;Faculty: Accessible space that is culturally representative &amp; communal; Updated classroom technology&#10;SCE Faculty: Permanent facilities; On-campus transportation; Seating areas for students&#10;Counselors: Spaces for students’ specific needs; Improved support; Technology&#10;">
            <a:extLst>
              <a:ext uri="{FF2B5EF4-FFF2-40B4-BE49-F238E27FC236}">
                <a16:creationId xmlns:a16="http://schemas.microsoft.com/office/drawing/2014/main" id="{287E6506-26E9-FDBF-87BB-B50C0421DFE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300218805"/>
              </p:ext>
            </p:extLst>
          </p:nvPr>
        </p:nvGraphicFramePr>
        <p:xfrm>
          <a:off x="3485064" y="925406"/>
          <a:ext cx="8128000" cy="58314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4183617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3E2B393-D96A-564B-22AF-948C692F7BC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8D5D07FB-E547-20D4-3CF8-0108FB075D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2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2F7C562F-9CE9-4B33-74B7-E60F3BBC5953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838200" y="-1325563"/>
            <a:ext cx="10515600" cy="1325563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Mt. SAC 2035 Priorities Survey</a:t>
            </a:r>
          </a:p>
        </p:txBody>
      </p:sp>
      <p:pic>
        <p:nvPicPr>
          <p:cNvPr id="5" name="Picture 4" descr="A couple of women holding bags&#10;&#10;AI-generated content may be incorrect.">
            <a:extLst>
              <a:ext uri="{FF2B5EF4-FFF2-40B4-BE49-F238E27FC236}">
                <a16:creationId xmlns:a16="http://schemas.microsoft.com/office/drawing/2014/main" id="{733A040E-0398-02BF-4866-645EAAA1F18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39" r="16789" b="44234"/>
          <a:stretch/>
        </p:blipFill>
        <p:spPr>
          <a:xfrm>
            <a:off x="6648036" y="3623707"/>
            <a:ext cx="5543963" cy="3234293"/>
          </a:xfrm>
          <a:prstGeom prst="rect">
            <a:avLst/>
          </a:prstGeom>
        </p:spPr>
      </p:pic>
      <p:pic>
        <p:nvPicPr>
          <p:cNvPr id="2" name="Picture 1" descr="Mt. SAC 2035 logo">
            <a:extLst>
              <a:ext uri="{FF2B5EF4-FFF2-40B4-BE49-F238E27FC236}">
                <a16:creationId xmlns:a16="http://schemas.microsoft.com/office/drawing/2014/main" id="{78B8FBE8-6239-BDB1-CC3B-CEF6378B596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48037" y="0"/>
            <a:ext cx="5543963" cy="3623709"/>
          </a:xfrm>
          <a:prstGeom prst="rect">
            <a:avLst/>
          </a:prstGeom>
        </p:spPr>
      </p:pic>
      <p:graphicFrame>
        <p:nvGraphicFramePr>
          <p:cNvPr id="16" name="Title 5" descr="WHAT MATTERS MOST TO YOU?&#10;Tell us your priorities for the future of Mt. SAC&#10;">
            <a:extLst>
              <a:ext uri="{FF2B5EF4-FFF2-40B4-BE49-F238E27FC236}">
                <a16:creationId xmlns:a16="http://schemas.microsoft.com/office/drawing/2014/main" id="{9232FDC2-654C-6C33-6056-03C3639F124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956581219"/>
              </p:ext>
            </p:extLst>
          </p:nvPr>
        </p:nvGraphicFramePr>
        <p:xfrm>
          <a:off x="485492" y="218896"/>
          <a:ext cx="5677053" cy="349903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pic>
        <p:nvPicPr>
          <p:cNvPr id="6" name="Picture 5" descr="A qr code on a white background&#10;&#10;AI-generated content may be incorrect.">
            <a:extLst>
              <a:ext uri="{FF2B5EF4-FFF2-40B4-BE49-F238E27FC236}">
                <a16:creationId xmlns:a16="http://schemas.microsoft.com/office/drawing/2014/main" id="{AEBC590D-C69C-E80A-CDFA-3298415B1E9B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394" y="3936826"/>
            <a:ext cx="2381250" cy="2381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843698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512</TotalTime>
  <Words>221</Words>
  <Application>Microsoft Office PowerPoint</Application>
  <PresentationFormat>Widescreen</PresentationFormat>
  <Paragraphs>25</Paragraphs>
  <Slides>2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8" baseType="lpstr">
      <vt:lpstr>72</vt:lpstr>
      <vt:lpstr>Aptos</vt:lpstr>
      <vt:lpstr>Aptos Display</vt:lpstr>
      <vt:lpstr>Arial</vt:lpstr>
      <vt:lpstr>Century Gothic</vt:lpstr>
      <vt:lpstr>Office Theme</vt:lpstr>
      <vt:lpstr>Results from Fall Faculty and Staff Listening Sessions</vt:lpstr>
      <vt:lpstr>Mt. SAC 2035 Priorities Survey</vt:lpstr>
    </vt:vector>
  </TitlesOfParts>
  <Company>Mt. San Antonio College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Maldonado-Greenlee, Lianne</dc:creator>
  <cp:lastModifiedBy>Maldonado-Greenlee, Lianne</cp:lastModifiedBy>
  <cp:revision>2</cp:revision>
  <dcterms:created xsi:type="dcterms:W3CDTF">2025-02-10T17:50:39Z</dcterms:created>
  <dcterms:modified xsi:type="dcterms:W3CDTF">2025-02-21T20:39:25Z</dcterms:modified>
</cp:coreProperties>
</file>