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59"/>
  </p:notesMasterIdLst>
  <p:sldIdLst>
    <p:sldId id="2146847466" r:id="rId4"/>
    <p:sldId id="2147483140" r:id="rId5"/>
    <p:sldId id="310" r:id="rId6"/>
    <p:sldId id="262" r:id="rId7"/>
    <p:sldId id="2147483143" r:id="rId8"/>
    <p:sldId id="2147483051" r:id="rId9"/>
    <p:sldId id="2147483052" r:id="rId10"/>
    <p:sldId id="2147483171" r:id="rId11"/>
    <p:sldId id="265" r:id="rId12"/>
    <p:sldId id="2147483127" r:id="rId13"/>
    <p:sldId id="2147483135" r:id="rId14"/>
    <p:sldId id="2147483136" r:id="rId15"/>
    <p:sldId id="2147483118" r:id="rId16"/>
    <p:sldId id="2147483146" r:id="rId17"/>
    <p:sldId id="2147483058" r:id="rId18"/>
    <p:sldId id="2147483110" r:id="rId19"/>
    <p:sldId id="2147483111" r:id="rId20"/>
    <p:sldId id="2147483112" r:id="rId21"/>
    <p:sldId id="2147483109" r:id="rId22"/>
    <p:sldId id="2147483059" r:id="rId23"/>
    <p:sldId id="2147483116" r:id="rId24"/>
    <p:sldId id="2147483120" r:id="rId25"/>
    <p:sldId id="2147483125" r:id="rId26"/>
    <p:sldId id="2147483121" r:id="rId27"/>
    <p:sldId id="2147483145" r:id="rId28"/>
    <p:sldId id="2147483018" r:id="rId29"/>
    <p:sldId id="2147483170" r:id="rId30"/>
    <p:sldId id="2147483169" r:id="rId31"/>
    <p:sldId id="2147483144" r:id="rId32"/>
    <p:sldId id="290" r:id="rId33"/>
    <p:sldId id="266" r:id="rId34"/>
    <p:sldId id="304" r:id="rId35"/>
    <p:sldId id="303" r:id="rId36"/>
    <p:sldId id="305" r:id="rId37"/>
    <p:sldId id="306" r:id="rId38"/>
    <p:sldId id="281" r:id="rId39"/>
    <p:sldId id="2147483147" r:id="rId40"/>
    <p:sldId id="2146847468" r:id="rId41"/>
    <p:sldId id="2147483148" r:id="rId42"/>
    <p:sldId id="2147483150" r:id="rId43"/>
    <p:sldId id="2147483155" r:id="rId44"/>
    <p:sldId id="2147483152" r:id="rId45"/>
    <p:sldId id="2147483160" r:id="rId46"/>
    <p:sldId id="2147483161" r:id="rId47"/>
    <p:sldId id="2147483162" r:id="rId48"/>
    <p:sldId id="2147483164" r:id="rId49"/>
    <p:sldId id="2147483163" r:id="rId50"/>
    <p:sldId id="2147483165" r:id="rId51"/>
    <p:sldId id="2147483166" r:id="rId52"/>
    <p:sldId id="2147483167" r:id="rId53"/>
    <p:sldId id="2147483168" r:id="rId54"/>
    <p:sldId id="2147483142" r:id="rId55"/>
    <p:sldId id="2147483141" r:id="rId56"/>
    <p:sldId id="2147483035" r:id="rId57"/>
    <p:sldId id="258" r:id="rId5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4FB78-23C1-4D6D-A93E-FB1358B7609B}" v="1172" dt="2025-03-21T23:48:29.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441" autoAdjust="0"/>
  </p:normalViewPr>
  <p:slideViewPr>
    <p:cSldViewPr snapToGrid="0">
      <p:cViewPr varScale="1">
        <p:scale>
          <a:sx n="79" d="100"/>
          <a:sy n="79" d="100"/>
        </p:scale>
        <p:origin x="120" y="714"/>
      </p:cViewPr>
      <p:guideLst/>
    </p:cSldViewPr>
  </p:slideViewPr>
  <p:outlineViewPr>
    <p:cViewPr>
      <p:scale>
        <a:sx n="33" d="100"/>
        <a:sy n="33" d="100"/>
      </p:scale>
      <p:origin x="0" y="-8658"/>
    </p:cViewPr>
  </p:outlineViewPr>
  <p:notesTextViewPr>
    <p:cViewPr>
      <p:scale>
        <a:sx n="3" d="2"/>
        <a:sy n="3" d="2"/>
      </p:scale>
      <p:origin x="0" y="0"/>
    </p:cViewPr>
  </p:notesTextViewPr>
  <p:sorterViewPr>
    <p:cViewPr>
      <p:scale>
        <a:sx n="100" d="100"/>
        <a:sy n="100" d="100"/>
      </p:scale>
      <p:origin x="0" y="-55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49F4FB78-23C1-4D6D-A93E-FB1358B7609B}"/>
    <pc:docChg chg="undo custSel addSld delSld modSld sldOrd delMainMaster">
      <pc:chgData name="Maldonado-Greenlee, Lianne" userId="525c7285-978f-4548-9cbc-4ce7672adacf" providerId="ADAL" clId="{49F4FB78-23C1-4D6D-A93E-FB1358B7609B}" dt="2025-03-21T23:48:29.172" v="7339" actId="962"/>
      <pc:docMkLst>
        <pc:docMk/>
      </pc:docMkLst>
      <pc:sldChg chg="addSp delSp modSp add del mod setBg delDesignElem">
        <pc:chgData name="Maldonado-Greenlee, Lianne" userId="525c7285-978f-4548-9cbc-4ce7672adacf" providerId="ADAL" clId="{49F4FB78-23C1-4D6D-A93E-FB1358B7609B}" dt="2025-03-21T23:48:29.172" v="7339" actId="962"/>
        <pc:sldMkLst>
          <pc:docMk/>
          <pc:sldMk cId="3753876336" sldId="258"/>
        </pc:sldMkLst>
        <pc:spChg chg="add del mod">
          <ac:chgData name="Maldonado-Greenlee, Lianne" userId="525c7285-978f-4548-9cbc-4ce7672adacf" providerId="ADAL" clId="{49F4FB78-23C1-4D6D-A93E-FB1358B7609B}" dt="2025-03-19T18:11:35.374" v="2745" actId="478"/>
          <ac:spMkLst>
            <pc:docMk/>
            <pc:sldMk cId="3753876336" sldId="258"/>
            <ac:spMk id="2" creationId="{286F0D89-42E6-9E8A-50E6-63AE2A4EEA5F}"/>
          </ac:spMkLst>
        </pc:spChg>
        <pc:spChg chg="add del mod">
          <ac:chgData name="Maldonado-Greenlee, Lianne" userId="525c7285-978f-4548-9cbc-4ce7672adacf" providerId="ADAL" clId="{49F4FB78-23C1-4D6D-A93E-FB1358B7609B}" dt="2025-03-21T23:45:44.424" v="6930" actId="478"/>
          <ac:spMkLst>
            <pc:docMk/>
            <pc:sldMk cId="3753876336" sldId="258"/>
            <ac:spMk id="2" creationId="{4458CACA-8F10-CFAB-6DD7-AE46DC374D12}"/>
          </ac:spMkLst>
        </pc:spChg>
        <pc:spChg chg="add mod">
          <ac:chgData name="Maldonado-Greenlee, Lianne" userId="525c7285-978f-4548-9cbc-4ce7672adacf" providerId="ADAL" clId="{49F4FB78-23C1-4D6D-A93E-FB1358B7609B}" dt="2025-03-21T23:46:08.116" v="6985" actId="20577"/>
          <ac:spMkLst>
            <pc:docMk/>
            <pc:sldMk cId="3753876336" sldId="258"/>
            <ac:spMk id="4" creationId="{2C46F5C2-EB69-6395-1453-49B7387D0411}"/>
          </ac:spMkLst>
        </pc:spChg>
        <pc:spChg chg="add mod ord">
          <ac:chgData name="Maldonado-Greenlee, Lianne" userId="525c7285-978f-4548-9cbc-4ce7672adacf" providerId="ADAL" clId="{49F4FB78-23C1-4D6D-A93E-FB1358B7609B}" dt="2025-03-21T23:42:17.281" v="6879" actId="962"/>
          <ac:spMkLst>
            <pc:docMk/>
            <pc:sldMk cId="3753876336" sldId="258"/>
            <ac:spMk id="6" creationId="{A017034A-032A-4351-EAFB-DDE0330897A0}"/>
          </ac:spMkLst>
        </pc:spChg>
        <pc:spChg chg="add del">
          <ac:chgData name="Maldonado-Greenlee, Lianne" userId="525c7285-978f-4548-9cbc-4ce7672adacf" providerId="ADAL" clId="{49F4FB78-23C1-4D6D-A93E-FB1358B7609B}" dt="2025-03-17T22:26:59.902" v="1349"/>
          <ac:spMkLst>
            <pc:docMk/>
            <pc:sldMk cId="3753876336" sldId="258"/>
            <ac:spMk id="8" creationId="{16B067B1-F4E5-4FDF-813D-C9E872E80075}"/>
          </ac:spMkLst>
        </pc:spChg>
        <pc:picChg chg="mod modCrop">
          <ac:chgData name="Maldonado-Greenlee, Lianne" userId="525c7285-978f-4548-9cbc-4ce7672adacf" providerId="ADAL" clId="{49F4FB78-23C1-4D6D-A93E-FB1358B7609B}" dt="2025-03-21T23:48:15.347" v="7335" actId="962"/>
          <ac:picMkLst>
            <pc:docMk/>
            <pc:sldMk cId="3753876336" sldId="258"/>
            <ac:picMk id="3" creationId="{2B54ACFE-1C55-56A0-9014-558BB7E62F51}"/>
          </ac:picMkLst>
        </pc:picChg>
        <pc:picChg chg="add mod">
          <ac:chgData name="Maldonado-Greenlee, Lianne" userId="525c7285-978f-4548-9cbc-4ce7672adacf" providerId="ADAL" clId="{49F4FB78-23C1-4D6D-A93E-FB1358B7609B}" dt="2025-03-21T23:48:29.172" v="7339" actId="962"/>
          <ac:picMkLst>
            <pc:docMk/>
            <pc:sldMk cId="3753876336" sldId="258"/>
            <ac:picMk id="5" creationId="{3BFF16D0-558C-D877-5D80-9AF76E9140B6}"/>
          </ac:picMkLst>
        </pc:picChg>
      </pc:sldChg>
      <pc:sldChg chg="add del ord setBg">
        <pc:chgData name="Maldonado-Greenlee, Lianne" userId="525c7285-978f-4548-9cbc-4ce7672adacf" providerId="ADAL" clId="{49F4FB78-23C1-4D6D-A93E-FB1358B7609B}" dt="2025-03-17T23:17:01.158" v="1859" actId="47"/>
        <pc:sldMkLst>
          <pc:docMk/>
          <pc:sldMk cId="669396124" sldId="259"/>
        </pc:sldMkLst>
      </pc:sldChg>
      <pc:sldChg chg="del">
        <pc:chgData name="Maldonado-Greenlee, Lianne" userId="525c7285-978f-4548-9cbc-4ce7672adacf" providerId="ADAL" clId="{49F4FB78-23C1-4D6D-A93E-FB1358B7609B}" dt="2025-03-18T19:54:08.558" v="2214" actId="47"/>
        <pc:sldMkLst>
          <pc:docMk/>
          <pc:sldMk cId="1257311768" sldId="260"/>
        </pc:sldMkLst>
      </pc:sldChg>
      <pc:sldChg chg="del">
        <pc:chgData name="Maldonado-Greenlee, Lianne" userId="525c7285-978f-4548-9cbc-4ce7672adacf" providerId="ADAL" clId="{49F4FB78-23C1-4D6D-A93E-FB1358B7609B}" dt="2025-03-18T19:55:58.323" v="2260" actId="47"/>
        <pc:sldMkLst>
          <pc:docMk/>
          <pc:sldMk cId="1626941353" sldId="261"/>
        </pc:sldMkLst>
      </pc:sldChg>
      <pc:sldChg chg="modSp add mod modNotesTx">
        <pc:chgData name="Maldonado-Greenlee, Lianne" userId="525c7285-978f-4548-9cbc-4ce7672adacf" providerId="ADAL" clId="{49F4FB78-23C1-4D6D-A93E-FB1358B7609B}" dt="2025-03-21T23:42:47.218" v="6883" actId="33553"/>
        <pc:sldMkLst>
          <pc:docMk/>
          <pc:sldMk cId="1349311105" sldId="262"/>
        </pc:sldMkLst>
        <pc:spChg chg="mod">
          <ac:chgData name="Maldonado-Greenlee, Lianne" userId="525c7285-978f-4548-9cbc-4ce7672adacf" providerId="ADAL" clId="{49F4FB78-23C1-4D6D-A93E-FB1358B7609B}" dt="2025-03-21T23:30:38.814" v="5321" actId="962"/>
          <ac:spMkLst>
            <pc:docMk/>
            <pc:sldMk cId="1349311105" sldId="262"/>
            <ac:spMk id="4" creationId="{22D615D2-665F-EDAF-7E33-39DD0D8C24DE}"/>
          </ac:spMkLst>
        </pc:spChg>
        <pc:spChg chg="mod">
          <ac:chgData name="Maldonado-Greenlee, Lianne" userId="525c7285-978f-4548-9cbc-4ce7672adacf" providerId="ADAL" clId="{49F4FB78-23C1-4D6D-A93E-FB1358B7609B}" dt="2025-03-21T23:42:47.218" v="6883" actId="33553"/>
          <ac:spMkLst>
            <pc:docMk/>
            <pc:sldMk cId="1349311105" sldId="262"/>
            <ac:spMk id="5" creationId="{F6220C95-6037-819A-3587-879E09418FC6}"/>
          </ac:spMkLst>
        </pc:spChg>
      </pc:sldChg>
      <pc:sldChg chg="modSp add del ord modNotesTx">
        <pc:chgData name="Maldonado-Greenlee, Lianne" userId="525c7285-978f-4548-9cbc-4ce7672adacf" providerId="ADAL" clId="{49F4FB78-23C1-4D6D-A93E-FB1358B7609B}" dt="2025-03-19T21:16:46.124" v="4166" actId="47"/>
        <pc:sldMkLst>
          <pc:docMk/>
          <pc:sldMk cId="1456777757" sldId="263"/>
        </pc:sldMkLst>
        <pc:graphicFrameChg chg="mod">
          <ac:chgData name="Maldonado-Greenlee, Lianne" userId="525c7285-978f-4548-9cbc-4ce7672adacf" providerId="ADAL" clId="{49F4FB78-23C1-4D6D-A93E-FB1358B7609B}" dt="2025-03-17T22:48:11.464" v="1496" actId="208"/>
          <ac:graphicFrameMkLst>
            <pc:docMk/>
            <pc:sldMk cId="1456777757" sldId="263"/>
            <ac:graphicFrameMk id="12" creationId="{E290167D-632F-3BB4-9DEA-8130BCB8E1C8}"/>
          </ac:graphicFrameMkLst>
        </pc:graphicFrameChg>
      </pc:sldChg>
      <pc:sldChg chg="del">
        <pc:chgData name="Maldonado-Greenlee, Lianne" userId="525c7285-978f-4548-9cbc-4ce7672adacf" providerId="ADAL" clId="{49F4FB78-23C1-4D6D-A93E-FB1358B7609B}" dt="2025-03-18T20:28:46.191" v="2354" actId="47"/>
        <pc:sldMkLst>
          <pc:docMk/>
          <pc:sldMk cId="154964654" sldId="264"/>
        </pc:sldMkLst>
      </pc:sldChg>
      <pc:sldChg chg="modSp mod ord modNotesTx">
        <pc:chgData name="Maldonado-Greenlee, Lianne" userId="525c7285-978f-4548-9cbc-4ce7672adacf" providerId="ADAL" clId="{49F4FB78-23C1-4D6D-A93E-FB1358B7609B}" dt="2025-03-19T20:29:36.540" v="3432" actId="20577"/>
        <pc:sldMkLst>
          <pc:docMk/>
          <pc:sldMk cId="1041218147" sldId="265"/>
        </pc:sldMkLst>
        <pc:spChg chg="mod">
          <ac:chgData name="Maldonado-Greenlee, Lianne" userId="525c7285-978f-4548-9cbc-4ce7672adacf" providerId="ADAL" clId="{49F4FB78-23C1-4D6D-A93E-FB1358B7609B}" dt="2025-03-19T20:13:24.983" v="2824" actId="20577"/>
          <ac:spMkLst>
            <pc:docMk/>
            <pc:sldMk cId="1041218147" sldId="265"/>
            <ac:spMk id="3" creationId="{BCA00C4E-CF10-84F8-D963-391AFBFF1BFB}"/>
          </ac:spMkLst>
        </pc:spChg>
      </pc:sldChg>
      <pc:sldChg chg="addSp delSp modSp add mod modNotesTx">
        <pc:chgData name="Maldonado-Greenlee, Lianne" userId="525c7285-978f-4548-9cbc-4ce7672adacf" providerId="ADAL" clId="{49F4FB78-23C1-4D6D-A93E-FB1358B7609B}" dt="2025-03-21T23:43:58.778" v="6905" actId="33553"/>
        <pc:sldMkLst>
          <pc:docMk/>
          <pc:sldMk cId="3152166223" sldId="266"/>
        </pc:sldMkLst>
        <pc:spChg chg="del">
          <ac:chgData name="Maldonado-Greenlee, Lianne" userId="525c7285-978f-4548-9cbc-4ce7672adacf" providerId="ADAL" clId="{49F4FB78-23C1-4D6D-A93E-FB1358B7609B}" dt="2025-03-17T23:07:14.839" v="1736" actId="478"/>
          <ac:spMkLst>
            <pc:docMk/>
            <pc:sldMk cId="3152166223" sldId="266"/>
            <ac:spMk id="2" creationId="{D8D9A92B-1BAB-5BB1-400A-8C54BF10B814}"/>
          </ac:spMkLst>
        </pc:spChg>
        <pc:spChg chg="mod">
          <ac:chgData name="Maldonado-Greenlee, Lianne" userId="525c7285-978f-4548-9cbc-4ce7672adacf" providerId="ADAL" clId="{49F4FB78-23C1-4D6D-A93E-FB1358B7609B}" dt="2025-03-17T23:09:16.882" v="1792" actId="14100"/>
          <ac:spMkLst>
            <pc:docMk/>
            <pc:sldMk cId="3152166223" sldId="266"/>
            <ac:spMk id="3" creationId="{BCC59307-741B-0518-DE58-3F8C5771D83A}"/>
          </ac:spMkLst>
        </pc:spChg>
        <pc:spChg chg="add del mod">
          <ac:chgData name="Maldonado-Greenlee, Lianne" userId="525c7285-978f-4548-9cbc-4ce7672adacf" providerId="ADAL" clId="{49F4FB78-23C1-4D6D-A93E-FB1358B7609B}" dt="2025-03-17T23:07:17.672" v="1737" actId="478"/>
          <ac:spMkLst>
            <pc:docMk/>
            <pc:sldMk cId="3152166223" sldId="266"/>
            <ac:spMk id="5" creationId="{6249E43F-8783-9EE5-E5A6-9E29E714A79A}"/>
          </ac:spMkLst>
        </pc:spChg>
        <pc:spChg chg="add del mod">
          <ac:chgData name="Maldonado-Greenlee, Lianne" userId="525c7285-978f-4548-9cbc-4ce7672adacf" providerId="ADAL" clId="{49F4FB78-23C1-4D6D-A93E-FB1358B7609B}" dt="2025-03-17T23:07:55.401" v="1745" actId="478"/>
          <ac:spMkLst>
            <pc:docMk/>
            <pc:sldMk cId="3152166223" sldId="266"/>
            <ac:spMk id="6" creationId="{AF1451FA-F779-8C25-C740-60D2073267FB}"/>
          </ac:spMkLst>
        </pc:spChg>
        <pc:spChg chg="add del mod">
          <ac:chgData name="Maldonado-Greenlee, Lianne" userId="525c7285-978f-4548-9cbc-4ce7672adacf" providerId="ADAL" clId="{49F4FB78-23C1-4D6D-A93E-FB1358B7609B}" dt="2025-03-17T23:08:19.451" v="1753" actId="478"/>
          <ac:spMkLst>
            <pc:docMk/>
            <pc:sldMk cId="3152166223" sldId="266"/>
            <ac:spMk id="7" creationId="{84DBC321-B17E-259E-B79D-A24640CF9E8B}"/>
          </ac:spMkLst>
        </pc:spChg>
        <pc:spChg chg="mod">
          <ac:chgData name="Maldonado-Greenlee, Lianne" userId="525c7285-978f-4548-9cbc-4ce7672adacf" providerId="ADAL" clId="{49F4FB78-23C1-4D6D-A93E-FB1358B7609B}" dt="2025-03-21T23:36:55.396" v="5958" actId="962"/>
          <ac:spMkLst>
            <pc:docMk/>
            <pc:sldMk cId="3152166223" sldId="266"/>
            <ac:spMk id="9" creationId="{7E17CD9A-E58A-5D7F-5D25-87BBD3CEA386}"/>
          </ac:spMkLst>
        </pc:spChg>
        <pc:spChg chg="mod">
          <ac:chgData name="Maldonado-Greenlee, Lianne" userId="525c7285-978f-4548-9cbc-4ce7672adacf" providerId="ADAL" clId="{49F4FB78-23C1-4D6D-A93E-FB1358B7609B}" dt="2025-03-21T23:43:58.778" v="6905" actId="33553"/>
          <ac:spMkLst>
            <pc:docMk/>
            <pc:sldMk cId="3152166223" sldId="266"/>
            <ac:spMk id="10" creationId="{A9C8351A-BB40-E544-D8BA-39BDC163526B}"/>
          </ac:spMkLst>
        </pc:spChg>
        <pc:spChg chg="mod">
          <ac:chgData name="Maldonado-Greenlee, Lianne" userId="525c7285-978f-4548-9cbc-4ce7672adacf" providerId="ADAL" clId="{49F4FB78-23C1-4D6D-A93E-FB1358B7609B}" dt="2025-03-17T23:07:45.107" v="1742"/>
          <ac:spMkLst>
            <pc:docMk/>
            <pc:sldMk cId="3152166223" sldId="266"/>
            <ac:spMk id="12" creationId="{604ED8D1-B9DF-9387-7D28-FB6B822C7FC7}"/>
          </ac:spMkLst>
        </pc:spChg>
        <pc:spChg chg="mod">
          <ac:chgData name="Maldonado-Greenlee, Lianne" userId="525c7285-978f-4548-9cbc-4ce7672adacf" providerId="ADAL" clId="{49F4FB78-23C1-4D6D-A93E-FB1358B7609B}" dt="2025-03-17T23:07:45.107" v="1742"/>
          <ac:spMkLst>
            <pc:docMk/>
            <pc:sldMk cId="3152166223" sldId="266"/>
            <ac:spMk id="14" creationId="{E8053BE7-9357-A983-80EF-8955C823D57A}"/>
          </ac:spMkLst>
        </pc:spChg>
        <pc:spChg chg="mod">
          <ac:chgData name="Maldonado-Greenlee, Lianne" userId="525c7285-978f-4548-9cbc-4ce7672adacf" providerId="ADAL" clId="{49F4FB78-23C1-4D6D-A93E-FB1358B7609B}" dt="2025-03-17T23:07:45.107" v="1742"/>
          <ac:spMkLst>
            <pc:docMk/>
            <pc:sldMk cId="3152166223" sldId="266"/>
            <ac:spMk id="16" creationId="{9C32ADA2-3A2A-6F54-0986-67C7EFBD4C1D}"/>
          </ac:spMkLst>
        </pc:spChg>
        <pc:spChg chg="mod">
          <ac:chgData name="Maldonado-Greenlee, Lianne" userId="525c7285-978f-4548-9cbc-4ce7672adacf" providerId="ADAL" clId="{49F4FB78-23C1-4D6D-A93E-FB1358B7609B}" dt="2025-03-17T23:07:45.107" v="1742"/>
          <ac:spMkLst>
            <pc:docMk/>
            <pc:sldMk cId="3152166223" sldId="266"/>
            <ac:spMk id="17" creationId="{172B87AA-5ADD-625B-01CB-246C208B5192}"/>
          </ac:spMkLst>
        </pc:spChg>
        <pc:spChg chg="mod">
          <ac:chgData name="Maldonado-Greenlee, Lianne" userId="525c7285-978f-4548-9cbc-4ce7672adacf" providerId="ADAL" clId="{49F4FB78-23C1-4D6D-A93E-FB1358B7609B}" dt="2025-03-17T23:07:45.107" v="1742"/>
          <ac:spMkLst>
            <pc:docMk/>
            <pc:sldMk cId="3152166223" sldId="266"/>
            <ac:spMk id="18" creationId="{F084EAF8-72C4-FE7C-4CE4-9A568E839C92}"/>
          </ac:spMkLst>
        </pc:spChg>
        <pc:spChg chg="mod">
          <ac:chgData name="Maldonado-Greenlee, Lianne" userId="525c7285-978f-4548-9cbc-4ce7672adacf" providerId="ADAL" clId="{49F4FB78-23C1-4D6D-A93E-FB1358B7609B}" dt="2025-03-17T23:15:50.920" v="1850" actId="207"/>
          <ac:spMkLst>
            <pc:docMk/>
            <pc:sldMk cId="3152166223" sldId="266"/>
            <ac:spMk id="19" creationId="{6A8B13B4-C355-95C3-7A7D-DC333D67F5E1}"/>
          </ac:spMkLst>
        </pc:spChg>
        <pc:spChg chg="mod">
          <ac:chgData name="Maldonado-Greenlee, Lianne" userId="525c7285-978f-4548-9cbc-4ce7672adacf" providerId="ADAL" clId="{49F4FB78-23C1-4D6D-A93E-FB1358B7609B}" dt="2025-03-17T23:07:45.107" v="1742"/>
          <ac:spMkLst>
            <pc:docMk/>
            <pc:sldMk cId="3152166223" sldId="266"/>
            <ac:spMk id="21" creationId="{299473A5-662D-0EFD-48FF-B0F25AD69E9E}"/>
          </ac:spMkLst>
        </pc:spChg>
        <pc:spChg chg="mod">
          <ac:chgData name="Maldonado-Greenlee, Lianne" userId="525c7285-978f-4548-9cbc-4ce7672adacf" providerId="ADAL" clId="{49F4FB78-23C1-4D6D-A93E-FB1358B7609B}" dt="2025-03-17T23:07:45.107" v="1742"/>
          <ac:spMkLst>
            <pc:docMk/>
            <pc:sldMk cId="3152166223" sldId="266"/>
            <ac:spMk id="23" creationId="{4ECEC092-72A7-538C-F136-DD38EB2A6B06}"/>
          </ac:spMkLst>
        </pc:spChg>
        <pc:spChg chg="mod">
          <ac:chgData name="Maldonado-Greenlee, Lianne" userId="525c7285-978f-4548-9cbc-4ce7672adacf" providerId="ADAL" clId="{49F4FB78-23C1-4D6D-A93E-FB1358B7609B}" dt="2025-03-17T23:07:45.107" v="1742"/>
          <ac:spMkLst>
            <pc:docMk/>
            <pc:sldMk cId="3152166223" sldId="266"/>
            <ac:spMk id="25" creationId="{74FAC511-093C-633D-6751-0DE81C5055AC}"/>
          </ac:spMkLst>
        </pc:spChg>
        <pc:spChg chg="mod">
          <ac:chgData name="Maldonado-Greenlee, Lianne" userId="525c7285-978f-4548-9cbc-4ce7672adacf" providerId="ADAL" clId="{49F4FB78-23C1-4D6D-A93E-FB1358B7609B}" dt="2025-03-17T23:07:45.107" v="1742"/>
          <ac:spMkLst>
            <pc:docMk/>
            <pc:sldMk cId="3152166223" sldId="266"/>
            <ac:spMk id="26" creationId="{A9637CFB-C57C-9065-53A8-0489B463B58B}"/>
          </ac:spMkLst>
        </pc:spChg>
        <pc:spChg chg="mod">
          <ac:chgData name="Maldonado-Greenlee, Lianne" userId="525c7285-978f-4548-9cbc-4ce7672adacf" providerId="ADAL" clId="{49F4FB78-23C1-4D6D-A93E-FB1358B7609B}" dt="2025-03-17T23:07:45.107" v="1742"/>
          <ac:spMkLst>
            <pc:docMk/>
            <pc:sldMk cId="3152166223" sldId="266"/>
            <ac:spMk id="27" creationId="{414BAC20-1135-F2F0-7877-A587ED826F25}"/>
          </ac:spMkLst>
        </pc:spChg>
        <pc:spChg chg="mod">
          <ac:chgData name="Maldonado-Greenlee, Lianne" userId="525c7285-978f-4548-9cbc-4ce7672adacf" providerId="ADAL" clId="{49F4FB78-23C1-4D6D-A93E-FB1358B7609B}" dt="2025-03-17T23:15:55.154" v="1851" actId="207"/>
          <ac:spMkLst>
            <pc:docMk/>
            <pc:sldMk cId="3152166223" sldId="266"/>
            <ac:spMk id="28" creationId="{7D866D0D-394C-FAF0-7B41-E12687A121D0}"/>
          </ac:spMkLst>
        </pc:spChg>
        <pc:spChg chg="del mod">
          <ac:chgData name="Maldonado-Greenlee, Lianne" userId="525c7285-978f-4548-9cbc-4ce7672adacf" providerId="ADAL" clId="{49F4FB78-23C1-4D6D-A93E-FB1358B7609B}" dt="2025-03-17T23:16:02.156" v="1853" actId="478"/>
          <ac:spMkLst>
            <pc:docMk/>
            <pc:sldMk cId="3152166223" sldId="266"/>
            <ac:spMk id="30" creationId="{06B7F574-6563-D5B8-8019-11E932795D53}"/>
          </ac:spMkLst>
        </pc:spChg>
        <pc:spChg chg="mod">
          <ac:chgData name="Maldonado-Greenlee, Lianne" userId="525c7285-978f-4548-9cbc-4ce7672adacf" providerId="ADAL" clId="{49F4FB78-23C1-4D6D-A93E-FB1358B7609B}" dt="2025-03-17T23:15:58.185" v="1852" actId="207"/>
          <ac:spMkLst>
            <pc:docMk/>
            <pc:sldMk cId="3152166223" sldId="266"/>
            <ac:spMk id="32" creationId="{E26A8518-4EF7-C7A5-7B10-38C13195F871}"/>
          </ac:spMkLst>
        </pc:spChg>
        <pc:spChg chg="mod">
          <ac:chgData name="Maldonado-Greenlee, Lianne" userId="525c7285-978f-4548-9cbc-4ce7672adacf" providerId="ADAL" clId="{49F4FB78-23C1-4D6D-A93E-FB1358B7609B}" dt="2025-03-17T23:15:58.185" v="1852" actId="207"/>
          <ac:spMkLst>
            <pc:docMk/>
            <pc:sldMk cId="3152166223" sldId="266"/>
            <ac:spMk id="34" creationId="{195ABFCD-92FE-E9F8-53BF-F09C04458827}"/>
          </ac:spMkLst>
        </pc:spChg>
        <pc:spChg chg="mod">
          <ac:chgData name="Maldonado-Greenlee, Lianne" userId="525c7285-978f-4548-9cbc-4ce7672adacf" providerId="ADAL" clId="{49F4FB78-23C1-4D6D-A93E-FB1358B7609B}" dt="2025-03-17T23:15:58.185" v="1852" actId="207"/>
          <ac:spMkLst>
            <pc:docMk/>
            <pc:sldMk cId="3152166223" sldId="266"/>
            <ac:spMk id="35" creationId="{1D6A1623-61DA-4763-788B-144E3E112827}"/>
          </ac:spMkLst>
        </pc:spChg>
        <pc:spChg chg="mod">
          <ac:chgData name="Maldonado-Greenlee, Lianne" userId="525c7285-978f-4548-9cbc-4ce7672adacf" providerId="ADAL" clId="{49F4FB78-23C1-4D6D-A93E-FB1358B7609B}" dt="2025-03-17T23:15:58.185" v="1852" actId="207"/>
          <ac:spMkLst>
            <pc:docMk/>
            <pc:sldMk cId="3152166223" sldId="266"/>
            <ac:spMk id="36" creationId="{4DFD4D88-AF48-B263-C032-A3E610D08180}"/>
          </ac:spMkLst>
        </pc:spChg>
        <pc:spChg chg="mod">
          <ac:chgData name="Maldonado-Greenlee, Lianne" userId="525c7285-978f-4548-9cbc-4ce7672adacf" providerId="ADAL" clId="{49F4FB78-23C1-4D6D-A93E-FB1358B7609B}" dt="2025-03-17T23:15:58.185" v="1852" actId="207"/>
          <ac:spMkLst>
            <pc:docMk/>
            <pc:sldMk cId="3152166223" sldId="266"/>
            <ac:spMk id="37" creationId="{7952891C-DD9B-CE60-3E1A-2533A8727C0B}"/>
          </ac:spMkLst>
        </pc:spChg>
        <pc:spChg chg="add del mod">
          <ac:chgData name="Maldonado-Greenlee, Lianne" userId="525c7285-978f-4548-9cbc-4ce7672adacf" providerId="ADAL" clId="{49F4FB78-23C1-4D6D-A93E-FB1358B7609B}" dt="2025-03-17T23:07:56.547" v="1746" actId="478"/>
          <ac:spMkLst>
            <pc:docMk/>
            <pc:sldMk cId="3152166223" sldId="266"/>
            <ac:spMk id="38" creationId="{3FD43F05-F5B9-2690-3420-BC221315573C}"/>
          </ac:spMkLst>
        </pc:spChg>
        <pc:grpChg chg="add del mod">
          <ac:chgData name="Maldonado-Greenlee, Lianne" userId="525c7285-978f-4548-9cbc-4ce7672adacf" providerId="ADAL" clId="{49F4FB78-23C1-4D6D-A93E-FB1358B7609B}" dt="2025-03-21T23:37:04.463" v="5959" actId="962"/>
          <ac:grpSpMkLst>
            <pc:docMk/>
            <pc:sldMk cId="3152166223" sldId="266"/>
            <ac:grpSpMk id="11" creationId="{8A510F3C-3589-1331-2D5C-D1276EA48BAA}"/>
          </ac:grpSpMkLst>
        </pc:grpChg>
        <pc:grpChg chg="mod">
          <ac:chgData name="Maldonado-Greenlee, Lianne" userId="525c7285-978f-4548-9cbc-4ce7672adacf" providerId="ADAL" clId="{49F4FB78-23C1-4D6D-A93E-FB1358B7609B}" dt="2025-03-17T23:07:45.107" v="1742"/>
          <ac:grpSpMkLst>
            <pc:docMk/>
            <pc:sldMk cId="3152166223" sldId="266"/>
            <ac:grpSpMk id="13" creationId="{4344F928-082C-EAF2-F47E-DFC54CB00ED9}"/>
          </ac:grpSpMkLst>
        </pc:grpChg>
        <pc:grpChg chg="add del mod">
          <ac:chgData name="Maldonado-Greenlee, Lianne" userId="525c7285-978f-4548-9cbc-4ce7672adacf" providerId="ADAL" clId="{49F4FB78-23C1-4D6D-A93E-FB1358B7609B}" dt="2025-03-21T23:37:06.535" v="5960" actId="962"/>
          <ac:grpSpMkLst>
            <pc:docMk/>
            <pc:sldMk cId="3152166223" sldId="266"/>
            <ac:grpSpMk id="20" creationId="{53201277-DE90-1533-85E5-86D338DD6235}"/>
          </ac:grpSpMkLst>
        </pc:grpChg>
        <pc:grpChg chg="mod">
          <ac:chgData name="Maldonado-Greenlee, Lianne" userId="525c7285-978f-4548-9cbc-4ce7672adacf" providerId="ADAL" clId="{49F4FB78-23C1-4D6D-A93E-FB1358B7609B}" dt="2025-03-17T23:07:45.107" v="1742"/>
          <ac:grpSpMkLst>
            <pc:docMk/>
            <pc:sldMk cId="3152166223" sldId="266"/>
            <ac:grpSpMk id="22" creationId="{A350205F-DBE5-71CB-D282-BF7EC642561D}"/>
          </ac:grpSpMkLst>
        </pc:grpChg>
        <pc:grpChg chg="add del mod">
          <ac:chgData name="Maldonado-Greenlee, Lianne" userId="525c7285-978f-4548-9cbc-4ce7672adacf" providerId="ADAL" clId="{49F4FB78-23C1-4D6D-A93E-FB1358B7609B}" dt="2025-03-21T23:37:08.370" v="5961" actId="962"/>
          <ac:grpSpMkLst>
            <pc:docMk/>
            <pc:sldMk cId="3152166223" sldId="266"/>
            <ac:grpSpMk id="29" creationId="{1A32C1F3-6264-F22F-B6F9-FEBC96D34EC6}"/>
          </ac:grpSpMkLst>
        </pc:grpChg>
        <pc:grpChg chg="mod">
          <ac:chgData name="Maldonado-Greenlee, Lianne" userId="525c7285-978f-4548-9cbc-4ce7672adacf" providerId="ADAL" clId="{49F4FB78-23C1-4D6D-A93E-FB1358B7609B}" dt="2025-03-17T23:15:58.185" v="1852" actId="207"/>
          <ac:grpSpMkLst>
            <pc:docMk/>
            <pc:sldMk cId="3152166223" sldId="266"/>
            <ac:grpSpMk id="31" creationId="{9F8101D9-DD44-10FE-8017-BD30E20D8D42}"/>
          </ac:grpSpMkLst>
        </pc:grpChg>
        <pc:cxnChg chg="mod">
          <ac:chgData name="Maldonado-Greenlee, Lianne" userId="525c7285-978f-4548-9cbc-4ce7672adacf" providerId="ADAL" clId="{49F4FB78-23C1-4D6D-A93E-FB1358B7609B}" dt="2025-03-17T23:07:45.107" v="1742"/>
          <ac:cxnSpMkLst>
            <pc:docMk/>
            <pc:sldMk cId="3152166223" sldId="266"/>
            <ac:cxnSpMk id="15" creationId="{74786FC7-9340-956C-985D-73DB61CEEFF7}"/>
          </ac:cxnSpMkLst>
        </pc:cxnChg>
        <pc:cxnChg chg="mod">
          <ac:chgData name="Maldonado-Greenlee, Lianne" userId="525c7285-978f-4548-9cbc-4ce7672adacf" providerId="ADAL" clId="{49F4FB78-23C1-4D6D-A93E-FB1358B7609B}" dt="2025-03-17T23:07:45.107" v="1742"/>
          <ac:cxnSpMkLst>
            <pc:docMk/>
            <pc:sldMk cId="3152166223" sldId="266"/>
            <ac:cxnSpMk id="24" creationId="{11863785-8C9B-652A-FB22-A091C5F775FE}"/>
          </ac:cxnSpMkLst>
        </pc:cxnChg>
        <pc:cxnChg chg="mod">
          <ac:chgData name="Maldonado-Greenlee, Lianne" userId="525c7285-978f-4548-9cbc-4ce7672adacf" providerId="ADAL" clId="{49F4FB78-23C1-4D6D-A93E-FB1358B7609B}" dt="2025-03-17T23:15:58.185" v="1852" actId="207"/>
          <ac:cxnSpMkLst>
            <pc:docMk/>
            <pc:sldMk cId="3152166223" sldId="266"/>
            <ac:cxnSpMk id="33" creationId="{34B5E1B5-F486-991A-2A2A-D34C2E5EF670}"/>
          </ac:cxnSpMkLst>
        </pc:cxnChg>
      </pc:sldChg>
      <pc:sldChg chg="add del ord modNotesTx">
        <pc:chgData name="Maldonado-Greenlee, Lianne" userId="525c7285-978f-4548-9cbc-4ce7672adacf" providerId="ADAL" clId="{49F4FB78-23C1-4D6D-A93E-FB1358B7609B}" dt="2025-03-17T22:54:22.844" v="1537" actId="2696"/>
        <pc:sldMkLst>
          <pc:docMk/>
          <pc:sldMk cId="2595627619" sldId="267"/>
        </pc:sldMkLst>
      </pc:sldChg>
      <pc:sldChg chg="addSp delSp modSp add del mod ord modNotesTx">
        <pc:chgData name="Maldonado-Greenlee, Lianne" userId="525c7285-978f-4548-9cbc-4ce7672adacf" providerId="ADAL" clId="{49F4FB78-23C1-4D6D-A93E-FB1358B7609B}" dt="2025-03-19T20:59:24.157" v="3943" actId="47"/>
        <pc:sldMkLst>
          <pc:docMk/>
          <pc:sldMk cId="2854525337" sldId="267"/>
        </pc:sldMkLst>
        <pc:spChg chg="add del mod">
          <ac:chgData name="Maldonado-Greenlee, Lianne" userId="525c7285-978f-4548-9cbc-4ce7672adacf" providerId="ADAL" clId="{49F4FB78-23C1-4D6D-A93E-FB1358B7609B}" dt="2025-03-19T20:58:06.558" v="3915" actId="478"/>
          <ac:spMkLst>
            <pc:docMk/>
            <pc:sldMk cId="2854525337" sldId="267"/>
            <ac:spMk id="3" creationId="{121381DD-DE5F-4951-FDF2-F00C2C3123D1}"/>
          </ac:spMkLst>
        </pc:spChg>
        <pc:graphicFrameChg chg="add mod modGraphic">
          <ac:chgData name="Maldonado-Greenlee, Lianne" userId="525c7285-978f-4548-9cbc-4ce7672adacf" providerId="ADAL" clId="{49F4FB78-23C1-4D6D-A93E-FB1358B7609B}" dt="2025-03-19T20:58:48.712" v="3942" actId="20577"/>
          <ac:graphicFrameMkLst>
            <pc:docMk/>
            <pc:sldMk cId="2854525337" sldId="267"/>
            <ac:graphicFrameMk id="4" creationId="{D2B46628-651E-86F6-0B08-B87CB4ED0325}"/>
          </ac:graphicFrameMkLst>
        </pc:graphicFrameChg>
        <pc:graphicFrameChg chg="del mod">
          <ac:chgData name="Maldonado-Greenlee, Lianne" userId="525c7285-978f-4548-9cbc-4ce7672adacf" providerId="ADAL" clId="{49F4FB78-23C1-4D6D-A93E-FB1358B7609B}" dt="2025-03-19T20:58:00.214" v="3914" actId="478"/>
          <ac:graphicFrameMkLst>
            <pc:docMk/>
            <pc:sldMk cId="2854525337" sldId="267"/>
            <ac:graphicFrameMk id="12" creationId="{BE57BD46-F340-99BD-262F-55D79FB8686C}"/>
          </ac:graphicFrameMkLst>
        </pc:graphicFrameChg>
      </pc:sldChg>
      <pc:sldChg chg="del">
        <pc:chgData name="Maldonado-Greenlee, Lianne" userId="525c7285-978f-4548-9cbc-4ce7672adacf" providerId="ADAL" clId="{49F4FB78-23C1-4D6D-A93E-FB1358B7609B}" dt="2025-03-18T20:46:57.462" v="2557" actId="47"/>
        <pc:sldMkLst>
          <pc:docMk/>
          <pc:sldMk cId="1082059212" sldId="268"/>
        </pc:sldMkLst>
      </pc:sldChg>
      <pc:sldChg chg="del">
        <pc:chgData name="Maldonado-Greenlee, Lianne" userId="525c7285-978f-4548-9cbc-4ce7672adacf" providerId="ADAL" clId="{49F4FB78-23C1-4D6D-A93E-FB1358B7609B}" dt="2025-03-18T20:48:10.752" v="2584" actId="47"/>
        <pc:sldMkLst>
          <pc:docMk/>
          <pc:sldMk cId="3662655695" sldId="269"/>
        </pc:sldMkLst>
      </pc:sldChg>
      <pc:sldChg chg="del">
        <pc:chgData name="Maldonado-Greenlee, Lianne" userId="525c7285-978f-4548-9cbc-4ce7672adacf" providerId="ADAL" clId="{49F4FB78-23C1-4D6D-A93E-FB1358B7609B}" dt="2025-03-18T20:49:03.170" v="2589" actId="47"/>
        <pc:sldMkLst>
          <pc:docMk/>
          <pc:sldMk cId="106495052" sldId="270"/>
        </pc:sldMkLst>
      </pc:sldChg>
      <pc:sldChg chg="modSp mod ord modShow modNotesTx">
        <pc:chgData name="Maldonado-Greenlee, Lianne" userId="525c7285-978f-4548-9cbc-4ce7672adacf" providerId="ADAL" clId="{49F4FB78-23C1-4D6D-A93E-FB1358B7609B}" dt="2025-03-21T23:44:20.241" v="6910" actId="33553"/>
        <pc:sldMkLst>
          <pc:docMk/>
          <pc:sldMk cId="2261872554" sldId="281"/>
        </pc:sldMkLst>
        <pc:spChg chg="mod">
          <ac:chgData name="Maldonado-Greenlee, Lianne" userId="525c7285-978f-4548-9cbc-4ce7672adacf" providerId="ADAL" clId="{49F4FB78-23C1-4D6D-A93E-FB1358B7609B}" dt="2025-03-21T23:37:59.369" v="5980" actId="962"/>
          <ac:spMkLst>
            <pc:docMk/>
            <pc:sldMk cId="2261872554" sldId="281"/>
            <ac:spMk id="9" creationId="{E6D934BD-BBCD-64C5-22BF-89504990EF7A}"/>
          </ac:spMkLst>
        </pc:spChg>
        <pc:spChg chg="mod">
          <ac:chgData name="Maldonado-Greenlee, Lianne" userId="525c7285-978f-4548-9cbc-4ce7672adacf" providerId="ADAL" clId="{49F4FB78-23C1-4D6D-A93E-FB1358B7609B}" dt="2025-03-21T23:44:20.241" v="6910" actId="33553"/>
          <ac:spMkLst>
            <pc:docMk/>
            <pc:sldMk cId="2261872554" sldId="281"/>
            <ac:spMk id="10" creationId="{A7DE670D-0274-59A3-E2FB-5BC104402296}"/>
          </ac:spMkLst>
        </pc:spChg>
        <pc:graphicFrameChg chg="mod">
          <ac:chgData name="Maldonado-Greenlee, Lianne" userId="525c7285-978f-4548-9cbc-4ce7672adacf" providerId="ADAL" clId="{49F4FB78-23C1-4D6D-A93E-FB1358B7609B}" dt="2025-03-21T23:38:08.114" v="5982" actId="962"/>
          <ac:graphicFrameMkLst>
            <pc:docMk/>
            <pc:sldMk cId="2261872554" sldId="281"/>
            <ac:graphicFrameMk id="14" creationId="{3F67F8FC-6608-7677-D4A0-E0481E7F39C0}"/>
          </ac:graphicFrameMkLst>
        </pc:graphicFrameChg>
      </pc:sldChg>
      <pc:sldChg chg="add del modNotesTx">
        <pc:chgData name="Maldonado-Greenlee, Lianne" userId="525c7285-978f-4548-9cbc-4ce7672adacf" providerId="ADAL" clId="{49F4FB78-23C1-4D6D-A93E-FB1358B7609B}" dt="2025-03-19T20:15:22.684" v="2916" actId="47"/>
        <pc:sldMkLst>
          <pc:docMk/>
          <pc:sldMk cId="2173530302" sldId="286"/>
        </pc:sldMkLst>
      </pc:sldChg>
      <pc:sldChg chg="modSp mod ord modShow modNotesTx">
        <pc:chgData name="Maldonado-Greenlee, Lianne" userId="525c7285-978f-4548-9cbc-4ce7672adacf" providerId="ADAL" clId="{49F4FB78-23C1-4D6D-A93E-FB1358B7609B}" dt="2025-03-21T23:43:52.759" v="6904" actId="33553"/>
        <pc:sldMkLst>
          <pc:docMk/>
          <pc:sldMk cId="3945081868" sldId="290"/>
        </pc:sldMkLst>
        <pc:spChg chg="mod">
          <ac:chgData name="Maldonado-Greenlee, Lianne" userId="525c7285-978f-4548-9cbc-4ce7672adacf" providerId="ADAL" clId="{49F4FB78-23C1-4D6D-A93E-FB1358B7609B}" dt="2025-03-21T23:43:52.759" v="6904" actId="33553"/>
          <ac:spMkLst>
            <pc:docMk/>
            <pc:sldMk cId="3945081868" sldId="290"/>
            <ac:spMk id="6" creationId="{4A6973E1-8A86-DC4E-8EA6-BBA30A0D8A1E}"/>
          </ac:spMkLst>
        </pc:spChg>
        <pc:graphicFrameChg chg="mod">
          <ac:chgData name="Maldonado-Greenlee, Lianne" userId="525c7285-978f-4548-9cbc-4ce7672adacf" providerId="ADAL" clId="{49F4FB78-23C1-4D6D-A93E-FB1358B7609B}" dt="2025-03-21T23:36:51.211" v="5957" actId="962"/>
          <ac:graphicFrameMkLst>
            <pc:docMk/>
            <pc:sldMk cId="3945081868" sldId="290"/>
            <ac:graphicFrameMk id="9" creationId="{2B39F5ED-21D9-38A6-17DA-593BF1E74ADE}"/>
          </ac:graphicFrameMkLst>
        </pc:graphicFrameChg>
      </pc:sldChg>
      <pc:sldChg chg="modSp mod ord modNotesTx">
        <pc:chgData name="Maldonado-Greenlee, Lianne" userId="525c7285-978f-4548-9cbc-4ce7672adacf" providerId="ADAL" clId="{49F4FB78-23C1-4D6D-A93E-FB1358B7609B}" dt="2025-03-21T23:44:06.875" v="6907" actId="33553"/>
        <pc:sldMkLst>
          <pc:docMk/>
          <pc:sldMk cId="509381367" sldId="303"/>
        </pc:sldMkLst>
        <pc:spChg chg="mod">
          <ac:chgData name="Maldonado-Greenlee, Lianne" userId="525c7285-978f-4548-9cbc-4ce7672adacf" providerId="ADAL" clId="{49F4FB78-23C1-4D6D-A93E-FB1358B7609B}" dt="2025-03-21T23:37:25.989" v="5966" actId="962"/>
          <ac:spMkLst>
            <pc:docMk/>
            <pc:sldMk cId="509381367" sldId="303"/>
            <ac:spMk id="4" creationId="{BAF0C4BD-BAB8-8E1B-F224-0A152436D073}"/>
          </ac:spMkLst>
        </pc:spChg>
        <pc:spChg chg="mod">
          <ac:chgData name="Maldonado-Greenlee, Lianne" userId="525c7285-978f-4548-9cbc-4ce7672adacf" providerId="ADAL" clId="{49F4FB78-23C1-4D6D-A93E-FB1358B7609B}" dt="2025-03-21T23:44:06.875" v="6907" actId="33553"/>
          <ac:spMkLst>
            <pc:docMk/>
            <pc:sldMk cId="509381367" sldId="303"/>
            <ac:spMk id="5" creationId="{DD7D105B-05BD-D647-0DA0-3A93844D09F7}"/>
          </ac:spMkLst>
        </pc:spChg>
        <pc:spChg chg="mod">
          <ac:chgData name="Maldonado-Greenlee, Lianne" userId="525c7285-978f-4548-9cbc-4ce7672adacf" providerId="ADAL" clId="{49F4FB78-23C1-4D6D-A93E-FB1358B7609B}" dt="2025-03-21T23:37:30.624" v="5968" actId="962"/>
          <ac:spMkLst>
            <pc:docMk/>
            <pc:sldMk cId="509381367" sldId="303"/>
            <ac:spMk id="7" creationId="{19E0CCE2-A32B-DAFC-54D8-DA42FEBBA0BE}"/>
          </ac:spMkLst>
        </pc:spChg>
        <pc:spChg chg="mod">
          <ac:chgData name="Maldonado-Greenlee, Lianne" userId="525c7285-978f-4548-9cbc-4ce7672adacf" providerId="ADAL" clId="{49F4FB78-23C1-4D6D-A93E-FB1358B7609B}" dt="2025-03-21T23:37:32.152" v="5969" actId="962"/>
          <ac:spMkLst>
            <pc:docMk/>
            <pc:sldMk cId="509381367" sldId="303"/>
            <ac:spMk id="10" creationId="{F13D8634-6231-3C0B-FD1E-22152BC31C39}"/>
          </ac:spMkLst>
        </pc:spChg>
        <pc:spChg chg="mod">
          <ac:chgData name="Maldonado-Greenlee, Lianne" userId="525c7285-978f-4548-9cbc-4ce7672adacf" providerId="ADAL" clId="{49F4FB78-23C1-4D6D-A93E-FB1358B7609B}" dt="2025-03-21T23:37:33.760" v="5970" actId="962"/>
          <ac:spMkLst>
            <pc:docMk/>
            <pc:sldMk cId="509381367" sldId="303"/>
            <ac:spMk id="11" creationId="{6454A79B-3784-770A-F4AB-01AEC6CC3168}"/>
          </ac:spMkLst>
        </pc:spChg>
        <pc:spChg chg="mod">
          <ac:chgData name="Maldonado-Greenlee, Lianne" userId="525c7285-978f-4548-9cbc-4ce7672adacf" providerId="ADAL" clId="{49F4FB78-23C1-4D6D-A93E-FB1358B7609B}" dt="2025-03-21T23:37:35.418" v="5971" actId="962"/>
          <ac:spMkLst>
            <pc:docMk/>
            <pc:sldMk cId="509381367" sldId="303"/>
            <ac:spMk id="13" creationId="{1F5046A3-5627-D850-0A5D-2B457D3AD7EE}"/>
          </ac:spMkLst>
        </pc:spChg>
        <pc:spChg chg="mod">
          <ac:chgData name="Maldonado-Greenlee, Lianne" userId="525c7285-978f-4548-9cbc-4ce7672adacf" providerId="ADAL" clId="{49F4FB78-23C1-4D6D-A93E-FB1358B7609B}" dt="2025-03-21T23:37:37.214" v="5972" actId="962"/>
          <ac:spMkLst>
            <pc:docMk/>
            <pc:sldMk cId="509381367" sldId="303"/>
            <ac:spMk id="15" creationId="{CA17CD59-F5E4-D0F4-F523-66F0D7C51F08}"/>
          </ac:spMkLst>
        </pc:spChg>
        <pc:spChg chg="mod">
          <ac:chgData name="Maldonado-Greenlee, Lianne" userId="525c7285-978f-4548-9cbc-4ce7672adacf" providerId="ADAL" clId="{49F4FB78-23C1-4D6D-A93E-FB1358B7609B}" dt="2025-03-21T23:37:39.067" v="5973" actId="962"/>
          <ac:spMkLst>
            <pc:docMk/>
            <pc:sldMk cId="509381367" sldId="303"/>
            <ac:spMk id="17" creationId="{67D4ED73-2828-EFE1-4F81-BCFA65B8445A}"/>
          </ac:spMkLst>
        </pc:spChg>
        <pc:spChg chg="mod">
          <ac:chgData name="Maldonado-Greenlee, Lianne" userId="525c7285-978f-4548-9cbc-4ce7672adacf" providerId="ADAL" clId="{49F4FB78-23C1-4D6D-A93E-FB1358B7609B}" dt="2025-03-21T23:37:40.851" v="5974" actId="962"/>
          <ac:spMkLst>
            <pc:docMk/>
            <pc:sldMk cId="509381367" sldId="303"/>
            <ac:spMk id="18" creationId="{63AB64D5-0FAE-E0AB-7943-E195ADCCCC31}"/>
          </ac:spMkLst>
        </pc:spChg>
        <pc:spChg chg="mod">
          <ac:chgData name="Maldonado-Greenlee, Lianne" userId="525c7285-978f-4548-9cbc-4ce7672adacf" providerId="ADAL" clId="{49F4FB78-23C1-4D6D-A93E-FB1358B7609B}" dt="2025-03-21T23:37:29.076" v="5967" actId="962"/>
          <ac:spMkLst>
            <pc:docMk/>
            <pc:sldMk cId="509381367" sldId="303"/>
            <ac:spMk id="25" creationId="{3C503E35-F376-252C-4EC5-1B3DD1B45BB8}"/>
          </ac:spMkLst>
        </pc:spChg>
        <pc:spChg chg="mod">
          <ac:chgData name="Maldonado-Greenlee, Lianne" userId="525c7285-978f-4548-9cbc-4ce7672adacf" providerId="ADAL" clId="{49F4FB78-23C1-4D6D-A93E-FB1358B7609B}" dt="2025-03-21T23:37:19.259" v="5963" actId="962"/>
          <ac:spMkLst>
            <pc:docMk/>
            <pc:sldMk cId="509381367" sldId="303"/>
            <ac:spMk id="29" creationId="{A26E6B6B-3714-4225-CE38-FDB5000CC945}"/>
          </ac:spMkLst>
        </pc:spChg>
        <pc:spChg chg="mod">
          <ac:chgData name="Maldonado-Greenlee, Lianne" userId="525c7285-978f-4548-9cbc-4ce7672adacf" providerId="ADAL" clId="{49F4FB78-23C1-4D6D-A93E-FB1358B7609B}" dt="2025-03-21T23:37:21.985" v="5964" actId="962"/>
          <ac:spMkLst>
            <pc:docMk/>
            <pc:sldMk cId="509381367" sldId="303"/>
            <ac:spMk id="38" creationId="{3F9B4738-C7B0-8BBE-A7A2-942BD666E82C}"/>
          </ac:spMkLst>
        </pc:spChg>
        <pc:spChg chg="mod">
          <ac:chgData name="Maldonado-Greenlee, Lianne" userId="525c7285-978f-4548-9cbc-4ce7672adacf" providerId="ADAL" clId="{49F4FB78-23C1-4D6D-A93E-FB1358B7609B}" dt="2025-03-14T20:54:18.201" v="732" actId="20577"/>
          <ac:spMkLst>
            <pc:docMk/>
            <pc:sldMk cId="509381367" sldId="303"/>
            <ac:spMk id="39" creationId="{22B04D97-B438-8E0C-8389-7625B26ACD85}"/>
          </ac:spMkLst>
        </pc:spChg>
        <pc:spChg chg="mod">
          <ac:chgData name="Maldonado-Greenlee, Lianne" userId="525c7285-978f-4548-9cbc-4ce7672adacf" providerId="ADAL" clId="{49F4FB78-23C1-4D6D-A93E-FB1358B7609B}" dt="2025-03-21T23:37:24.137" v="5965" actId="962"/>
          <ac:spMkLst>
            <pc:docMk/>
            <pc:sldMk cId="509381367" sldId="303"/>
            <ac:spMk id="41" creationId="{E13C7AB0-F7CC-E750-6592-F3DCF22EC0A0}"/>
          </ac:spMkLst>
        </pc:spChg>
      </pc:sldChg>
      <pc:sldChg chg="modSp mod modNotesTx">
        <pc:chgData name="Maldonado-Greenlee, Lianne" userId="525c7285-978f-4548-9cbc-4ce7672adacf" providerId="ADAL" clId="{49F4FB78-23C1-4D6D-A93E-FB1358B7609B}" dt="2025-03-21T23:44:04.328" v="6906" actId="33553"/>
        <pc:sldMkLst>
          <pc:docMk/>
          <pc:sldMk cId="3331600667" sldId="304"/>
        </pc:sldMkLst>
        <pc:spChg chg="mod">
          <ac:chgData name="Maldonado-Greenlee, Lianne" userId="525c7285-978f-4548-9cbc-4ce7672adacf" providerId="ADAL" clId="{49F4FB78-23C1-4D6D-A93E-FB1358B7609B}" dt="2025-03-21T23:37:11.088" v="5962" actId="962"/>
          <ac:spMkLst>
            <pc:docMk/>
            <pc:sldMk cId="3331600667" sldId="304"/>
            <ac:spMk id="4" creationId="{BAF0C4BD-BAB8-8E1B-F224-0A152436D073}"/>
          </ac:spMkLst>
        </pc:spChg>
        <pc:spChg chg="mod">
          <ac:chgData name="Maldonado-Greenlee, Lianne" userId="525c7285-978f-4548-9cbc-4ce7672adacf" providerId="ADAL" clId="{49F4FB78-23C1-4D6D-A93E-FB1358B7609B}" dt="2025-03-21T23:44:04.328" v="6906" actId="33553"/>
          <ac:spMkLst>
            <pc:docMk/>
            <pc:sldMk cId="3331600667" sldId="304"/>
            <ac:spMk id="5" creationId="{DD7D105B-05BD-D647-0DA0-3A93844D09F7}"/>
          </ac:spMkLst>
        </pc:spChg>
      </pc:sldChg>
      <pc:sldChg chg="modSp mod modNotesTx">
        <pc:chgData name="Maldonado-Greenlee, Lianne" userId="525c7285-978f-4548-9cbc-4ce7672adacf" providerId="ADAL" clId="{49F4FB78-23C1-4D6D-A93E-FB1358B7609B}" dt="2025-03-21T23:44:12.079" v="6908" actId="33553"/>
        <pc:sldMkLst>
          <pc:docMk/>
          <pc:sldMk cId="44355087" sldId="305"/>
        </pc:sldMkLst>
        <pc:spChg chg="mod">
          <ac:chgData name="Maldonado-Greenlee, Lianne" userId="525c7285-978f-4548-9cbc-4ce7672adacf" providerId="ADAL" clId="{49F4FB78-23C1-4D6D-A93E-FB1358B7609B}" dt="2025-03-21T23:37:53.734" v="5978" actId="962"/>
          <ac:spMkLst>
            <pc:docMk/>
            <pc:sldMk cId="44355087" sldId="305"/>
            <ac:spMk id="4" creationId="{BAF0C4BD-BAB8-8E1B-F224-0A152436D073}"/>
          </ac:spMkLst>
        </pc:spChg>
        <pc:spChg chg="mod">
          <ac:chgData name="Maldonado-Greenlee, Lianne" userId="525c7285-978f-4548-9cbc-4ce7672adacf" providerId="ADAL" clId="{49F4FB78-23C1-4D6D-A93E-FB1358B7609B}" dt="2025-03-21T23:44:12.079" v="6908" actId="33553"/>
          <ac:spMkLst>
            <pc:docMk/>
            <pc:sldMk cId="44355087" sldId="305"/>
            <ac:spMk id="5" creationId="{DD7D105B-05BD-D647-0DA0-3A93844D09F7}"/>
          </ac:spMkLst>
        </pc:spChg>
        <pc:spChg chg="mod">
          <ac:chgData name="Maldonado-Greenlee, Lianne" userId="525c7285-978f-4548-9cbc-4ce7672adacf" providerId="ADAL" clId="{49F4FB78-23C1-4D6D-A93E-FB1358B7609B}" dt="2025-03-14T20:53:58.372" v="719" actId="1076"/>
          <ac:spMkLst>
            <pc:docMk/>
            <pc:sldMk cId="44355087" sldId="305"/>
            <ac:spMk id="7" creationId="{FA10EE69-C351-894E-59F7-93C38B40718F}"/>
          </ac:spMkLst>
        </pc:spChg>
        <pc:spChg chg="mod">
          <ac:chgData name="Maldonado-Greenlee, Lianne" userId="525c7285-978f-4548-9cbc-4ce7672adacf" providerId="ADAL" clId="{49F4FB78-23C1-4D6D-A93E-FB1358B7609B}" dt="2025-03-14T20:53:24.269" v="713" actId="122"/>
          <ac:spMkLst>
            <pc:docMk/>
            <pc:sldMk cId="44355087" sldId="305"/>
            <ac:spMk id="9" creationId="{6E554B64-9CD5-CE34-8CA9-9911D71ADD9F}"/>
          </ac:spMkLst>
        </pc:spChg>
        <pc:spChg chg="mod">
          <ac:chgData name="Maldonado-Greenlee, Lianne" userId="525c7285-978f-4548-9cbc-4ce7672adacf" providerId="ADAL" clId="{49F4FB78-23C1-4D6D-A93E-FB1358B7609B}" dt="2025-03-14T20:54:08.837" v="721" actId="1076"/>
          <ac:spMkLst>
            <pc:docMk/>
            <pc:sldMk cId="44355087" sldId="305"/>
            <ac:spMk id="10" creationId="{675733FA-4362-A50A-4B6F-50F2F29217D1}"/>
          </ac:spMkLst>
        </pc:spChg>
        <pc:spChg chg="mod">
          <ac:chgData name="Maldonado-Greenlee, Lianne" userId="525c7285-978f-4548-9cbc-4ce7672adacf" providerId="ADAL" clId="{49F4FB78-23C1-4D6D-A93E-FB1358B7609B}" dt="2025-03-21T23:37:45.293" v="5975" actId="962"/>
          <ac:spMkLst>
            <pc:docMk/>
            <pc:sldMk cId="44355087" sldId="305"/>
            <ac:spMk id="15" creationId="{38A76C45-6A5C-5073-20A5-51AF22C53D1E}"/>
          </ac:spMkLst>
        </pc:spChg>
        <pc:spChg chg="mod">
          <ac:chgData name="Maldonado-Greenlee, Lianne" userId="525c7285-978f-4548-9cbc-4ce7672adacf" providerId="ADAL" clId="{49F4FB78-23C1-4D6D-A93E-FB1358B7609B}" dt="2025-03-21T23:37:48.284" v="5976" actId="962"/>
          <ac:spMkLst>
            <pc:docMk/>
            <pc:sldMk cId="44355087" sldId="305"/>
            <ac:spMk id="16" creationId="{8FD87D94-0263-A128-539B-65FE8EA44911}"/>
          </ac:spMkLst>
        </pc:spChg>
        <pc:spChg chg="mod">
          <ac:chgData name="Maldonado-Greenlee, Lianne" userId="525c7285-978f-4548-9cbc-4ce7672adacf" providerId="ADAL" clId="{49F4FB78-23C1-4D6D-A93E-FB1358B7609B}" dt="2025-03-21T23:37:50.284" v="5977" actId="962"/>
          <ac:spMkLst>
            <pc:docMk/>
            <pc:sldMk cId="44355087" sldId="305"/>
            <ac:spMk id="17" creationId="{FEE726C4-A3B3-B863-D470-8B55354DD943}"/>
          </ac:spMkLst>
        </pc:spChg>
      </pc:sldChg>
      <pc:sldChg chg="modSp mod modNotesTx">
        <pc:chgData name="Maldonado-Greenlee, Lianne" userId="525c7285-978f-4548-9cbc-4ce7672adacf" providerId="ADAL" clId="{49F4FB78-23C1-4D6D-A93E-FB1358B7609B}" dt="2025-03-21T23:44:17.394" v="6909" actId="33553"/>
        <pc:sldMkLst>
          <pc:docMk/>
          <pc:sldMk cId="1836431284" sldId="306"/>
        </pc:sldMkLst>
        <pc:spChg chg="mod">
          <ac:chgData name="Maldonado-Greenlee, Lianne" userId="525c7285-978f-4548-9cbc-4ce7672adacf" providerId="ADAL" clId="{49F4FB78-23C1-4D6D-A93E-FB1358B7609B}" dt="2025-03-21T23:37:56.887" v="5979" actId="962"/>
          <ac:spMkLst>
            <pc:docMk/>
            <pc:sldMk cId="1836431284" sldId="306"/>
            <ac:spMk id="4" creationId="{BAF0C4BD-BAB8-8E1B-F224-0A152436D073}"/>
          </ac:spMkLst>
        </pc:spChg>
        <pc:spChg chg="mod">
          <ac:chgData name="Maldonado-Greenlee, Lianne" userId="525c7285-978f-4548-9cbc-4ce7672adacf" providerId="ADAL" clId="{49F4FB78-23C1-4D6D-A93E-FB1358B7609B}" dt="2025-03-21T23:44:17.394" v="6909" actId="33553"/>
          <ac:spMkLst>
            <pc:docMk/>
            <pc:sldMk cId="1836431284" sldId="306"/>
            <ac:spMk id="5" creationId="{DD7D105B-05BD-D647-0DA0-3A93844D09F7}"/>
          </ac:spMkLst>
        </pc:spChg>
      </pc:sldChg>
      <pc:sldChg chg="add del mod modShow">
        <pc:chgData name="Maldonado-Greenlee, Lianne" userId="525c7285-978f-4548-9cbc-4ce7672adacf" providerId="ADAL" clId="{49F4FB78-23C1-4D6D-A93E-FB1358B7609B}" dt="2025-03-17T23:10:22.808" v="1793" actId="47"/>
        <pc:sldMkLst>
          <pc:docMk/>
          <pc:sldMk cId="2543435841" sldId="308"/>
        </pc:sldMkLst>
      </pc:sldChg>
      <pc:sldChg chg="modSp add mod modNotesTx">
        <pc:chgData name="Maldonado-Greenlee, Lianne" userId="525c7285-978f-4548-9cbc-4ce7672adacf" providerId="ADAL" clId="{49F4FB78-23C1-4D6D-A93E-FB1358B7609B}" dt="2025-03-21T23:42:45.034" v="6882" actId="33553"/>
        <pc:sldMkLst>
          <pc:docMk/>
          <pc:sldMk cId="2344226618" sldId="310"/>
        </pc:sldMkLst>
        <pc:spChg chg="mod">
          <ac:chgData name="Maldonado-Greenlee, Lianne" userId="525c7285-978f-4548-9cbc-4ce7672adacf" providerId="ADAL" clId="{49F4FB78-23C1-4D6D-A93E-FB1358B7609B}" dt="2025-03-21T23:30:36.010" v="5320" actId="962"/>
          <ac:spMkLst>
            <pc:docMk/>
            <pc:sldMk cId="2344226618" sldId="310"/>
            <ac:spMk id="4" creationId="{2249C56C-06A8-DF9D-0346-A6CCA515C6EF}"/>
          </ac:spMkLst>
        </pc:spChg>
        <pc:spChg chg="mod">
          <ac:chgData name="Maldonado-Greenlee, Lianne" userId="525c7285-978f-4548-9cbc-4ce7672adacf" providerId="ADAL" clId="{49F4FB78-23C1-4D6D-A93E-FB1358B7609B}" dt="2025-03-21T23:42:45.034" v="6882" actId="33553"/>
          <ac:spMkLst>
            <pc:docMk/>
            <pc:sldMk cId="2344226618" sldId="310"/>
            <ac:spMk id="5" creationId="{ABB1EC09-9524-73A0-1E66-5064C6886EBF}"/>
          </ac:spMkLst>
        </pc:spChg>
      </pc:sldChg>
      <pc:sldChg chg="modSp mod modNotesTx">
        <pc:chgData name="Maldonado-Greenlee, Lianne" userId="525c7285-978f-4548-9cbc-4ce7672adacf" providerId="ADAL" clId="{49F4FB78-23C1-4D6D-A93E-FB1358B7609B}" dt="2025-03-14T19:48:36.284" v="79" actId="6549"/>
        <pc:sldMkLst>
          <pc:docMk/>
          <pc:sldMk cId="677228544" sldId="2146847466"/>
        </pc:sldMkLst>
        <pc:spChg chg="mod">
          <ac:chgData name="Maldonado-Greenlee, Lianne" userId="525c7285-978f-4548-9cbc-4ce7672adacf" providerId="ADAL" clId="{49F4FB78-23C1-4D6D-A93E-FB1358B7609B}" dt="2025-03-14T19:48:26.446" v="78" actId="20577"/>
          <ac:spMkLst>
            <pc:docMk/>
            <pc:sldMk cId="677228544" sldId="2146847466"/>
            <ac:spMk id="6" creationId="{6EA6F718-EBF0-49EE-5290-5186A7E00744}"/>
          </ac:spMkLst>
        </pc:spChg>
      </pc:sldChg>
      <pc:sldChg chg="addSp delSp modSp add del mod ord">
        <pc:chgData name="Maldonado-Greenlee, Lianne" userId="525c7285-978f-4548-9cbc-4ce7672adacf" providerId="ADAL" clId="{49F4FB78-23C1-4D6D-A93E-FB1358B7609B}" dt="2025-03-21T23:44:25.360" v="6912" actId="33553"/>
        <pc:sldMkLst>
          <pc:docMk/>
          <pc:sldMk cId="3505288036" sldId="2146847468"/>
        </pc:sldMkLst>
        <pc:spChg chg="del mod">
          <ac:chgData name="Maldonado-Greenlee, Lianne" userId="525c7285-978f-4548-9cbc-4ce7672adacf" providerId="ADAL" clId="{49F4FB78-23C1-4D6D-A93E-FB1358B7609B}" dt="2025-03-17T22:29:18.930" v="1387" actId="478"/>
          <ac:spMkLst>
            <pc:docMk/>
            <pc:sldMk cId="3505288036" sldId="2146847468"/>
            <ac:spMk id="3" creationId="{BCA00C4E-CF10-84F8-D963-391AFBFF1BFB}"/>
          </ac:spMkLst>
        </pc:spChg>
        <pc:spChg chg="add del mod">
          <ac:chgData name="Maldonado-Greenlee, Lianne" userId="525c7285-978f-4548-9cbc-4ce7672adacf" providerId="ADAL" clId="{49F4FB78-23C1-4D6D-A93E-FB1358B7609B}" dt="2025-03-17T22:28:05.156" v="1359" actId="478"/>
          <ac:spMkLst>
            <pc:docMk/>
            <pc:sldMk cId="3505288036" sldId="2146847468"/>
            <ac:spMk id="5" creationId="{C6535627-6AC1-3170-2442-4345E2F7DAC3}"/>
          </ac:spMkLst>
        </pc:spChg>
        <pc:spChg chg="add mod">
          <ac:chgData name="Maldonado-Greenlee, Lianne" userId="525c7285-978f-4548-9cbc-4ce7672adacf" providerId="ADAL" clId="{49F4FB78-23C1-4D6D-A93E-FB1358B7609B}" dt="2025-03-21T23:44:25.360" v="6912" actId="33553"/>
          <ac:spMkLst>
            <pc:docMk/>
            <pc:sldMk cId="3505288036" sldId="2146847468"/>
            <ac:spMk id="7" creationId="{3C6F757B-0666-22A7-E6FF-1B30B6303167}"/>
          </ac:spMkLst>
        </pc:spChg>
        <pc:spChg chg="add del mod">
          <ac:chgData name="Maldonado-Greenlee, Lianne" userId="525c7285-978f-4548-9cbc-4ce7672adacf" providerId="ADAL" clId="{49F4FB78-23C1-4D6D-A93E-FB1358B7609B}" dt="2025-03-17T23:23:53.958" v="1994" actId="21"/>
          <ac:spMkLst>
            <pc:docMk/>
            <pc:sldMk cId="3505288036" sldId="2146847468"/>
            <ac:spMk id="8" creationId="{9936B45C-F3A7-B0DB-0371-254DE7687790}"/>
          </ac:spMkLst>
        </pc:spChg>
        <pc:picChg chg="mod modCrop">
          <ac:chgData name="Maldonado-Greenlee, Lianne" userId="525c7285-978f-4548-9cbc-4ce7672adacf" providerId="ADAL" clId="{49F4FB78-23C1-4D6D-A93E-FB1358B7609B}" dt="2025-03-21T23:38:40.335" v="6165" actId="962"/>
          <ac:picMkLst>
            <pc:docMk/>
            <pc:sldMk cId="3505288036" sldId="2146847468"/>
            <ac:picMk id="2" creationId="{D977384B-C048-4806-2643-4215904D1BE0}"/>
          </ac:picMkLst>
        </pc:picChg>
        <pc:picChg chg="del mod">
          <ac:chgData name="Maldonado-Greenlee, Lianne" userId="525c7285-978f-4548-9cbc-4ce7672adacf" providerId="ADAL" clId="{49F4FB78-23C1-4D6D-A93E-FB1358B7609B}" dt="2025-03-17T22:28:58.029" v="1385" actId="478"/>
          <ac:picMkLst>
            <pc:docMk/>
            <pc:sldMk cId="3505288036" sldId="2146847468"/>
            <ac:picMk id="4" creationId="{F7B273E0-24FC-AC81-9D45-5F01844ABABB}"/>
          </ac:picMkLst>
        </pc:picChg>
        <pc:picChg chg="add mod">
          <ac:chgData name="Maldonado-Greenlee, Lianne" userId="525c7285-978f-4548-9cbc-4ce7672adacf" providerId="ADAL" clId="{49F4FB78-23C1-4D6D-A93E-FB1358B7609B}" dt="2025-03-17T22:28:58.342" v="1386"/>
          <ac:picMkLst>
            <pc:docMk/>
            <pc:sldMk cId="3505288036" sldId="2146847468"/>
            <ac:picMk id="6" creationId="{E064C6AD-D069-DD27-AFD6-C16030D9039A}"/>
          </ac:picMkLst>
        </pc:picChg>
      </pc:sldChg>
      <pc:sldChg chg="del mod modShow">
        <pc:chgData name="Maldonado-Greenlee, Lianne" userId="525c7285-978f-4548-9cbc-4ce7672adacf" providerId="ADAL" clId="{49F4FB78-23C1-4D6D-A93E-FB1358B7609B}" dt="2025-03-14T20:54:40.024" v="734" actId="47"/>
        <pc:sldMkLst>
          <pc:docMk/>
          <pc:sldMk cId="923590500" sldId="2146847470"/>
        </pc:sldMkLst>
      </pc:sldChg>
      <pc:sldChg chg="addSp modSp mod modNotesTx">
        <pc:chgData name="Maldonado-Greenlee, Lianne" userId="525c7285-978f-4548-9cbc-4ce7672adacf" providerId="ADAL" clId="{49F4FB78-23C1-4D6D-A93E-FB1358B7609B}" dt="2025-03-21T23:43:34.062" v="6900" actId="33553"/>
        <pc:sldMkLst>
          <pc:docMk/>
          <pc:sldMk cId="3878436985" sldId="2147483018"/>
        </pc:sldMkLst>
        <pc:spChg chg="add mod">
          <ac:chgData name="Maldonado-Greenlee, Lianne" userId="525c7285-978f-4548-9cbc-4ce7672adacf" providerId="ADAL" clId="{49F4FB78-23C1-4D6D-A93E-FB1358B7609B}" dt="2025-03-21T23:43:34.062" v="6900" actId="33553"/>
          <ac:spMkLst>
            <pc:docMk/>
            <pc:sldMk cId="3878436985" sldId="2147483018"/>
            <ac:spMk id="3" creationId="{CDC808EB-953F-2EAC-D03D-3D7C06FDC4FB}"/>
          </ac:spMkLst>
        </pc:spChg>
        <pc:picChg chg="mod">
          <ac:chgData name="Maldonado-Greenlee, Lianne" userId="525c7285-978f-4548-9cbc-4ce7672adacf" providerId="ADAL" clId="{49F4FB78-23C1-4D6D-A93E-FB1358B7609B}" dt="2025-03-21T23:35:58.687" v="5943" actId="962"/>
          <ac:picMkLst>
            <pc:docMk/>
            <pc:sldMk cId="3878436985" sldId="2147483018"/>
            <ac:picMk id="5" creationId="{733A040E-0398-02BF-4866-645EAAA1F184}"/>
          </ac:picMkLst>
        </pc:picChg>
      </pc:sldChg>
      <pc:sldChg chg="modSp mod ord">
        <pc:chgData name="Maldonado-Greenlee, Lianne" userId="525c7285-978f-4548-9cbc-4ce7672adacf" providerId="ADAL" clId="{49F4FB78-23C1-4D6D-A93E-FB1358B7609B}" dt="2025-03-21T23:45:27.920" v="6928" actId="33553"/>
        <pc:sldMkLst>
          <pc:docMk/>
          <pc:sldMk cId="3381325849" sldId="2147483035"/>
        </pc:sldMkLst>
        <pc:spChg chg="mod">
          <ac:chgData name="Maldonado-Greenlee, Lianne" userId="525c7285-978f-4548-9cbc-4ce7672adacf" providerId="ADAL" clId="{49F4FB78-23C1-4D6D-A93E-FB1358B7609B}" dt="2025-03-21T23:45:27.920" v="6928" actId="33553"/>
          <ac:spMkLst>
            <pc:docMk/>
            <pc:sldMk cId="3381325849" sldId="2147483035"/>
            <ac:spMk id="4" creationId="{9AB1B6FF-1EE7-F72B-E4D5-FE6DEC001E1A}"/>
          </ac:spMkLst>
        </pc:spChg>
        <pc:picChg chg="mod">
          <ac:chgData name="Maldonado-Greenlee, Lianne" userId="525c7285-978f-4548-9cbc-4ce7672adacf" providerId="ADAL" clId="{49F4FB78-23C1-4D6D-A93E-FB1358B7609B}" dt="2025-03-21T23:42:11.528" v="6878" actId="962"/>
          <ac:picMkLst>
            <pc:docMk/>
            <pc:sldMk cId="3381325849" sldId="2147483035"/>
            <ac:picMk id="6" creationId="{C190B66D-7A6E-02F7-EDC8-D18562EFA6E1}"/>
          </ac:picMkLst>
        </pc:picChg>
      </pc:sldChg>
      <pc:sldChg chg="ord modNotesTx">
        <pc:chgData name="Maldonado-Greenlee, Lianne" userId="525c7285-978f-4548-9cbc-4ce7672adacf" providerId="ADAL" clId="{49F4FB78-23C1-4D6D-A93E-FB1358B7609B}" dt="2025-03-19T21:17:25.226" v="4206" actId="113"/>
        <pc:sldMkLst>
          <pc:docMk/>
          <pc:sldMk cId="2511182510" sldId="2147483051"/>
        </pc:sldMkLst>
      </pc:sldChg>
      <pc:sldChg chg="modSp mod ord modNotesTx">
        <pc:chgData name="Maldonado-Greenlee, Lianne" userId="525c7285-978f-4548-9cbc-4ce7672adacf" providerId="ADAL" clId="{49F4FB78-23C1-4D6D-A93E-FB1358B7609B}" dt="2025-03-19T20:09:43.617" v="2780" actId="20577"/>
        <pc:sldMkLst>
          <pc:docMk/>
          <pc:sldMk cId="3856264204" sldId="2147483052"/>
        </pc:sldMkLst>
        <pc:spChg chg="mod">
          <ac:chgData name="Maldonado-Greenlee, Lianne" userId="525c7285-978f-4548-9cbc-4ce7672adacf" providerId="ADAL" clId="{49F4FB78-23C1-4D6D-A93E-FB1358B7609B}" dt="2025-03-17T22:49:59.449" v="1520" actId="14100"/>
          <ac:spMkLst>
            <pc:docMk/>
            <pc:sldMk cId="3856264204" sldId="2147483052"/>
            <ac:spMk id="107" creationId="{90B81508-0706-A446-F084-1B6FBA9AEB57}"/>
          </ac:spMkLst>
        </pc:spChg>
      </pc:sldChg>
      <pc:sldChg chg="modSp mod modNotesTx">
        <pc:chgData name="Maldonado-Greenlee, Lianne" userId="525c7285-978f-4548-9cbc-4ce7672adacf" providerId="ADAL" clId="{49F4FB78-23C1-4D6D-A93E-FB1358B7609B}" dt="2025-03-21T23:43:07.097" v="6889" actId="33553"/>
        <pc:sldMkLst>
          <pc:docMk/>
          <pc:sldMk cId="2220050791" sldId="2147483058"/>
        </pc:sldMkLst>
        <pc:spChg chg="mod">
          <ac:chgData name="Maldonado-Greenlee, Lianne" userId="525c7285-978f-4548-9cbc-4ce7672adacf" providerId="ADAL" clId="{49F4FB78-23C1-4D6D-A93E-FB1358B7609B}" dt="2025-03-21T23:32:15.496" v="5464" actId="962"/>
          <ac:spMkLst>
            <pc:docMk/>
            <pc:sldMk cId="2220050791" sldId="2147483058"/>
            <ac:spMk id="9" creationId="{0F9F6D8D-B82F-D1FD-268A-3288E31288C9}"/>
          </ac:spMkLst>
        </pc:spChg>
        <pc:spChg chg="mod">
          <ac:chgData name="Maldonado-Greenlee, Lianne" userId="525c7285-978f-4548-9cbc-4ce7672adacf" providerId="ADAL" clId="{49F4FB78-23C1-4D6D-A93E-FB1358B7609B}" dt="2025-03-21T23:43:07.097" v="6889" actId="33553"/>
          <ac:spMkLst>
            <pc:docMk/>
            <pc:sldMk cId="2220050791" sldId="2147483058"/>
            <ac:spMk id="13" creationId="{4470EC0A-5DB4-600A-8054-57F9515B9A8A}"/>
          </ac:spMkLst>
        </pc:spChg>
      </pc:sldChg>
      <pc:sldChg chg="modSp mod ord modNotesTx">
        <pc:chgData name="Maldonado-Greenlee, Lianne" userId="525c7285-978f-4548-9cbc-4ce7672adacf" providerId="ADAL" clId="{49F4FB78-23C1-4D6D-A93E-FB1358B7609B}" dt="2025-03-21T23:43:19.766" v="6894" actId="33553"/>
        <pc:sldMkLst>
          <pc:docMk/>
          <pc:sldMk cId="1736358173" sldId="2147483059"/>
        </pc:sldMkLst>
        <pc:spChg chg="mod">
          <ac:chgData name="Maldonado-Greenlee, Lianne" userId="525c7285-978f-4548-9cbc-4ce7672adacf" providerId="ADAL" clId="{49F4FB78-23C1-4D6D-A93E-FB1358B7609B}" dt="2025-03-21T23:43:19.766" v="6894" actId="33553"/>
          <ac:spMkLst>
            <pc:docMk/>
            <pc:sldMk cId="1736358173" sldId="2147483059"/>
            <ac:spMk id="4" creationId="{80C640E0-562E-CB2B-74EA-0DF53AF20313}"/>
          </ac:spMkLst>
        </pc:spChg>
        <pc:spChg chg="mod">
          <ac:chgData name="Maldonado-Greenlee, Lianne" userId="525c7285-978f-4548-9cbc-4ce7672adacf" providerId="ADAL" clId="{49F4FB78-23C1-4D6D-A93E-FB1358B7609B}" dt="2025-03-21T23:33:48.825" v="5497" actId="962"/>
          <ac:spMkLst>
            <pc:docMk/>
            <pc:sldMk cId="1736358173" sldId="2147483059"/>
            <ac:spMk id="6" creationId="{B2E7EEC1-42E3-D6B6-82CC-2D489100EE85}"/>
          </ac:spMkLst>
        </pc:spChg>
      </pc:sldChg>
      <pc:sldChg chg="modSp mod ord modShow modNotesTx">
        <pc:chgData name="Maldonado-Greenlee, Lianne" userId="525c7285-978f-4548-9cbc-4ce7672adacf" providerId="ADAL" clId="{49F4FB78-23C1-4D6D-A93E-FB1358B7609B}" dt="2025-03-21T23:43:16.569" v="6893" actId="33553"/>
        <pc:sldMkLst>
          <pc:docMk/>
          <pc:sldMk cId="3660377244" sldId="2147483109"/>
        </pc:sldMkLst>
        <pc:spChg chg="mod">
          <ac:chgData name="Maldonado-Greenlee, Lianne" userId="525c7285-978f-4548-9cbc-4ce7672adacf" providerId="ADAL" clId="{49F4FB78-23C1-4D6D-A93E-FB1358B7609B}" dt="2025-03-21T23:33:30.091" v="5487" actId="962"/>
          <ac:spMkLst>
            <pc:docMk/>
            <pc:sldMk cId="3660377244" sldId="2147483109"/>
            <ac:spMk id="2" creationId="{DD6C1452-4F4D-4537-9F09-9825CECE0950}"/>
          </ac:spMkLst>
        </pc:spChg>
        <pc:spChg chg="mod">
          <ac:chgData name="Maldonado-Greenlee, Lianne" userId="525c7285-978f-4548-9cbc-4ce7672adacf" providerId="ADAL" clId="{49F4FB78-23C1-4D6D-A93E-FB1358B7609B}" dt="2025-03-21T23:33:41.168" v="5493" actId="962"/>
          <ac:spMkLst>
            <pc:docMk/>
            <pc:sldMk cId="3660377244" sldId="2147483109"/>
            <ac:spMk id="5" creationId="{B2DE8F87-77AA-4389-ABF0-84B5302BB941}"/>
          </ac:spMkLst>
        </pc:spChg>
        <pc:spChg chg="mod">
          <ac:chgData name="Maldonado-Greenlee, Lianne" userId="525c7285-978f-4548-9cbc-4ce7672adacf" providerId="ADAL" clId="{49F4FB78-23C1-4D6D-A93E-FB1358B7609B}" dt="2025-03-21T23:33:42.926" v="5494" actId="962"/>
          <ac:spMkLst>
            <pc:docMk/>
            <pc:sldMk cId="3660377244" sldId="2147483109"/>
            <ac:spMk id="6" creationId="{B44EDC46-ED40-4A59-8BE9-60FCB79C2E3B}"/>
          </ac:spMkLst>
        </pc:spChg>
        <pc:spChg chg="mod">
          <ac:chgData name="Maldonado-Greenlee, Lianne" userId="525c7285-978f-4548-9cbc-4ce7672adacf" providerId="ADAL" clId="{49F4FB78-23C1-4D6D-A93E-FB1358B7609B}" dt="2025-03-21T23:33:44.387" v="5495" actId="962"/>
          <ac:spMkLst>
            <pc:docMk/>
            <pc:sldMk cId="3660377244" sldId="2147483109"/>
            <ac:spMk id="18" creationId="{306CF905-504D-47FF-AE73-024C61B6709B}"/>
          </ac:spMkLst>
        </pc:spChg>
        <pc:spChg chg="mod">
          <ac:chgData name="Maldonado-Greenlee, Lianne" userId="525c7285-978f-4548-9cbc-4ce7672adacf" providerId="ADAL" clId="{49F4FB78-23C1-4D6D-A93E-FB1358B7609B}" dt="2025-03-21T23:33:37.174" v="5491" actId="962"/>
          <ac:spMkLst>
            <pc:docMk/>
            <pc:sldMk cId="3660377244" sldId="2147483109"/>
            <ac:spMk id="75" creationId="{F1F7AA41-B0A5-4611-AF9A-D55C53C5CF5E}"/>
          </ac:spMkLst>
        </pc:spChg>
        <pc:spChg chg="mod">
          <ac:chgData name="Maldonado-Greenlee, Lianne" userId="525c7285-978f-4548-9cbc-4ce7672adacf" providerId="ADAL" clId="{49F4FB78-23C1-4D6D-A93E-FB1358B7609B}" dt="2025-03-21T23:33:39.041" v="5492" actId="962"/>
          <ac:spMkLst>
            <pc:docMk/>
            <pc:sldMk cId="3660377244" sldId="2147483109"/>
            <ac:spMk id="76" creationId="{D1E38395-9F7C-4708-94F8-AE36F9F132D8}"/>
          </ac:spMkLst>
        </pc:spChg>
        <pc:spChg chg="mod">
          <ac:chgData name="Maldonado-Greenlee, Lianne" userId="525c7285-978f-4548-9cbc-4ce7672adacf" providerId="ADAL" clId="{49F4FB78-23C1-4D6D-A93E-FB1358B7609B}" dt="2025-03-21T23:43:16.569" v="6893" actId="33553"/>
          <ac:spMkLst>
            <pc:docMk/>
            <pc:sldMk cId="3660377244" sldId="2147483109"/>
            <ac:spMk id="77" creationId="{9D4551AA-7EA6-413D-9B9D-A0718BB2365F}"/>
          </ac:spMkLst>
        </pc:spChg>
        <pc:grpChg chg="mod">
          <ac:chgData name="Maldonado-Greenlee, Lianne" userId="525c7285-978f-4548-9cbc-4ce7672adacf" providerId="ADAL" clId="{49F4FB78-23C1-4D6D-A93E-FB1358B7609B}" dt="2025-03-21T23:33:32.016" v="5488" actId="962"/>
          <ac:grpSpMkLst>
            <pc:docMk/>
            <pc:sldMk cId="3660377244" sldId="2147483109"/>
            <ac:grpSpMk id="58" creationId="{163889E2-A581-483B-8373-321DC2426636}"/>
          </ac:grpSpMkLst>
        </pc:grpChg>
        <pc:grpChg chg="mod">
          <ac:chgData name="Maldonado-Greenlee, Lianne" userId="525c7285-978f-4548-9cbc-4ce7672adacf" providerId="ADAL" clId="{49F4FB78-23C1-4D6D-A93E-FB1358B7609B}" dt="2025-03-21T23:33:33.628" v="5489" actId="962"/>
          <ac:grpSpMkLst>
            <pc:docMk/>
            <pc:sldMk cId="3660377244" sldId="2147483109"/>
            <ac:grpSpMk id="64" creationId="{7ACCAE08-8A56-49E0-AA8F-192CDE668427}"/>
          </ac:grpSpMkLst>
        </pc:grpChg>
        <pc:grpChg chg="mod">
          <ac:chgData name="Maldonado-Greenlee, Lianne" userId="525c7285-978f-4548-9cbc-4ce7672adacf" providerId="ADAL" clId="{49F4FB78-23C1-4D6D-A93E-FB1358B7609B}" dt="2025-03-21T23:33:35.294" v="5490" actId="962"/>
          <ac:grpSpMkLst>
            <pc:docMk/>
            <pc:sldMk cId="3660377244" sldId="2147483109"/>
            <ac:grpSpMk id="69" creationId="{B4AD08AE-A21A-4059-B8A6-0CCB5802EF51}"/>
          </ac:grpSpMkLst>
        </pc:grpChg>
        <pc:picChg chg="mod">
          <ac:chgData name="Maldonado-Greenlee, Lianne" userId="525c7285-978f-4548-9cbc-4ce7672adacf" providerId="ADAL" clId="{49F4FB78-23C1-4D6D-A93E-FB1358B7609B}" dt="2025-03-21T23:33:45.885" v="5496" actId="962"/>
          <ac:picMkLst>
            <pc:docMk/>
            <pc:sldMk cId="3660377244" sldId="2147483109"/>
            <ac:picMk id="7" creationId="{EC460ABC-A372-AB2B-1D7F-D917E663A721}"/>
          </ac:picMkLst>
        </pc:picChg>
        <pc:picChg chg="mod">
          <ac:chgData name="Maldonado-Greenlee, Lianne" userId="525c7285-978f-4548-9cbc-4ce7672adacf" providerId="ADAL" clId="{49F4FB78-23C1-4D6D-A93E-FB1358B7609B}" dt="2025-03-21T23:33:28.475" v="5486" actId="962"/>
          <ac:picMkLst>
            <pc:docMk/>
            <pc:sldMk cId="3660377244" sldId="2147483109"/>
            <ac:picMk id="30" creationId="{D1558072-DDB0-12E3-FC71-20585F8A73E3}"/>
          </ac:picMkLst>
        </pc:picChg>
      </pc:sldChg>
      <pc:sldChg chg="modSp add del mod modShow modNotesTx">
        <pc:chgData name="Maldonado-Greenlee, Lianne" userId="525c7285-978f-4548-9cbc-4ce7672adacf" providerId="ADAL" clId="{49F4FB78-23C1-4D6D-A93E-FB1358B7609B}" dt="2025-03-21T23:43:09.382" v="6890" actId="33553"/>
        <pc:sldMkLst>
          <pc:docMk/>
          <pc:sldMk cId="2746593770" sldId="2147483110"/>
        </pc:sldMkLst>
        <pc:spChg chg="mod">
          <ac:chgData name="Maldonado-Greenlee, Lianne" userId="525c7285-978f-4548-9cbc-4ce7672adacf" providerId="ADAL" clId="{49F4FB78-23C1-4D6D-A93E-FB1358B7609B}" dt="2025-03-21T23:32:44.077" v="5468" actId="962"/>
          <ac:spMkLst>
            <pc:docMk/>
            <pc:sldMk cId="2746593770" sldId="2147483110"/>
            <ac:spMk id="5" creationId="{B2DE8F87-77AA-4389-ABF0-84B5302BB941}"/>
          </ac:spMkLst>
        </pc:spChg>
        <pc:spChg chg="mod">
          <ac:chgData name="Maldonado-Greenlee, Lianne" userId="525c7285-978f-4548-9cbc-4ce7672adacf" providerId="ADAL" clId="{49F4FB78-23C1-4D6D-A93E-FB1358B7609B}" dt="2025-03-21T23:32:40.024" v="5467" actId="962"/>
          <ac:spMkLst>
            <pc:docMk/>
            <pc:sldMk cId="2746593770" sldId="2147483110"/>
            <ac:spMk id="76" creationId="{D1E38395-9F7C-4708-94F8-AE36F9F132D8}"/>
          </ac:spMkLst>
        </pc:spChg>
        <pc:spChg chg="mod">
          <ac:chgData name="Maldonado-Greenlee, Lianne" userId="525c7285-978f-4548-9cbc-4ce7672adacf" providerId="ADAL" clId="{49F4FB78-23C1-4D6D-A93E-FB1358B7609B}" dt="2025-03-21T23:43:09.382" v="6890" actId="33553"/>
          <ac:spMkLst>
            <pc:docMk/>
            <pc:sldMk cId="2746593770" sldId="2147483110"/>
            <ac:spMk id="77" creationId="{9D4551AA-7EA6-413D-9B9D-A0718BB2365F}"/>
          </ac:spMkLst>
        </pc:spChg>
        <pc:grpChg chg="mod">
          <ac:chgData name="Maldonado-Greenlee, Lianne" userId="525c7285-978f-4548-9cbc-4ce7672adacf" providerId="ADAL" clId="{49F4FB78-23C1-4D6D-A93E-FB1358B7609B}" dt="2025-03-21T23:32:36.771" v="5466" actId="962"/>
          <ac:grpSpMkLst>
            <pc:docMk/>
            <pc:sldMk cId="2746593770" sldId="2147483110"/>
            <ac:grpSpMk id="69" creationId="{B4AD08AE-A21A-4059-B8A6-0CCB5802EF51}"/>
          </ac:grpSpMkLst>
        </pc:grpChg>
        <pc:picChg chg="mod">
          <ac:chgData name="Maldonado-Greenlee, Lianne" userId="525c7285-978f-4548-9cbc-4ce7672adacf" providerId="ADAL" clId="{49F4FB78-23C1-4D6D-A93E-FB1358B7609B}" dt="2025-03-21T23:32:20.340" v="5465" actId="962"/>
          <ac:picMkLst>
            <pc:docMk/>
            <pc:sldMk cId="2746593770" sldId="2147483110"/>
            <ac:picMk id="30" creationId="{D1558072-DDB0-12E3-FC71-20585F8A73E3}"/>
          </ac:picMkLst>
        </pc:picChg>
      </pc:sldChg>
      <pc:sldChg chg="modSp add del mod ord modShow modNotesTx">
        <pc:chgData name="Maldonado-Greenlee, Lianne" userId="525c7285-978f-4548-9cbc-4ce7672adacf" providerId="ADAL" clId="{49F4FB78-23C1-4D6D-A93E-FB1358B7609B}" dt="2025-03-21T23:43:11.774" v="6891" actId="33553"/>
        <pc:sldMkLst>
          <pc:docMk/>
          <pc:sldMk cId="1474806566" sldId="2147483111"/>
        </pc:sldMkLst>
        <pc:spChg chg="mod">
          <ac:chgData name="Maldonado-Greenlee, Lianne" userId="525c7285-978f-4548-9cbc-4ce7672adacf" providerId="ADAL" clId="{49F4FB78-23C1-4D6D-A93E-FB1358B7609B}" dt="2025-03-21T23:33:02.844" v="5474" actId="962"/>
          <ac:spMkLst>
            <pc:docMk/>
            <pc:sldMk cId="1474806566" sldId="2147483111"/>
            <ac:spMk id="5" creationId="{B2DE8F87-77AA-4389-ABF0-84B5302BB941}"/>
          </ac:spMkLst>
        </pc:spChg>
        <pc:spChg chg="mod">
          <ac:chgData name="Maldonado-Greenlee, Lianne" userId="525c7285-978f-4548-9cbc-4ce7672adacf" providerId="ADAL" clId="{49F4FB78-23C1-4D6D-A93E-FB1358B7609B}" dt="2025-03-21T23:33:05.863" v="5475" actId="962"/>
          <ac:spMkLst>
            <pc:docMk/>
            <pc:sldMk cId="1474806566" sldId="2147483111"/>
            <ac:spMk id="6" creationId="{B44EDC46-ED40-4A59-8BE9-60FCB79C2E3B}"/>
          </ac:spMkLst>
        </pc:spChg>
        <pc:spChg chg="mod">
          <ac:chgData name="Maldonado-Greenlee, Lianne" userId="525c7285-978f-4548-9cbc-4ce7672adacf" providerId="ADAL" clId="{49F4FB78-23C1-4D6D-A93E-FB1358B7609B}" dt="2025-03-21T23:32:57.234" v="5472" actId="962"/>
          <ac:spMkLst>
            <pc:docMk/>
            <pc:sldMk cId="1474806566" sldId="2147483111"/>
            <ac:spMk id="75" creationId="{F1F7AA41-B0A5-4611-AF9A-D55C53C5CF5E}"/>
          </ac:spMkLst>
        </pc:spChg>
        <pc:spChg chg="mod">
          <ac:chgData name="Maldonado-Greenlee, Lianne" userId="525c7285-978f-4548-9cbc-4ce7672adacf" providerId="ADAL" clId="{49F4FB78-23C1-4D6D-A93E-FB1358B7609B}" dt="2025-03-21T23:32:59.988" v="5473" actId="962"/>
          <ac:spMkLst>
            <pc:docMk/>
            <pc:sldMk cId="1474806566" sldId="2147483111"/>
            <ac:spMk id="76" creationId="{D1E38395-9F7C-4708-94F8-AE36F9F132D8}"/>
          </ac:spMkLst>
        </pc:spChg>
        <pc:spChg chg="mod">
          <ac:chgData name="Maldonado-Greenlee, Lianne" userId="525c7285-978f-4548-9cbc-4ce7672adacf" providerId="ADAL" clId="{49F4FB78-23C1-4D6D-A93E-FB1358B7609B}" dt="2025-03-21T23:43:11.774" v="6891" actId="33553"/>
          <ac:spMkLst>
            <pc:docMk/>
            <pc:sldMk cId="1474806566" sldId="2147483111"/>
            <ac:spMk id="77" creationId="{9D4551AA-7EA6-413D-9B9D-A0718BB2365F}"/>
          </ac:spMkLst>
        </pc:spChg>
        <pc:grpChg chg="mod">
          <ac:chgData name="Maldonado-Greenlee, Lianne" userId="525c7285-978f-4548-9cbc-4ce7672adacf" providerId="ADAL" clId="{49F4FB78-23C1-4D6D-A93E-FB1358B7609B}" dt="2025-03-21T23:32:50.098" v="5470" actId="962"/>
          <ac:grpSpMkLst>
            <pc:docMk/>
            <pc:sldMk cId="1474806566" sldId="2147483111"/>
            <ac:grpSpMk id="64" creationId="{7ACCAE08-8A56-49E0-AA8F-192CDE668427}"/>
          </ac:grpSpMkLst>
        </pc:grpChg>
        <pc:grpChg chg="mod">
          <ac:chgData name="Maldonado-Greenlee, Lianne" userId="525c7285-978f-4548-9cbc-4ce7672adacf" providerId="ADAL" clId="{49F4FB78-23C1-4D6D-A93E-FB1358B7609B}" dt="2025-03-21T23:32:54.423" v="5471" actId="962"/>
          <ac:grpSpMkLst>
            <pc:docMk/>
            <pc:sldMk cId="1474806566" sldId="2147483111"/>
            <ac:grpSpMk id="69" creationId="{B4AD08AE-A21A-4059-B8A6-0CCB5802EF51}"/>
          </ac:grpSpMkLst>
        </pc:grpChg>
        <pc:picChg chg="mod">
          <ac:chgData name="Maldonado-Greenlee, Lianne" userId="525c7285-978f-4548-9cbc-4ce7672adacf" providerId="ADAL" clId="{49F4FB78-23C1-4D6D-A93E-FB1358B7609B}" dt="2025-03-21T23:32:47.743" v="5469" actId="962"/>
          <ac:picMkLst>
            <pc:docMk/>
            <pc:sldMk cId="1474806566" sldId="2147483111"/>
            <ac:picMk id="30" creationId="{D1558072-DDB0-12E3-FC71-20585F8A73E3}"/>
          </ac:picMkLst>
        </pc:picChg>
      </pc:sldChg>
      <pc:sldChg chg="modSp mod ord modShow modNotesTx">
        <pc:chgData name="Maldonado-Greenlee, Lianne" userId="525c7285-978f-4548-9cbc-4ce7672adacf" providerId="ADAL" clId="{49F4FB78-23C1-4D6D-A93E-FB1358B7609B}" dt="2025-03-21T23:43:14.019" v="6892" actId="33553"/>
        <pc:sldMkLst>
          <pc:docMk/>
          <pc:sldMk cId="3202408803" sldId="2147483112"/>
        </pc:sldMkLst>
        <pc:spChg chg="mod">
          <ac:chgData name="Maldonado-Greenlee, Lianne" userId="525c7285-978f-4548-9cbc-4ce7672adacf" providerId="ADAL" clId="{49F4FB78-23C1-4D6D-A93E-FB1358B7609B}" dt="2025-03-21T23:33:09.673" v="5477" actId="962"/>
          <ac:spMkLst>
            <pc:docMk/>
            <pc:sldMk cId="3202408803" sldId="2147483112"/>
            <ac:spMk id="2" creationId="{DD6C1452-4F4D-4537-9F09-9825CECE0950}"/>
          </ac:spMkLst>
        </pc:spChg>
        <pc:spChg chg="mod">
          <ac:chgData name="Maldonado-Greenlee, Lianne" userId="525c7285-978f-4548-9cbc-4ce7672adacf" providerId="ADAL" clId="{49F4FB78-23C1-4D6D-A93E-FB1358B7609B}" dt="2025-03-21T23:33:21.921" v="5483" actId="962"/>
          <ac:spMkLst>
            <pc:docMk/>
            <pc:sldMk cId="3202408803" sldId="2147483112"/>
            <ac:spMk id="5" creationId="{B2DE8F87-77AA-4389-ABF0-84B5302BB941}"/>
          </ac:spMkLst>
        </pc:spChg>
        <pc:spChg chg="mod">
          <ac:chgData name="Maldonado-Greenlee, Lianne" userId="525c7285-978f-4548-9cbc-4ce7672adacf" providerId="ADAL" clId="{49F4FB78-23C1-4D6D-A93E-FB1358B7609B}" dt="2025-03-21T23:33:23.811" v="5484" actId="962"/>
          <ac:spMkLst>
            <pc:docMk/>
            <pc:sldMk cId="3202408803" sldId="2147483112"/>
            <ac:spMk id="6" creationId="{B44EDC46-ED40-4A59-8BE9-60FCB79C2E3B}"/>
          </ac:spMkLst>
        </pc:spChg>
        <pc:spChg chg="mod">
          <ac:chgData name="Maldonado-Greenlee, Lianne" userId="525c7285-978f-4548-9cbc-4ce7672adacf" providerId="ADAL" clId="{49F4FB78-23C1-4D6D-A93E-FB1358B7609B}" dt="2025-03-21T23:33:25.468" v="5485" actId="962"/>
          <ac:spMkLst>
            <pc:docMk/>
            <pc:sldMk cId="3202408803" sldId="2147483112"/>
            <ac:spMk id="18" creationId="{306CF905-504D-47FF-AE73-024C61B6709B}"/>
          </ac:spMkLst>
        </pc:spChg>
        <pc:spChg chg="mod">
          <ac:chgData name="Maldonado-Greenlee, Lianne" userId="525c7285-978f-4548-9cbc-4ce7672adacf" providerId="ADAL" clId="{49F4FB78-23C1-4D6D-A93E-FB1358B7609B}" dt="2025-03-21T23:33:17.846" v="5481" actId="962"/>
          <ac:spMkLst>
            <pc:docMk/>
            <pc:sldMk cId="3202408803" sldId="2147483112"/>
            <ac:spMk id="75" creationId="{F1F7AA41-B0A5-4611-AF9A-D55C53C5CF5E}"/>
          </ac:spMkLst>
        </pc:spChg>
        <pc:spChg chg="mod">
          <ac:chgData name="Maldonado-Greenlee, Lianne" userId="525c7285-978f-4548-9cbc-4ce7672adacf" providerId="ADAL" clId="{49F4FB78-23C1-4D6D-A93E-FB1358B7609B}" dt="2025-03-21T23:33:19.950" v="5482" actId="962"/>
          <ac:spMkLst>
            <pc:docMk/>
            <pc:sldMk cId="3202408803" sldId="2147483112"/>
            <ac:spMk id="76" creationId="{D1E38395-9F7C-4708-94F8-AE36F9F132D8}"/>
          </ac:spMkLst>
        </pc:spChg>
        <pc:spChg chg="mod">
          <ac:chgData name="Maldonado-Greenlee, Lianne" userId="525c7285-978f-4548-9cbc-4ce7672adacf" providerId="ADAL" clId="{49F4FB78-23C1-4D6D-A93E-FB1358B7609B}" dt="2025-03-21T23:43:14.019" v="6892" actId="33553"/>
          <ac:spMkLst>
            <pc:docMk/>
            <pc:sldMk cId="3202408803" sldId="2147483112"/>
            <ac:spMk id="77" creationId="{9D4551AA-7EA6-413D-9B9D-A0718BB2365F}"/>
          </ac:spMkLst>
        </pc:spChg>
        <pc:grpChg chg="mod">
          <ac:chgData name="Maldonado-Greenlee, Lianne" userId="525c7285-978f-4548-9cbc-4ce7672adacf" providerId="ADAL" clId="{49F4FB78-23C1-4D6D-A93E-FB1358B7609B}" dt="2025-03-21T23:33:11.851" v="5478" actId="962"/>
          <ac:grpSpMkLst>
            <pc:docMk/>
            <pc:sldMk cId="3202408803" sldId="2147483112"/>
            <ac:grpSpMk id="58" creationId="{163889E2-A581-483B-8373-321DC2426636}"/>
          </ac:grpSpMkLst>
        </pc:grpChg>
        <pc:grpChg chg="mod">
          <ac:chgData name="Maldonado-Greenlee, Lianne" userId="525c7285-978f-4548-9cbc-4ce7672adacf" providerId="ADAL" clId="{49F4FB78-23C1-4D6D-A93E-FB1358B7609B}" dt="2025-03-21T23:33:13.743" v="5479" actId="962"/>
          <ac:grpSpMkLst>
            <pc:docMk/>
            <pc:sldMk cId="3202408803" sldId="2147483112"/>
            <ac:grpSpMk id="64" creationId="{7ACCAE08-8A56-49E0-AA8F-192CDE668427}"/>
          </ac:grpSpMkLst>
        </pc:grpChg>
        <pc:grpChg chg="mod">
          <ac:chgData name="Maldonado-Greenlee, Lianne" userId="525c7285-978f-4548-9cbc-4ce7672adacf" providerId="ADAL" clId="{49F4FB78-23C1-4D6D-A93E-FB1358B7609B}" dt="2025-03-21T23:33:15.669" v="5480" actId="962"/>
          <ac:grpSpMkLst>
            <pc:docMk/>
            <pc:sldMk cId="3202408803" sldId="2147483112"/>
            <ac:grpSpMk id="69" creationId="{B4AD08AE-A21A-4059-B8A6-0CCB5802EF51}"/>
          </ac:grpSpMkLst>
        </pc:grpChg>
        <pc:picChg chg="mod">
          <ac:chgData name="Maldonado-Greenlee, Lianne" userId="525c7285-978f-4548-9cbc-4ce7672adacf" providerId="ADAL" clId="{49F4FB78-23C1-4D6D-A93E-FB1358B7609B}" dt="2025-03-21T23:33:07.713" v="5476" actId="962"/>
          <ac:picMkLst>
            <pc:docMk/>
            <pc:sldMk cId="3202408803" sldId="2147483112"/>
            <ac:picMk id="30" creationId="{D1558072-DDB0-12E3-FC71-20585F8A73E3}"/>
          </ac:picMkLst>
        </pc:picChg>
      </pc:sldChg>
      <pc:sldChg chg="modSp mod modShow modNotesTx">
        <pc:chgData name="Maldonado-Greenlee, Lianne" userId="525c7285-978f-4548-9cbc-4ce7672adacf" providerId="ADAL" clId="{49F4FB78-23C1-4D6D-A93E-FB1358B7609B}" dt="2025-03-21T23:43:22.197" v="6895" actId="33553"/>
        <pc:sldMkLst>
          <pc:docMk/>
          <pc:sldMk cId="4262318350" sldId="2147483116"/>
        </pc:sldMkLst>
        <pc:spChg chg="mod">
          <ac:chgData name="Maldonado-Greenlee, Lianne" userId="525c7285-978f-4548-9cbc-4ce7672adacf" providerId="ADAL" clId="{49F4FB78-23C1-4D6D-A93E-FB1358B7609B}" dt="2025-03-21T23:34:29.215" v="5688" actId="962"/>
          <ac:spMkLst>
            <pc:docMk/>
            <pc:sldMk cId="4262318350" sldId="2147483116"/>
            <ac:spMk id="3" creationId="{319992D1-EC4E-E41C-7AF5-761E9AE1ED51}"/>
          </ac:spMkLst>
        </pc:spChg>
        <pc:spChg chg="mod">
          <ac:chgData name="Maldonado-Greenlee, Lianne" userId="525c7285-978f-4548-9cbc-4ce7672adacf" providerId="ADAL" clId="{49F4FB78-23C1-4D6D-A93E-FB1358B7609B}" dt="2025-03-21T23:33:51.858" v="5498" actId="962"/>
          <ac:spMkLst>
            <pc:docMk/>
            <pc:sldMk cId="4262318350" sldId="2147483116"/>
            <ac:spMk id="4" creationId="{BAF0C4BD-BAB8-8E1B-F224-0A152436D073}"/>
          </ac:spMkLst>
        </pc:spChg>
        <pc:spChg chg="mod">
          <ac:chgData name="Maldonado-Greenlee, Lianne" userId="525c7285-978f-4548-9cbc-4ce7672adacf" providerId="ADAL" clId="{49F4FB78-23C1-4D6D-A93E-FB1358B7609B}" dt="2025-03-21T23:43:22.197" v="6895" actId="33553"/>
          <ac:spMkLst>
            <pc:docMk/>
            <pc:sldMk cId="4262318350" sldId="2147483116"/>
            <ac:spMk id="5" creationId="{DD7D105B-05BD-D647-0DA0-3A93844D09F7}"/>
          </ac:spMkLst>
        </pc:spChg>
        <pc:spChg chg="mod">
          <ac:chgData name="Maldonado-Greenlee, Lianne" userId="525c7285-978f-4548-9cbc-4ce7672adacf" providerId="ADAL" clId="{49F4FB78-23C1-4D6D-A93E-FB1358B7609B}" dt="2025-03-21T23:34:20.314" v="5686" actId="962"/>
          <ac:spMkLst>
            <pc:docMk/>
            <pc:sldMk cId="4262318350" sldId="2147483116"/>
            <ac:spMk id="6" creationId="{5B0C7118-620F-E46E-CE47-7455F97D4475}"/>
          </ac:spMkLst>
        </pc:spChg>
      </pc:sldChg>
      <pc:sldChg chg="modSp mod modNotesTx">
        <pc:chgData name="Maldonado-Greenlee, Lianne" userId="525c7285-978f-4548-9cbc-4ce7672adacf" providerId="ADAL" clId="{49F4FB78-23C1-4D6D-A93E-FB1358B7609B}" dt="2025-03-21T23:32:03.471" v="5461" actId="962"/>
        <pc:sldMkLst>
          <pc:docMk/>
          <pc:sldMk cId="3870415749" sldId="2147483118"/>
        </pc:sldMkLst>
        <pc:spChg chg="mod">
          <ac:chgData name="Maldonado-Greenlee, Lianne" userId="525c7285-978f-4548-9cbc-4ce7672adacf" providerId="ADAL" clId="{49F4FB78-23C1-4D6D-A93E-FB1358B7609B}" dt="2025-03-21T23:31:51.661" v="5459" actId="962"/>
          <ac:spMkLst>
            <pc:docMk/>
            <pc:sldMk cId="3870415749" sldId="2147483118"/>
            <ac:spMk id="6" creationId="{B2E7EEC1-42E3-D6B6-82CC-2D489100EE85}"/>
          </ac:spMkLst>
        </pc:spChg>
        <pc:spChg chg="mod">
          <ac:chgData name="Maldonado-Greenlee, Lianne" userId="525c7285-978f-4548-9cbc-4ce7672adacf" providerId="ADAL" clId="{49F4FB78-23C1-4D6D-A93E-FB1358B7609B}" dt="2025-03-19T20:18:08.966" v="2935" actId="20577"/>
          <ac:spMkLst>
            <pc:docMk/>
            <pc:sldMk cId="3870415749" sldId="2147483118"/>
            <ac:spMk id="9" creationId="{AD771D0B-D134-4A93-2FD1-9FB61A9C3707}"/>
          </ac:spMkLst>
        </pc:spChg>
        <pc:graphicFrameChg chg="mod">
          <ac:chgData name="Maldonado-Greenlee, Lianne" userId="525c7285-978f-4548-9cbc-4ce7672adacf" providerId="ADAL" clId="{49F4FB78-23C1-4D6D-A93E-FB1358B7609B}" dt="2025-03-21T23:32:03.471" v="5461" actId="962"/>
          <ac:graphicFrameMkLst>
            <pc:docMk/>
            <pc:sldMk cId="3870415749" sldId="2147483118"/>
            <ac:graphicFrameMk id="12" creationId="{E2FBDA4F-5930-C8D8-A97F-6F3019D55398}"/>
          </ac:graphicFrameMkLst>
        </pc:graphicFrameChg>
      </pc:sldChg>
      <pc:sldChg chg="modSp add del mod modShow modNotesTx">
        <pc:chgData name="Maldonado-Greenlee, Lianne" userId="525c7285-978f-4548-9cbc-4ce7672adacf" providerId="ADAL" clId="{49F4FB78-23C1-4D6D-A93E-FB1358B7609B}" dt="2025-03-21T23:47:58.774" v="7293" actId="962"/>
        <pc:sldMkLst>
          <pc:docMk/>
          <pc:sldMk cId="3411806214" sldId="2147483120"/>
        </pc:sldMkLst>
        <pc:spChg chg="mod">
          <ac:chgData name="Maldonado-Greenlee, Lianne" userId="525c7285-978f-4548-9cbc-4ce7672adacf" providerId="ADAL" clId="{49F4FB78-23C1-4D6D-A93E-FB1358B7609B}" dt="2025-03-21T23:34:34.508" v="5689" actId="962"/>
          <ac:spMkLst>
            <pc:docMk/>
            <pc:sldMk cId="3411806214" sldId="2147483120"/>
            <ac:spMk id="9" creationId="{FAE5EA12-C7A8-08CC-8B8D-C9D56DDDAE7D}"/>
          </ac:spMkLst>
        </pc:spChg>
        <pc:spChg chg="mod">
          <ac:chgData name="Maldonado-Greenlee, Lianne" userId="525c7285-978f-4548-9cbc-4ce7672adacf" providerId="ADAL" clId="{49F4FB78-23C1-4D6D-A93E-FB1358B7609B}" dt="2025-03-21T23:43:24.480" v="6896" actId="33553"/>
          <ac:spMkLst>
            <pc:docMk/>
            <pc:sldMk cId="3411806214" sldId="2147483120"/>
            <ac:spMk id="10" creationId="{39BE5461-532B-857D-EE4B-5F5C0337F638}"/>
          </ac:spMkLst>
        </pc:spChg>
        <pc:picChg chg="mod">
          <ac:chgData name="Maldonado-Greenlee, Lianne" userId="525c7285-978f-4548-9cbc-4ce7672adacf" providerId="ADAL" clId="{49F4FB78-23C1-4D6D-A93E-FB1358B7609B}" dt="2025-03-21T23:47:41.173" v="7273" actId="962"/>
          <ac:picMkLst>
            <pc:docMk/>
            <pc:sldMk cId="3411806214" sldId="2147483120"/>
            <ac:picMk id="4" creationId="{652826DA-3FA9-6CBF-D6ED-F38ED0181101}"/>
          </ac:picMkLst>
        </pc:picChg>
        <pc:picChg chg="mod">
          <ac:chgData name="Maldonado-Greenlee, Lianne" userId="525c7285-978f-4548-9cbc-4ce7672adacf" providerId="ADAL" clId="{49F4FB78-23C1-4D6D-A93E-FB1358B7609B}" dt="2025-03-21T23:47:58.774" v="7293" actId="962"/>
          <ac:picMkLst>
            <pc:docMk/>
            <pc:sldMk cId="3411806214" sldId="2147483120"/>
            <ac:picMk id="7" creationId="{D9A6B1ED-BC3B-CFC9-5E01-C8C49E7738E1}"/>
          </ac:picMkLst>
        </pc:picChg>
      </pc:sldChg>
      <pc:sldChg chg="modSp mod modNotesTx">
        <pc:chgData name="Maldonado-Greenlee, Lianne" userId="525c7285-978f-4548-9cbc-4ce7672adacf" providerId="ADAL" clId="{49F4FB78-23C1-4D6D-A93E-FB1358B7609B}" dt="2025-03-21T23:43:28.337" v="6898" actId="33553"/>
        <pc:sldMkLst>
          <pc:docMk/>
          <pc:sldMk cId="2970222786" sldId="2147483121"/>
        </pc:sldMkLst>
        <pc:spChg chg="mod">
          <ac:chgData name="Maldonado-Greenlee, Lianne" userId="525c7285-978f-4548-9cbc-4ce7672adacf" providerId="ADAL" clId="{49F4FB78-23C1-4D6D-A93E-FB1358B7609B}" dt="2025-03-21T23:34:37.759" v="5690" actId="962"/>
          <ac:spMkLst>
            <pc:docMk/>
            <pc:sldMk cId="2970222786" sldId="2147483121"/>
            <ac:spMk id="4" creationId="{BAF0C4BD-BAB8-8E1B-F224-0A152436D073}"/>
          </ac:spMkLst>
        </pc:spChg>
        <pc:spChg chg="mod">
          <ac:chgData name="Maldonado-Greenlee, Lianne" userId="525c7285-978f-4548-9cbc-4ce7672adacf" providerId="ADAL" clId="{49F4FB78-23C1-4D6D-A93E-FB1358B7609B}" dt="2025-03-21T23:43:28.337" v="6898" actId="33553"/>
          <ac:spMkLst>
            <pc:docMk/>
            <pc:sldMk cId="2970222786" sldId="2147483121"/>
            <ac:spMk id="5" creationId="{DD7D105B-05BD-D647-0DA0-3A93844D09F7}"/>
          </ac:spMkLst>
        </pc:spChg>
        <pc:graphicFrameChg chg="mod">
          <ac:chgData name="Maldonado-Greenlee, Lianne" userId="525c7285-978f-4548-9cbc-4ce7672adacf" providerId="ADAL" clId="{49F4FB78-23C1-4D6D-A93E-FB1358B7609B}" dt="2025-03-21T23:34:49.085" v="5692" actId="962"/>
          <ac:graphicFrameMkLst>
            <pc:docMk/>
            <pc:sldMk cId="2970222786" sldId="2147483121"/>
            <ac:graphicFrameMk id="41" creationId="{EAC82AAC-9279-E2A1-B221-E5626CA2B2FF}"/>
          </ac:graphicFrameMkLst>
        </pc:graphicFrameChg>
      </pc:sldChg>
      <pc:sldChg chg="addSp delSp modSp del mod ord">
        <pc:chgData name="Maldonado-Greenlee, Lianne" userId="525c7285-978f-4548-9cbc-4ce7672adacf" providerId="ADAL" clId="{49F4FB78-23C1-4D6D-A93E-FB1358B7609B}" dt="2025-03-19T20:51:38.596" v="3855" actId="47"/>
        <pc:sldMkLst>
          <pc:docMk/>
          <pc:sldMk cId="3358938362" sldId="2147483122"/>
        </pc:sldMkLst>
        <pc:spChg chg="add mod">
          <ac:chgData name="Maldonado-Greenlee, Lianne" userId="525c7285-978f-4548-9cbc-4ce7672adacf" providerId="ADAL" clId="{49F4FB78-23C1-4D6D-A93E-FB1358B7609B}" dt="2025-03-17T23:12:49.618" v="1831" actId="20577"/>
          <ac:spMkLst>
            <pc:docMk/>
            <pc:sldMk cId="3358938362" sldId="2147483122"/>
            <ac:spMk id="3" creationId="{1AF10AEB-AB21-6519-0B5D-9B9A8B317928}"/>
          </ac:spMkLst>
        </pc:spChg>
        <pc:spChg chg="mod">
          <ac:chgData name="Maldonado-Greenlee, Lianne" userId="525c7285-978f-4548-9cbc-4ce7672adacf" providerId="ADAL" clId="{49F4FB78-23C1-4D6D-A93E-FB1358B7609B}" dt="2025-03-17T23:12:29.231" v="1818" actId="20577"/>
          <ac:spMkLst>
            <pc:docMk/>
            <pc:sldMk cId="3358938362" sldId="2147483122"/>
            <ac:spMk id="5" creationId="{DD7D105B-05BD-D647-0DA0-3A93844D09F7}"/>
          </ac:spMkLst>
        </pc:spChg>
        <pc:picChg chg="del">
          <ac:chgData name="Maldonado-Greenlee, Lianne" userId="525c7285-978f-4548-9cbc-4ce7672adacf" providerId="ADAL" clId="{49F4FB78-23C1-4D6D-A93E-FB1358B7609B}" dt="2025-03-17T23:12:31.450" v="1819" actId="478"/>
          <ac:picMkLst>
            <pc:docMk/>
            <pc:sldMk cId="3358938362" sldId="2147483122"/>
            <ac:picMk id="7" creationId="{EA9B1063-D91B-85C0-441C-965157DDA92E}"/>
          </ac:picMkLst>
        </pc:picChg>
      </pc:sldChg>
      <pc:sldChg chg="modSp add del mod modShow modNotesTx">
        <pc:chgData name="Maldonado-Greenlee, Lianne" userId="525c7285-978f-4548-9cbc-4ce7672adacf" providerId="ADAL" clId="{49F4FB78-23C1-4D6D-A93E-FB1358B7609B}" dt="2025-03-21T23:43:26.384" v="6897" actId="33553"/>
        <pc:sldMkLst>
          <pc:docMk/>
          <pc:sldMk cId="3650312696" sldId="2147483125"/>
        </pc:sldMkLst>
        <pc:spChg chg="mod">
          <ac:chgData name="Maldonado-Greenlee, Lianne" userId="525c7285-978f-4548-9cbc-4ce7672adacf" providerId="ADAL" clId="{49F4FB78-23C1-4D6D-A93E-FB1358B7609B}" dt="2025-03-21T23:43:26.384" v="6897" actId="33553"/>
          <ac:spMkLst>
            <pc:docMk/>
            <pc:sldMk cId="3650312696" sldId="2147483125"/>
            <ac:spMk id="4" creationId="{9AB1B6FF-1EE7-F72B-E4D5-FE6DEC001E1A}"/>
          </ac:spMkLst>
        </pc:spChg>
      </pc:sldChg>
      <pc:sldChg chg="modSp mod ord modNotesTx">
        <pc:chgData name="Maldonado-Greenlee, Lianne" userId="525c7285-978f-4548-9cbc-4ce7672adacf" providerId="ADAL" clId="{49F4FB78-23C1-4D6D-A93E-FB1358B7609B}" dt="2025-03-21T23:42:59.880" v="6886" actId="33553"/>
        <pc:sldMkLst>
          <pc:docMk/>
          <pc:sldMk cId="976390259" sldId="2147483127"/>
        </pc:sldMkLst>
        <pc:spChg chg="mod">
          <ac:chgData name="Maldonado-Greenlee, Lianne" userId="525c7285-978f-4548-9cbc-4ce7672adacf" providerId="ADAL" clId="{49F4FB78-23C1-4D6D-A93E-FB1358B7609B}" dt="2025-03-14T21:00:47.524" v="815" actId="1076"/>
          <ac:spMkLst>
            <pc:docMk/>
            <pc:sldMk cId="976390259" sldId="2147483127"/>
            <ac:spMk id="3" creationId="{D544A2E3-9984-CDE6-D9F6-6D6918CCAE7E}"/>
          </ac:spMkLst>
        </pc:spChg>
        <pc:spChg chg="mod">
          <ac:chgData name="Maldonado-Greenlee, Lianne" userId="525c7285-978f-4548-9cbc-4ce7672adacf" providerId="ADAL" clId="{49F4FB78-23C1-4D6D-A93E-FB1358B7609B}" dt="2025-03-14T21:00:34.913" v="812" actId="255"/>
          <ac:spMkLst>
            <pc:docMk/>
            <pc:sldMk cId="976390259" sldId="2147483127"/>
            <ac:spMk id="8" creationId="{8FDF1BD8-CEE2-429A-B7C0-91EA2AB4712E}"/>
          </ac:spMkLst>
        </pc:spChg>
        <pc:spChg chg="mod">
          <ac:chgData name="Maldonado-Greenlee, Lianne" userId="525c7285-978f-4548-9cbc-4ce7672adacf" providerId="ADAL" clId="{49F4FB78-23C1-4D6D-A93E-FB1358B7609B}" dt="2025-03-21T23:42:59.880" v="6886" actId="33553"/>
          <ac:spMkLst>
            <pc:docMk/>
            <pc:sldMk cId="976390259" sldId="2147483127"/>
            <ac:spMk id="16" creationId="{CB5519D9-F1B3-8167-72FB-DDDEF5F44461}"/>
          </ac:spMkLst>
        </pc:spChg>
        <pc:picChg chg="mod">
          <ac:chgData name="Maldonado-Greenlee, Lianne" userId="525c7285-978f-4548-9cbc-4ce7672adacf" providerId="ADAL" clId="{49F4FB78-23C1-4D6D-A93E-FB1358B7609B}" dt="2025-03-21T23:31:44.548" v="5458" actId="962"/>
          <ac:picMkLst>
            <pc:docMk/>
            <pc:sldMk cId="976390259" sldId="2147483127"/>
            <ac:picMk id="2" creationId="{F46A447F-13A1-1F8B-D90D-0B8F24CF8580}"/>
          </ac:picMkLst>
        </pc:picChg>
      </pc:sldChg>
      <pc:sldChg chg="del">
        <pc:chgData name="Maldonado-Greenlee, Lianne" userId="525c7285-978f-4548-9cbc-4ce7672adacf" providerId="ADAL" clId="{49F4FB78-23C1-4D6D-A93E-FB1358B7609B}" dt="2025-03-12T20:56:21.515" v="1" actId="47"/>
        <pc:sldMkLst>
          <pc:docMk/>
          <pc:sldMk cId="4237357467" sldId="2147483128"/>
        </pc:sldMkLst>
      </pc:sldChg>
      <pc:sldChg chg="del ord modNotesTx">
        <pc:chgData name="Maldonado-Greenlee, Lianne" userId="525c7285-978f-4548-9cbc-4ce7672adacf" providerId="ADAL" clId="{49F4FB78-23C1-4D6D-A93E-FB1358B7609B}" dt="2025-03-17T22:55:14.813" v="1543" actId="47"/>
        <pc:sldMkLst>
          <pc:docMk/>
          <pc:sldMk cId="2702766619" sldId="2147483133"/>
        </pc:sldMkLst>
      </pc:sldChg>
      <pc:sldChg chg="del">
        <pc:chgData name="Maldonado-Greenlee, Lianne" userId="525c7285-978f-4548-9cbc-4ce7672adacf" providerId="ADAL" clId="{49F4FB78-23C1-4D6D-A93E-FB1358B7609B}" dt="2025-03-17T23:16:54.587" v="1858" actId="47"/>
        <pc:sldMkLst>
          <pc:docMk/>
          <pc:sldMk cId="1914788293" sldId="2147483134"/>
        </pc:sldMkLst>
      </pc:sldChg>
      <pc:sldChg chg="modSp mod modNotesTx">
        <pc:chgData name="Maldonado-Greenlee, Lianne" userId="525c7285-978f-4548-9cbc-4ce7672adacf" providerId="ADAL" clId="{49F4FB78-23C1-4D6D-A93E-FB1358B7609B}" dt="2025-03-21T23:43:02.473" v="6887" actId="33553"/>
        <pc:sldMkLst>
          <pc:docMk/>
          <pc:sldMk cId="411691414" sldId="2147483135"/>
        </pc:sldMkLst>
        <pc:spChg chg="mod">
          <ac:chgData name="Maldonado-Greenlee, Lianne" userId="525c7285-978f-4548-9cbc-4ce7672adacf" providerId="ADAL" clId="{49F4FB78-23C1-4D6D-A93E-FB1358B7609B}" dt="2025-03-21T23:43:02.473" v="6887" actId="33553"/>
          <ac:spMkLst>
            <pc:docMk/>
            <pc:sldMk cId="411691414" sldId="2147483135"/>
            <ac:spMk id="16" creationId="{CB5519D9-F1B3-8167-72FB-DDDEF5F44461}"/>
          </ac:spMkLst>
        </pc:spChg>
      </pc:sldChg>
      <pc:sldChg chg="modSp mod modNotesTx">
        <pc:chgData name="Maldonado-Greenlee, Lianne" userId="525c7285-978f-4548-9cbc-4ce7672adacf" providerId="ADAL" clId="{49F4FB78-23C1-4D6D-A93E-FB1358B7609B}" dt="2025-03-21T23:43:04.779" v="6888" actId="33553"/>
        <pc:sldMkLst>
          <pc:docMk/>
          <pc:sldMk cId="2644081098" sldId="2147483136"/>
        </pc:sldMkLst>
        <pc:spChg chg="mod">
          <ac:chgData name="Maldonado-Greenlee, Lianne" userId="525c7285-978f-4548-9cbc-4ce7672adacf" providerId="ADAL" clId="{49F4FB78-23C1-4D6D-A93E-FB1358B7609B}" dt="2025-03-21T23:43:04.779" v="6888" actId="33553"/>
          <ac:spMkLst>
            <pc:docMk/>
            <pc:sldMk cId="2644081098" sldId="2147483136"/>
            <ac:spMk id="16" creationId="{CB5519D9-F1B3-8167-72FB-DDDEF5F44461}"/>
          </ac:spMkLst>
        </pc:spChg>
      </pc:sldChg>
      <pc:sldChg chg="del ord">
        <pc:chgData name="Maldonado-Greenlee, Lianne" userId="525c7285-978f-4548-9cbc-4ce7672adacf" providerId="ADAL" clId="{49F4FB78-23C1-4D6D-A93E-FB1358B7609B}" dt="2025-03-17T23:17:01.158" v="1859" actId="47"/>
        <pc:sldMkLst>
          <pc:docMk/>
          <pc:sldMk cId="1990314700" sldId="2147483137"/>
        </pc:sldMkLst>
      </pc:sldChg>
      <pc:sldChg chg="addSp delSp modSp add del mod ord modNotesTx">
        <pc:chgData name="Maldonado-Greenlee, Lianne" userId="525c7285-978f-4548-9cbc-4ce7672adacf" providerId="ADAL" clId="{49F4FB78-23C1-4D6D-A93E-FB1358B7609B}" dt="2025-03-17T23:25:56.062" v="2155" actId="47"/>
        <pc:sldMkLst>
          <pc:docMk/>
          <pc:sldMk cId="514289232" sldId="2147483138"/>
        </pc:sldMkLst>
        <pc:spChg chg="del">
          <ac:chgData name="Maldonado-Greenlee, Lianne" userId="525c7285-978f-4548-9cbc-4ce7672adacf" providerId="ADAL" clId="{49F4FB78-23C1-4D6D-A93E-FB1358B7609B}" dt="2025-03-17T17:08:47.475" v="1135" actId="478"/>
          <ac:spMkLst>
            <pc:docMk/>
            <pc:sldMk cId="514289232" sldId="2147483138"/>
            <ac:spMk id="3" creationId="{D544A2E3-9984-CDE6-D9F6-6D6918CCAE7E}"/>
          </ac:spMkLst>
        </pc:spChg>
        <pc:spChg chg="add mod">
          <ac:chgData name="Maldonado-Greenlee, Lianne" userId="525c7285-978f-4548-9cbc-4ce7672adacf" providerId="ADAL" clId="{49F4FB78-23C1-4D6D-A93E-FB1358B7609B}" dt="2025-03-17T23:23:23.787" v="1993" actId="20577"/>
          <ac:spMkLst>
            <pc:docMk/>
            <pc:sldMk cId="514289232" sldId="2147483138"/>
            <ac:spMk id="4" creationId="{1CE20230-FC12-18EC-FAC4-74207C78E63B}"/>
          </ac:spMkLst>
        </pc:spChg>
        <pc:spChg chg="del mod">
          <ac:chgData name="Maldonado-Greenlee, Lianne" userId="525c7285-978f-4548-9cbc-4ce7672adacf" providerId="ADAL" clId="{49F4FB78-23C1-4D6D-A93E-FB1358B7609B}" dt="2025-03-17T23:22:26.058" v="1915" actId="478"/>
          <ac:spMkLst>
            <pc:docMk/>
            <pc:sldMk cId="514289232" sldId="2147483138"/>
            <ac:spMk id="8" creationId="{8FDF1BD8-CEE2-429A-B7C0-91EA2AB4712E}"/>
          </ac:spMkLst>
        </pc:spChg>
        <pc:spChg chg="mod">
          <ac:chgData name="Maldonado-Greenlee, Lianne" userId="525c7285-978f-4548-9cbc-4ce7672adacf" providerId="ADAL" clId="{49F4FB78-23C1-4D6D-A93E-FB1358B7609B}" dt="2025-03-17T17:01:41.357" v="838" actId="20577"/>
          <ac:spMkLst>
            <pc:docMk/>
            <pc:sldMk cId="514289232" sldId="2147483138"/>
            <ac:spMk id="16" creationId="{CB5519D9-F1B3-8167-72FB-DDDEF5F44461}"/>
          </ac:spMkLst>
        </pc:spChg>
        <pc:picChg chg="del">
          <ac:chgData name="Maldonado-Greenlee, Lianne" userId="525c7285-978f-4548-9cbc-4ce7672adacf" providerId="ADAL" clId="{49F4FB78-23C1-4D6D-A93E-FB1358B7609B}" dt="2025-03-17T17:08:48.011" v="1136" actId="478"/>
          <ac:picMkLst>
            <pc:docMk/>
            <pc:sldMk cId="514289232" sldId="2147483138"/>
            <ac:picMk id="2" creationId="{F46A447F-13A1-1F8B-D90D-0B8F24CF8580}"/>
          </ac:picMkLst>
        </pc:picChg>
      </pc:sldChg>
      <pc:sldChg chg="new del">
        <pc:chgData name="Maldonado-Greenlee, Lianne" userId="525c7285-978f-4548-9cbc-4ce7672adacf" providerId="ADAL" clId="{49F4FB78-23C1-4D6D-A93E-FB1358B7609B}" dt="2025-03-14T19:54:10.022" v="81" actId="680"/>
        <pc:sldMkLst>
          <pc:docMk/>
          <pc:sldMk cId="2339921363" sldId="2147483138"/>
        </pc:sldMkLst>
      </pc:sldChg>
      <pc:sldChg chg="addSp modSp new del mod">
        <pc:chgData name="Maldonado-Greenlee, Lianne" userId="525c7285-978f-4548-9cbc-4ce7672adacf" providerId="ADAL" clId="{49F4FB78-23C1-4D6D-A93E-FB1358B7609B}" dt="2025-03-17T17:01:16.657" v="817" actId="47"/>
        <pc:sldMkLst>
          <pc:docMk/>
          <pc:sldMk cId="2913879458" sldId="2147483138"/>
        </pc:sldMkLst>
        <pc:spChg chg="mod">
          <ac:chgData name="Maldonado-Greenlee, Lianne" userId="525c7285-978f-4548-9cbc-4ce7672adacf" providerId="ADAL" clId="{49F4FB78-23C1-4D6D-A93E-FB1358B7609B}" dt="2025-03-14T20:56:12.888" v="741" actId="27636"/>
          <ac:spMkLst>
            <pc:docMk/>
            <pc:sldMk cId="2913879458" sldId="2147483138"/>
            <ac:spMk id="3" creationId="{079A67C6-495D-68B5-CAD8-A02043A6D8C5}"/>
          </ac:spMkLst>
        </pc:spChg>
        <pc:spChg chg="add">
          <ac:chgData name="Maldonado-Greenlee, Lianne" userId="525c7285-978f-4548-9cbc-4ce7672adacf" providerId="ADAL" clId="{49F4FB78-23C1-4D6D-A93E-FB1358B7609B}" dt="2025-03-14T19:55:18.486" v="143"/>
          <ac:spMkLst>
            <pc:docMk/>
            <pc:sldMk cId="2913879458" sldId="2147483138"/>
            <ac:spMk id="4" creationId="{69525864-0522-2857-B3AD-20EE64821A26}"/>
          </ac:spMkLst>
        </pc:spChg>
        <pc:spChg chg="add mod">
          <ac:chgData name="Maldonado-Greenlee, Lianne" userId="525c7285-978f-4548-9cbc-4ce7672adacf" providerId="ADAL" clId="{49F4FB78-23C1-4D6D-A93E-FB1358B7609B}" dt="2025-03-14T19:55:28.514" v="145"/>
          <ac:spMkLst>
            <pc:docMk/>
            <pc:sldMk cId="2913879458" sldId="2147483138"/>
            <ac:spMk id="5" creationId="{9A8DE019-B76C-24EB-5992-D35CFF0CF9FA}"/>
          </ac:spMkLst>
        </pc:spChg>
      </pc:sldChg>
      <pc:sldChg chg="addSp delSp modSp add del mod setBg">
        <pc:chgData name="Maldonado-Greenlee, Lianne" userId="525c7285-978f-4548-9cbc-4ce7672adacf" providerId="ADAL" clId="{49F4FB78-23C1-4D6D-A93E-FB1358B7609B}" dt="2025-03-17T22:24:07.996" v="1260" actId="47"/>
        <pc:sldMkLst>
          <pc:docMk/>
          <pc:sldMk cId="2924837351" sldId="2147483139"/>
        </pc:sldMkLst>
        <pc:spChg chg="add mod">
          <ac:chgData name="Maldonado-Greenlee, Lianne" userId="525c7285-978f-4548-9cbc-4ce7672adacf" providerId="ADAL" clId="{49F4FB78-23C1-4D6D-A93E-FB1358B7609B}" dt="2025-03-17T22:21:35.602" v="1208" actId="26606"/>
          <ac:spMkLst>
            <pc:docMk/>
            <pc:sldMk cId="2924837351" sldId="2147483139"/>
            <ac:spMk id="2" creationId="{DAD72364-5446-E431-3DF8-EAE88789B9F7}"/>
          </ac:spMkLst>
        </pc:spChg>
        <pc:spChg chg="add del">
          <ac:chgData name="Maldonado-Greenlee, Lianne" userId="525c7285-978f-4548-9cbc-4ce7672adacf" providerId="ADAL" clId="{49F4FB78-23C1-4D6D-A93E-FB1358B7609B}" dt="2025-03-17T22:21:35.602" v="1208" actId="26606"/>
          <ac:spMkLst>
            <pc:docMk/>
            <pc:sldMk cId="2924837351" sldId="2147483139"/>
            <ac:spMk id="13" creationId="{8D5D07FB-E547-20D4-3CF8-0108FB075DC7}"/>
          </ac:spMkLst>
        </pc:spChg>
        <pc:spChg chg="add">
          <ac:chgData name="Maldonado-Greenlee, Lianne" userId="525c7285-978f-4548-9cbc-4ce7672adacf" providerId="ADAL" clId="{49F4FB78-23C1-4D6D-A93E-FB1358B7609B}" dt="2025-03-17T22:21:35.602" v="1208" actId="26606"/>
          <ac:spMkLst>
            <pc:docMk/>
            <pc:sldMk cId="2924837351" sldId="2147483139"/>
            <ac:spMk id="15" creationId="{47942995-B07F-4636-9A06-C6A104B260A8}"/>
          </ac:spMkLst>
        </pc:spChg>
        <pc:spChg chg="add del">
          <ac:chgData name="Maldonado-Greenlee, Lianne" userId="525c7285-978f-4548-9cbc-4ce7672adacf" providerId="ADAL" clId="{49F4FB78-23C1-4D6D-A93E-FB1358B7609B}" dt="2025-03-17T22:21:28.406" v="1201" actId="26606"/>
          <ac:spMkLst>
            <pc:docMk/>
            <pc:sldMk cId="2924837351" sldId="2147483139"/>
            <ac:spMk id="18" creationId="{47942995-B07F-4636-9A06-C6A104B260A8}"/>
          </ac:spMkLst>
        </pc:spChg>
        <pc:spChg chg="add del">
          <ac:chgData name="Maldonado-Greenlee, Lianne" userId="525c7285-978f-4548-9cbc-4ce7672adacf" providerId="ADAL" clId="{49F4FB78-23C1-4D6D-A93E-FB1358B7609B}" dt="2025-03-17T22:21:28.406" v="1201" actId="26606"/>
          <ac:spMkLst>
            <pc:docMk/>
            <pc:sldMk cId="2924837351" sldId="2147483139"/>
            <ac:spMk id="25" creationId="{B81933D1-5615-42C7-9C0B-4EB7105CCE2D}"/>
          </ac:spMkLst>
        </pc:spChg>
        <pc:spChg chg="add">
          <ac:chgData name="Maldonado-Greenlee, Lianne" userId="525c7285-978f-4548-9cbc-4ce7672adacf" providerId="ADAL" clId="{49F4FB78-23C1-4D6D-A93E-FB1358B7609B}" dt="2025-03-17T22:21:35.602" v="1208" actId="26606"/>
          <ac:spMkLst>
            <pc:docMk/>
            <pc:sldMk cId="2924837351" sldId="2147483139"/>
            <ac:spMk id="26" creationId="{B81933D1-5615-42C7-9C0B-4EB7105CCE2D}"/>
          </ac:spMkLst>
        </pc:spChg>
        <pc:spChg chg="add del">
          <ac:chgData name="Maldonado-Greenlee, Lianne" userId="525c7285-978f-4548-9cbc-4ce7672adacf" providerId="ADAL" clId="{49F4FB78-23C1-4D6D-A93E-FB1358B7609B}" dt="2025-03-17T22:21:28.406" v="1201" actId="26606"/>
          <ac:spMkLst>
            <pc:docMk/>
            <pc:sldMk cId="2924837351" sldId="2147483139"/>
            <ac:spMk id="27" creationId="{19C9EAEA-39D0-4B0E-A0EB-51E7B26740B1}"/>
          </ac:spMkLst>
        </pc:spChg>
        <pc:spChg chg="add">
          <ac:chgData name="Maldonado-Greenlee, Lianne" userId="525c7285-978f-4548-9cbc-4ce7672adacf" providerId="ADAL" clId="{49F4FB78-23C1-4D6D-A93E-FB1358B7609B}" dt="2025-03-17T22:21:35.602" v="1208" actId="26606"/>
          <ac:spMkLst>
            <pc:docMk/>
            <pc:sldMk cId="2924837351" sldId="2147483139"/>
            <ac:spMk id="28" creationId="{19C9EAEA-39D0-4B0E-A0EB-51E7B26740B1}"/>
          </ac:spMkLst>
        </pc:spChg>
        <pc:grpChg chg="add">
          <ac:chgData name="Maldonado-Greenlee, Lianne" userId="525c7285-978f-4548-9cbc-4ce7672adacf" providerId="ADAL" clId="{49F4FB78-23C1-4D6D-A93E-FB1358B7609B}" dt="2025-03-17T22:21:35.602" v="1208" actId="26606"/>
          <ac:grpSpMkLst>
            <pc:docMk/>
            <pc:sldMk cId="2924837351" sldId="2147483139"/>
            <ac:grpSpMk id="16" creationId="{032D8612-31EB-44CF-A1D0-14FD4C705424}"/>
          </ac:grpSpMkLst>
        </pc:grpChg>
        <pc:grpChg chg="add del">
          <ac:chgData name="Maldonado-Greenlee, Lianne" userId="525c7285-978f-4548-9cbc-4ce7672adacf" providerId="ADAL" clId="{49F4FB78-23C1-4D6D-A93E-FB1358B7609B}" dt="2025-03-17T22:21:28.406" v="1201" actId="26606"/>
          <ac:grpSpMkLst>
            <pc:docMk/>
            <pc:sldMk cId="2924837351" sldId="2147483139"/>
            <ac:grpSpMk id="20" creationId="{032D8612-31EB-44CF-A1D0-14FD4C705424}"/>
          </ac:grpSpMkLst>
        </pc:grpChg>
        <pc:picChg chg="add mod">
          <ac:chgData name="Maldonado-Greenlee, Lianne" userId="525c7285-978f-4548-9cbc-4ce7672adacf" providerId="ADAL" clId="{49F4FB78-23C1-4D6D-A93E-FB1358B7609B}" dt="2025-03-17T22:21:35.602" v="1208" actId="26606"/>
          <ac:picMkLst>
            <pc:docMk/>
            <pc:sldMk cId="2924837351" sldId="2147483139"/>
            <ac:picMk id="3" creationId="{D165E136-8C23-CA6C-89A5-327002928519}"/>
          </ac:picMkLst>
        </pc:picChg>
      </pc:sldChg>
      <pc:sldChg chg="addSp modSp add mod modNotesTx">
        <pc:chgData name="Maldonado-Greenlee, Lianne" userId="525c7285-978f-4548-9cbc-4ce7672adacf" providerId="ADAL" clId="{49F4FB78-23C1-4D6D-A93E-FB1358B7609B}" dt="2025-03-21T23:42:42.361" v="6881" actId="33553"/>
        <pc:sldMkLst>
          <pc:docMk/>
          <pc:sldMk cId="4015941677" sldId="2147483140"/>
        </pc:sldMkLst>
        <pc:spChg chg="add mod">
          <ac:chgData name="Maldonado-Greenlee, Lianne" userId="525c7285-978f-4548-9cbc-4ce7672adacf" providerId="ADAL" clId="{49F4FB78-23C1-4D6D-A93E-FB1358B7609B}" dt="2025-03-21T23:30:31.318" v="5319" actId="962"/>
          <ac:spMkLst>
            <pc:docMk/>
            <pc:sldMk cId="4015941677" sldId="2147483140"/>
            <ac:spMk id="2" creationId="{674BA390-28AB-8E60-180D-B7D0772FE017}"/>
          </ac:spMkLst>
        </pc:spChg>
        <pc:spChg chg="add mod">
          <ac:chgData name="Maldonado-Greenlee, Lianne" userId="525c7285-978f-4548-9cbc-4ce7672adacf" providerId="ADAL" clId="{49F4FB78-23C1-4D6D-A93E-FB1358B7609B}" dt="2025-03-21T23:42:42.361" v="6881" actId="33553"/>
          <ac:spMkLst>
            <pc:docMk/>
            <pc:sldMk cId="4015941677" sldId="2147483140"/>
            <ac:spMk id="4" creationId="{E36CBD26-83D8-07CE-0E33-AD2B6D29F3AB}"/>
          </ac:spMkLst>
        </pc:spChg>
        <pc:picChg chg="add mod">
          <ac:chgData name="Maldonado-Greenlee, Lianne" userId="525c7285-978f-4548-9cbc-4ce7672adacf" providerId="ADAL" clId="{49F4FB78-23C1-4D6D-A93E-FB1358B7609B}" dt="2025-03-17T22:22:33.842" v="1213"/>
          <ac:picMkLst>
            <pc:docMk/>
            <pc:sldMk cId="4015941677" sldId="2147483140"/>
            <ac:picMk id="3" creationId="{D4B3EF48-CB4B-BAF7-06A1-EA61DDDD0852}"/>
          </ac:picMkLst>
        </pc:picChg>
      </pc:sldChg>
      <pc:sldChg chg="modSp add mod">
        <pc:chgData name="Maldonado-Greenlee, Lianne" userId="525c7285-978f-4548-9cbc-4ce7672adacf" providerId="ADAL" clId="{49F4FB78-23C1-4D6D-A93E-FB1358B7609B}" dt="2025-03-21T23:45:22.470" v="6927" actId="33553"/>
        <pc:sldMkLst>
          <pc:docMk/>
          <pc:sldMk cId="2068434528" sldId="2147483141"/>
        </pc:sldMkLst>
        <pc:spChg chg="mod">
          <ac:chgData name="Maldonado-Greenlee, Lianne" userId="525c7285-978f-4548-9cbc-4ce7672adacf" providerId="ADAL" clId="{49F4FB78-23C1-4D6D-A93E-FB1358B7609B}" dt="2025-03-21T23:42:01.096" v="6834" actId="962"/>
          <ac:spMkLst>
            <pc:docMk/>
            <pc:sldMk cId="2068434528" sldId="2147483141"/>
            <ac:spMk id="2" creationId="{674BA390-28AB-8E60-180D-B7D0772FE017}"/>
          </ac:spMkLst>
        </pc:spChg>
        <pc:spChg chg="mod">
          <ac:chgData name="Maldonado-Greenlee, Lianne" userId="525c7285-978f-4548-9cbc-4ce7672adacf" providerId="ADAL" clId="{49F4FB78-23C1-4D6D-A93E-FB1358B7609B}" dt="2025-03-21T23:45:22.470" v="6927" actId="33553"/>
          <ac:spMkLst>
            <pc:docMk/>
            <pc:sldMk cId="2068434528" sldId="2147483141"/>
            <ac:spMk id="4" creationId="{E36CBD26-83D8-07CE-0E33-AD2B6D29F3AB}"/>
          </ac:spMkLst>
        </pc:spChg>
      </pc:sldChg>
      <pc:sldChg chg="addSp delSp add del setBg delDesignElem">
        <pc:chgData name="Maldonado-Greenlee, Lianne" userId="525c7285-978f-4548-9cbc-4ce7672adacf" providerId="ADAL" clId="{49F4FB78-23C1-4D6D-A93E-FB1358B7609B}" dt="2025-03-17T22:29:41.709" v="1411"/>
        <pc:sldMkLst>
          <pc:docMk/>
          <pc:sldMk cId="585037903" sldId="2147483142"/>
        </pc:sldMkLst>
        <pc:spChg chg="add del">
          <ac:chgData name="Maldonado-Greenlee, Lianne" userId="525c7285-978f-4548-9cbc-4ce7672adacf" providerId="ADAL" clId="{49F4FB78-23C1-4D6D-A93E-FB1358B7609B}" dt="2025-03-17T22:29:41.709" v="1411"/>
          <ac:spMkLst>
            <pc:docMk/>
            <pc:sldMk cId="585037903" sldId="2147483142"/>
            <ac:spMk id="13" creationId="{8D5D07FB-E547-20D4-3CF8-0108FB075DC7}"/>
          </ac:spMkLst>
        </pc:spChg>
      </pc:sldChg>
      <pc:sldChg chg="addSp delSp add del setBg delDesignElem">
        <pc:chgData name="Maldonado-Greenlee, Lianne" userId="525c7285-978f-4548-9cbc-4ce7672adacf" providerId="ADAL" clId="{49F4FB78-23C1-4D6D-A93E-FB1358B7609B}" dt="2025-03-17T22:27:42.472" v="1354"/>
        <pc:sldMkLst>
          <pc:docMk/>
          <pc:sldMk cId="2184195595" sldId="2147483142"/>
        </pc:sldMkLst>
        <pc:spChg chg="add del">
          <ac:chgData name="Maldonado-Greenlee, Lianne" userId="525c7285-978f-4548-9cbc-4ce7672adacf" providerId="ADAL" clId="{49F4FB78-23C1-4D6D-A93E-FB1358B7609B}" dt="2025-03-17T22:27:42.472" v="1354"/>
          <ac:spMkLst>
            <pc:docMk/>
            <pc:sldMk cId="2184195595" sldId="2147483142"/>
            <ac:spMk id="8" creationId="{16B067B1-F4E5-4FDF-813D-C9E872E80075}"/>
          </ac:spMkLst>
        </pc:spChg>
      </pc:sldChg>
      <pc:sldChg chg="modSp mod ord">
        <pc:chgData name="Maldonado-Greenlee, Lianne" userId="525c7285-978f-4548-9cbc-4ce7672adacf" providerId="ADAL" clId="{49F4FB78-23C1-4D6D-A93E-FB1358B7609B}" dt="2025-03-21T23:45:20.154" v="6926" actId="33553"/>
        <pc:sldMkLst>
          <pc:docMk/>
          <pc:sldMk cId="2804100015" sldId="2147483142"/>
        </pc:sldMkLst>
        <pc:spChg chg="mod">
          <ac:chgData name="Maldonado-Greenlee, Lianne" userId="525c7285-978f-4548-9cbc-4ce7672adacf" providerId="ADAL" clId="{49F4FB78-23C1-4D6D-A93E-FB1358B7609B}" dt="2025-03-21T23:45:20.154" v="6926" actId="33553"/>
          <ac:spMkLst>
            <pc:docMk/>
            <pc:sldMk cId="2804100015" sldId="2147483142"/>
            <ac:spMk id="7" creationId="{3C6F757B-0666-22A7-E6FF-1B30B6303167}"/>
          </ac:spMkLst>
        </pc:spChg>
        <pc:picChg chg="mod">
          <ac:chgData name="Maldonado-Greenlee, Lianne" userId="525c7285-978f-4548-9cbc-4ce7672adacf" providerId="ADAL" clId="{49F4FB78-23C1-4D6D-A93E-FB1358B7609B}" dt="2025-03-21T23:41:56.378" v="6833" actId="962"/>
          <ac:picMkLst>
            <pc:docMk/>
            <pc:sldMk cId="2804100015" sldId="2147483142"/>
            <ac:picMk id="2" creationId="{D977384B-C048-4806-2643-4215904D1BE0}"/>
          </ac:picMkLst>
        </pc:picChg>
      </pc:sldChg>
      <pc:sldChg chg="modSp mod ord modNotesTx">
        <pc:chgData name="Maldonado-Greenlee, Lianne" userId="525c7285-978f-4548-9cbc-4ce7672adacf" providerId="ADAL" clId="{49F4FB78-23C1-4D6D-A93E-FB1358B7609B}" dt="2025-03-21T23:46:40.677" v="7097" actId="962"/>
        <pc:sldMkLst>
          <pc:docMk/>
          <pc:sldMk cId="4280832497" sldId="2147483143"/>
        </pc:sldMkLst>
        <pc:spChg chg="mod">
          <ac:chgData name="Maldonado-Greenlee, Lianne" userId="525c7285-978f-4548-9cbc-4ce7672adacf" providerId="ADAL" clId="{49F4FB78-23C1-4D6D-A93E-FB1358B7609B}" dt="2025-03-21T23:42:49.555" v="6884" actId="33553"/>
          <ac:spMkLst>
            <pc:docMk/>
            <pc:sldMk cId="4280832497" sldId="2147483143"/>
            <ac:spMk id="7" creationId="{3C6F757B-0666-22A7-E6FF-1B30B6303167}"/>
          </ac:spMkLst>
        </pc:spChg>
        <pc:picChg chg="mod">
          <ac:chgData name="Maldonado-Greenlee, Lianne" userId="525c7285-978f-4548-9cbc-4ce7672adacf" providerId="ADAL" clId="{49F4FB78-23C1-4D6D-A93E-FB1358B7609B}" dt="2025-03-21T23:46:40.677" v="7097" actId="962"/>
          <ac:picMkLst>
            <pc:docMk/>
            <pc:sldMk cId="4280832497" sldId="2147483143"/>
            <ac:picMk id="2" creationId="{D977384B-C048-4806-2643-4215904D1BE0}"/>
          </ac:picMkLst>
        </pc:picChg>
      </pc:sldChg>
      <pc:sldChg chg="modSp add mod ord modNotesTx">
        <pc:chgData name="Maldonado-Greenlee, Lianne" userId="525c7285-978f-4548-9cbc-4ce7672adacf" providerId="ADAL" clId="{49F4FB78-23C1-4D6D-A93E-FB1358B7609B}" dt="2025-03-21T23:43:49.934" v="6903" actId="33553"/>
        <pc:sldMkLst>
          <pc:docMk/>
          <pc:sldMk cId="1583985445" sldId="2147483144"/>
        </pc:sldMkLst>
        <pc:spChg chg="mod">
          <ac:chgData name="Maldonado-Greenlee, Lianne" userId="525c7285-978f-4548-9cbc-4ce7672adacf" providerId="ADAL" clId="{49F4FB78-23C1-4D6D-A93E-FB1358B7609B}" dt="2025-03-21T23:36:40.586" v="5955" actId="962"/>
          <ac:spMkLst>
            <pc:docMk/>
            <pc:sldMk cId="1583985445" sldId="2147483144"/>
            <ac:spMk id="4" creationId="{BAF0C4BD-BAB8-8E1B-F224-0A152436D073}"/>
          </ac:spMkLst>
        </pc:spChg>
        <pc:spChg chg="mod">
          <ac:chgData name="Maldonado-Greenlee, Lianne" userId="525c7285-978f-4548-9cbc-4ce7672adacf" providerId="ADAL" clId="{49F4FB78-23C1-4D6D-A93E-FB1358B7609B}" dt="2025-03-21T23:43:49.934" v="6903" actId="33553"/>
          <ac:spMkLst>
            <pc:docMk/>
            <pc:sldMk cId="1583985445" sldId="2147483144"/>
            <ac:spMk id="5" creationId="{DD7D105B-05BD-D647-0DA0-3A93844D09F7}"/>
          </ac:spMkLst>
        </pc:spChg>
      </pc:sldChg>
      <pc:sldChg chg="modSp add mod ord modNotesTx">
        <pc:chgData name="Maldonado-Greenlee, Lianne" userId="525c7285-978f-4548-9cbc-4ce7672adacf" providerId="ADAL" clId="{49F4FB78-23C1-4D6D-A93E-FB1358B7609B}" dt="2025-03-21T23:43:30.847" v="6899" actId="33553"/>
        <pc:sldMkLst>
          <pc:docMk/>
          <pc:sldMk cId="889182860" sldId="2147483145"/>
        </pc:sldMkLst>
        <pc:spChg chg="mod">
          <ac:chgData name="Maldonado-Greenlee, Lianne" userId="525c7285-978f-4548-9cbc-4ce7672adacf" providerId="ADAL" clId="{49F4FB78-23C1-4D6D-A93E-FB1358B7609B}" dt="2025-03-21T23:34:53.922" v="5693" actId="962"/>
          <ac:spMkLst>
            <pc:docMk/>
            <pc:sldMk cId="889182860" sldId="2147483145"/>
            <ac:spMk id="2" creationId="{674BA390-28AB-8E60-180D-B7D0772FE017}"/>
          </ac:spMkLst>
        </pc:spChg>
        <pc:spChg chg="mod">
          <ac:chgData name="Maldonado-Greenlee, Lianne" userId="525c7285-978f-4548-9cbc-4ce7672adacf" providerId="ADAL" clId="{49F4FB78-23C1-4D6D-A93E-FB1358B7609B}" dt="2025-03-21T23:43:30.847" v="6899" actId="33553"/>
          <ac:spMkLst>
            <pc:docMk/>
            <pc:sldMk cId="889182860" sldId="2147483145"/>
            <ac:spMk id="4" creationId="{E36CBD26-83D8-07CE-0E33-AD2B6D29F3AB}"/>
          </ac:spMkLst>
        </pc:spChg>
      </pc:sldChg>
      <pc:sldChg chg="addSp delSp add del setBg delDesignElem">
        <pc:chgData name="Maldonado-Greenlee, Lianne" userId="525c7285-978f-4548-9cbc-4ce7672adacf" providerId="ADAL" clId="{49F4FB78-23C1-4D6D-A93E-FB1358B7609B}" dt="2025-03-17T22:59:07.109" v="1596"/>
        <pc:sldMkLst>
          <pc:docMk/>
          <pc:sldMk cId="1235234109" sldId="2147483146"/>
        </pc:sldMkLst>
        <pc:spChg chg="add del">
          <ac:chgData name="Maldonado-Greenlee, Lianne" userId="525c7285-978f-4548-9cbc-4ce7672adacf" providerId="ADAL" clId="{49F4FB78-23C1-4D6D-A93E-FB1358B7609B}" dt="2025-03-17T22:59:07.109" v="1596"/>
          <ac:spMkLst>
            <pc:docMk/>
            <pc:sldMk cId="1235234109" sldId="2147483146"/>
            <ac:spMk id="13" creationId="{8D5D07FB-E547-20D4-3CF8-0108FB075DC7}"/>
          </ac:spMkLst>
        </pc:spChg>
      </pc:sldChg>
      <pc:sldChg chg="modSp mod ord modNotesTx">
        <pc:chgData name="Maldonado-Greenlee, Lianne" userId="525c7285-978f-4548-9cbc-4ce7672adacf" providerId="ADAL" clId="{49F4FB78-23C1-4D6D-A93E-FB1358B7609B}" dt="2025-03-21T23:47:07.111" v="7147" actId="962"/>
        <pc:sldMkLst>
          <pc:docMk/>
          <pc:sldMk cId="4005111730" sldId="2147483146"/>
        </pc:sldMkLst>
        <pc:spChg chg="mod">
          <ac:chgData name="Maldonado-Greenlee, Lianne" userId="525c7285-978f-4548-9cbc-4ce7672adacf" providerId="ADAL" clId="{49F4FB78-23C1-4D6D-A93E-FB1358B7609B}" dt="2025-03-17T22:59:31.762" v="1630" actId="20577"/>
          <ac:spMkLst>
            <pc:docMk/>
            <pc:sldMk cId="4005111730" sldId="2147483146"/>
            <ac:spMk id="3" creationId="{BCA00C4E-CF10-84F8-D963-391AFBFF1BFB}"/>
          </ac:spMkLst>
        </pc:spChg>
        <pc:picChg chg="mod">
          <ac:chgData name="Maldonado-Greenlee, Lianne" userId="525c7285-978f-4548-9cbc-4ce7672adacf" providerId="ADAL" clId="{49F4FB78-23C1-4D6D-A93E-FB1358B7609B}" dt="2025-03-21T23:47:07.111" v="7147" actId="962"/>
          <ac:picMkLst>
            <pc:docMk/>
            <pc:sldMk cId="4005111730" sldId="2147483146"/>
            <ac:picMk id="2" creationId="{D977384B-C048-4806-2643-4215904D1BE0}"/>
          </ac:picMkLst>
        </pc:picChg>
      </pc:sldChg>
      <pc:sldChg chg="add del">
        <pc:chgData name="Maldonado-Greenlee, Lianne" userId="525c7285-978f-4548-9cbc-4ce7672adacf" providerId="ADAL" clId="{49F4FB78-23C1-4D6D-A93E-FB1358B7609B}" dt="2025-03-17T23:07:35.167" v="1741"/>
        <pc:sldMkLst>
          <pc:docMk/>
          <pc:sldMk cId="1675380922" sldId="2147483147"/>
        </pc:sldMkLst>
      </pc:sldChg>
      <pc:sldChg chg="modSp del mod">
        <pc:chgData name="Maldonado-Greenlee, Lianne" userId="525c7285-978f-4548-9cbc-4ce7672adacf" providerId="ADAL" clId="{49F4FB78-23C1-4D6D-A93E-FB1358B7609B}" dt="2025-03-17T23:05:42.944" v="1674" actId="47"/>
        <pc:sldMkLst>
          <pc:docMk/>
          <pc:sldMk cId="1849738950" sldId="2147483147"/>
        </pc:sldMkLst>
        <pc:spChg chg="mod">
          <ac:chgData name="Maldonado-Greenlee, Lianne" userId="525c7285-978f-4548-9cbc-4ce7672adacf" providerId="ADAL" clId="{49F4FB78-23C1-4D6D-A93E-FB1358B7609B}" dt="2025-03-17T23:03:29.915" v="1672" actId="20577"/>
          <ac:spMkLst>
            <pc:docMk/>
            <pc:sldMk cId="1849738950" sldId="2147483147"/>
            <ac:spMk id="3" creationId="{BCA00C4E-CF10-84F8-D963-391AFBFF1BFB}"/>
          </ac:spMkLst>
        </pc:spChg>
      </pc:sldChg>
      <pc:sldChg chg="modSp add mod modNotesTx">
        <pc:chgData name="Maldonado-Greenlee, Lianne" userId="525c7285-978f-4548-9cbc-4ce7672adacf" providerId="ADAL" clId="{49F4FB78-23C1-4D6D-A93E-FB1358B7609B}" dt="2025-03-21T23:44:22.817" v="6911" actId="33553"/>
        <pc:sldMkLst>
          <pc:docMk/>
          <pc:sldMk cId="3553749517" sldId="2147483147"/>
        </pc:sldMkLst>
        <pc:spChg chg="mod">
          <ac:chgData name="Maldonado-Greenlee, Lianne" userId="525c7285-978f-4548-9cbc-4ce7672adacf" providerId="ADAL" clId="{49F4FB78-23C1-4D6D-A93E-FB1358B7609B}" dt="2025-03-21T23:38:12.824" v="5983" actId="962"/>
          <ac:spMkLst>
            <pc:docMk/>
            <pc:sldMk cId="3553749517" sldId="2147483147"/>
            <ac:spMk id="2" creationId="{674BA390-28AB-8E60-180D-B7D0772FE017}"/>
          </ac:spMkLst>
        </pc:spChg>
        <pc:spChg chg="mod">
          <ac:chgData name="Maldonado-Greenlee, Lianne" userId="525c7285-978f-4548-9cbc-4ce7672adacf" providerId="ADAL" clId="{49F4FB78-23C1-4D6D-A93E-FB1358B7609B}" dt="2025-03-21T23:44:22.817" v="6911" actId="33553"/>
          <ac:spMkLst>
            <pc:docMk/>
            <pc:sldMk cId="3553749517" sldId="2147483147"/>
            <ac:spMk id="4" creationId="{E36CBD26-83D8-07CE-0E33-AD2B6D29F3AB}"/>
          </ac:spMkLst>
        </pc:spChg>
      </pc:sldChg>
      <pc:sldChg chg="addSp delSp add del setBg delDesignElem">
        <pc:chgData name="Maldonado-Greenlee, Lianne" userId="525c7285-978f-4548-9cbc-4ce7672adacf" providerId="ADAL" clId="{49F4FB78-23C1-4D6D-A93E-FB1358B7609B}" dt="2025-03-17T23:03:14.440" v="1644"/>
        <pc:sldMkLst>
          <pc:docMk/>
          <pc:sldMk cId="3560067742" sldId="2147483147"/>
        </pc:sldMkLst>
        <pc:spChg chg="add del">
          <ac:chgData name="Maldonado-Greenlee, Lianne" userId="525c7285-978f-4548-9cbc-4ce7672adacf" providerId="ADAL" clId="{49F4FB78-23C1-4D6D-A93E-FB1358B7609B}" dt="2025-03-17T23:03:14.440" v="1644"/>
          <ac:spMkLst>
            <pc:docMk/>
            <pc:sldMk cId="3560067742" sldId="2147483147"/>
            <ac:spMk id="13" creationId="{8D5D07FB-E547-20D4-3CF8-0108FB075DC7}"/>
          </ac:spMkLst>
        </pc:spChg>
      </pc:sldChg>
      <pc:sldChg chg="addSp modSp mod">
        <pc:chgData name="Maldonado-Greenlee, Lianne" userId="525c7285-978f-4548-9cbc-4ce7672adacf" providerId="ADAL" clId="{49F4FB78-23C1-4D6D-A93E-FB1358B7609B}" dt="2025-03-21T23:44:27.983" v="6913" actId="33553"/>
        <pc:sldMkLst>
          <pc:docMk/>
          <pc:sldMk cId="525798017" sldId="2147483148"/>
        </pc:sldMkLst>
        <pc:spChg chg="mod">
          <ac:chgData name="Maldonado-Greenlee, Lianne" userId="525c7285-978f-4548-9cbc-4ce7672adacf" providerId="ADAL" clId="{49F4FB78-23C1-4D6D-A93E-FB1358B7609B}" dt="2025-03-21T23:44:27.983" v="6913" actId="33553"/>
          <ac:spMkLst>
            <pc:docMk/>
            <pc:sldMk cId="525798017" sldId="2147483148"/>
            <ac:spMk id="7" creationId="{3C6F757B-0666-22A7-E6FF-1B30B6303167}"/>
          </ac:spMkLst>
        </pc:spChg>
        <pc:spChg chg="add mod">
          <ac:chgData name="Maldonado-Greenlee, Lianne" userId="525c7285-978f-4548-9cbc-4ce7672adacf" providerId="ADAL" clId="{49F4FB78-23C1-4D6D-A93E-FB1358B7609B}" dt="2025-03-17T23:24:24.054" v="2000" actId="207"/>
          <ac:spMkLst>
            <pc:docMk/>
            <pc:sldMk cId="525798017" sldId="2147483148"/>
            <ac:spMk id="8" creationId="{9936B45C-F3A7-B0DB-0371-254DE7687790}"/>
          </ac:spMkLst>
        </pc:spChg>
        <pc:picChg chg="mod">
          <ac:chgData name="Maldonado-Greenlee, Lianne" userId="525c7285-978f-4548-9cbc-4ce7672adacf" providerId="ADAL" clId="{49F4FB78-23C1-4D6D-A93E-FB1358B7609B}" dt="2025-03-21T23:39:04.494" v="6281" actId="962"/>
          <ac:picMkLst>
            <pc:docMk/>
            <pc:sldMk cId="525798017" sldId="2147483148"/>
            <ac:picMk id="2" creationId="{D977384B-C048-4806-2643-4215904D1BE0}"/>
          </ac:picMkLst>
        </pc:picChg>
      </pc:sldChg>
      <pc:sldChg chg="addSp delSp add del setBg delDesignElem">
        <pc:chgData name="Maldonado-Greenlee, Lianne" userId="525c7285-978f-4548-9cbc-4ce7672adacf" providerId="ADAL" clId="{49F4FB78-23C1-4D6D-A93E-FB1358B7609B}" dt="2025-03-17T23:17:45.584" v="1866"/>
        <pc:sldMkLst>
          <pc:docMk/>
          <pc:sldMk cId="3465884013" sldId="2147483148"/>
        </pc:sldMkLst>
        <pc:spChg chg="add del">
          <ac:chgData name="Maldonado-Greenlee, Lianne" userId="525c7285-978f-4548-9cbc-4ce7672adacf" providerId="ADAL" clId="{49F4FB78-23C1-4D6D-A93E-FB1358B7609B}" dt="2025-03-17T23:17:45.584" v="1866"/>
          <ac:spMkLst>
            <pc:docMk/>
            <pc:sldMk cId="3465884013" sldId="2147483148"/>
            <ac:spMk id="13" creationId="{8D5D07FB-E547-20D4-3CF8-0108FB075DC7}"/>
          </ac:spMkLst>
        </pc:spChg>
      </pc:sldChg>
      <pc:sldChg chg="add del">
        <pc:chgData name="Maldonado-Greenlee, Lianne" userId="525c7285-978f-4548-9cbc-4ce7672adacf" providerId="ADAL" clId="{49F4FB78-23C1-4D6D-A93E-FB1358B7609B}" dt="2025-03-18T20:49:07.194" v="2591" actId="47"/>
        <pc:sldMkLst>
          <pc:docMk/>
          <pc:sldMk cId="3217516267" sldId="2147483149"/>
        </pc:sldMkLst>
      </pc:sldChg>
      <pc:sldChg chg="addSp delSp modSp add mod">
        <pc:chgData name="Maldonado-Greenlee, Lianne" userId="525c7285-978f-4548-9cbc-4ce7672adacf" providerId="ADAL" clId="{49F4FB78-23C1-4D6D-A93E-FB1358B7609B}" dt="2025-03-21T23:44:33.855" v="6914" actId="33553"/>
        <pc:sldMkLst>
          <pc:docMk/>
          <pc:sldMk cId="2522698870" sldId="2147483150"/>
        </pc:sldMkLst>
        <pc:spChg chg="add mod">
          <ac:chgData name="Maldonado-Greenlee, Lianne" userId="525c7285-978f-4548-9cbc-4ce7672adacf" providerId="ADAL" clId="{49F4FB78-23C1-4D6D-A93E-FB1358B7609B}" dt="2025-03-17T23:25:15.843" v="2091" actId="20577"/>
          <ac:spMkLst>
            <pc:docMk/>
            <pc:sldMk cId="2522698870" sldId="2147483150"/>
            <ac:spMk id="2" creationId="{A33A1564-CD14-1390-E249-8E32777C2EAC}"/>
          </ac:spMkLst>
        </pc:spChg>
        <pc:spChg chg="del">
          <ac:chgData name="Maldonado-Greenlee, Lianne" userId="525c7285-978f-4548-9cbc-4ce7672adacf" providerId="ADAL" clId="{49F4FB78-23C1-4D6D-A93E-FB1358B7609B}" dt="2025-03-17T23:24:35.128" v="2001" actId="478"/>
          <ac:spMkLst>
            <pc:docMk/>
            <pc:sldMk cId="2522698870" sldId="2147483150"/>
            <ac:spMk id="4" creationId="{1CE20230-FC12-18EC-FAC4-74207C78E63B}"/>
          </ac:spMkLst>
        </pc:spChg>
        <pc:spChg chg="mod">
          <ac:chgData name="Maldonado-Greenlee, Lianne" userId="525c7285-978f-4548-9cbc-4ce7672adacf" providerId="ADAL" clId="{49F4FB78-23C1-4D6D-A93E-FB1358B7609B}" dt="2025-03-21T23:39:11.641" v="6282" actId="962"/>
          <ac:spMkLst>
            <pc:docMk/>
            <pc:sldMk cId="2522698870" sldId="2147483150"/>
            <ac:spMk id="7" creationId="{8E5BA902-D202-987A-1960-B029A1E3ABBD}"/>
          </ac:spMkLst>
        </pc:spChg>
        <pc:spChg chg="mod">
          <ac:chgData name="Maldonado-Greenlee, Lianne" userId="525c7285-978f-4548-9cbc-4ce7672adacf" providerId="ADAL" clId="{49F4FB78-23C1-4D6D-A93E-FB1358B7609B}" dt="2025-03-18T19:52:15.190" v="2203" actId="2711"/>
          <ac:spMkLst>
            <pc:docMk/>
            <pc:sldMk cId="2522698870" sldId="2147483150"/>
            <ac:spMk id="9" creationId="{9717C168-CFE0-EF08-887F-56CCC0FE111C}"/>
          </ac:spMkLst>
        </pc:spChg>
        <pc:spChg chg="mod">
          <ac:chgData name="Maldonado-Greenlee, Lianne" userId="525c7285-978f-4548-9cbc-4ce7672adacf" providerId="ADAL" clId="{49F4FB78-23C1-4D6D-A93E-FB1358B7609B}" dt="2025-03-21T23:44:33.855" v="6914" actId="33553"/>
          <ac:spMkLst>
            <pc:docMk/>
            <pc:sldMk cId="2522698870" sldId="2147483150"/>
            <ac:spMk id="16" creationId="{CB5519D9-F1B3-8167-72FB-DDDEF5F44461}"/>
          </ac:spMkLst>
        </pc:spChg>
        <pc:picChg chg="mod">
          <ac:chgData name="Maldonado-Greenlee, Lianne" userId="525c7285-978f-4548-9cbc-4ce7672adacf" providerId="ADAL" clId="{49F4FB78-23C1-4D6D-A93E-FB1358B7609B}" dt="2025-03-21T23:39:28.905" v="6400" actId="962"/>
          <ac:picMkLst>
            <pc:docMk/>
            <pc:sldMk cId="2522698870" sldId="2147483150"/>
            <ac:picMk id="4" creationId="{400553E2-1D7B-AD78-F062-E93EFEEA9E1E}"/>
          </ac:picMkLst>
        </pc:picChg>
      </pc:sldChg>
      <pc:sldChg chg="modSp add del mod">
        <pc:chgData name="Maldonado-Greenlee, Lianne" userId="525c7285-978f-4548-9cbc-4ce7672adacf" providerId="ADAL" clId="{49F4FB78-23C1-4D6D-A93E-FB1358B7609B}" dt="2025-03-18T20:49:05.954" v="2590" actId="47"/>
        <pc:sldMkLst>
          <pc:docMk/>
          <pc:sldMk cId="2107724459" sldId="2147483151"/>
        </pc:sldMkLst>
        <pc:spChg chg="mod">
          <ac:chgData name="Maldonado-Greenlee, Lianne" userId="525c7285-978f-4548-9cbc-4ce7672adacf" providerId="ADAL" clId="{49F4FB78-23C1-4D6D-A93E-FB1358B7609B}" dt="2025-03-17T23:25:47.905" v="2154" actId="20577"/>
          <ac:spMkLst>
            <pc:docMk/>
            <pc:sldMk cId="2107724459" sldId="2147483151"/>
            <ac:spMk id="16" creationId="{CB5519D9-F1B3-8167-72FB-DDDEF5F44461}"/>
          </ac:spMkLst>
        </pc:spChg>
      </pc:sldChg>
      <pc:sldChg chg="modSp mod">
        <pc:chgData name="Maldonado-Greenlee, Lianne" userId="525c7285-978f-4548-9cbc-4ce7672adacf" providerId="ADAL" clId="{49F4FB78-23C1-4D6D-A93E-FB1358B7609B}" dt="2025-03-21T23:44:38.945" v="6916" actId="33553"/>
        <pc:sldMkLst>
          <pc:docMk/>
          <pc:sldMk cId="1012885585" sldId="2147483152"/>
        </pc:sldMkLst>
        <pc:spChg chg="mod">
          <ac:chgData name="Maldonado-Greenlee, Lianne" userId="525c7285-978f-4548-9cbc-4ce7672adacf" providerId="ADAL" clId="{49F4FB78-23C1-4D6D-A93E-FB1358B7609B}" dt="2025-03-21T23:44:38.945" v="6916" actId="33553"/>
          <ac:spMkLst>
            <pc:docMk/>
            <pc:sldMk cId="1012885585" sldId="2147483152"/>
            <ac:spMk id="7" creationId="{3C6F757B-0666-22A7-E6FF-1B30B6303167}"/>
          </ac:spMkLst>
        </pc:spChg>
        <pc:picChg chg="mod">
          <ac:chgData name="Maldonado-Greenlee, Lianne" userId="525c7285-978f-4548-9cbc-4ce7672adacf" providerId="ADAL" clId="{49F4FB78-23C1-4D6D-A93E-FB1358B7609B}" dt="2025-03-21T23:40:48.776" v="6651" actId="962"/>
          <ac:picMkLst>
            <pc:docMk/>
            <pc:sldMk cId="1012885585" sldId="2147483152"/>
            <ac:picMk id="2" creationId="{D977384B-C048-4806-2643-4215904D1BE0}"/>
          </ac:picMkLst>
        </pc:picChg>
      </pc:sldChg>
      <pc:sldChg chg="addSp delSp add del setBg delDesignElem">
        <pc:chgData name="Maldonado-Greenlee, Lianne" userId="525c7285-978f-4548-9cbc-4ce7672adacf" providerId="ADAL" clId="{49F4FB78-23C1-4D6D-A93E-FB1358B7609B}" dt="2025-03-17T23:26:04.591" v="2158"/>
        <pc:sldMkLst>
          <pc:docMk/>
          <pc:sldMk cId="3831831030" sldId="2147483152"/>
        </pc:sldMkLst>
        <pc:spChg chg="add del">
          <ac:chgData name="Maldonado-Greenlee, Lianne" userId="525c7285-978f-4548-9cbc-4ce7672adacf" providerId="ADAL" clId="{49F4FB78-23C1-4D6D-A93E-FB1358B7609B}" dt="2025-03-17T23:26:04.591" v="2158"/>
          <ac:spMkLst>
            <pc:docMk/>
            <pc:sldMk cId="3831831030" sldId="2147483152"/>
            <ac:spMk id="13" creationId="{8D5D07FB-E547-20D4-3CF8-0108FB075DC7}"/>
          </ac:spMkLst>
        </pc:spChg>
      </pc:sldChg>
      <pc:sldChg chg="modSp mod">
        <pc:chgData name="Maldonado-Greenlee, Lianne" userId="525c7285-978f-4548-9cbc-4ce7672adacf" providerId="ADAL" clId="{49F4FB78-23C1-4D6D-A93E-FB1358B7609B}" dt="2025-03-21T23:44:36.430" v="6915" actId="33553"/>
        <pc:sldMkLst>
          <pc:docMk/>
          <pc:sldMk cId="486816218" sldId="2147483155"/>
        </pc:sldMkLst>
        <pc:spChg chg="mod">
          <ac:chgData name="Maldonado-Greenlee, Lianne" userId="525c7285-978f-4548-9cbc-4ce7672adacf" providerId="ADAL" clId="{49F4FB78-23C1-4D6D-A93E-FB1358B7609B}" dt="2025-03-21T23:44:36.430" v="6915" actId="33553"/>
          <ac:spMkLst>
            <pc:docMk/>
            <pc:sldMk cId="486816218" sldId="2147483155"/>
            <ac:spMk id="4" creationId="{9AB1B6FF-1EE7-F72B-E4D5-FE6DEC001E1A}"/>
          </ac:spMkLst>
        </pc:spChg>
        <pc:graphicFrameChg chg="mod">
          <ac:chgData name="Maldonado-Greenlee, Lianne" userId="525c7285-978f-4548-9cbc-4ce7672adacf" providerId="ADAL" clId="{49F4FB78-23C1-4D6D-A93E-FB1358B7609B}" dt="2025-03-21T23:40:29.863" v="6535" actId="962"/>
          <ac:graphicFrameMkLst>
            <pc:docMk/>
            <pc:sldMk cId="486816218" sldId="2147483155"/>
            <ac:graphicFrameMk id="5" creationId="{DBD1BEE7-11F5-2C5F-6B55-CFAF56174E8A}"/>
          </ac:graphicFrameMkLst>
        </pc:graphicFrameChg>
        <pc:picChg chg="mod">
          <ac:chgData name="Maldonado-Greenlee, Lianne" userId="525c7285-978f-4548-9cbc-4ce7672adacf" providerId="ADAL" clId="{49F4FB78-23C1-4D6D-A93E-FB1358B7609B}" dt="2025-03-21T23:39:54.581" v="6492" actId="962"/>
          <ac:picMkLst>
            <pc:docMk/>
            <pc:sldMk cId="486816218" sldId="2147483155"/>
            <ac:picMk id="2" creationId="{F46A447F-13A1-1F8B-D90D-0B8F24CF8580}"/>
          </ac:picMkLst>
        </pc:picChg>
      </pc:sldChg>
      <pc:sldChg chg="addSp delSp modSp del mod">
        <pc:chgData name="Maldonado-Greenlee, Lianne" userId="525c7285-978f-4548-9cbc-4ce7672adacf" providerId="ADAL" clId="{49F4FB78-23C1-4D6D-A93E-FB1358B7609B}" dt="2025-03-18T20:32:13.343" v="2390" actId="47"/>
        <pc:sldMkLst>
          <pc:docMk/>
          <pc:sldMk cId="2695947012" sldId="2147483157"/>
        </pc:sldMkLst>
        <pc:spChg chg="add mod">
          <ac:chgData name="Maldonado-Greenlee, Lianne" userId="525c7285-978f-4548-9cbc-4ce7672adacf" providerId="ADAL" clId="{49F4FB78-23C1-4D6D-A93E-FB1358B7609B}" dt="2025-03-18T20:29:36.006" v="2365" actId="21"/>
          <ac:spMkLst>
            <pc:docMk/>
            <pc:sldMk cId="2695947012" sldId="2147483157"/>
            <ac:spMk id="4" creationId="{04D0FE67-C509-A957-D7DD-DC61AAD07D80}"/>
          </ac:spMkLst>
        </pc:spChg>
        <pc:spChg chg="del mod">
          <ac:chgData name="Maldonado-Greenlee, Lianne" userId="525c7285-978f-4548-9cbc-4ce7672adacf" providerId="ADAL" clId="{49F4FB78-23C1-4D6D-A93E-FB1358B7609B}" dt="2025-03-18T20:29:36.006" v="2365" actId="21"/>
          <ac:spMkLst>
            <pc:docMk/>
            <pc:sldMk cId="2695947012" sldId="2147483157"/>
            <ac:spMk id="7" creationId="{ECEE62FB-BDE0-41CB-352D-88B2B36FF6FE}"/>
          </ac:spMkLst>
        </pc:spChg>
      </pc:sldChg>
      <pc:sldChg chg="del">
        <pc:chgData name="Maldonado-Greenlee, Lianne" userId="525c7285-978f-4548-9cbc-4ce7672adacf" providerId="ADAL" clId="{49F4FB78-23C1-4D6D-A93E-FB1358B7609B}" dt="2025-03-18T20:35:28.094" v="2422" actId="47"/>
        <pc:sldMkLst>
          <pc:docMk/>
          <pc:sldMk cId="1513696180" sldId="2147483158"/>
        </pc:sldMkLst>
      </pc:sldChg>
      <pc:sldChg chg="addSp delSp modSp del mod">
        <pc:chgData name="Maldonado-Greenlee, Lianne" userId="525c7285-978f-4548-9cbc-4ce7672adacf" providerId="ADAL" clId="{49F4FB78-23C1-4D6D-A93E-FB1358B7609B}" dt="2025-03-18T20:40:21.493" v="2481" actId="47"/>
        <pc:sldMkLst>
          <pc:docMk/>
          <pc:sldMk cId="2770426557" sldId="2147483159"/>
        </pc:sldMkLst>
        <pc:spChg chg="add del mod">
          <ac:chgData name="Maldonado-Greenlee, Lianne" userId="525c7285-978f-4548-9cbc-4ce7672adacf" providerId="ADAL" clId="{49F4FB78-23C1-4D6D-A93E-FB1358B7609B}" dt="2025-03-18T20:37:32.997" v="2441" actId="21"/>
          <ac:spMkLst>
            <pc:docMk/>
            <pc:sldMk cId="2770426557" sldId="2147483159"/>
            <ac:spMk id="3" creationId="{DB38896A-CEC3-89EC-F307-415F7275E949}"/>
          </ac:spMkLst>
        </pc:spChg>
      </pc:sldChg>
      <pc:sldChg chg="modSp mod">
        <pc:chgData name="Maldonado-Greenlee, Lianne" userId="525c7285-978f-4548-9cbc-4ce7672adacf" providerId="ADAL" clId="{49F4FB78-23C1-4D6D-A93E-FB1358B7609B}" dt="2025-03-21T23:44:44.808" v="6917" actId="33553"/>
        <pc:sldMkLst>
          <pc:docMk/>
          <pc:sldMk cId="2323313167" sldId="2147483160"/>
        </pc:sldMkLst>
        <pc:spChg chg="mod">
          <ac:chgData name="Maldonado-Greenlee, Lianne" userId="525c7285-978f-4548-9cbc-4ce7672adacf" providerId="ADAL" clId="{49F4FB78-23C1-4D6D-A93E-FB1358B7609B}" dt="2025-03-18T19:53:29.630" v="2212"/>
          <ac:spMkLst>
            <pc:docMk/>
            <pc:sldMk cId="2323313167" sldId="2147483160"/>
            <ac:spMk id="9" creationId="{9717C168-CFE0-EF08-887F-56CCC0FE111C}"/>
          </ac:spMkLst>
        </pc:spChg>
        <pc:spChg chg="mod">
          <ac:chgData name="Maldonado-Greenlee, Lianne" userId="525c7285-978f-4548-9cbc-4ce7672adacf" providerId="ADAL" clId="{49F4FB78-23C1-4D6D-A93E-FB1358B7609B}" dt="2025-03-21T23:44:44.808" v="6917" actId="33553"/>
          <ac:spMkLst>
            <pc:docMk/>
            <pc:sldMk cId="2323313167" sldId="2147483160"/>
            <ac:spMk id="16" creationId="{CB5519D9-F1B3-8167-72FB-DDDEF5F44461}"/>
          </ac:spMkLst>
        </pc:spChg>
      </pc:sldChg>
      <pc:sldChg chg="addSp delSp modSp add mod">
        <pc:chgData name="Maldonado-Greenlee, Lianne" userId="525c7285-978f-4548-9cbc-4ce7672adacf" providerId="ADAL" clId="{49F4FB78-23C1-4D6D-A93E-FB1358B7609B}" dt="2025-03-21T23:44:49.720" v="6918" actId="33553"/>
        <pc:sldMkLst>
          <pc:docMk/>
          <pc:sldMk cId="583193049" sldId="2147483161"/>
        </pc:sldMkLst>
        <pc:spChg chg="add mod">
          <ac:chgData name="Maldonado-Greenlee, Lianne" userId="525c7285-978f-4548-9cbc-4ce7672adacf" providerId="ADAL" clId="{49F4FB78-23C1-4D6D-A93E-FB1358B7609B}" dt="2025-03-18T22:09:13.453" v="2724" actId="1076"/>
          <ac:spMkLst>
            <pc:docMk/>
            <pc:sldMk cId="583193049" sldId="2147483161"/>
            <ac:spMk id="2" creationId="{1930E05F-5D4A-7CC1-6D2D-90A22D987E06}"/>
          </ac:spMkLst>
        </pc:spChg>
        <pc:spChg chg="del">
          <ac:chgData name="Maldonado-Greenlee, Lianne" userId="525c7285-978f-4548-9cbc-4ce7672adacf" providerId="ADAL" clId="{49F4FB78-23C1-4D6D-A93E-FB1358B7609B}" dt="2025-03-18T19:54:15.942" v="2215" actId="478"/>
          <ac:spMkLst>
            <pc:docMk/>
            <pc:sldMk cId="583193049" sldId="2147483161"/>
            <ac:spMk id="9" creationId="{9717C168-CFE0-EF08-887F-56CCC0FE111C}"/>
          </ac:spMkLst>
        </pc:spChg>
        <pc:spChg chg="mod">
          <ac:chgData name="Maldonado-Greenlee, Lianne" userId="525c7285-978f-4548-9cbc-4ce7672adacf" providerId="ADAL" clId="{49F4FB78-23C1-4D6D-A93E-FB1358B7609B}" dt="2025-03-21T23:44:49.720" v="6918" actId="33553"/>
          <ac:spMkLst>
            <pc:docMk/>
            <pc:sldMk cId="583193049" sldId="2147483161"/>
            <ac:spMk id="16" creationId="{CB5519D9-F1B3-8167-72FB-DDDEF5F44461}"/>
          </ac:spMkLst>
        </pc:spChg>
      </pc:sldChg>
      <pc:sldChg chg="addSp delSp modSp add mod">
        <pc:chgData name="Maldonado-Greenlee, Lianne" userId="525c7285-978f-4548-9cbc-4ce7672adacf" providerId="ADAL" clId="{49F4FB78-23C1-4D6D-A93E-FB1358B7609B}" dt="2025-03-21T23:44:55.910" v="6919" actId="33553"/>
        <pc:sldMkLst>
          <pc:docMk/>
          <pc:sldMk cId="1261633744" sldId="2147483162"/>
        </pc:sldMkLst>
        <pc:spChg chg="del">
          <ac:chgData name="Maldonado-Greenlee, Lianne" userId="525c7285-978f-4548-9cbc-4ce7672adacf" providerId="ADAL" clId="{49F4FB78-23C1-4D6D-A93E-FB1358B7609B}" dt="2025-03-18T20:25:16.191" v="2322" actId="478"/>
          <ac:spMkLst>
            <pc:docMk/>
            <pc:sldMk cId="1261633744" sldId="2147483162"/>
            <ac:spMk id="2" creationId="{1930E05F-5D4A-7CC1-6D2D-90A22D987E06}"/>
          </ac:spMkLst>
        </pc:spChg>
        <pc:spChg chg="add mod">
          <ac:chgData name="Maldonado-Greenlee, Lianne" userId="525c7285-978f-4548-9cbc-4ce7672adacf" providerId="ADAL" clId="{49F4FB78-23C1-4D6D-A93E-FB1358B7609B}" dt="2025-03-18T20:34:49.385" v="2415" actId="1076"/>
          <ac:spMkLst>
            <pc:docMk/>
            <pc:sldMk cId="1261633744" sldId="2147483162"/>
            <ac:spMk id="3" creationId="{FF905883-0660-4CF0-BE6B-C87BBCA718FD}"/>
          </ac:spMkLst>
        </pc:spChg>
        <pc:spChg chg="add mod">
          <ac:chgData name="Maldonado-Greenlee, Lianne" userId="525c7285-978f-4548-9cbc-4ce7672adacf" providerId="ADAL" clId="{49F4FB78-23C1-4D6D-A93E-FB1358B7609B}" dt="2025-03-18T20:34:56.634" v="2416" actId="1076"/>
          <ac:spMkLst>
            <pc:docMk/>
            <pc:sldMk cId="1261633744" sldId="2147483162"/>
            <ac:spMk id="4" creationId="{FD843621-0C37-0C3D-864A-FA635B602A01}"/>
          </ac:spMkLst>
        </pc:spChg>
        <pc:spChg chg="mod">
          <ac:chgData name="Maldonado-Greenlee, Lianne" userId="525c7285-978f-4548-9cbc-4ce7672adacf" providerId="ADAL" clId="{49F4FB78-23C1-4D6D-A93E-FB1358B7609B}" dt="2025-03-21T23:44:55.910" v="6919" actId="33553"/>
          <ac:spMkLst>
            <pc:docMk/>
            <pc:sldMk cId="1261633744" sldId="2147483162"/>
            <ac:spMk id="16" creationId="{CB5519D9-F1B3-8167-72FB-DDDEF5F44461}"/>
          </ac:spMkLst>
        </pc:spChg>
      </pc:sldChg>
      <pc:sldChg chg="addSp delSp modSp add mod">
        <pc:chgData name="Maldonado-Greenlee, Lianne" userId="525c7285-978f-4548-9cbc-4ce7672adacf" providerId="ADAL" clId="{49F4FB78-23C1-4D6D-A93E-FB1358B7609B}" dt="2025-03-21T23:45:05.072" v="6921" actId="33553"/>
        <pc:sldMkLst>
          <pc:docMk/>
          <pc:sldMk cId="3268999475" sldId="2147483163"/>
        </pc:sldMkLst>
        <pc:spChg chg="mod">
          <ac:chgData name="Maldonado-Greenlee, Lianne" userId="525c7285-978f-4548-9cbc-4ce7672adacf" providerId="ADAL" clId="{49F4FB78-23C1-4D6D-A93E-FB1358B7609B}" dt="2025-03-18T20:35:02.187" v="2417" actId="1076"/>
          <ac:spMkLst>
            <pc:docMk/>
            <pc:sldMk cId="3268999475" sldId="2147483163"/>
            <ac:spMk id="3" creationId="{FF905883-0660-4CF0-BE6B-C87BBCA718FD}"/>
          </ac:spMkLst>
        </pc:spChg>
        <pc:spChg chg="del mod">
          <ac:chgData name="Maldonado-Greenlee, Lianne" userId="525c7285-978f-4548-9cbc-4ce7672adacf" providerId="ADAL" clId="{49F4FB78-23C1-4D6D-A93E-FB1358B7609B}" dt="2025-03-18T20:29:41.861" v="2366" actId="478"/>
          <ac:spMkLst>
            <pc:docMk/>
            <pc:sldMk cId="3268999475" sldId="2147483163"/>
            <ac:spMk id="4" creationId="{FD843621-0C37-0C3D-864A-FA635B602A01}"/>
          </ac:spMkLst>
        </pc:spChg>
        <pc:spChg chg="add mod">
          <ac:chgData name="Maldonado-Greenlee, Lianne" userId="525c7285-978f-4548-9cbc-4ce7672adacf" providerId="ADAL" clId="{49F4FB78-23C1-4D6D-A93E-FB1358B7609B}" dt="2025-03-18T20:35:05.282" v="2418" actId="1076"/>
          <ac:spMkLst>
            <pc:docMk/>
            <pc:sldMk cId="3268999475" sldId="2147483163"/>
            <ac:spMk id="7" creationId="{ECEE62FB-BDE0-41CB-352D-88B2B36FF6FE}"/>
          </ac:spMkLst>
        </pc:spChg>
        <pc:spChg chg="mod">
          <ac:chgData name="Maldonado-Greenlee, Lianne" userId="525c7285-978f-4548-9cbc-4ce7672adacf" providerId="ADAL" clId="{49F4FB78-23C1-4D6D-A93E-FB1358B7609B}" dt="2025-03-21T23:45:05.072" v="6921" actId="33553"/>
          <ac:spMkLst>
            <pc:docMk/>
            <pc:sldMk cId="3268999475" sldId="2147483163"/>
            <ac:spMk id="16" creationId="{CB5519D9-F1B3-8167-72FB-DDDEF5F44461}"/>
          </ac:spMkLst>
        </pc:spChg>
      </pc:sldChg>
      <pc:sldChg chg="modSp add mod ord">
        <pc:chgData name="Maldonado-Greenlee, Lianne" userId="525c7285-978f-4548-9cbc-4ce7672adacf" providerId="ADAL" clId="{49F4FB78-23C1-4D6D-A93E-FB1358B7609B}" dt="2025-03-21T23:45:00.763" v="6920" actId="33553"/>
        <pc:sldMkLst>
          <pc:docMk/>
          <pc:sldMk cId="1099356170" sldId="2147483164"/>
        </pc:sldMkLst>
        <pc:spChg chg="mod">
          <ac:chgData name="Maldonado-Greenlee, Lianne" userId="525c7285-978f-4548-9cbc-4ce7672adacf" providerId="ADAL" clId="{49F4FB78-23C1-4D6D-A93E-FB1358B7609B}" dt="2025-03-18T20:35:10.586" v="2419" actId="1076"/>
          <ac:spMkLst>
            <pc:docMk/>
            <pc:sldMk cId="1099356170" sldId="2147483164"/>
            <ac:spMk id="3" creationId="{FF905883-0660-4CF0-BE6B-C87BBCA718FD}"/>
          </ac:spMkLst>
        </pc:spChg>
        <pc:spChg chg="mod">
          <ac:chgData name="Maldonado-Greenlee, Lianne" userId="525c7285-978f-4548-9cbc-4ce7672adacf" providerId="ADAL" clId="{49F4FB78-23C1-4D6D-A93E-FB1358B7609B}" dt="2025-03-18T20:33:36.109" v="2406" actId="1076"/>
          <ac:spMkLst>
            <pc:docMk/>
            <pc:sldMk cId="1099356170" sldId="2147483164"/>
            <ac:spMk id="7" creationId="{ECEE62FB-BDE0-41CB-352D-88B2B36FF6FE}"/>
          </ac:spMkLst>
        </pc:spChg>
        <pc:spChg chg="mod">
          <ac:chgData name="Maldonado-Greenlee, Lianne" userId="525c7285-978f-4548-9cbc-4ce7672adacf" providerId="ADAL" clId="{49F4FB78-23C1-4D6D-A93E-FB1358B7609B}" dt="2025-03-21T23:45:00.763" v="6920" actId="33553"/>
          <ac:spMkLst>
            <pc:docMk/>
            <pc:sldMk cId="1099356170" sldId="2147483164"/>
            <ac:spMk id="16" creationId="{CB5519D9-F1B3-8167-72FB-DDDEF5F44461}"/>
          </ac:spMkLst>
        </pc:spChg>
      </pc:sldChg>
      <pc:sldChg chg="add del">
        <pc:chgData name="Maldonado-Greenlee, Lianne" userId="525c7285-978f-4548-9cbc-4ce7672adacf" providerId="ADAL" clId="{49F4FB78-23C1-4D6D-A93E-FB1358B7609B}" dt="2025-03-18T20:35:24.986" v="2421" actId="47"/>
        <pc:sldMkLst>
          <pc:docMk/>
          <pc:sldMk cId="1796041331" sldId="2147483165"/>
        </pc:sldMkLst>
      </pc:sldChg>
      <pc:sldChg chg="addSp delSp modSp add mod">
        <pc:chgData name="Maldonado-Greenlee, Lianne" userId="525c7285-978f-4548-9cbc-4ce7672adacf" providerId="ADAL" clId="{49F4FB78-23C1-4D6D-A93E-FB1358B7609B}" dt="2025-03-21T23:45:09.407" v="6922" actId="33553"/>
        <pc:sldMkLst>
          <pc:docMk/>
          <pc:sldMk cId="4021610375" sldId="2147483165"/>
        </pc:sldMkLst>
        <pc:spChg chg="add del mod">
          <ac:chgData name="Maldonado-Greenlee, Lianne" userId="525c7285-978f-4548-9cbc-4ce7672adacf" providerId="ADAL" clId="{49F4FB78-23C1-4D6D-A93E-FB1358B7609B}" dt="2025-03-18T20:38:05.170" v="2461" actId="478"/>
          <ac:spMkLst>
            <pc:docMk/>
            <pc:sldMk cId="4021610375" sldId="2147483165"/>
            <ac:spMk id="2" creationId="{1B8EBCAD-1218-73C2-94F5-CAA64BBA325C}"/>
          </ac:spMkLst>
        </pc:spChg>
        <pc:spChg chg="del">
          <ac:chgData name="Maldonado-Greenlee, Lianne" userId="525c7285-978f-4548-9cbc-4ce7672adacf" providerId="ADAL" clId="{49F4FB78-23C1-4D6D-A93E-FB1358B7609B}" dt="2025-03-18T20:36:41.532" v="2431" actId="478"/>
          <ac:spMkLst>
            <pc:docMk/>
            <pc:sldMk cId="4021610375" sldId="2147483165"/>
            <ac:spMk id="3" creationId="{FF905883-0660-4CF0-BE6B-C87BBCA718FD}"/>
          </ac:spMkLst>
        </pc:spChg>
        <pc:spChg chg="add mod">
          <ac:chgData name="Maldonado-Greenlee, Lianne" userId="525c7285-978f-4548-9cbc-4ce7672adacf" providerId="ADAL" clId="{49F4FB78-23C1-4D6D-A93E-FB1358B7609B}" dt="2025-03-18T20:40:14.338" v="2480" actId="1076"/>
          <ac:spMkLst>
            <pc:docMk/>
            <pc:sldMk cId="4021610375" sldId="2147483165"/>
            <ac:spMk id="4" creationId="{DB38896A-CEC3-89EC-F307-415F7275E949}"/>
          </ac:spMkLst>
        </pc:spChg>
        <pc:spChg chg="mod">
          <ac:chgData name="Maldonado-Greenlee, Lianne" userId="525c7285-978f-4548-9cbc-4ce7672adacf" providerId="ADAL" clId="{49F4FB78-23C1-4D6D-A93E-FB1358B7609B}" dt="2025-03-18T20:39:37.112" v="2479" actId="1076"/>
          <ac:spMkLst>
            <pc:docMk/>
            <pc:sldMk cId="4021610375" sldId="2147483165"/>
            <ac:spMk id="7" creationId="{ECEE62FB-BDE0-41CB-352D-88B2B36FF6FE}"/>
          </ac:spMkLst>
        </pc:spChg>
        <pc:spChg chg="mod">
          <ac:chgData name="Maldonado-Greenlee, Lianne" userId="525c7285-978f-4548-9cbc-4ce7672adacf" providerId="ADAL" clId="{49F4FB78-23C1-4D6D-A93E-FB1358B7609B}" dt="2025-03-21T23:45:09.407" v="6922" actId="33553"/>
          <ac:spMkLst>
            <pc:docMk/>
            <pc:sldMk cId="4021610375" sldId="2147483165"/>
            <ac:spMk id="16" creationId="{CB5519D9-F1B3-8167-72FB-DDDEF5F44461}"/>
          </ac:spMkLst>
        </pc:spChg>
      </pc:sldChg>
      <pc:sldChg chg="addSp delSp modSp add mod">
        <pc:chgData name="Maldonado-Greenlee, Lianne" userId="525c7285-978f-4548-9cbc-4ce7672adacf" providerId="ADAL" clId="{49F4FB78-23C1-4D6D-A93E-FB1358B7609B}" dt="2025-03-21T23:45:11.935" v="6923" actId="33553"/>
        <pc:sldMkLst>
          <pc:docMk/>
          <pc:sldMk cId="1126217531" sldId="2147483166"/>
        </pc:sldMkLst>
        <pc:spChg chg="del">
          <ac:chgData name="Maldonado-Greenlee, Lianne" userId="525c7285-978f-4548-9cbc-4ce7672adacf" providerId="ADAL" clId="{49F4FB78-23C1-4D6D-A93E-FB1358B7609B}" dt="2025-03-18T20:41:06.968" v="2517" actId="478"/>
          <ac:spMkLst>
            <pc:docMk/>
            <pc:sldMk cId="1126217531" sldId="2147483166"/>
            <ac:spMk id="4" creationId="{DB38896A-CEC3-89EC-F307-415F7275E949}"/>
          </ac:spMkLst>
        </pc:spChg>
        <pc:spChg chg="del">
          <ac:chgData name="Maldonado-Greenlee, Lianne" userId="525c7285-978f-4548-9cbc-4ce7672adacf" providerId="ADAL" clId="{49F4FB78-23C1-4D6D-A93E-FB1358B7609B}" dt="2025-03-18T20:41:18.236" v="2518" actId="478"/>
          <ac:spMkLst>
            <pc:docMk/>
            <pc:sldMk cId="1126217531" sldId="2147483166"/>
            <ac:spMk id="7" creationId="{ECEE62FB-BDE0-41CB-352D-88B2B36FF6FE}"/>
          </ac:spMkLst>
        </pc:spChg>
        <pc:spChg chg="mod">
          <ac:chgData name="Maldonado-Greenlee, Lianne" userId="525c7285-978f-4548-9cbc-4ce7672adacf" providerId="ADAL" clId="{49F4FB78-23C1-4D6D-A93E-FB1358B7609B}" dt="2025-03-21T23:45:11.935" v="6923" actId="33553"/>
          <ac:spMkLst>
            <pc:docMk/>
            <pc:sldMk cId="1126217531" sldId="2147483166"/>
            <ac:spMk id="16" creationId="{CB5519D9-F1B3-8167-72FB-DDDEF5F44461}"/>
          </ac:spMkLst>
        </pc:spChg>
        <pc:graphicFrameChg chg="add mod">
          <ac:chgData name="Maldonado-Greenlee, Lianne" userId="525c7285-978f-4548-9cbc-4ce7672adacf" providerId="ADAL" clId="{49F4FB78-23C1-4D6D-A93E-FB1358B7609B}" dt="2025-03-21T23:41:03.376" v="6653" actId="962"/>
          <ac:graphicFrameMkLst>
            <pc:docMk/>
            <pc:sldMk cId="1126217531" sldId="2147483166"/>
            <ac:graphicFrameMk id="2" creationId="{5A70E404-94E2-3D4F-95E7-4C05DAA90C2F}"/>
          </ac:graphicFrameMkLst>
        </pc:graphicFrameChg>
      </pc:sldChg>
      <pc:sldChg chg="addSp delSp modSp add mod">
        <pc:chgData name="Maldonado-Greenlee, Lianne" userId="525c7285-978f-4548-9cbc-4ce7672adacf" providerId="ADAL" clId="{49F4FB78-23C1-4D6D-A93E-FB1358B7609B}" dt="2025-03-21T23:45:14.656" v="6924" actId="33553"/>
        <pc:sldMkLst>
          <pc:docMk/>
          <pc:sldMk cId="378421547" sldId="2147483167"/>
        </pc:sldMkLst>
        <pc:spChg chg="add mod">
          <ac:chgData name="Maldonado-Greenlee, Lianne" userId="525c7285-978f-4548-9cbc-4ce7672adacf" providerId="ADAL" clId="{49F4FB78-23C1-4D6D-A93E-FB1358B7609B}" dt="2025-03-18T20:47:43.600" v="2580"/>
          <ac:spMkLst>
            <pc:docMk/>
            <pc:sldMk cId="378421547" sldId="2147483167"/>
            <ac:spMk id="2" creationId="{0D66E832-583B-EB7A-6106-F011CB43705B}"/>
          </ac:spMkLst>
        </pc:spChg>
        <pc:spChg chg="add mod">
          <ac:chgData name="Maldonado-Greenlee, Lianne" userId="525c7285-978f-4548-9cbc-4ce7672adacf" providerId="ADAL" clId="{49F4FB78-23C1-4D6D-A93E-FB1358B7609B}" dt="2025-03-18T20:47:43.600" v="2580"/>
          <ac:spMkLst>
            <pc:docMk/>
            <pc:sldMk cId="378421547" sldId="2147483167"/>
            <ac:spMk id="3" creationId="{8A804732-0EA2-0C6E-A9FF-426C37E211C5}"/>
          </ac:spMkLst>
        </pc:spChg>
        <pc:spChg chg="del">
          <ac:chgData name="Maldonado-Greenlee, Lianne" userId="525c7285-978f-4548-9cbc-4ce7672adacf" providerId="ADAL" clId="{49F4FB78-23C1-4D6D-A93E-FB1358B7609B}" dt="2025-03-18T20:47:34.433" v="2578" actId="478"/>
          <ac:spMkLst>
            <pc:docMk/>
            <pc:sldMk cId="378421547" sldId="2147483167"/>
            <ac:spMk id="4" creationId="{DB38896A-CEC3-89EC-F307-415F7275E949}"/>
          </ac:spMkLst>
        </pc:spChg>
        <pc:spChg chg="add mod">
          <ac:chgData name="Maldonado-Greenlee, Lianne" userId="525c7285-978f-4548-9cbc-4ce7672adacf" providerId="ADAL" clId="{49F4FB78-23C1-4D6D-A93E-FB1358B7609B}" dt="2025-03-18T20:47:47.666" v="2581"/>
          <ac:spMkLst>
            <pc:docMk/>
            <pc:sldMk cId="378421547" sldId="2147483167"/>
            <ac:spMk id="5" creationId="{33E90EA1-BAE0-D8F2-3AE4-31F386473F77}"/>
          </ac:spMkLst>
        </pc:spChg>
        <pc:spChg chg="del">
          <ac:chgData name="Maldonado-Greenlee, Lianne" userId="525c7285-978f-4548-9cbc-4ce7672adacf" providerId="ADAL" clId="{49F4FB78-23C1-4D6D-A93E-FB1358B7609B}" dt="2025-03-18T20:47:36.696" v="2579" actId="478"/>
          <ac:spMkLst>
            <pc:docMk/>
            <pc:sldMk cId="378421547" sldId="2147483167"/>
            <ac:spMk id="7" creationId="{ECEE62FB-BDE0-41CB-352D-88B2B36FF6FE}"/>
          </ac:spMkLst>
        </pc:spChg>
        <pc:spChg chg="mod">
          <ac:chgData name="Maldonado-Greenlee, Lianne" userId="525c7285-978f-4548-9cbc-4ce7672adacf" providerId="ADAL" clId="{49F4FB78-23C1-4D6D-A93E-FB1358B7609B}" dt="2025-03-21T23:45:14.656" v="6924" actId="33553"/>
          <ac:spMkLst>
            <pc:docMk/>
            <pc:sldMk cId="378421547" sldId="2147483167"/>
            <ac:spMk id="16" creationId="{CB5519D9-F1B3-8167-72FB-DDDEF5F44461}"/>
          </ac:spMkLst>
        </pc:spChg>
        <pc:graphicFrameChg chg="add mod">
          <ac:chgData name="Maldonado-Greenlee, Lianne" userId="525c7285-978f-4548-9cbc-4ce7672adacf" providerId="ADAL" clId="{49F4FB78-23C1-4D6D-A93E-FB1358B7609B}" dt="2025-03-18T20:47:43.600" v="2580"/>
          <ac:graphicFrameMkLst>
            <pc:docMk/>
            <pc:sldMk cId="378421547" sldId="2147483167"/>
            <ac:graphicFrameMk id="6" creationId="{BE8A4314-87AE-AB21-5247-770CD5A0418D}"/>
          </ac:graphicFrameMkLst>
        </pc:graphicFrameChg>
        <pc:graphicFrameChg chg="add mod">
          <ac:chgData name="Maldonado-Greenlee, Lianne" userId="525c7285-978f-4548-9cbc-4ce7672adacf" providerId="ADAL" clId="{49F4FB78-23C1-4D6D-A93E-FB1358B7609B}" dt="2025-03-21T23:41:15.772" v="6655" actId="962"/>
          <ac:graphicFrameMkLst>
            <pc:docMk/>
            <pc:sldMk cId="378421547" sldId="2147483167"/>
            <ac:graphicFrameMk id="8" creationId="{5941D535-DEBD-30BA-03B4-D18863550B06}"/>
          </ac:graphicFrameMkLst>
        </pc:graphicFrameChg>
      </pc:sldChg>
      <pc:sldChg chg="addSp delSp modSp add mod">
        <pc:chgData name="Maldonado-Greenlee, Lianne" userId="525c7285-978f-4548-9cbc-4ce7672adacf" providerId="ADAL" clId="{49F4FB78-23C1-4D6D-A93E-FB1358B7609B}" dt="2025-03-21T23:45:17.477" v="6925" actId="33553"/>
        <pc:sldMkLst>
          <pc:docMk/>
          <pc:sldMk cId="2971268627" sldId="2147483168"/>
        </pc:sldMkLst>
        <pc:spChg chg="mod">
          <ac:chgData name="Maldonado-Greenlee, Lianne" userId="525c7285-978f-4548-9cbc-4ce7672adacf" providerId="ADAL" clId="{49F4FB78-23C1-4D6D-A93E-FB1358B7609B}" dt="2025-03-21T23:45:17.477" v="6925" actId="33553"/>
          <ac:spMkLst>
            <pc:docMk/>
            <pc:sldMk cId="2971268627" sldId="2147483168"/>
            <ac:spMk id="16" creationId="{CB5519D9-F1B3-8167-72FB-DDDEF5F44461}"/>
          </ac:spMkLst>
        </pc:spChg>
        <pc:graphicFrameChg chg="add mod">
          <ac:chgData name="Maldonado-Greenlee, Lianne" userId="525c7285-978f-4548-9cbc-4ce7672adacf" providerId="ADAL" clId="{49F4FB78-23C1-4D6D-A93E-FB1358B7609B}" dt="2025-03-21T23:41:32.792" v="6657" actId="962"/>
          <ac:graphicFrameMkLst>
            <pc:docMk/>
            <pc:sldMk cId="2971268627" sldId="2147483168"/>
            <ac:graphicFrameMk id="2" creationId="{6D12B80B-490E-F6C6-AE80-09D72AA23F3B}"/>
          </ac:graphicFrameMkLst>
        </pc:graphicFrameChg>
        <pc:graphicFrameChg chg="del">
          <ac:chgData name="Maldonado-Greenlee, Lianne" userId="525c7285-978f-4548-9cbc-4ce7672adacf" providerId="ADAL" clId="{49F4FB78-23C1-4D6D-A93E-FB1358B7609B}" dt="2025-03-18T20:48:49.929" v="2586" actId="478"/>
          <ac:graphicFrameMkLst>
            <pc:docMk/>
            <pc:sldMk cId="2971268627" sldId="2147483168"/>
            <ac:graphicFrameMk id="8" creationId="{5941D535-DEBD-30BA-03B4-D18863550B06}"/>
          </ac:graphicFrameMkLst>
        </pc:graphicFrameChg>
      </pc:sldChg>
      <pc:sldChg chg="modSp add del mod">
        <pc:chgData name="Maldonado-Greenlee, Lianne" userId="525c7285-978f-4548-9cbc-4ce7672adacf" providerId="ADAL" clId="{49F4FB78-23C1-4D6D-A93E-FB1358B7609B}" dt="2025-03-19T20:55:46.125" v="3868" actId="2696"/>
        <pc:sldMkLst>
          <pc:docMk/>
          <pc:sldMk cId="574255963" sldId="2147483169"/>
        </pc:sldMkLst>
        <pc:spChg chg="mod">
          <ac:chgData name="Maldonado-Greenlee, Lianne" userId="525c7285-978f-4548-9cbc-4ce7672adacf" providerId="ADAL" clId="{49F4FB78-23C1-4D6D-A93E-FB1358B7609B}" dt="2025-03-19T20:52:31.261" v="3859" actId="122"/>
          <ac:spMkLst>
            <pc:docMk/>
            <pc:sldMk cId="574255963" sldId="2147483169"/>
            <ac:spMk id="24" creationId="{C07A3539-74F0-F77C-E7E0-5FA2E7A456F0}"/>
          </ac:spMkLst>
        </pc:spChg>
        <pc:graphicFrameChg chg="modGraphic">
          <ac:chgData name="Maldonado-Greenlee, Lianne" userId="525c7285-978f-4548-9cbc-4ce7672adacf" providerId="ADAL" clId="{49F4FB78-23C1-4D6D-A93E-FB1358B7609B}" dt="2025-03-19T20:53:33.243" v="3863" actId="20577"/>
          <ac:graphicFrameMkLst>
            <pc:docMk/>
            <pc:sldMk cId="574255963" sldId="2147483169"/>
            <ac:graphicFrameMk id="21" creationId="{A9DAC432-BC58-B760-2B83-B4A64E0FF141}"/>
          </ac:graphicFrameMkLst>
        </pc:graphicFrameChg>
      </pc:sldChg>
      <pc:sldChg chg="modSp add mod modNotesTx">
        <pc:chgData name="Maldonado-Greenlee, Lianne" userId="525c7285-978f-4548-9cbc-4ce7672adacf" providerId="ADAL" clId="{49F4FB78-23C1-4D6D-A93E-FB1358B7609B}" dt="2025-03-21T23:43:43.629" v="6902" actId="33553"/>
        <pc:sldMkLst>
          <pc:docMk/>
          <pc:sldMk cId="3746956950" sldId="2147483169"/>
        </pc:sldMkLst>
        <pc:spChg chg="mod">
          <ac:chgData name="Maldonado-Greenlee, Lianne" userId="525c7285-978f-4548-9cbc-4ce7672adacf" providerId="ADAL" clId="{49F4FB78-23C1-4D6D-A93E-FB1358B7609B}" dt="2025-03-21T23:36:37.684" v="5954" actId="962"/>
          <ac:spMkLst>
            <pc:docMk/>
            <pc:sldMk cId="3746956950" sldId="2147483169"/>
            <ac:spMk id="4" creationId="{BAF0C4BD-BAB8-8E1B-F224-0A152436D073}"/>
          </ac:spMkLst>
        </pc:spChg>
        <pc:spChg chg="mod">
          <ac:chgData name="Maldonado-Greenlee, Lianne" userId="525c7285-978f-4548-9cbc-4ce7672adacf" providerId="ADAL" clId="{49F4FB78-23C1-4D6D-A93E-FB1358B7609B}" dt="2025-03-21T23:43:43.629" v="6902" actId="33553"/>
          <ac:spMkLst>
            <pc:docMk/>
            <pc:sldMk cId="3746956950" sldId="2147483169"/>
            <ac:spMk id="5" creationId="{DD7D105B-05BD-D647-0DA0-3A93844D09F7}"/>
          </ac:spMkLst>
        </pc:spChg>
        <pc:graphicFrameChg chg="modGraphic">
          <ac:chgData name="Maldonado-Greenlee, Lianne" userId="525c7285-978f-4548-9cbc-4ce7672adacf" providerId="ADAL" clId="{49F4FB78-23C1-4D6D-A93E-FB1358B7609B}" dt="2025-03-21T23:42:30.726" v="6880" actId="13238"/>
          <ac:graphicFrameMkLst>
            <pc:docMk/>
            <pc:sldMk cId="3746956950" sldId="2147483169"/>
            <ac:graphicFrameMk id="21" creationId="{A9DAC432-BC58-B760-2B83-B4A64E0FF141}"/>
          </ac:graphicFrameMkLst>
        </pc:graphicFrameChg>
      </pc:sldChg>
      <pc:sldChg chg="modSp add mod modNotesTx">
        <pc:chgData name="Maldonado-Greenlee, Lianne" userId="525c7285-978f-4548-9cbc-4ce7672adacf" providerId="ADAL" clId="{49F4FB78-23C1-4D6D-A93E-FB1358B7609B}" dt="2025-03-21T23:43:37.136" v="6901" actId="33553"/>
        <pc:sldMkLst>
          <pc:docMk/>
          <pc:sldMk cId="4223573883" sldId="2147483170"/>
        </pc:sldMkLst>
        <pc:spChg chg="mod">
          <ac:chgData name="Maldonado-Greenlee, Lianne" userId="525c7285-978f-4548-9cbc-4ce7672adacf" providerId="ADAL" clId="{49F4FB78-23C1-4D6D-A93E-FB1358B7609B}" dt="2025-03-21T23:36:09.352" v="5945" actId="962"/>
          <ac:spMkLst>
            <pc:docMk/>
            <pc:sldMk cId="4223573883" sldId="2147483170"/>
            <ac:spMk id="2" creationId="{DD6C1452-4F4D-4537-9F09-9825CECE0950}"/>
          </ac:spMkLst>
        </pc:spChg>
        <pc:spChg chg="mod">
          <ac:chgData name="Maldonado-Greenlee, Lianne" userId="525c7285-978f-4548-9cbc-4ce7672adacf" providerId="ADAL" clId="{49F4FB78-23C1-4D6D-A93E-FB1358B7609B}" dt="2025-03-21T23:36:31.040" v="5951" actId="962"/>
          <ac:spMkLst>
            <pc:docMk/>
            <pc:sldMk cId="4223573883" sldId="2147483170"/>
            <ac:spMk id="5" creationId="{B2DE8F87-77AA-4389-ABF0-84B5302BB941}"/>
          </ac:spMkLst>
        </pc:spChg>
        <pc:spChg chg="mod">
          <ac:chgData name="Maldonado-Greenlee, Lianne" userId="525c7285-978f-4548-9cbc-4ce7672adacf" providerId="ADAL" clId="{49F4FB78-23C1-4D6D-A93E-FB1358B7609B}" dt="2025-03-21T23:36:32.838" v="5952" actId="962"/>
          <ac:spMkLst>
            <pc:docMk/>
            <pc:sldMk cId="4223573883" sldId="2147483170"/>
            <ac:spMk id="6" creationId="{B44EDC46-ED40-4A59-8BE9-60FCB79C2E3B}"/>
          </ac:spMkLst>
        </pc:spChg>
        <pc:spChg chg="mod">
          <ac:chgData name="Maldonado-Greenlee, Lianne" userId="525c7285-978f-4548-9cbc-4ce7672adacf" providerId="ADAL" clId="{49F4FB78-23C1-4D6D-A93E-FB1358B7609B}" dt="2025-03-21T23:36:34.585" v="5953" actId="962"/>
          <ac:spMkLst>
            <pc:docMk/>
            <pc:sldMk cId="4223573883" sldId="2147483170"/>
            <ac:spMk id="18" creationId="{306CF905-504D-47FF-AE73-024C61B6709B}"/>
          </ac:spMkLst>
        </pc:spChg>
        <pc:spChg chg="mod">
          <ac:chgData name="Maldonado-Greenlee, Lianne" userId="525c7285-978f-4548-9cbc-4ce7672adacf" providerId="ADAL" clId="{49F4FB78-23C1-4D6D-A93E-FB1358B7609B}" dt="2025-03-21T23:36:26.905" v="5949" actId="962"/>
          <ac:spMkLst>
            <pc:docMk/>
            <pc:sldMk cId="4223573883" sldId="2147483170"/>
            <ac:spMk id="75" creationId="{F1F7AA41-B0A5-4611-AF9A-D55C53C5CF5E}"/>
          </ac:spMkLst>
        </pc:spChg>
        <pc:spChg chg="mod">
          <ac:chgData name="Maldonado-Greenlee, Lianne" userId="525c7285-978f-4548-9cbc-4ce7672adacf" providerId="ADAL" clId="{49F4FB78-23C1-4D6D-A93E-FB1358B7609B}" dt="2025-03-21T23:36:29.293" v="5950" actId="962"/>
          <ac:spMkLst>
            <pc:docMk/>
            <pc:sldMk cId="4223573883" sldId="2147483170"/>
            <ac:spMk id="76" creationId="{D1E38395-9F7C-4708-94F8-AE36F9F132D8}"/>
          </ac:spMkLst>
        </pc:spChg>
        <pc:spChg chg="mod">
          <ac:chgData name="Maldonado-Greenlee, Lianne" userId="525c7285-978f-4548-9cbc-4ce7672adacf" providerId="ADAL" clId="{49F4FB78-23C1-4D6D-A93E-FB1358B7609B}" dt="2025-03-21T23:43:37.136" v="6901" actId="33553"/>
          <ac:spMkLst>
            <pc:docMk/>
            <pc:sldMk cId="4223573883" sldId="2147483170"/>
            <ac:spMk id="77" creationId="{9D4551AA-7EA6-413D-9B9D-A0718BB2365F}"/>
          </ac:spMkLst>
        </pc:spChg>
        <pc:grpChg chg="mod">
          <ac:chgData name="Maldonado-Greenlee, Lianne" userId="525c7285-978f-4548-9cbc-4ce7672adacf" providerId="ADAL" clId="{49F4FB78-23C1-4D6D-A93E-FB1358B7609B}" dt="2025-03-21T23:36:11.387" v="5946" actId="962"/>
          <ac:grpSpMkLst>
            <pc:docMk/>
            <pc:sldMk cId="4223573883" sldId="2147483170"/>
            <ac:grpSpMk id="58" creationId="{163889E2-A581-483B-8373-321DC2426636}"/>
          </ac:grpSpMkLst>
        </pc:grpChg>
        <pc:grpChg chg="mod">
          <ac:chgData name="Maldonado-Greenlee, Lianne" userId="525c7285-978f-4548-9cbc-4ce7672adacf" providerId="ADAL" clId="{49F4FB78-23C1-4D6D-A93E-FB1358B7609B}" dt="2025-03-21T23:36:21.274" v="5947" actId="962"/>
          <ac:grpSpMkLst>
            <pc:docMk/>
            <pc:sldMk cId="4223573883" sldId="2147483170"/>
            <ac:grpSpMk id="64" creationId="{7ACCAE08-8A56-49E0-AA8F-192CDE668427}"/>
          </ac:grpSpMkLst>
        </pc:grpChg>
        <pc:grpChg chg="mod">
          <ac:chgData name="Maldonado-Greenlee, Lianne" userId="525c7285-978f-4548-9cbc-4ce7672adacf" providerId="ADAL" clId="{49F4FB78-23C1-4D6D-A93E-FB1358B7609B}" dt="2025-03-21T23:36:23.018" v="5948" actId="962"/>
          <ac:grpSpMkLst>
            <pc:docMk/>
            <pc:sldMk cId="4223573883" sldId="2147483170"/>
            <ac:grpSpMk id="69" creationId="{B4AD08AE-A21A-4059-B8A6-0CCB5802EF51}"/>
          </ac:grpSpMkLst>
        </pc:grpChg>
        <pc:picChg chg="mod">
          <ac:chgData name="Maldonado-Greenlee, Lianne" userId="525c7285-978f-4548-9cbc-4ce7672adacf" providerId="ADAL" clId="{49F4FB78-23C1-4D6D-A93E-FB1358B7609B}" dt="2025-03-21T23:36:06.772" v="5944" actId="962"/>
          <ac:picMkLst>
            <pc:docMk/>
            <pc:sldMk cId="4223573883" sldId="2147483170"/>
            <ac:picMk id="30" creationId="{D1558072-DDB0-12E3-FC71-20585F8A73E3}"/>
          </ac:picMkLst>
        </pc:picChg>
      </pc:sldChg>
      <pc:sldChg chg="modSp mod">
        <pc:chgData name="Maldonado-Greenlee, Lianne" userId="525c7285-978f-4548-9cbc-4ce7672adacf" providerId="ADAL" clId="{49F4FB78-23C1-4D6D-A93E-FB1358B7609B}" dt="2025-03-21T23:42:51.577" v="6885" actId="33553"/>
        <pc:sldMkLst>
          <pc:docMk/>
          <pc:sldMk cId="3453398198" sldId="2147483171"/>
        </pc:sldMkLst>
        <pc:spChg chg="mod">
          <ac:chgData name="Maldonado-Greenlee, Lianne" userId="525c7285-978f-4548-9cbc-4ce7672adacf" providerId="ADAL" clId="{49F4FB78-23C1-4D6D-A93E-FB1358B7609B}" dt="2025-03-21T23:30:47.909" v="5324" actId="962"/>
          <ac:spMkLst>
            <pc:docMk/>
            <pc:sldMk cId="3453398198" sldId="2147483171"/>
            <ac:spMk id="9" creationId="{3AAD2846-5E86-BB48-A3A2-BCF4AB17AA14}"/>
          </ac:spMkLst>
        </pc:spChg>
        <pc:spChg chg="mod">
          <ac:chgData name="Maldonado-Greenlee, Lianne" userId="525c7285-978f-4548-9cbc-4ce7672adacf" providerId="ADAL" clId="{49F4FB78-23C1-4D6D-A93E-FB1358B7609B}" dt="2025-03-21T23:42:51.577" v="6885" actId="33553"/>
          <ac:spMkLst>
            <pc:docMk/>
            <pc:sldMk cId="3453398198" sldId="2147483171"/>
            <ac:spMk id="10" creationId="{6DDAE698-0779-75DB-9194-73089C0CD5B7}"/>
          </ac:spMkLst>
        </pc:spChg>
        <pc:graphicFrameChg chg="mod modGraphic">
          <ac:chgData name="Maldonado-Greenlee, Lianne" userId="525c7285-978f-4548-9cbc-4ce7672adacf" providerId="ADAL" clId="{49F4FB78-23C1-4D6D-A93E-FB1358B7609B}" dt="2025-03-21T23:31:06.257" v="5326" actId="962"/>
          <ac:graphicFrameMkLst>
            <pc:docMk/>
            <pc:sldMk cId="3453398198" sldId="2147483171"/>
            <ac:graphicFrameMk id="12" creationId="{BE57BD46-F340-99BD-262F-55D79FB8686C}"/>
          </ac:graphicFrameMkLst>
        </pc:graphicFrameChg>
      </pc:sldChg>
      <pc:sldMasterChg chg="del delSldLayout">
        <pc:chgData name="Maldonado-Greenlee, Lianne" userId="525c7285-978f-4548-9cbc-4ce7672adacf" providerId="ADAL" clId="{49F4FB78-23C1-4D6D-A93E-FB1358B7609B}" dt="2025-03-18T19:55:58.323" v="2260" actId="47"/>
        <pc:sldMasterMkLst>
          <pc:docMk/>
          <pc:sldMasterMk cId="4182451437" sldId="2147483687"/>
        </pc:sldMasterMkLst>
        <pc:sldLayoutChg chg="del">
          <pc:chgData name="Maldonado-Greenlee, Lianne" userId="525c7285-978f-4548-9cbc-4ce7672adacf" providerId="ADAL" clId="{49F4FB78-23C1-4D6D-A93E-FB1358B7609B}" dt="2025-03-18T19:55:58.323" v="2260" actId="47"/>
          <pc:sldLayoutMkLst>
            <pc:docMk/>
            <pc:sldMasterMk cId="4182451437" sldId="2147483687"/>
            <pc:sldLayoutMk cId="1792138757" sldId="2147483688"/>
          </pc:sldLayoutMkLst>
        </pc:sldLayoutChg>
      </pc:sldMasterChg>
    </pc:docChg>
  </pc:docChgLst>
  <pc:docChgLst>
    <pc:chgData name="Maldonado-Greenlee, Lianne" userId="525c7285-978f-4548-9cbc-4ce7672adacf" providerId="ADAL" clId="{2ECFAC40-1EE6-4793-A84A-5EB3A89A09B9}"/>
    <pc:docChg chg="custSel addSld delSld modSld sldOrd delMainMaster">
      <pc:chgData name="Maldonado-Greenlee, Lianne" userId="525c7285-978f-4548-9cbc-4ce7672adacf" providerId="ADAL" clId="{2ECFAC40-1EE6-4793-A84A-5EB3A89A09B9}" dt="2025-03-11T20:38:05.133" v="291" actId="20577"/>
      <pc:docMkLst>
        <pc:docMk/>
      </pc:docMkLst>
      <pc:sldChg chg="del">
        <pc:chgData name="Maldonado-Greenlee, Lianne" userId="525c7285-978f-4548-9cbc-4ce7672adacf" providerId="ADAL" clId="{2ECFAC40-1EE6-4793-A84A-5EB3A89A09B9}" dt="2025-03-11T19:58:11.100" v="2" actId="47"/>
        <pc:sldMkLst>
          <pc:docMk/>
          <pc:sldMk cId="1393439091" sldId="270"/>
        </pc:sldMkLst>
      </pc:sldChg>
      <pc:sldChg chg="modSp add">
        <pc:chgData name="Maldonado-Greenlee, Lianne" userId="525c7285-978f-4548-9cbc-4ce7672adacf" providerId="ADAL" clId="{2ECFAC40-1EE6-4793-A84A-5EB3A89A09B9}" dt="2025-03-11T20:37:27.453" v="253" actId="20577"/>
        <pc:sldMkLst>
          <pc:docMk/>
          <pc:sldMk cId="2261872554" sldId="281"/>
        </pc:sldMkLst>
        <pc:graphicFrameChg chg="mod">
          <ac:chgData name="Maldonado-Greenlee, Lianne" userId="525c7285-978f-4548-9cbc-4ce7672adacf" providerId="ADAL" clId="{2ECFAC40-1EE6-4793-A84A-5EB3A89A09B9}" dt="2025-03-11T20:37:27.453" v="253" actId="20577"/>
          <ac:graphicFrameMkLst>
            <pc:docMk/>
            <pc:sldMk cId="2261872554" sldId="281"/>
            <ac:graphicFrameMk id="14" creationId="{3F67F8FC-6608-7677-D4A0-E0481E7F39C0}"/>
          </ac:graphicFrameMkLst>
        </pc:graphicFrameChg>
      </pc:sldChg>
      <pc:sldChg chg="add ord">
        <pc:chgData name="Maldonado-Greenlee, Lianne" userId="525c7285-978f-4548-9cbc-4ce7672adacf" providerId="ADAL" clId="{2ECFAC40-1EE6-4793-A84A-5EB3A89A09B9}" dt="2025-03-11T20:30:31.570" v="191"/>
        <pc:sldMkLst>
          <pc:docMk/>
          <pc:sldMk cId="3945081868" sldId="290"/>
        </pc:sldMkLst>
      </pc:sldChg>
      <pc:sldChg chg="del">
        <pc:chgData name="Maldonado-Greenlee, Lianne" userId="525c7285-978f-4548-9cbc-4ce7672adacf" providerId="ADAL" clId="{2ECFAC40-1EE6-4793-A84A-5EB3A89A09B9}" dt="2025-03-11T20:14:15.922" v="184" actId="47"/>
        <pc:sldMkLst>
          <pc:docMk/>
          <pc:sldMk cId="0" sldId="299"/>
        </pc:sldMkLst>
      </pc:sldChg>
      <pc:sldChg chg="add">
        <pc:chgData name="Maldonado-Greenlee, Lianne" userId="525c7285-978f-4548-9cbc-4ce7672adacf" providerId="ADAL" clId="{2ECFAC40-1EE6-4793-A84A-5EB3A89A09B9}" dt="2025-03-11T19:58:39.848" v="4"/>
        <pc:sldMkLst>
          <pc:docMk/>
          <pc:sldMk cId="509381367" sldId="303"/>
        </pc:sldMkLst>
      </pc:sldChg>
      <pc:sldChg chg="add del">
        <pc:chgData name="Maldonado-Greenlee, Lianne" userId="525c7285-978f-4548-9cbc-4ce7672adacf" providerId="ADAL" clId="{2ECFAC40-1EE6-4793-A84A-5EB3A89A09B9}" dt="2025-03-11T20:36:43.749" v="249" actId="47"/>
        <pc:sldMkLst>
          <pc:docMk/>
          <pc:sldMk cId="3331600667" sldId="304"/>
        </pc:sldMkLst>
      </pc:sldChg>
      <pc:sldChg chg="add">
        <pc:chgData name="Maldonado-Greenlee, Lianne" userId="525c7285-978f-4548-9cbc-4ce7672adacf" providerId="ADAL" clId="{2ECFAC40-1EE6-4793-A84A-5EB3A89A09B9}" dt="2025-03-11T19:58:49.034" v="5"/>
        <pc:sldMkLst>
          <pc:docMk/>
          <pc:sldMk cId="44355087" sldId="305"/>
        </pc:sldMkLst>
      </pc:sldChg>
      <pc:sldChg chg="add">
        <pc:chgData name="Maldonado-Greenlee, Lianne" userId="525c7285-978f-4548-9cbc-4ce7672adacf" providerId="ADAL" clId="{2ECFAC40-1EE6-4793-A84A-5EB3A89A09B9}" dt="2025-03-11T19:59:01.376" v="6"/>
        <pc:sldMkLst>
          <pc:docMk/>
          <pc:sldMk cId="1836431284" sldId="306"/>
        </pc:sldMkLst>
      </pc:sldChg>
      <pc:sldChg chg="modNotesTx">
        <pc:chgData name="Maldonado-Greenlee, Lianne" userId="525c7285-978f-4548-9cbc-4ce7672adacf" providerId="ADAL" clId="{2ECFAC40-1EE6-4793-A84A-5EB3A89A09B9}" dt="2025-03-11T20:35:56.379" v="247" actId="20577"/>
        <pc:sldMkLst>
          <pc:docMk/>
          <pc:sldMk cId="677228544" sldId="2146847466"/>
        </pc:sldMkLst>
      </pc:sldChg>
      <pc:sldChg chg="modSp add">
        <pc:chgData name="Maldonado-Greenlee, Lianne" userId="525c7285-978f-4548-9cbc-4ce7672adacf" providerId="ADAL" clId="{2ECFAC40-1EE6-4793-A84A-5EB3A89A09B9}" dt="2025-03-11T20:38:05.133" v="291" actId="20577"/>
        <pc:sldMkLst>
          <pc:docMk/>
          <pc:sldMk cId="923590500" sldId="2146847470"/>
        </pc:sldMkLst>
        <pc:graphicFrameChg chg="mod">
          <ac:chgData name="Maldonado-Greenlee, Lianne" userId="525c7285-978f-4548-9cbc-4ce7672adacf" providerId="ADAL" clId="{2ECFAC40-1EE6-4793-A84A-5EB3A89A09B9}" dt="2025-03-11T20:38:05.133" v="291" actId="20577"/>
          <ac:graphicFrameMkLst>
            <pc:docMk/>
            <pc:sldMk cId="923590500" sldId="2146847470"/>
            <ac:graphicFrameMk id="14" creationId="{3F67F8FC-6608-7677-D4A0-E0481E7F39C0}"/>
          </ac:graphicFrameMkLst>
        </pc:graphicFrameChg>
      </pc:sldChg>
      <pc:sldChg chg="ord">
        <pc:chgData name="Maldonado-Greenlee, Lianne" userId="525c7285-978f-4548-9cbc-4ce7672adacf" providerId="ADAL" clId="{2ECFAC40-1EE6-4793-A84A-5EB3A89A09B9}" dt="2025-03-11T20:08:20.080" v="82"/>
        <pc:sldMkLst>
          <pc:docMk/>
          <pc:sldMk cId="1736358173" sldId="2147483059"/>
        </pc:sldMkLst>
      </pc:sldChg>
      <pc:sldChg chg="modNotesTx">
        <pc:chgData name="Maldonado-Greenlee, Lianne" userId="525c7285-978f-4548-9cbc-4ce7672adacf" providerId="ADAL" clId="{2ECFAC40-1EE6-4793-A84A-5EB3A89A09B9}" dt="2025-03-11T20:36:24.323" v="248" actId="6549"/>
        <pc:sldMkLst>
          <pc:docMk/>
          <pc:sldMk cId="3411806214" sldId="2147483120"/>
        </pc:sldMkLst>
      </pc:sldChg>
      <pc:sldChg chg="del">
        <pc:chgData name="Maldonado-Greenlee, Lianne" userId="525c7285-978f-4548-9cbc-4ce7672adacf" providerId="ADAL" clId="{2ECFAC40-1EE6-4793-A84A-5EB3A89A09B9}" dt="2025-03-11T19:58:09.283" v="1" actId="47"/>
        <pc:sldMkLst>
          <pc:docMk/>
          <pc:sldMk cId="2616792957" sldId="2147483126"/>
        </pc:sldMkLst>
      </pc:sldChg>
      <pc:sldChg chg="ord">
        <pc:chgData name="Maldonado-Greenlee, Lianne" userId="525c7285-978f-4548-9cbc-4ce7672adacf" providerId="ADAL" clId="{2ECFAC40-1EE6-4793-A84A-5EB3A89A09B9}" dt="2025-03-11T20:30:09.005" v="189"/>
        <pc:sldMkLst>
          <pc:docMk/>
          <pc:sldMk cId="4237357467" sldId="2147483128"/>
        </pc:sldMkLst>
      </pc:sldChg>
      <pc:sldChg chg="addSp delSp del mod ord">
        <pc:chgData name="Maldonado-Greenlee, Lianne" userId="525c7285-978f-4548-9cbc-4ce7672adacf" providerId="ADAL" clId="{2ECFAC40-1EE6-4793-A84A-5EB3A89A09B9}" dt="2025-03-11T20:00:59.881" v="18" actId="2696"/>
        <pc:sldMkLst>
          <pc:docMk/>
          <pc:sldMk cId="2679189783" sldId="2147483133"/>
        </pc:sldMkLst>
        <pc:spChg chg="add del">
          <ac:chgData name="Maldonado-Greenlee, Lianne" userId="525c7285-978f-4548-9cbc-4ce7672adacf" providerId="ADAL" clId="{2ECFAC40-1EE6-4793-A84A-5EB3A89A09B9}" dt="2025-03-11T20:00:35.367" v="17" actId="478"/>
          <ac:spMkLst>
            <pc:docMk/>
            <pc:sldMk cId="2679189783" sldId="2147483133"/>
            <ac:spMk id="3" creationId="{DEF868FA-AE05-0505-5DB8-61B68AB5129F}"/>
          </ac:spMkLst>
        </pc:spChg>
      </pc:sldChg>
      <pc:sldChg chg="add ord">
        <pc:chgData name="Maldonado-Greenlee, Lianne" userId="525c7285-978f-4548-9cbc-4ce7672adacf" providerId="ADAL" clId="{2ECFAC40-1EE6-4793-A84A-5EB3A89A09B9}" dt="2025-03-11T20:01:28.918" v="21"/>
        <pc:sldMkLst>
          <pc:docMk/>
          <pc:sldMk cId="2702766619" sldId="2147483133"/>
        </pc:sldMkLst>
      </pc:sldChg>
      <pc:sldChg chg="modSp mod ord">
        <pc:chgData name="Maldonado-Greenlee, Lianne" userId="525c7285-978f-4548-9cbc-4ce7672adacf" providerId="ADAL" clId="{2ECFAC40-1EE6-4793-A84A-5EB3A89A09B9}" dt="2025-03-11T20:13:25.250" v="183" actId="14100"/>
        <pc:sldMkLst>
          <pc:docMk/>
          <pc:sldMk cId="1914788293" sldId="2147483134"/>
        </pc:sldMkLst>
        <pc:spChg chg="mod">
          <ac:chgData name="Maldonado-Greenlee, Lianne" userId="525c7285-978f-4548-9cbc-4ce7672adacf" providerId="ADAL" clId="{2ECFAC40-1EE6-4793-A84A-5EB3A89A09B9}" dt="2025-03-11T20:13:25.250" v="183" actId="14100"/>
          <ac:spMkLst>
            <pc:docMk/>
            <pc:sldMk cId="1914788293" sldId="2147483134"/>
            <ac:spMk id="3" creationId="{A9E37571-2F00-1CE7-7470-D41AFDA8D341}"/>
          </ac:spMkLst>
        </pc:spChg>
        <pc:spChg chg="mod">
          <ac:chgData name="Maldonado-Greenlee, Lianne" userId="525c7285-978f-4548-9cbc-4ce7672adacf" providerId="ADAL" clId="{2ECFAC40-1EE6-4793-A84A-5EB3A89A09B9}" dt="2025-03-11T20:12:54.192" v="174" actId="14100"/>
          <ac:spMkLst>
            <pc:docMk/>
            <pc:sldMk cId="1914788293" sldId="2147483134"/>
            <ac:spMk id="4" creationId="{80C640E0-562E-CB2B-74EA-0DF53AF20313}"/>
          </ac:spMkLst>
        </pc:spChg>
        <pc:picChg chg="mod">
          <ac:chgData name="Maldonado-Greenlee, Lianne" userId="525c7285-978f-4548-9cbc-4ce7672adacf" providerId="ADAL" clId="{2ECFAC40-1EE6-4793-A84A-5EB3A89A09B9}" dt="2025-03-11T20:12:38.608" v="172" actId="14100"/>
          <ac:picMkLst>
            <pc:docMk/>
            <pc:sldMk cId="1914788293" sldId="2147483134"/>
            <ac:picMk id="7" creationId="{9F66B817-4BB5-D201-9EC1-8F0F3E39651A}"/>
          </ac:picMkLst>
        </pc:picChg>
      </pc:sldChg>
      <pc:sldChg chg="modSp del mod">
        <pc:chgData name="Maldonado-Greenlee, Lianne" userId="525c7285-978f-4548-9cbc-4ce7672adacf" providerId="ADAL" clId="{2ECFAC40-1EE6-4793-A84A-5EB3A89A09B9}" dt="2025-03-11T20:12:01.718" v="171" actId="47"/>
        <pc:sldMkLst>
          <pc:docMk/>
          <pc:sldMk cId="1027314694" sldId="2147483138"/>
        </pc:sldMkLst>
        <pc:spChg chg="mod">
          <ac:chgData name="Maldonado-Greenlee, Lianne" userId="525c7285-978f-4548-9cbc-4ce7672adacf" providerId="ADAL" clId="{2ECFAC40-1EE6-4793-A84A-5EB3A89A09B9}" dt="2025-03-11T20:08:32.096" v="83" actId="21"/>
          <ac:spMkLst>
            <pc:docMk/>
            <pc:sldMk cId="1027314694" sldId="2147483138"/>
            <ac:spMk id="3" creationId="{A9E37571-2F00-1CE7-7470-D41AFDA8D341}"/>
          </ac:spMkLst>
        </pc:spChg>
      </pc:sldChg>
      <pc:sldChg chg="add del">
        <pc:chgData name="Maldonado-Greenlee, Lianne" userId="525c7285-978f-4548-9cbc-4ce7672adacf" providerId="ADAL" clId="{2ECFAC40-1EE6-4793-A84A-5EB3A89A09B9}" dt="2025-03-11T20:28:51.126" v="186" actId="47"/>
        <pc:sldMkLst>
          <pc:docMk/>
          <pc:sldMk cId="2310935170" sldId="2147483139"/>
        </pc:sldMkLst>
      </pc:sldChg>
      <pc:sldChg chg="add del ord">
        <pc:chgData name="Maldonado-Greenlee, Lianne" userId="525c7285-978f-4548-9cbc-4ce7672adacf" providerId="ADAL" clId="{2ECFAC40-1EE6-4793-A84A-5EB3A89A09B9}" dt="2025-03-11T20:28:49.817" v="185" actId="47"/>
        <pc:sldMkLst>
          <pc:docMk/>
          <pc:sldMk cId="1471087429" sldId="2147483140"/>
        </pc:sldMkLst>
      </pc:sldChg>
      <pc:sldMasterChg chg="delSldLayout">
        <pc:chgData name="Maldonado-Greenlee, Lianne" userId="525c7285-978f-4548-9cbc-4ce7672adacf" providerId="ADAL" clId="{2ECFAC40-1EE6-4793-A84A-5EB3A89A09B9}" dt="2025-03-11T19:58:11.100" v="2" actId="47"/>
        <pc:sldMasterMkLst>
          <pc:docMk/>
          <pc:sldMasterMk cId="7918251" sldId="2147483660"/>
        </pc:sldMasterMkLst>
        <pc:sldLayoutChg chg="del">
          <pc:chgData name="Maldonado-Greenlee, Lianne" userId="525c7285-978f-4548-9cbc-4ce7672adacf" providerId="ADAL" clId="{2ECFAC40-1EE6-4793-A84A-5EB3A89A09B9}" dt="2025-03-11T19:58:11.100" v="2" actId="47"/>
          <pc:sldLayoutMkLst>
            <pc:docMk/>
            <pc:sldMasterMk cId="7918251" sldId="2147483660"/>
            <pc:sldLayoutMk cId="2320554935" sldId="2147483678"/>
          </pc:sldLayoutMkLst>
        </pc:sldLayoutChg>
      </pc:sldMasterChg>
      <pc:sldMasterChg chg="del delSldLayout">
        <pc:chgData name="Maldonado-Greenlee, Lianne" userId="525c7285-978f-4548-9cbc-4ce7672adacf" providerId="ADAL" clId="{2ECFAC40-1EE6-4793-A84A-5EB3A89A09B9}" dt="2025-03-11T20:14:15.922" v="184" actId="47"/>
        <pc:sldMasterMkLst>
          <pc:docMk/>
          <pc:sldMasterMk cId="1453938175" sldId="2147483672"/>
        </pc:sldMasterMkLst>
        <pc:sldLayoutChg chg="del">
          <pc:chgData name="Maldonado-Greenlee, Lianne" userId="525c7285-978f-4548-9cbc-4ce7672adacf" providerId="ADAL" clId="{2ECFAC40-1EE6-4793-A84A-5EB3A89A09B9}" dt="2025-03-11T20:14:15.922" v="184" actId="47"/>
          <pc:sldLayoutMkLst>
            <pc:docMk/>
            <pc:sldMasterMk cId="1453938175" sldId="2147483672"/>
            <pc:sldLayoutMk cId="1036988559" sldId="2147483673"/>
          </pc:sldLayoutMkLst>
        </pc:sldLayoutChg>
        <pc:sldLayoutChg chg="del">
          <pc:chgData name="Maldonado-Greenlee, Lianne" userId="525c7285-978f-4548-9cbc-4ce7672adacf" providerId="ADAL" clId="{2ECFAC40-1EE6-4793-A84A-5EB3A89A09B9}" dt="2025-03-11T20:14:15.922" v="184" actId="47"/>
          <pc:sldLayoutMkLst>
            <pc:docMk/>
            <pc:sldMasterMk cId="1453938175" sldId="2147483672"/>
            <pc:sldLayoutMk cId="1721427571" sldId="2147483674"/>
          </pc:sldLayoutMkLst>
        </pc:sldLayoutChg>
        <pc:sldLayoutChg chg="del">
          <pc:chgData name="Maldonado-Greenlee, Lianne" userId="525c7285-978f-4548-9cbc-4ce7672adacf" providerId="ADAL" clId="{2ECFAC40-1EE6-4793-A84A-5EB3A89A09B9}" dt="2025-03-11T20:14:15.922" v="184" actId="47"/>
          <pc:sldLayoutMkLst>
            <pc:docMk/>
            <pc:sldMasterMk cId="1453938175" sldId="2147483672"/>
            <pc:sldLayoutMk cId="1028333095" sldId="2147483675"/>
          </pc:sldLayoutMkLst>
        </pc:sldLayoutChg>
        <pc:sldLayoutChg chg="del">
          <pc:chgData name="Maldonado-Greenlee, Lianne" userId="525c7285-978f-4548-9cbc-4ce7672adacf" providerId="ADAL" clId="{2ECFAC40-1EE6-4793-A84A-5EB3A89A09B9}" dt="2025-03-11T20:14:15.922" v="184" actId="47"/>
          <pc:sldLayoutMkLst>
            <pc:docMk/>
            <pc:sldMasterMk cId="1453938175" sldId="2147483672"/>
            <pc:sldLayoutMk cId="4252428272" sldId="2147483676"/>
          </pc:sldLayoutMkLst>
        </pc:sldLayoutChg>
        <pc:sldLayoutChg chg="del">
          <pc:chgData name="Maldonado-Greenlee, Lianne" userId="525c7285-978f-4548-9cbc-4ce7672adacf" providerId="ADAL" clId="{2ECFAC40-1EE6-4793-A84A-5EB3A89A09B9}" dt="2025-03-11T20:14:15.922" v="184" actId="47"/>
          <pc:sldLayoutMkLst>
            <pc:docMk/>
            <pc:sldMasterMk cId="1453938175" sldId="2147483672"/>
            <pc:sldLayoutMk cId="3112573334" sldId="2147483677"/>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0.svg"/><Relationship Id="rId4" Type="http://schemas.openxmlformats.org/officeDocument/2006/relationships/image" Target="../media/image26.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9AE25-4DE3-472D-B612-74798CBF2CD6}" type="doc">
      <dgm:prSet loTypeId="urn:microsoft.com/office/officeart/2008/layout/HexagonCluster" loCatId="relationship" qsTypeId="urn:microsoft.com/office/officeart/2005/8/quickstyle/simple1" qsCatId="simple" csTypeId="urn:microsoft.com/office/officeart/2005/8/colors/accent1_1" csCatId="accent1" phldr="1"/>
      <dgm:spPr/>
      <dgm:t>
        <a:bodyPr/>
        <a:lstStyle/>
        <a:p>
          <a:endParaRPr lang="en-US"/>
        </a:p>
      </dgm:t>
    </dgm:pt>
    <dgm:pt modelId="{C91B5F73-A221-4264-8091-2524C54FAE3C}">
      <dgm:prSet/>
      <dgm:spPr>
        <a:solidFill>
          <a:schemeClr val="accent1"/>
        </a:solidFill>
      </dgm:spPr>
      <dgm:t>
        <a:bodyPr/>
        <a:lstStyle/>
        <a:p>
          <a:r>
            <a:rPr lang="en-US" b="1" dirty="0">
              <a:solidFill>
                <a:schemeClr val="bg1"/>
              </a:solidFill>
            </a:rPr>
            <a:t>Mission-Aligned</a:t>
          </a:r>
          <a:r>
            <a:rPr lang="en-US" dirty="0"/>
            <a:t> </a:t>
          </a:r>
        </a:p>
      </dgm:t>
    </dgm:pt>
    <dgm:pt modelId="{89837EB2-0B04-4703-A113-BE7F4D59DAD4}" type="parTrans" cxnId="{E34E1AEB-ED92-4CE0-86DF-605EA216A429}">
      <dgm:prSet/>
      <dgm:spPr/>
      <dgm:t>
        <a:bodyPr/>
        <a:lstStyle/>
        <a:p>
          <a:endParaRPr lang="en-US"/>
        </a:p>
      </dgm:t>
    </dgm:pt>
    <dgm:pt modelId="{6912F16B-0910-4446-9BC5-2A6A04AED554}" type="sibTrans" cxnId="{E34E1AEB-ED92-4CE0-86DF-605EA216A429}">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t>
        <a:bodyPr/>
        <a:lstStyle/>
        <a:p>
          <a:endParaRPr lang="en-US"/>
        </a:p>
      </dgm:t>
      <dgm:extLst>
        <a:ext uri="{E40237B7-FDA0-4F09-8148-C483321AD2D9}">
          <dgm14:cNvPr xmlns:dgm14="http://schemas.microsoft.com/office/drawing/2010/diagram" id="0" name="" descr="Map compass with solid fill"/>
        </a:ext>
      </dgm:extLst>
    </dgm:pt>
    <dgm:pt modelId="{5BA79766-9B56-47E3-8B9A-43EA0E217FCD}">
      <dgm:prSet/>
      <dgm:spPr>
        <a:solidFill>
          <a:schemeClr val="accent1"/>
        </a:solidFill>
      </dgm:spPr>
      <dgm:t>
        <a:bodyPr/>
        <a:lstStyle/>
        <a:p>
          <a:r>
            <a:rPr lang="en-US" b="1" dirty="0">
              <a:solidFill>
                <a:schemeClr val="bg1"/>
              </a:solidFill>
            </a:rPr>
            <a:t>Vision 2030 Aligned</a:t>
          </a:r>
        </a:p>
      </dgm:t>
    </dgm:pt>
    <dgm:pt modelId="{0B800717-E914-4FD8-A7A9-AD29BEC0E267}" type="parTrans" cxnId="{ED677758-6AC6-40DD-B63B-7D79F9C69D16}">
      <dgm:prSet/>
      <dgm:spPr/>
      <dgm:t>
        <a:bodyPr/>
        <a:lstStyle/>
        <a:p>
          <a:endParaRPr lang="en-US"/>
        </a:p>
      </dgm:t>
    </dgm:pt>
    <dgm:pt modelId="{B4ADCB26-0302-4433-A2D6-5F4A4A9EC9D5}" type="sibTrans" cxnId="{ED677758-6AC6-40DD-B63B-7D79F9C69D16}">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t>
        <a:bodyPr/>
        <a:lstStyle/>
        <a:p>
          <a:endParaRPr lang="en-US"/>
        </a:p>
      </dgm:t>
      <dgm:extLst>
        <a:ext uri="{E40237B7-FDA0-4F09-8148-C483321AD2D9}">
          <dgm14:cNvPr xmlns:dgm14="http://schemas.microsoft.com/office/drawing/2010/diagram" id="0" name="" descr="Eye outline"/>
        </a:ext>
      </dgm:extLst>
    </dgm:pt>
    <dgm:pt modelId="{260382C5-96A9-4AC5-913B-439FF82FB02F}">
      <dgm:prSet/>
      <dgm:spPr>
        <a:solidFill>
          <a:schemeClr val="accent1"/>
        </a:solidFill>
      </dgm:spPr>
      <dgm:t>
        <a:bodyPr/>
        <a:lstStyle/>
        <a:p>
          <a:r>
            <a:rPr lang="en-US" b="1" dirty="0">
              <a:solidFill>
                <a:schemeClr val="bg1"/>
              </a:solidFill>
            </a:rPr>
            <a:t>Direction and Flexibility</a:t>
          </a:r>
        </a:p>
      </dgm:t>
    </dgm:pt>
    <dgm:pt modelId="{68226E57-3D9E-4A40-9F4F-A872E51D0F52}" type="parTrans" cxnId="{6943AA7F-12EB-4C0F-9D53-C3CDC7C124AC}">
      <dgm:prSet/>
      <dgm:spPr/>
      <dgm:t>
        <a:bodyPr/>
        <a:lstStyle/>
        <a:p>
          <a:endParaRPr lang="en-US"/>
        </a:p>
      </dgm:t>
    </dgm:pt>
    <dgm:pt modelId="{37F02E94-7EA7-49E4-8E4F-3120A62B8FC1}" type="sibTrans" cxnId="{6943AA7F-12EB-4C0F-9D53-C3CDC7C124AC}">
      <dgm:prSet/>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t>
        <a:bodyPr/>
        <a:lstStyle/>
        <a:p>
          <a:endParaRPr lang="en-US"/>
        </a:p>
      </dgm:t>
      <dgm:extLst>
        <a:ext uri="{E40237B7-FDA0-4F09-8148-C483321AD2D9}">
          <dgm14:cNvPr xmlns:dgm14="http://schemas.microsoft.com/office/drawing/2010/diagram" id="0" name="" descr="Playbook outline"/>
        </a:ext>
      </dgm:extLst>
    </dgm:pt>
    <dgm:pt modelId="{F825DE2B-A6F2-460A-B880-2B75F97755B6}">
      <dgm:prSet/>
      <dgm:spPr>
        <a:solidFill>
          <a:schemeClr val="accent1"/>
        </a:solidFill>
      </dgm:spPr>
      <dgm:t>
        <a:bodyPr/>
        <a:lstStyle/>
        <a:p>
          <a:r>
            <a:rPr lang="en-US" b="1" dirty="0">
              <a:solidFill>
                <a:schemeClr val="bg1"/>
              </a:solidFill>
            </a:rPr>
            <a:t>Measurable Outcomes</a:t>
          </a:r>
        </a:p>
      </dgm:t>
    </dgm:pt>
    <dgm:pt modelId="{6374F20F-4B7D-426A-9329-6AEF66037026}" type="parTrans" cxnId="{E7340FC2-406A-478C-838F-0B613271903C}">
      <dgm:prSet/>
      <dgm:spPr/>
      <dgm:t>
        <a:bodyPr/>
        <a:lstStyle/>
        <a:p>
          <a:endParaRPr lang="en-US"/>
        </a:p>
      </dgm:t>
    </dgm:pt>
    <dgm:pt modelId="{2E05798B-63FA-49A5-AAE5-F5299D29C117}" type="sibTrans" cxnId="{E7340FC2-406A-478C-838F-0B613271903C}">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t>
        <a:bodyPr/>
        <a:lstStyle/>
        <a:p>
          <a:endParaRPr lang="en-US"/>
        </a:p>
      </dgm:t>
      <dgm:extLst>
        <a:ext uri="{E40237B7-FDA0-4F09-8148-C483321AD2D9}">
          <dgm14:cNvPr xmlns:dgm14="http://schemas.microsoft.com/office/drawing/2010/diagram" id="0" name="" descr="Clipboard Partially Checked outline"/>
        </a:ext>
      </dgm:extLst>
    </dgm:pt>
    <dgm:pt modelId="{2475CF49-162E-4376-92DE-907E794E8337}">
      <dgm:prSet/>
      <dgm:spPr>
        <a:solidFill>
          <a:schemeClr val="accent1"/>
        </a:solidFill>
      </dgm:spPr>
      <dgm:t>
        <a:bodyPr/>
        <a:lstStyle/>
        <a:p>
          <a:r>
            <a:rPr lang="en-US" b="1" dirty="0">
              <a:solidFill>
                <a:schemeClr val="bg1"/>
              </a:solidFill>
            </a:rPr>
            <a:t>Foundation for Implementation and Accountability</a:t>
          </a:r>
        </a:p>
      </dgm:t>
    </dgm:pt>
    <dgm:pt modelId="{E326E5DE-FEC1-4513-AB69-EEAC9B3450E5}" type="parTrans" cxnId="{6D83CB63-DAF8-4F35-AF4E-E125B25C7EAB}">
      <dgm:prSet/>
      <dgm:spPr/>
      <dgm:t>
        <a:bodyPr/>
        <a:lstStyle/>
        <a:p>
          <a:endParaRPr lang="en-US"/>
        </a:p>
      </dgm:t>
    </dgm:pt>
    <dgm:pt modelId="{3F5D926B-F5E4-441C-A234-39E76CA2AF4B}" type="sibTrans" cxnId="{6D83CB63-DAF8-4F35-AF4E-E125B25C7EAB}">
      <dgm:prSet/>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dgm:spPr>
      <dgm:t>
        <a:bodyPr/>
        <a:lstStyle/>
        <a:p>
          <a:endParaRPr lang="en-US"/>
        </a:p>
      </dgm:t>
      <dgm:extLst>
        <a:ext uri="{E40237B7-FDA0-4F09-8148-C483321AD2D9}">
          <dgm14:cNvPr xmlns:dgm14="http://schemas.microsoft.com/office/drawing/2010/diagram" id="0" name="" descr="Cheers with solid fill"/>
        </a:ext>
      </dgm:extLst>
    </dgm:pt>
    <dgm:pt modelId="{AEE93954-B75D-41AE-86FB-6E0E170E4076}">
      <dgm:prSet/>
      <dgm:spPr>
        <a:solidFill>
          <a:schemeClr val="accent1"/>
        </a:solidFill>
      </dgm:spPr>
      <dgm:t>
        <a:bodyPr/>
        <a:lstStyle/>
        <a:p>
          <a:r>
            <a:rPr lang="en-US" b="1" dirty="0">
              <a:solidFill>
                <a:schemeClr val="bg1"/>
              </a:solidFill>
            </a:rPr>
            <a:t>Comprehensive &amp; Holistic</a:t>
          </a:r>
        </a:p>
      </dgm:t>
    </dgm:pt>
    <dgm:pt modelId="{F71F591D-083A-4063-B6B2-09E4CB0B7BA9}" type="parTrans" cxnId="{0DE4FE1E-77F6-407E-BD8B-015FD5F6B797}">
      <dgm:prSet/>
      <dgm:spPr/>
      <dgm:t>
        <a:bodyPr/>
        <a:lstStyle/>
        <a:p>
          <a:endParaRPr lang="en-US"/>
        </a:p>
      </dgm:t>
    </dgm:pt>
    <dgm:pt modelId="{3085E88E-EFC3-463D-AD9B-823FEDCB6942}" type="sibTrans" cxnId="{0DE4FE1E-77F6-407E-BD8B-015FD5F6B797}">
      <dgm:prSet/>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dgm:spPr>
      <dgm:t>
        <a:bodyPr/>
        <a:lstStyle/>
        <a:p>
          <a:endParaRPr lang="en-US"/>
        </a:p>
      </dgm:t>
      <dgm:extLst>
        <a:ext uri="{E40237B7-FDA0-4F09-8148-C483321AD2D9}">
          <dgm14:cNvPr xmlns:dgm14="http://schemas.microsoft.com/office/drawing/2010/diagram" id="0" name="" descr="Aperture with solid fill"/>
        </a:ext>
      </dgm:extLst>
    </dgm:pt>
    <dgm:pt modelId="{57FC2245-C0C4-4214-80F8-37A5E58C4EDE}" type="pres">
      <dgm:prSet presAssocID="{07B9AE25-4DE3-472D-B612-74798CBF2CD6}" presName="Name0" presStyleCnt="0">
        <dgm:presLayoutVars>
          <dgm:chMax val="21"/>
          <dgm:chPref val="21"/>
        </dgm:presLayoutVars>
      </dgm:prSet>
      <dgm:spPr/>
    </dgm:pt>
    <dgm:pt modelId="{FFCD07EC-2B56-4684-8122-2EA12EC9CE3E}" type="pres">
      <dgm:prSet presAssocID="{C91B5F73-A221-4264-8091-2524C54FAE3C}" presName="text1" presStyleCnt="0"/>
      <dgm:spPr/>
    </dgm:pt>
    <dgm:pt modelId="{BF8FD401-BBDD-4FBD-AD1A-B226BE827F26}" type="pres">
      <dgm:prSet presAssocID="{C91B5F73-A221-4264-8091-2524C54FAE3C}" presName="textRepeatNode" presStyleLbl="alignNode1" presStyleIdx="0" presStyleCnt="6">
        <dgm:presLayoutVars>
          <dgm:chMax val="0"/>
          <dgm:chPref val="0"/>
          <dgm:bulletEnabled val="1"/>
        </dgm:presLayoutVars>
      </dgm:prSet>
      <dgm:spPr/>
    </dgm:pt>
    <dgm:pt modelId="{42F62E40-9904-456D-AD1E-4F057A0F4A82}" type="pres">
      <dgm:prSet presAssocID="{C91B5F73-A221-4264-8091-2524C54FAE3C}" presName="textaccent1" presStyleCnt="0"/>
      <dgm:spPr/>
    </dgm:pt>
    <dgm:pt modelId="{2221F3B4-367A-4F90-8D59-2953F315BA4F}" type="pres">
      <dgm:prSet presAssocID="{C91B5F73-A221-4264-8091-2524C54FAE3C}" presName="accentRepeatNode" presStyleLbl="solidAlignAcc1" presStyleIdx="0" presStyleCnt="12"/>
      <dgm:spPr/>
    </dgm:pt>
    <dgm:pt modelId="{09EE0D69-7BB0-4E23-856E-604852975242}" type="pres">
      <dgm:prSet presAssocID="{6912F16B-0910-4446-9BC5-2A6A04AED554}" presName="image1" presStyleCnt="0"/>
      <dgm:spPr/>
    </dgm:pt>
    <dgm:pt modelId="{99AE118C-8A07-4B70-99F6-B58F8309D613}" type="pres">
      <dgm:prSet presAssocID="{6912F16B-0910-4446-9BC5-2A6A04AED554}" presName="imageRepeatNode" presStyleLbl="alignAcc1" presStyleIdx="0" presStyleCnt="6"/>
      <dgm:spPr/>
    </dgm:pt>
    <dgm:pt modelId="{9B98517D-967C-4EF0-A4C4-B4519DD056E3}" type="pres">
      <dgm:prSet presAssocID="{6912F16B-0910-4446-9BC5-2A6A04AED554}" presName="imageaccent1" presStyleCnt="0"/>
      <dgm:spPr/>
    </dgm:pt>
    <dgm:pt modelId="{21932D97-23F3-4E1E-AEDE-479561D21531}" type="pres">
      <dgm:prSet presAssocID="{6912F16B-0910-4446-9BC5-2A6A04AED554}" presName="accentRepeatNode" presStyleLbl="solidAlignAcc1" presStyleIdx="1" presStyleCnt="12"/>
      <dgm:spPr/>
    </dgm:pt>
    <dgm:pt modelId="{41E99A24-6C98-4FA2-916A-14CB1DBF30ED}" type="pres">
      <dgm:prSet presAssocID="{5BA79766-9B56-47E3-8B9A-43EA0E217FCD}" presName="text2" presStyleCnt="0"/>
      <dgm:spPr/>
    </dgm:pt>
    <dgm:pt modelId="{A2E4EFF8-ADF3-440A-8C89-0CF40C81C04F}" type="pres">
      <dgm:prSet presAssocID="{5BA79766-9B56-47E3-8B9A-43EA0E217FCD}" presName="textRepeatNode" presStyleLbl="alignNode1" presStyleIdx="1" presStyleCnt="6">
        <dgm:presLayoutVars>
          <dgm:chMax val="0"/>
          <dgm:chPref val="0"/>
          <dgm:bulletEnabled val="1"/>
        </dgm:presLayoutVars>
      </dgm:prSet>
      <dgm:spPr/>
    </dgm:pt>
    <dgm:pt modelId="{20A11DC9-13D4-4529-9301-A7EF50ED4053}" type="pres">
      <dgm:prSet presAssocID="{5BA79766-9B56-47E3-8B9A-43EA0E217FCD}" presName="textaccent2" presStyleCnt="0"/>
      <dgm:spPr/>
    </dgm:pt>
    <dgm:pt modelId="{4C64E6A5-A5FD-4A68-A6E7-22947EDD154B}" type="pres">
      <dgm:prSet presAssocID="{5BA79766-9B56-47E3-8B9A-43EA0E217FCD}" presName="accentRepeatNode" presStyleLbl="solidAlignAcc1" presStyleIdx="2" presStyleCnt="12"/>
      <dgm:spPr/>
    </dgm:pt>
    <dgm:pt modelId="{605A9E5A-CE4D-4847-97FD-1D85AFAE1B58}" type="pres">
      <dgm:prSet presAssocID="{B4ADCB26-0302-4433-A2D6-5F4A4A9EC9D5}" presName="image2" presStyleCnt="0"/>
      <dgm:spPr/>
    </dgm:pt>
    <dgm:pt modelId="{2AA29ED6-3DA2-4CA5-87B4-91D8B3ACDEF9}" type="pres">
      <dgm:prSet presAssocID="{B4ADCB26-0302-4433-A2D6-5F4A4A9EC9D5}" presName="imageRepeatNode" presStyleLbl="alignAcc1" presStyleIdx="1" presStyleCnt="6"/>
      <dgm:spPr/>
    </dgm:pt>
    <dgm:pt modelId="{1880D7C7-8D9E-47CA-948E-529E3E4E2615}" type="pres">
      <dgm:prSet presAssocID="{B4ADCB26-0302-4433-A2D6-5F4A4A9EC9D5}" presName="imageaccent2" presStyleCnt="0"/>
      <dgm:spPr/>
    </dgm:pt>
    <dgm:pt modelId="{928BF558-42FD-4022-B5AC-D6157901184F}" type="pres">
      <dgm:prSet presAssocID="{B4ADCB26-0302-4433-A2D6-5F4A4A9EC9D5}" presName="accentRepeatNode" presStyleLbl="solidAlignAcc1" presStyleIdx="3" presStyleCnt="12"/>
      <dgm:spPr/>
    </dgm:pt>
    <dgm:pt modelId="{E28465E0-533B-4E23-A16D-98E3B9252DE6}" type="pres">
      <dgm:prSet presAssocID="{260382C5-96A9-4AC5-913B-439FF82FB02F}" presName="text3" presStyleCnt="0"/>
      <dgm:spPr/>
    </dgm:pt>
    <dgm:pt modelId="{20F9E64D-A492-4794-8C2B-FF895A39FE37}" type="pres">
      <dgm:prSet presAssocID="{260382C5-96A9-4AC5-913B-439FF82FB02F}" presName="textRepeatNode" presStyleLbl="alignNode1" presStyleIdx="2" presStyleCnt="6">
        <dgm:presLayoutVars>
          <dgm:chMax val="0"/>
          <dgm:chPref val="0"/>
          <dgm:bulletEnabled val="1"/>
        </dgm:presLayoutVars>
      </dgm:prSet>
      <dgm:spPr/>
    </dgm:pt>
    <dgm:pt modelId="{962FE622-BAE9-4EDC-B24F-2DF49BC4CBF5}" type="pres">
      <dgm:prSet presAssocID="{260382C5-96A9-4AC5-913B-439FF82FB02F}" presName="textaccent3" presStyleCnt="0"/>
      <dgm:spPr/>
    </dgm:pt>
    <dgm:pt modelId="{97E5B561-BBF4-417F-BDF8-26467A3BF6C7}" type="pres">
      <dgm:prSet presAssocID="{260382C5-96A9-4AC5-913B-439FF82FB02F}" presName="accentRepeatNode" presStyleLbl="solidAlignAcc1" presStyleIdx="4" presStyleCnt="12"/>
      <dgm:spPr/>
    </dgm:pt>
    <dgm:pt modelId="{54CA3E02-E47D-41C3-B2DF-1D4B8BF29AD8}" type="pres">
      <dgm:prSet presAssocID="{37F02E94-7EA7-49E4-8E4F-3120A62B8FC1}" presName="image3" presStyleCnt="0"/>
      <dgm:spPr/>
    </dgm:pt>
    <dgm:pt modelId="{8E416DD7-4B61-469B-B48B-1D43C0C35D82}" type="pres">
      <dgm:prSet presAssocID="{37F02E94-7EA7-49E4-8E4F-3120A62B8FC1}" presName="imageRepeatNode" presStyleLbl="alignAcc1" presStyleIdx="2" presStyleCnt="6"/>
      <dgm:spPr/>
    </dgm:pt>
    <dgm:pt modelId="{E3E5972B-6F34-4E3D-AF3F-E4F5B8449F2D}" type="pres">
      <dgm:prSet presAssocID="{37F02E94-7EA7-49E4-8E4F-3120A62B8FC1}" presName="imageaccent3" presStyleCnt="0"/>
      <dgm:spPr/>
    </dgm:pt>
    <dgm:pt modelId="{51A0A422-2601-490C-B917-C479434451CE}" type="pres">
      <dgm:prSet presAssocID="{37F02E94-7EA7-49E4-8E4F-3120A62B8FC1}" presName="accentRepeatNode" presStyleLbl="solidAlignAcc1" presStyleIdx="5" presStyleCnt="12"/>
      <dgm:spPr/>
    </dgm:pt>
    <dgm:pt modelId="{8A70042D-B014-41B3-B2C1-326C911F1AED}" type="pres">
      <dgm:prSet presAssocID="{2475CF49-162E-4376-92DE-907E794E8337}" presName="text4" presStyleCnt="0"/>
      <dgm:spPr/>
    </dgm:pt>
    <dgm:pt modelId="{9E0AE0B1-34B8-4023-AEAF-BCFFA7371D6C}" type="pres">
      <dgm:prSet presAssocID="{2475CF49-162E-4376-92DE-907E794E8337}" presName="textRepeatNode" presStyleLbl="alignNode1" presStyleIdx="3" presStyleCnt="6">
        <dgm:presLayoutVars>
          <dgm:chMax val="0"/>
          <dgm:chPref val="0"/>
          <dgm:bulletEnabled val="1"/>
        </dgm:presLayoutVars>
      </dgm:prSet>
      <dgm:spPr/>
    </dgm:pt>
    <dgm:pt modelId="{CB95B01B-B31A-43FA-9BF4-0B37CFF7399C}" type="pres">
      <dgm:prSet presAssocID="{2475CF49-162E-4376-92DE-907E794E8337}" presName="textaccent4" presStyleCnt="0"/>
      <dgm:spPr/>
    </dgm:pt>
    <dgm:pt modelId="{8AB1F5A3-A2C0-43E9-8BA9-DB0ABBAC652E}" type="pres">
      <dgm:prSet presAssocID="{2475CF49-162E-4376-92DE-907E794E8337}" presName="accentRepeatNode" presStyleLbl="solidAlignAcc1" presStyleIdx="6" presStyleCnt="12"/>
      <dgm:spPr/>
    </dgm:pt>
    <dgm:pt modelId="{2E9120FE-63BA-48E5-B94C-D14EA53ABB58}" type="pres">
      <dgm:prSet presAssocID="{3F5D926B-F5E4-441C-A234-39E76CA2AF4B}" presName="image4" presStyleCnt="0"/>
      <dgm:spPr/>
    </dgm:pt>
    <dgm:pt modelId="{2B110E2A-F4EC-4763-871F-18A3BFE8A598}" type="pres">
      <dgm:prSet presAssocID="{3F5D926B-F5E4-441C-A234-39E76CA2AF4B}" presName="imageRepeatNode" presStyleLbl="alignAcc1" presStyleIdx="3" presStyleCnt="6"/>
      <dgm:spPr/>
    </dgm:pt>
    <dgm:pt modelId="{84BF1544-3B72-43A9-84E4-7AD5095C7F96}" type="pres">
      <dgm:prSet presAssocID="{3F5D926B-F5E4-441C-A234-39E76CA2AF4B}" presName="imageaccent4" presStyleCnt="0"/>
      <dgm:spPr/>
    </dgm:pt>
    <dgm:pt modelId="{31EE6998-D5E4-4AFF-8621-6069874016F6}" type="pres">
      <dgm:prSet presAssocID="{3F5D926B-F5E4-441C-A234-39E76CA2AF4B}" presName="accentRepeatNode" presStyleLbl="solidAlignAcc1" presStyleIdx="7" presStyleCnt="12"/>
      <dgm:spPr/>
    </dgm:pt>
    <dgm:pt modelId="{18FFAFB4-95CE-49DB-8DF1-1D7439A9B0F3}" type="pres">
      <dgm:prSet presAssocID="{F825DE2B-A6F2-460A-B880-2B75F97755B6}" presName="text5" presStyleCnt="0"/>
      <dgm:spPr/>
    </dgm:pt>
    <dgm:pt modelId="{BDFCD6DD-7077-443B-9B82-7D38D83D5D7A}" type="pres">
      <dgm:prSet presAssocID="{F825DE2B-A6F2-460A-B880-2B75F97755B6}" presName="textRepeatNode" presStyleLbl="alignNode1" presStyleIdx="4" presStyleCnt="6">
        <dgm:presLayoutVars>
          <dgm:chMax val="0"/>
          <dgm:chPref val="0"/>
          <dgm:bulletEnabled val="1"/>
        </dgm:presLayoutVars>
      </dgm:prSet>
      <dgm:spPr/>
    </dgm:pt>
    <dgm:pt modelId="{2E3A5488-405C-44B9-86E7-E781ACEA041B}" type="pres">
      <dgm:prSet presAssocID="{F825DE2B-A6F2-460A-B880-2B75F97755B6}" presName="textaccent5" presStyleCnt="0"/>
      <dgm:spPr/>
    </dgm:pt>
    <dgm:pt modelId="{03177DAD-03A3-42A9-90AA-653633791D82}" type="pres">
      <dgm:prSet presAssocID="{F825DE2B-A6F2-460A-B880-2B75F97755B6}" presName="accentRepeatNode" presStyleLbl="solidAlignAcc1" presStyleIdx="8" presStyleCnt="12"/>
      <dgm:spPr/>
    </dgm:pt>
    <dgm:pt modelId="{356C3C36-129D-4F67-A9E9-0811F1ACF1E9}" type="pres">
      <dgm:prSet presAssocID="{2E05798B-63FA-49A5-AAE5-F5299D29C117}" presName="image5" presStyleCnt="0"/>
      <dgm:spPr/>
    </dgm:pt>
    <dgm:pt modelId="{2461CE24-A05B-47A4-A10B-8A90C95AA2B0}" type="pres">
      <dgm:prSet presAssocID="{2E05798B-63FA-49A5-AAE5-F5299D29C117}" presName="imageRepeatNode" presStyleLbl="alignAcc1" presStyleIdx="4" presStyleCnt="6"/>
      <dgm:spPr/>
    </dgm:pt>
    <dgm:pt modelId="{D7A82640-6D36-4B20-9433-0B014B9D0861}" type="pres">
      <dgm:prSet presAssocID="{2E05798B-63FA-49A5-AAE5-F5299D29C117}" presName="imageaccent5" presStyleCnt="0"/>
      <dgm:spPr/>
    </dgm:pt>
    <dgm:pt modelId="{5A2B6F0F-8E7F-4264-BA8A-99A13D378B9A}" type="pres">
      <dgm:prSet presAssocID="{2E05798B-63FA-49A5-AAE5-F5299D29C117}" presName="accentRepeatNode" presStyleLbl="solidAlignAcc1" presStyleIdx="9" presStyleCnt="12"/>
      <dgm:spPr/>
    </dgm:pt>
    <dgm:pt modelId="{7DAD4C07-3800-49F1-A281-ACD7E663577A}" type="pres">
      <dgm:prSet presAssocID="{AEE93954-B75D-41AE-86FB-6E0E170E4076}" presName="text6" presStyleCnt="0"/>
      <dgm:spPr/>
    </dgm:pt>
    <dgm:pt modelId="{77E96BDB-A33E-455D-9B18-D488F01638F5}" type="pres">
      <dgm:prSet presAssocID="{AEE93954-B75D-41AE-86FB-6E0E170E4076}" presName="textRepeatNode" presStyleLbl="alignNode1" presStyleIdx="5" presStyleCnt="6">
        <dgm:presLayoutVars>
          <dgm:chMax val="0"/>
          <dgm:chPref val="0"/>
          <dgm:bulletEnabled val="1"/>
        </dgm:presLayoutVars>
      </dgm:prSet>
      <dgm:spPr/>
    </dgm:pt>
    <dgm:pt modelId="{EA031287-7EB9-4B5C-937E-793A4847D42A}" type="pres">
      <dgm:prSet presAssocID="{AEE93954-B75D-41AE-86FB-6E0E170E4076}" presName="textaccent6" presStyleCnt="0"/>
      <dgm:spPr/>
    </dgm:pt>
    <dgm:pt modelId="{6327D166-8398-4DA0-AF15-9B94487945A5}" type="pres">
      <dgm:prSet presAssocID="{AEE93954-B75D-41AE-86FB-6E0E170E4076}" presName="accentRepeatNode" presStyleLbl="solidAlignAcc1" presStyleIdx="10" presStyleCnt="12"/>
      <dgm:spPr/>
    </dgm:pt>
    <dgm:pt modelId="{A566FA8A-90F0-40C3-8D39-5E4DF42CD78E}" type="pres">
      <dgm:prSet presAssocID="{3085E88E-EFC3-463D-AD9B-823FEDCB6942}" presName="image6" presStyleCnt="0"/>
      <dgm:spPr/>
    </dgm:pt>
    <dgm:pt modelId="{AF7EDEBE-4B74-4D29-A1E3-9EBAC0389482}" type="pres">
      <dgm:prSet presAssocID="{3085E88E-EFC3-463D-AD9B-823FEDCB6942}" presName="imageRepeatNode" presStyleLbl="alignAcc1" presStyleIdx="5" presStyleCnt="6"/>
      <dgm:spPr/>
    </dgm:pt>
    <dgm:pt modelId="{CC64BC7C-2232-4FFD-81EA-1C2B5D37ADCE}" type="pres">
      <dgm:prSet presAssocID="{3085E88E-EFC3-463D-AD9B-823FEDCB6942}" presName="imageaccent6" presStyleCnt="0"/>
      <dgm:spPr/>
    </dgm:pt>
    <dgm:pt modelId="{F33541B6-97F7-49D0-A6C7-2B6C3A9E5763}" type="pres">
      <dgm:prSet presAssocID="{3085E88E-EFC3-463D-AD9B-823FEDCB6942}" presName="accentRepeatNode" presStyleLbl="solidAlignAcc1" presStyleIdx="11" presStyleCnt="12"/>
      <dgm:spPr/>
    </dgm:pt>
  </dgm:ptLst>
  <dgm:cxnLst>
    <dgm:cxn modelId="{FF35F019-D66C-4C8A-A2AD-370FA505F0B4}" type="presOf" srcId="{B4ADCB26-0302-4433-A2D6-5F4A4A9EC9D5}" destId="{2AA29ED6-3DA2-4CA5-87B4-91D8B3ACDEF9}" srcOrd="0" destOrd="0" presId="urn:microsoft.com/office/officeart/2008/layout/HexagonCluster"/>
    <dgm:cxn modelId="{0DE4FE1E-77F6-407E-BD8B-015FD5F6B797}" srcId="{07B9AE25-4DE3-472D-B612-74798CBF2CD6}" destId="{AEE93954-B75D-41AE-86FB-6E0E170E4076}" srcOrd="5" destOrd="0" parTransId="{F71F591D-083A-4063-B6B2-09E4CB0B7BA9}" sibTransId="{3085E88E-EFC3-463D-AD9B-823FEDCB6942}"/>
    <dgm:cxn modelId="{EA876528-5311-41EA-A780-D1C9ED6463E9}" type="presOf" srcId="{260382C5-96A9-4AC5-913B-439FF82FB02F}" destId="{20F9E64D-A492-4794-8C2B-FF895A39FE37}" srcOrd="0" destOrd="0" presId="urn:microsoft.com/office/officeart/2008/layout/HexagonCluster"/>
    <dgm:cxn modelId="{6D83CB63-DAF8-4F35-AF4E-E125B25C7EAB}" srcId="{07B9AE25-4DE3-472D-B612-74798CBF2CD6}" destId="{2475CF49-162E-4376-92DE-907E794E8337}" srcOrd="3" destOrd="0" parTransId="{E326E5DE-FEC1-4513-AB69-EEAC9B3450E5}" sibTransId="{3F5D926B-F5E4-441C-A234-39E76CA2AF4B}"/>
    <dgm:cxn modelId="{A1D4B166-DA39-435A-B7ED-B410A7A2AF39}" type="presOf" srcId="{5BA79766-9B56-47E3-8B9A-43EA0E217FCD}" destId="{A2E4EFF8-ADF3-440A-8C89-0CF40C81C04F}" srcOrd="0" destOrd="0" presId="urn:microsoft.com/office/officeart/2008/layout/HexagonCluster"/>
    <dgm:cxn modelId="{877DC749-2410-40EC-909D-074C1B6206B0}" type="presOf" srcId="{6912F16B-0910-4446-9BC5-2A6A04AED554}" destId="{99AE118C-8A07-4B70-99F6-B58F8309D613}" srcOrd="0" destOrd="0" presId="urn:microsoft.com/office/officeart/2008/layout/HexagonCluster"/>
    <dgm:cxn modelId="{14AC4B6B-0C65-466A-9B30-01BA9492EAC1}" type="presOf" srcId="{C91B5F73-A221-4264-8091-2524C54FAE3C}" destId="{BF8FD401-BBDD-4FBD-AD1A-B226BE827F26}" srcOrd="0" destOrd="0" presId="urn:microsoft.com/office/officeart/2008/layout/HexagonCluster"/>
    <dgm:cxn modelId="{ED677758-6AC6-40DD-B63B-7D79F9C69D16}" srcId="{07B9AE25-4DE3-472D-B612-74798CBF2CD6}" destId="{5BA79766-9B56-47E3-8B9A-43EA0E217FCD}" srcOrd="1" destOrd="0" parTransId="{0B800717-E914-4FD8-A7A9-AD29BEC0E267}" sibTransId="{B4ADCB26-0302-4433-A2D6-5F4A4A9EC9D5}"/>
    <dgm:cxn modelId="{F7BBCE78-5216-4734-AF05-3D0D91377464}" type="presOf" srcId="{3F5D926B-F5E4-441C-A234-39E76CA2AF4B}" destId="{2B110E2A-F4EC-4763-871F-18A3BFE8A598}" srcOrd="0" destOrd="0" presId="urn:microsoft.com/office/officeart/2008/layout/HexagonCluster"/>
    <dgm:cxn modelId="{6943AA7F-12EB-4C0F-9D53-C3CDC7C124AC}" srcId="{07B9AE25-4DE3-472D-B612-74798CBF2CD6}" destId="{260382C5-96A9-4AC5-913B-439FF82FB02F}" srcOrd="2" destOrd="0" parTransId="{68226E57-3D9E-4A40-9F4F-A872E51D0F52}" sibTransId="{37F02E94-7EA7-49E4-8E4F-3120A62B8FC1}"/>
    <dgm:cxn modelId="{383C6788-7996-4046-8223-3C1D00E9E943}" type="presOf" srcId="{F825DE2B-A6F2-460A-B880-2B75F97755B6}" destId="{BDFCD6DD-7077-443B-9B82-7D38D83D5D7A}" srcOrd="0" destOrd="0" presId="urn:microsoft.com/office/officeart/2008/layout/HexagonCluster"/>
    <dgm:cxn modelId="{6CFDC68D-8266-4169-A98C-78437559A1B0}" type="presOf" srcId="{07B9AE25-4DE3-472D-B612-74798CBF2CD6}" destId="{57FC2245-C0C4-4214-80F8-37A5E58C4EDE}" srcOrd="0" destOrd="0" presId="urn:microsoft.com/office/officeart/2008/layout/HexagonCluster"/>
    <dgm:cxn modelId="{144A11A8-0098-4D86-A338-AC422A1735CF}" type="presOf" srcId="{AEE93954-B75D-41AE-86FB-6E0E170E4076}" destId="{77E96BDB-A33E-455D-9B18-D488F01638F5}" srcOrd="0" destOrd="0" presId="urn:microsoft.com/office/officeart/2008/layout/HexagonCluster"/>
    <dgm:cxn modelId="{AFA54AB4-6177-4869-A802-EE4298185386}" type="presOf" srcId="{2E05798B-63FA-49A5-AAE5-F5299D29C117}" destId="{2461CE24-A05B-47A4-A10B-8A90C95AA2B0}" srcOrd="0" destOrd="0" presId="urn:microsoft.com/office/officeart/2008/layout/HexagonCluster"/>
    <dgm:cxn modelId="{346E3CBC-CA3B-4134-BA7B-5F2CA82C8C68}" type="presOf" srcId="{2475CF49-162E-4376-92DE-907E794E8337}" destId="{9E0AE0B1-34B8-4023-AEAF-BCFFA7371D6C}" srcOrd="0" destOrd="0" presId="urn:microsoft.com/office/officeart/2008/layout/HexagonCluster"/>
    <dgm:cxn modelId="{E7340FC2-406A-478C-838F-0B613271903C}" srcId="{07B9AE25-4DE3-472D-B612-74798CBF2CD6}" destId="{F825DE2B-A6F2-460A-B880-2B75F97755B6}" srcOrd="4" destOrd="0" parTransId="{6374F20F-4B7D-426A-9329-6AEF66037026}" sibTransId="{2E05798B-63FA-49A5-AAE5-F5299D29C117}"/>
    <dgm:cxn modelId="{7F5F8AD2-8C17-429C-B56B-FF3AB1AD17AD}" type="presOf" srcId="{37F02E94-7EA7-49E4-8E4F-3120A62B8FC1}" destId="{8E416DD7-4B61-469B-B48B-1D43C0C35D82}" srcOrd="0" destOrd="0" presId="urn:microsoft.com/office/officeart/2008/layout/HexagonCluster"/>
    <dgm:cxn modelId="{E34E1AEB-ED92-4CE0-86DF-605EA216A429}" srcId="{07B9AE25-4DE3-472D-B612-74798CBF2CD6}" destId="{C91B5F73-A221-4264-8091-2524C54FAE3C}" srcOrd="0" destOrd="0" parTransId="{89837EB2-0B04-4703-A113-BE7F4D59DAD4}" sibTransId="{6912F16B-0910-4446-9BC5-2A6A04AED554}"/>
    <dgm:cxn modelId="{537C03F5-397C-4876-9CBF-E880060B97B7}" type="presOf" srcId="{3085E88E-EFC3-463D-AD9B-823FEDCB6942}" destId="{AF7EDEBE-4B74-4D29-A1E3-9EBAC0389482}" srcOrd="0" destOrd="0" presId="urn:microsoft.com/office/officeart/2008/layout/HexagonCluster"/>
    <dgm:cxn modelId="{23B6884F-4D31-4F65-9335-B65CDF8DBF03}" type="presParOf" srcId="{57FC2245-C0C4-4214-80F8-37A5E58C4EDE}" destId="{FFCD07EC-2B56-4684-8122-2EA12EC9CE3E}" srcOrd="0" destOrd="0" presId="urn:microsoft.com/office/officeart/2008/layout/HexagonCluster"/>
    <dgm:cxn modelId="{8DA84AE2-18ED-4155-8343-A2AB2F843ED2}" type="presParOf" srcId="{FFCD07EC-2B56-4684-8122-2EA12EC9CE3E}" destId="{BF8FD401-BBDD-4FBD-AD1A-B226BE827F26}" srcOrd="0" destOrd="0" presId="urn:microsoft.com/office/officeart/2008/layout/HexagonCluster"/>
    <dgm:cxn modelId="{538C343D-3549-4D8A-BFC2-62BA51DBFB9D}" type="presParOf" srcId="{57FC2245-C0C4-4214-80F8-37A5E58C4EDE}" destId="{42F62E40-9904-456D-AD1E-4F057A0F4A82}" srcOrd="1" destOrd="0" presId="urn:microsoft.com/office/officeart/2008/layout/HexagonCluster"/>
    <dgm:cxn modelId="{FC504ADD-1323-4771-B338-D3C48C8D9DEA}" type="presParOf" srcId="{42F62E40-9904-456D-AD1E-4F057A0F4A82}" destId="{2221F3B4-367A-4F90-8D59-2953F315BA4F}" srcOrd="0" destOrd="0" presId="urn:microsoft.com/office/officeart/2008/layout/HexagonCluster"/>
    <dgm:cxn modelId="{75FE197C-3EA3-417A-8877-61569BADE2CD}" type="presParOf" srcId="{57FC2245-C0C4-4214-80F8-37A5E58C4EDE}" destId="{09EE0D69-7BB0-4E23-856E-604852975242}" srcOrd="2" destOrd="0" presId="urn:microsoft.com/office/officeart/2008/layout/HexagonCluster"/>
    <dgm:cxn modelId="{56B93DAD-5E89-4912-B37E-2251DA01FDD5}" type="presParOf" srcId="{09EE0D69-7BB0-4E23-856E-604852975242}" destId="{99AE118C-8A07-4B70-99F6-B58F8309D613}" srcOrd="0" destOrd="0" presId="urn:microsoft.com/office/officeart/2008/layout/HexagonCluster"/>
    <dgm:cxn modelId="{2CF36A3F-41FB-4637-822A-1BCCF7F96269}" type="presParOf" srcId="{57FC2245-C0C4-4214-80F8-37A5E58C4EDE}" destId="{9B98517D-967C-4EF0-A4C4-B4519DD056E3}" srcOrd="3" destOrd="0" presId="urn:microsoft.com/office/officeart/2008/layout/HexagonCluster"/>
    <dgm:cxn modelId="{D05EF04B-9B95-494C-B189-CD74D2BAEA3C}" type="presParOf" srcId="{9B98517D-967C-4EF0-A4C4-B4519DD056E3}" destId="{21932D97-23F3-4E1E-AEDE-479561D21531}" srcOrd="0" destOrd="0" presId="urn:microsoft.com/office/officeart/2008/layout/HexagonCluster"/>
    <dgm:cxn modelId="{1388BBE3-629C-4CE7-8E43-6092B42400CF}" type="presParOf" srcId="{57FC2245-C0C4-4214-80F8-37A5E58C4EDE}" destId="{41E99A24-6C98-4FA2-916A-14CB1DBF30ED}" srcOrd="4" destOrd="0" presId="urn:microsoft.com/office/officeart/2008/layout/HexagonCluster"/>
    <dgm:cxn modelId="{4DECA387-1734-4A37-AFFA-E2190E26A44D}" type="presParOf" srcId="{41E99A24-6C98-4FA2-916A-14CB1DBF30ED}" destId="{A2E4EFF8-ADF3-440A-8C89-0CF40C81C04F}" srcOrd="0" destOrd="0" presId="urn:microsoft.com/office/officeart/2008/layout/HexagonCluster"/>
    <dgm:cxn modelId="{BB4F28F9-1D63-4F8D-9682-5AED43C44B54}" type="presParOf" srcId="{57FC2245-C0C4-4214-80F8-37A5E58C4EDE}" destId="{20A11DC9-13D4-4529-9301-A7EF50ED4053}" srcOrd="5" destOrd="0" presId="urn:microsoft.com/office/officeart/2008/layout/HexagonCluster"/>
    <dgm:cxn modelId="{21497228-1B7B-4B55-B12E-9793C9F19CB3}" type="presParOf" srcId="{20A11DC9-13D4-4529-9301-A7EF50ED4053}" destId="{4C64E6A5-A5FD-4A68-A6E7-22947EDD154B}" srcOrd="0" destOrd="0" presId="urn:microsoft.com/office/officeart/2008/layout/HexagonCluster"/>
    <dgm:cxn modelId="{0C9B21DB-C777-4F26-BF35-E9345ABBCA51}" type="presParOf" srcId="{57FC2245-C0C4-4214-80F8-37A5E58C4EDE}" destId="{605A9E5A-CE4D-4847-97FD-1D85AFAE1B58}" srcOrd="6" destOrd="0" presId="urn:microsoft.com/office/officeart/2008/layout/HexagonCluster"/>
    <dgm:cxn modelId="{F3CECC53-6E22-4B1B-8321-A9F670305A78}" type="presParOf" srcId="{605A9E5A-CE4D-4847-97FD-1D85AFAE1B58}" destId="{2AA29ED6-3DA2-4CA5-87B4-91D8B3ACDEF9}" srcOrd="0" destOrd="0" presId="urn:microsoft.com/office/officeart/2008/layout/HexagonCluster"/>
    <dgm:cxn modelId="{51690CB2-AB57-4DFA-B8F3-12AA90AB72A9}" type="presParOf" srcId="{57FC2245-C0C4-4214-80F8-37A5E58C4EDE}" destId="{1880D7C7-8D9E-47CA-948E-529E3E4E2615}" srcOrd="7" destOrd="0" presId="urn:microsoft.com/office/officeart/2008/layout/HexagonCluster"/>
    <dgm:cxn modelId="{E8878895-A78B-4A74-8713-4E30D7BEDA79}" type="presParOf" srcId="{1880D7C7-8D9E-47CA-948E-529E3E4E2615}" destId="{928BF558-42FD-4022-B5AC-D6157901184F}" srcOrd="0" destOrd="0" presId="urn:microsoft.com/office/officeart/2008/layout/HexagonCluster"/>
    <dgm:cxn modelId="{D7A2A06B-2FE1-44FC-8330-5F33CEEC0155}" type="presParOf" srcId="{57FC2245-C0C4-4214-80F8-37A5E58C4EDE}" destId="{E28465E0-533B-4E23-A16D-98E3B9252DE6}" srcOrd="8" destOrd="0" presId="urn:microsoft.com/office/officeart/2008/layout/HexagonCluster"/>
    <dgm:cxn modelId="{D7BEA0EF-00A6-4D66-A0EF-47CCB75FF1B5}" type="presParOf" srcId="{E28465E0-533B-4E23-A16D-98E3B9252DE6}" destId="{20F9E64D-A492-4794-8C2B-FF895A39FE37}" srcOrd="0" destOrd="0" presId="urn:microsoft.com/office/officeart/2008/layout/HexagonCluster"/>
    <dgm:cxn modelId="{86895124-F666-4FF0-9761-D2ABD719A822}" type="presParOf" srcId="{57FC2245-C0C4-4214-80F8-37A5E58C4EDE}" destId="{962FE622-BAE9-4EDC-B24F-2DF49BC4CBF5}" srcOrd="9" destOrd="0" presId="urn:microsoft.com/office/officeart/2008/layout/HexagonCluster"/>
    <dgm:cxn modelId="{D661986A-462D-4C11-B233-31B97BF3D529}" type="presParOf" srcId="{962FE622-BAE9-4EDC-B24F-2DF49BC4CBF5}" destId="{97E5B561-BBF4-417F-BDF8-26467A3BF6C7}" srcOrd="0" destOrd="0" presId="urn:microsoft.com/office/officeart/2008/layout/HexagonCluster"/>
    <dgm:cxn modelId="{66859D1E-A232-4394-9363-CB8B18B0321F}" type="presParOf" srcId="{57FC2245-C0C4-4214-80F8-37A5E58C4EDE}" destId="{54CA3E02-E47D-41C3-B2DF-1D4B8BF29AD8}" srcOrd="10" destOrd="0" presId="urn:microsoft.com/office/officeart/2008/layout/HexagonCluster"/>
    <dgm:cxn modelId="{F2AD2B58-2B7A-42EC-B688-2745685A51A8}" type="presParOf" srcId="{54CA3E02-E47D-41C3-B2DF-1D4B8BF29AD8}" destId="{8E416DD7-4B61-469B-B48B-1D43C0C35D82}" srcOrd="0" destOrd="0" presId="urn:microsoft.com/office/officeart/2008/layout/HexagonCluster"/>
    <dgm:cxn modelId="{7655DECF-7098-4241-913D-A51032F4BA5B}" type="presParOf" srcId="{57FC2245-C0C4-4214-80F8-37A5E58C4EDE}" destId="{E3E5972B-6F34-4E3D-AF3F-E4F5B8449F2D}" srcOrd="11" destOrd="0" presId="urn:microsoft.com/office/officeart/2008/layout/HexagonCluster"/>
    <dgm:cxn modelId="{CD826A29-C614-438F-AFCD-AD9B6CC7C26F}" type="presParOf" srcId="{E3E5972B-6F34-4E3D-AF3F-E4F5B8449F2D}" destId="{51A0A422-2601-490C-B917-C479434451CE}" srcOrd="0" destOrd="0" presId="urn:microsoft.com/office/officeart/2008/layout/HexagonCluster"/>
    <dgm:cxn modelId="{1B44BD37-C0A6-421F-B0BF-0902093C3D33}" type="presParOf" srcId="{57FC2245-C0C4-4214-80F8-37A5E58C4EDE}" destId="{8A70042D-B014-41B3-B2C1-326C911F1AED}" srcOrd="12" destOrd="0" presId="urn:microsoft.com/office/officeart/2008/layout/HexagonCluster"/>
    <dgm:cxn modelId="{F71D471D-3553-417F-8419-B38B2810BACE}" type="presParOf" srcId="{8A70042D-B014-41B3-B2C1-326C911F1AED}" destId="{9E0AE0B1-34B8-4023-AEAF-BCFFA7371D6C}" srcOrd="0" destOrd="0" presId="urn:microsoft.com/office/officeart/2008/layout/HexagonCluster"/>
    <dgm:cxn modelId="{99DB0AA4-4DC7-4E1D-B5BC-425525C4B6C4}" type="presParOf" srcId="{57FC2245-C0C4-4214-80F8-37A5E58C4EDE}" destId="{CB95B01B-B31A-43FA-9BF4-0B37CFF7399C}" srcOrd="13" destOrd="0" presId="urn:microsoft.com/office/officeart/2008/layout/HexagonCluster"/>
    <dgm:cxn modelId="{D3545A7F-1A74-42EB-960C-98D0F4F8716A}" type="presParOf" srcId="{CB95B01B-B31A-43FA-9BF4-0B37CFF7399C}" destId="{8AB1F5A3-A2C0-43E9-8BA9-DB0ABBAC652E}" srcOrd="0" destOrd="0" presId="urn:microsoft.com/office/officeart/2008/layout/HexagonCluster"/>
    <dgm:cxn modelId="{C1D34464-529A-4A1C-83CB-C7ADE527CB27}" type="presParOf" srcId="{57FC2245-C0C4-4214-80F8-37A5E58C4EDE}" destId="{2E9120FE-63BA-48E5-B94C-D14EA53ABB58}" srcOrd="14" destOrd="0" presId="urn:microsoft.com/office/officeart/2008/layout/HexagonCluster"/>
    <dgm:cxn modelId="{1BB0BE72-0726-4F09-8853-C5DFB7DF4165}" type="presParOf" srcId="{2E9120FE-63BA-48E5-B94C-D14EA53ABB58}" destId="{2B110E2A-F4EC-4763-871F-18A3BFE8A598}" srcOrd="0" destOrd="0" presId="urn:microsoft.com/office/officeart/2008/layout/HexagonCluster"/>
    <dgm:cxn modelId="{F32B51A0-7B3D-43DD-B923-6E4A4D884C07}" type="presParOf" srcId="{57FC2245-C0C4-4214-80F8-37A5E58C4EDE}" destId="{84BF1544-3B72-43A9-84E4-7AD5095C7F96}" srcOrd="15" destOrd="0" presId="urn:microsoft.com/office/officeart/2008/layout/HexagonCluster"/>
    <dgm:cxn modelId="{795070A4-F9D7-47B8-8B24-67CB8AB38608}" type="presParOf" srcId="{84BF1544-3B72-43A9-84E4-7AD5095C7F96}" destId="{31EE6998-D5E4-4AFF-8621-6069874016F6}" srcOrd="0" destOrd="0" presId="urn:microsoft.com/office/officeart/2008/layout/HexagonCluster"/>
    <dgm:cxn modelId="{9F36FD7D-8BC9-45C3-B968-BDE1B0244588}" type="presParOf" srcId="{57FC2245-C0C4-4214-80F8-37A5E58C4EDE}" destId="{18FFAFB4-95CE-49DB-8DF1-1D7439A9B0F3}" srcOrd="16" destOrd="0" presId="urn:microsoft.com/office/officeart/2008/layout/HexagonCluster"/>
    <dgm:cxn modelId="{3DE6036F-1287-40A6-94A5-2A2286EF7E92}" type="presParOf" srcId="{18FFAFB4-95CE-49DB-8DF1-1D7439A9B0F3}" destId="{BDFCD6DD-7077-443B-9B82-7D38D83D5D7A}" srcOrd="0" destOrd="0" presId="urn:microsoft.com/office/officeart/2008/layout/HexagonCluster"/>
    <dgm:cxn modelId="{A7471173-6424-467F-ADCE-8ED91DCFA974}" type="presParOf" srcId="{57FC2245-C0C4-4214-80F8-37A5E58C4EDE}" destId="{2E3A5488-405C-44B9-86E7-E781ACEA041B}" srcOrd="17" destOrd="0" presId="urn:microsoft.com/office/officeart/2008/layout/HexagonCluster"/>
    <dgm:cxn modelId="{C7A1FAEB-797C-44D1-86D2-3A87587D8F83}" type="presParOf" srcId="{2E3A5488-405C-44B9-86E7-E781ACEA041B}" destId="{03177DAD-03A3-42A9-90AA-653633791D82}" srcOrd="0" destOrd="0" presId="urn:microsoft.com/office/officeart/2008/layout/HexagonCluster"/>
    <dgm:cxn modelId="{85604C42-27E7-4F9A-BAF2-0B724A1E8379}" type="presParOf" srcId="{57FC2245-C0C4-4214-80F8-37A5E58C4EDE}" destId="{356C3C36-129D-4F67-A9E9-0811F1ACF1E9}" srcOrd="18" destOrd="0" presId="urn:microsoft.com/office/officeart/2008/layout/HexagonCluster"/>
    <dgm:cxn modelId="{F39F28A0-F16C-4052-9452-01E362B19EE2}" type="presParOf" srcId="{356C3C36-129D-4F67-A9E9-0811F1ACF1E9}" destId="{2461CE24-A05B-47A4-A10B-8A90C95AA2B0}" srcOrd="0" destOrd="0" presId="urn:microsoft.com/office/officeart/2008/layout/HexagonCluster"/>
    <dgm:cxn modelId="{62CA0CAB-01D3-4F3D-B089-A7A3E4F5F227}" type="presParOf" srcId="{57FC2245-C0C4-4214-80F8-37A5E58C4EDE}" destId="{D7A82640-6D36-4B20-9433-0B014B9D0861}" srcOrd="19" destOrd="0" presId="urn:microsoft.com/office/officeart/2008/layout/HexagonCluster"/>
    <dgm:cxn modelId="{A81C8495-E59E-4F5E-A308-B9F9C6550653}" type="presParOf" srcId="{D7A82640-6D36-4B20-9433-0B014B9D0861}" destId="{5A2B6F0F-8E7F-4264-BA8A-99A13D378B9A}" srcOrd="0" destOrd="0" presId="urn:microsoft.com/office/officeart/2008/layout/HexagonCluster"/>
    <dgm:cxn modelId="{E8E5F106-EBF7-463D-B883-AD10F7083156}" type="presParOf" srcId="{57FC2245-C0C4-4214-80F8-37A5E58C4EDE}" destId="{7DAD4C07-3800-49F1-A281-ACD7E663577A}" srcOrd="20" destOrd="0" presId="urn:microsoft.com/office/officeart/2008/layout/HexagonCluster"/>
    <dgm:cxn modelId="{8426BB5B-8993-4E71-A6CD-1E0F7CD5EDC5}" type="presParOf" srcId="{7DAD4C07-3800-49F1-A281-ACD7E663577A}" destId="{77E96BDB-A33E-455D-9B18-D488F01638F5}" srcOrd="0" destOrd="0" presId="urn:microsoft.com/office/officeart/2008/layout/HexagonCluster"/>
    <dgm:cxn modelId="{E1D55178-9694-4B3F-81D1-3F3BFF8781D1}" type="presParOf" srcId="{57FC2245-C0C4-4214-80F8-37A5E58C4EDE}" destId="{EA031287-7EB9-4B5C-937E-793A4847D42A}" srcOrd="21" destOrd="0" presId="urn:microsoft.com/office/officeart/2008/layout/HexagonCluster"/>
    <dgm:cxn modelId="{A745F3F4-E005-4FB0-950C-34412502D2B4}" type="presParOf" srcId="{EA031287-7EB9-4B5C-937E-793A4847D42A}" destId="{6327D166-8398-4DA0-AF15-9B94487945A5}" srcOrd="0" destOrd="0" presId="urn:microsoft.com/office/officeart/2008/layout/HexagonCluster"/>
    <dgm:cxn modelId="{07B5FA3B-5722-40D6-B813-8E57E3A54D08}" type="presParOf" srcId="{57FC2245-C0C4-4214-80F8-37A5E58C4EDE}" destId="{A566FA8A-90F0-40C3-8D39-5E4DF42CD78E}" srcOrd="22" destOrd="0" presId="urn:microsoft.com/office/officeart/2008/layout/HexagonCluster"/>
    <dgm:cxn modelId="{FC77F06E-9D4C-4B6C-A666-34BF7131D927}" type="presParOf" srcId="{A566FA8A-90F0-40C3-8D39-5E4DF42CD78E}" destId="{AF7EDEBE-4B74-4D29-A1E3-9EBAC0389482}" srcOrd="0" destOrd="0" presId="urn:microsoft.com/office/officeart/2008/layout/HexagonCluster"/>
    <dgm:cxn modelId="{7B1244A7-E43B-43AE-80DA-6DAEF9726DF5}" type="presParOf" srcId="{57FC2245-C0C4-4214-80F8-37A5E58C4EDE}" destId="{CC64BC7C-2232-4FFD-81EA-1C2B5D37ADCE}" srcOrd="23" destOrd="0" presId="urn:microsoft.com/office/officeart/2008/layout/HexagonCluster"/>
    <dgm:cxn modelId="{8DE8F588-F651-4AD7-862C-C5F55AA2A3E6}" type="presParOf" srcId="{CC64BC7C-2232-4FFD-81EA-1C2B5D37ADCE}" destId="{F33541B6-97F7-49D0-A6C7-2B6C3A9E5763}"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AC2603F-7D3D-4A49-82A4-DE75E3D057C8}" type="doc">
      <dgm:prSet loTypeId="urn:microsoft.com/office/officeart/2005/8/layout/pList2" loCatId="list" qsTypeId="urn:microsoft.com/office/officeart/2005/8/quickstyle/simple1" qsCatId="simple" csTypeId="urn:microsoft.com/office/officeart/2005/8/colors/accent1_2" csCatId="accent1" phldr="1"/>
      <dgm:spPr/>
    </dgm:pt>
    <dgm:pt modelId="{17F113CA-D269-49B3-A291-61A3B0241BDF}">
      <dgm:prSet phldrT="[Text]"/>
      <dgm:spPr/>
      <dgm:t>
        <a:bodyPr/>
        <a:lstStyle/>
        <a:p>
          <a:r>
            <a:rPr lang="en-US" dirty="0"/>
            <a:t>Prioritizes the success of students from disproportionately impacted groups in institutional goal-setting and decision-making</a:t>
          </a:r>
        </a:p>
      </dgm:t>
    </dgm:pt>
    <dgm:pt modelId="{414F3DB6-503F-4EE5-A957-9616EF77CF2E}" type="parTrans" cxnId="{252CC856-39CA-4019-A7AB-EF608137F6E6}">
      <dgm:prSet/>
      <dgm:spPr/>
      <dgm:t>
        <a:bodyPr/>
        <a:lstStyle/>
        <a:p>
          <a:endParaRPr lang="en-US"/>
        </a:p>
      </dgm:t>
    </dgm:pt>
    <dgm:pt modelId="{FBCAE010-F4D7-4B40-8AD6-783779D23C02}" type="sibTrans" cxnId="{252CC856-39CA-4019-A7AB-EF608137F6E6}">
      <dgm:prSet/>
      <dgm:spPr/>
      <dgm:t>
        <a:bodyPr/>
        <a:lstStyle/>
        <a:p>
          <a:endParaRPr lang="en-US"/>
        </a:p>
      </dgm:t>
    </dgm:pt>
    <dgm:pt modelId="{161D65B9-3229-43CC-B040-0110AF8241EE}">
      <dgm:prSet phldrT="[Text]"/>
      <dgm:spPr/>
      <dgm:t>
        <a:bodyPr/>
        <a:lstStyle/>
        <a:p>
          <a:r>
            <a:rPr lang="en-US" dirty="0"/>
            <a:t>Designs programs and spaces that contribute to students’ sense of belonging, validation, engagement, receptivity, and success</a:t>
          </a:r>
        </a:p>
      </dgm:t>
    </dgm:pt>
    <dgm:pt modelId="{7A85471B-D041-4E83-B51A-9E4299EE3F25}" type="parTrans" cxnId="{1A61F646-813E-4BE3-A364-A5F51F76EC19}">
      <dgm:prSet/>
      <dgm:spPr/>
      <dgm:t>
        <a:bodyPr/>
        <a:lstStyle/>
        <a:p>
          <a:endParaRPr lang="en-US"/>
        </a:p>
      </dgm:t>
    </dgm:pt>
    <dgm:pt modelId="{B83E185B-01AE-420F-8747-8192F3667335}" type="sibTrans" cxnId="{1A61F646-813E-4BE3-A364-A5F51F76EC19}">
      <dgm:prSet/>
      <dgm:spPr/>
      <dgm:t>
        <a:bodyPr/>
        <a:lstStyle/>
        <a:p>
          <a:endParaRPr lang="en-US"/>
        </a:p>
      </dgm:t>
    </dgm:pt>
    <dgm:pt modelId="{B3737F7A-5E1B-42A6-B594-4B17021A20FF}">
      <dgm:prSet/>
      <dgm:spPr/>
      <dgm:t>
        <a:bodyPr/>
        <a:lstStyle/>
        <a:p>
          <a:r>
            <a:rPr lang="en-US" dirty="0"/>
            <a:t>Eliminates institutional policies, embedded practices, and systemic barriers that have enabled inequity to exist and persist.</a:t>
          </a:r>
        </a:p>
      </dgm:t>
    </dgm:pt>
    <dgm:pt modelId="{E6B7E596-E982-43A7-A828-E82100524353}" type="parTrans" cxnId="{02FA96F5-080F-4389-B444-32C68EDD1466}">
      <dgm:prSet/>
      <dgm:spPr/>
      <dgm:t>
        <a:bodyPr/>
        <a:lstStyle/>
        <a:p>
          <a:endParaRPr lang="en-US"/>
        </a:p>
      </dgm:t>
    </dgm:pt>
    <dgm:pt modelId="{A1A81ED9-730A-42E4-BC51-B16C13204856}" type="sibTrans" cxnId="{02FA96F5-080F-4389-B444-32C68EDD1466}">
      <dgm:prSet/>
      <dgm:spPr/>
      <dgm:t>
        <a:bodyPr/>
        <a:lstStyle/>
        <a:p>
          <a:endParaRPr lang="en-US"/>
        </a:p>
      </dgm:t>
    </dgm:pt>
    <dgm:pt modelId="{B40ADD11-1B25-45E6-A8B5-1F226636924F}" type="pres">
      <dgm:prSet presAssocID="{DAC2603F-7D3D-4A49-82A4-DE75E3D057C8}" presName="Name0" presStyleCnt="0">
        <dgm:presLayoutVars>
          <dgm:dir/>
          <dgm:resizeHandles val="exact"/>
        </dgm:presLayoutVars>
      </dgm:prSet>
      <dgm:spPr/>
    </dgm:pt>
    <dgm:pt modelId="{434301DF-DF1E-428F-B708-ED77CA7C6BF2}" type="pres">
      <dgm:prSet presAssocID="{DAC2603F-7D3D-4A49-82A4-DE75E3D057C8}" presName="bkgdShp" presStyleLbl="alignAccFollowNode1" presStyleIdx="0" presStyleCnt="1" custLinFactNeighborY="4347"/>
      <dgm:spPr/>
    </dgm:pt>
    <dgm:pt modelId="{732BDF86-A88F-4EA3-B558-A31E845EA141}" type="pres">
      <dgm:prSet presAssocID="{DAC2603F-7D3D-4A49-82A4-DE75E3D057C8}" presName="linComp" presStyleCnt="0"/>
      <dgm:spPr/>
    </dgm:pt>
    <dgm:pt modelId="{62290AF8-CFB8-457F-9F82-09DB18A6FBC6}" type="pres">
      <dgm:prSet presAssocID="{17F113CA-D269-49B3-A291-61A3B0241BDF}" presName="compNode" presStyleCnt="0"/>
      <dgm:spPr/>
    </dgm:pt>
    <dgm:pt modelId="{FBADEDDA-5EFB-4015-820C-5EC23F872667}" type="pres">
      <dgm:prSet presAssocID="{17F113CA-D269-49B3-A291-61A3B0241BDF}" presName="node" presStyleLbl="node1" presStyleIdx="0" presStyleCnt="3">
        <dgm:presLayoutVars>
          <dgm:bulletEnabled val="1"/>
        </dgm:presLayoutVars>
      </dgm:prSet>
      <dgm:spPr/>
    </dgm:pt>
    <dgm:pt modelId="{9A6C2626-E571-4811-B1DA-9B373B4475D8}" type="pres">
      <dgm:prSet presAssocID="{17F113CA-D269-49B3-A291-61A3B0241BDF}" presName="invisiNode" presStyleLbl="node1" presStyleIdx="0" presStyleCnt="3"/>
      <dgm:spPr/>
    </dgm:pt>
    <dgm:pt modelId="{A562A15B-A768-403D-AE6F-92D9784CD50A}" type="pres">
      <dgm:prSet presAssocID="{17F113CA-D269-49B3-A291-61A3B0241BD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B615D2EC-8773-4500-899D-90810B3862E1}" type="pres">
      <dgm:prSet presAssocID="{FBCAE010-F4D7-4B40-8AD6-783779D23C02}" presName="sibTrans" presStyleLbl="sibTrans2D1" presStyleIdx="0" presStyleCnt="0"/>
      <dgm:spPr/>
    </dgm:pt>
    <dgm:pt modelId="{EE8B429D-D10F-4CAE-A870-D1F71DD5469D}" type="pres">
      <dgm:prSet presAssocID="{161D65B9-3229-43CC-B040-0110AF8241EE}" presName="compNode" presStyleCnt="0"/>
      <dgm:spPr/>
    </dgm:pt>
    <dgm:pt modelId="{ED44704D-1D93-420B-BBD3-4D94AB4BEDF2}" type="pres">
      <dgm:prSet presAssocID="{161D65B9-3229-43CC-B040-0110AF8241EE}" presName="node" presStyleLbl="node1" presStyleIdx="1" presStyleCnt="3">
        <dgm:presLayoutVars>
          <dgm:bulletEnabled val="1"/>
        </dgm:presLayoutVars>
      </dgm:prSet>
      <dgm:spPr/>
    </dgm:pt>
    <dgm:pt modelId="{748E178E-01CF-41E8-B935-11892A0F8C8F}" type="pres">
      <dgm:prSet presAssocID="{161D65B9-3229-43CC-B040-0110AF8241EE}" presName="invisiNode" presStyleLbl="node1" presStyleIdx="1" presStyleCnt="3"/>
      <dgm:spPr/>
    </dgm:pt>
    <dgm:pt modelId="{CD84BE13-8387-480A-B961-C9448E54DF38}" type="pres">
      <dgm:prSet presAssocID="{161D65B9-3229-43CC-B040-0110AF8241EE}" presName="imagNode"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90" t="748" r="1200" b="-36552"/>
          </a:stretch>
        </a:blipFill>
      </dgm:spPr>
    </dgm:pt>
    <dgm:pt modelId="{C06E7C58-AE8A-4609-840B-EE877C1DECE5}" type="pres">
      <dgm:prSet presAssocID="{B83E185B-01AE-420F-8747-8192F3667335}" presName="sibTrans" presStyleLbl="sibTrans2D1" presStyleIdx="0" presStyleCnt="0"/>
      <dgm:spPr/>
    </dgm:pt>
    <dgm:pt modelId="{A874B8F8-F006-45FE-AD26-277559DB3BFA}" type="pres">
      <dgm:prSet presAssocID="{B3737F7A-5E1B-42A6-B594-4B17021A20FF}" presName="compNode" presStyleCnt="0"/>
      <dgm:spPr/>
    </dgm:pt>
    <dgm:pt modelId="{BDDFCF93-AB60-40AA-BBC4-3809B1F916E8}" type="pres">
      <dgm:prSet presAssocID="{B3737F7A-5E1B-42A6-B594-4B17021A20FF}" presName="node" presStyleLbl="node1" presStyleIdx="2" presStyleCnt="3">
        <dgm:presLayoutVars>
          <dgm:bulletEnabled val="1"/>
        </dgm:presLayoutVars>
      </dgm:prSet>
      <dgm:spPr/>
    </dgm:pt>
    <dgm:pt modelId="{9B5B10FA-7166-4EAD-8A7A-8E37F550FA56}" type="pres">
      <dgm:prSet presAssocID="{B3737F7A-5E1B-42A6-B594-4B17021A20FF}" presName="invisiNode" presStyleLbl="node1" presStyleIdx="2" presStyleCnt="3"/>
      <dgm:spPr/>
    </dgm:pt>
    <dgm:pt modelId="{59BF2C38-EDEC-455F-8B36-5AA7B7F7721D}" type="pres">
      <dgm:prSet presAssocID="{B3737F7A-5E1B-42A6-B594-4B17021A20F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Bowling ball hitting the pins"/>
        </a:ext>
      </dgm:extLst>
    </dgm:pt>
  </dgm:ptLst>
  <dgm:cxnLst>
    <dgm:cxn modelId="{8E5F4E2D-69A8-45F4-A6F1-3B351E915AF5}" type="presOf" srcId="{B3737F7A-5E1B-42A6-B594-4B17021A20FF}" destId="{BDDFCF93-AB60-40AA-BBC4-3809B1F916E8}" srcOrd="0" destOrd="0" presId="urn:microsoft.com/office/officeart/2005/8/layout/pList2"/>
    <dgm:cxn modelId="{1A61F646-813E-4BE3-A364-A5F51F76EC19}" srcId="{DAC2603F-7D3D-4A49-82A4-DE75E3D057C8}" destId="{161D65B9-3229-43CC-B040-0110AF8241EE}" srcOrd="1" destOrd="0" parTransId="{7A85471B-D041-4E83-B51A-9E4299EE3F25}" sibTransId="{B83E185B-01AE-420F-8747-8192F3667335}"/>
    <dgm:cxn modelId="{265C3967-B8DD-43E4-ABB2-96CD62D14E2A}" type="presOf" srcId="{FBCAE010-F4D7-4B40-8AD6-783779D23C02}" destId="{B615D2EC-8773-4500-899D-90810B3862E1}" srcOrd="0" destOrd="0" presId="urn:microsoft.com/office/officeart/2005/8/layout/pList2"/>
    <dgm:cxn modelId="{4DB3F549-3054-47E9-96B9-08412FC8950E}" type="presOf" srcId="{DAC2603F-7D3D-4A49-82A4-DE75E3D057C8}" destId="{B40ADD11-1B25-45E6-A8B5-1F226636924F}" srcOrd="0" destOrd="0" presId="urn:microsoft.com/office/officeart/2005/8/layout/pList2"/>
    <dgm:cxn modelId="{CD83414B-C581-4DA4-88A2-B7504358F79F}" type="presOf" srcId="{17F113CA-D269-49B3-A291-61A3B0241BDF}" destId="{FBADEDDA-5EFB-4015-820C-5EC23F872667}" srcOrd="0" destOrd="0" presId="urn:microsoft.com/office/officeart/2005/8/layout/pList2"/>
    <dgm:cxn modelId="{252CC856-39CA-4019-A7AB-EF608137F6E6}" srcId="{DAC2603F-7D3D-4A49-82A4-DE75E3D057C8}" destId="{17F113CA-D269-49B3-A291-61A3B0241BDF}" srcOrd="0" destOrd="0" parTransId="{414F3DB6-503F-4EE5-A957-9616EF77CF2E}" sibTransId="{FBCAE010-F4D7-4B40-8AD6-783779D23C02}"/>
    <dgm:cxn modelId="{64ACACAB-88F3-4ABF-AD3D-3A3D0E678B88}" type="presOf" srcId="{B83E185B-01AE-420F-8747-8192F3667335}" destId="{C06E7C58-AE8A-4609-840B-EE877C1DECE5}" srcOrd="0" destOrd="0" presId="urn:microsoft.com/office/officeart/2005/8/layout/pList2"/>
    <dgm:cxn modelId="{3708B6B9-EDF5-418E-9189-4F5839FE6C9F}" type="presOf" srcId="{161D65B9-3229-43CC-B040-0110AF8241EE}" destId="{ED44704D-1D93-420B-BBD3-4D94AB4BEDF2}" srcOrd="0" destOrd="0" presId="urn:microsoft.com/office/officeart/2005/8/layout/pList2"/>
    <dgm:cxn modelId="{02FA96F5-080F-4389-B444-32C68EDD1466}" srcId="{DAC2603F-7D3D-4A49-82A4-DE75E3D057C8}" destId="{B3737F7A-5E1B-42A6-B594-4B17021A20FF}" srcOrd="2" destOrd="0" parTransId="{E6B7E596-E982-43A7-A828-E82100524353}" sibTransId="{A1A81ED9-730A-42E4-BC51-B16C13204856}"/>
    <dgm:cxn modelId="{563ECB3B-0C3F-4793-8CDA-D3F0653EC32F}" type="presParOf" srcId="{B40ADD11-1B25-45E6-A8B5-1F226636924F}" destId="{434301DF-DF1E-428F-B708-ED77CA7C6BF2}" srcOrd="0" destOrd="0" presId="urn:microsoft.com/office/officeart/2005/8/layout/pList2"/>
    <dgm:cxn modelId="{03A7E419-BFD4-43E1-91CC-3A6D2A28E2F8}" type="presParOf" srcId="{B40ADD11-1B25-45E6-A8B5-1F226636924F}" destId="{732BDF86-A88F-4EA3-B558-A31E845EA141}" srcOrd="1" destOrd="0" presId="urn:microsoft.com/office/officeart/2005/8/layout/pList2"/>
    <dgm:cxn modelId="{E0B1CEA4-CCF7-48DC-839D-156E0569185D}" type="presParOf" srcId="{732BDF86-A88F-4EA3-B558-A31E845EA141}" destId="{62290AF8-CFB8-457F-9F82-09DB18A6FBC6}" srcOrd="0" destOrd="0" presId="urn:microsoft.com/office/officeart/2005/8/layout/pList2"/>
    <dgm:cxn modelId="{B0E75944-7963-4F94-9877-4390774D636E}" type="presParOf" srcId="{62290AF8-CFB8-457F-9F82-09DB18A6FBC6}" destId="{FBADEDDA-5EFB-4015-820C-5EC23F872667}" srcOrd="0" destOrd="0" presId="urn:microsoft.com/office/officeart/2005/8/layout/pList2"/>
    <dgm:cxn modelId="{C5BD8020-1497-49B9-967B-94563948783A}" type="presParOf" srcId="{62290AF8-CFB8-457F-9F82-09DB18A6FBC6}" destId="{9A6C2626-E571-4811-B1DA-9B373B4475D8}" srcOrd="1" destOrd="0" presId="urn:microsoft.com/office/officeart/2005/8/layout/pList2"/>
    <dgm:cxn modelId="{50ABE52B-E95A-409B-8337-5ACB330F4823}" type="presParOf" srcId="{62290AF8-CFB8-457F-9F82-09DB18A6FBC6}" destId="{A562A15B-A768-403D-AE6F-92D9784CD50A}" srcOrd="2" destOrd="0" presId="urn:microsoft.com/office/officeart/2005/8/layout/pList2"/>
    <dgm:cxn modelId="{171ACD3E-028C-4931-A752-1B4688E03267}" type="presParOf" srcId="{732BDF86-A88F-4EA3-B558-A31E845EA141}" destId="{B615D2EC-8773-4500-899D-90810B3862E1}" srcOrd="1" destOrd="0" presId="urn:microsoft.com/office/officeart/2005/8/layout/pList2"/>
    <dgm:cxn modelId="{62D790E5-F5A7-4BCD-90ED-A02FF8350A00}" type="presParOf" srcId="{732BDF86-A88F-4EA3-B558-A31E845EA141}" destId="{EE8B429D-D10F-4CAE-A870-D1F71DD5469D}" srcOrd="2" destOrd="0" presId="urn:microsoft.com/office/officeart/2005/8/layout/pList2"/>
    <dgm:cxn modelId="{145FF048-616A-4C25-97B4-17EEB4C70384}" type="presParOf" srcId="{EE8B429D-D10F-4CAE-A870-D1F71DD5469D}" destId="{ED44704D-1D93-420B-BBD3-4D94AB4BEDF2}" srcOrd="0" destOrd="0" presId="urn:microsoft.com/office/officeart/2005/8/layout/pList2"/>
    <dgm:cxn modelId="{E497FE0F-BE11-48C9-B20D-896EF59B8B9B}" type="presParOf" srcId="{EE8B429D-D10F-4CAE-A870-D1F71DD5469D}" destId="{748E178E-01CF-41E8-B935-11892A0F8C8F}" srcOrd="1" destOrd="0" presId="urn:microsoft.com/office/officeart/2005/8/layout/pList2"/>
    <dgm:cxn modelId="{F8BD62BC-5BED-4BC6-A019-4EC0983C426E}" type="presParOf" srcId="{EE8B429D-D10F-4CAE-A870-D1F71DD5469D}" destId="{CD84BE13-8387-480A-B961-C9448E54DF38}" srcOrd="2" destOrd="0" presId="urn:microsoft.com/office/officeart/2005/8/layout/pList2"/>
    <dgm:cxn modelId="{B8CDAA44-7203-438D-8291-4ABDA37827E5}" type="presParOf" srcId="{732BDF86-A88F-4EA3-B558-A31E845EA141}" destId="{C06E7C58-AE8A-4609-840B-EE877C1DECE5}" srcOrd="3" destOrd="0" presId="urn:microsoft.com/office/officeart/2005/8/layout/pList2"/>
    <dgm:cxn modelId="{E192F3F8-DCD9-4598-B776-9D3F2E06FEAB}" type="presParOf" srcId="{732BDF86-A88F-4EA3-B558-A31E845EA141}" destId="{A874B8F8-F006-45FE-AD26-277559DB3BFA}" srcOrd="4" destOrd="0" presId="urn:microsoft.com/office/officeart/2005/8/layout/pList2"/>
    <dgm:cxn modelId="{4B1A7C4D-3A5A-452E-8666-3B98301800E0}" type="presParOf" srcId="{A874B8F8-F006-45FE-AD26-277559DB3BFA}" destId="{BDDFCF93-AB60-40AA-BBC4-3809B1F916E8}" srcOrd="0" destOrd="0" presId="urn:microsoft.com/office/officeart/2005/8/layout/pList2"/>
    <dgm:cxn modelId="{67559B42-411F-47D8-BEF1-6EBB81DD1470}" type="presParOf" srcId="{A874B8F8-F006-45FE-AD26-277559DB3BFA}" destId="{9B5B10FA-7166-4EAD-8A7A-8E37F550FA56}" srcOrd="1" destOrd="0" presId="urn:microsoft.com/office/officeart/2005/8/layout/pList2"/>
    <dgm:cxn modelId="{DCB414EF-E8E3-408D-B17E-5F8C872413CE}" type="presParOf" srcId="{A874B8F8-F006-45FE-AD26-277559DB3BFA}" destId="{59BF2C38-EDEC-455F-8B36-5AA7B7F7721D}"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5047B3-F779-49F4-8362-D88C9CFB8BCE}"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D8D1F48A-BC72-44EF-87B8-1A3BA9DCC18C}">
      <dgm:prSet phldrT="[Text]" custT="1"/>
      <dgm:spPr/>
      <dgm:t>
        <a:bodyPr/>
        <a:lstStyle/>
        <a:p>
          <a:r>
            <a:rPr lang="en-US" sz="2000" b="1" dirty="0"/>
            <a:t>Listening Sessions </a:t>
          </a:r>
        </a:p>
        <a:p>
          <a:r>
            <a:rPr lang="en-US" sz="2000" b="1" dirty="0"/>
            <a:t>154</a:t>
          </a:r>
          <a:r>
            <a:rPr lang="en-US" sz="2000" dirty="0"/>
            <a:t> Students </a:t>
          </a:r>
        </a:p>
        <a:p>
          <a:r>
            <a:rPr lang="en-US" sz="2000" b="1" dirty="0"/>
            <a:t>20</a:t>
          </a:r>
          <a:r>
            <a:rPr lang="en-US" sz="2000" dirty="0"/>
            <a:t> Affinity Groups</a:t>
          </a:r>
        </a:p>
      </dgm:t>
    </dgm:pt>
    <dgm:pt modelId="{3014F2D4-39C3-48A3-8D2F-BA07DCD6A154}" type="parTrans" cxnId="{49AEB83E-474C-459B-9F60-BA33773F0CDB}">
      <dgm:prSet/>
      <dgm:spPr/>
      <dgm:t>
        <a:bodyPr/>
        <a:lstStyle/>
        <a:p>
          <a:endParaRPr lang="en-US"/>
        </a:p>
      </dgm:t>
    </dgm:pt>
    <dgm:pt modelId="{242848A1-018E-42DA-A5C2-FFE5BEA8AD7B}" type="sibTrans" cxnId="{49AEB83E-474C-459B-9F60-BA33773F0CDB}">
      <dgm:prSet/>
      <dgm:spPr/>
      <dgm:t>
        <a:bodyPr/>
        <a:lstStyle/>
        <a:p>
          <a:endParaRPr lang="en-US"/>
        </a:p>
      </dgm:t>
    </dgm:pt>
    <dgm:pt modelId="{E6930225-B3E4-4432-926C-B01970A205BA}">
      <dgm:prSet phldrT="[Text]" custT="1"/>
      <dgm:spPr/>
      <dgm:t>
        <a:bodyPr/>
        <a:lstStyle/>
        <a:p>
          <a:r>
            <a:rPr lang="en-US" sz="2000" b="1" dirty="0"/>
            <a:t>Sensemaking Workshops</a:t>
          </a:r>
        </a:p>
        <a:p>
          <a:r>
            <a:rPr lang="en-US" sz="2000" b="1" dirty="0"/>
            <a:t>30</a:t>
          </a:r>
          <a:r>
            <a:rPr lang="en-US" sz="2000" dirty="0"/>
            <a:t> Task Force Members  </a:t>
          </a:r>
        </a:p>
        <a:p>
          <a:r>
            <a:rPr lang="en-US" sz="2000" b="1" dirty="0"/>
            <a:t>40</a:t>
          </a:r>
          <a:r>
            <a:rPr lang="en-US" sz="2000" dirty="0"/>
            <a:t> Anchor Insights</a:t>
          </a:r>
        </a:p>
      </dgm:t>
    </dgm:pt>
    <dgm:pt modelId="{8CBDA5B4-6E41-478F-8708-79DBB9C4B6D2}" type="parTrans" cxnId="{4E1616D4-7268-43F3-8269-339DB6394FE9}">
      <dgm:prSet/>
      <dgm:spPr/>
      <dgm:t>
        <a:bodyPr/>
        <a:lstStyle/>
        <a:p>
          <a:endParaRPr lang="en-US"/>
        </a:p>
      </dgm:t>
    </dgm:pt>
    <dgm:pt modelId="{0BF5DBA8-D7CD-4F4F-A80D-D6F0EF763789}" type="sibTrans" cxnId="{4E1616D4-7268-43F3-8269-339DB6394FE9}">
      <dgm:prSet/>
      <dgm:spPr/>
      <dgm:t>
        <a:bodyPr/>
        <a:lstStyle/>
        <a:p>
          <a:endParaRPr lang="en-US"/>
        </a:p>
      </dgm:t>
    </dgm:pt>
    <dgm:pt modelId="{15EE3975-C302-4B67-B776-A1DA496E880F}">
      <dgm:prSet phldrT="[Text]" custT="1"/>
      <dgm:spPr/>
      <dgm:t>
        <a:bodyPr/>
        <a:lstStyle/>
        <a:p>
          <a:r>
            <a:rPr lang="en-US" sz="2000" b="1" dirty="0"/>
            <a:t>Online Student Survey</a:t>
          </a:r>
        </a:p>
        <a:p>
          <a:r>
            <a:rPr lang="en-US" sz="2000" b="1" dirty="0"/>
            <a:t>1024</a:t>
          </a:r>
          <a:r>
            <a:rPr lang="en-US" sz="2000" dirty="0"/>
            <a:t> Responses</a:t>
          </a:r>
          <a:r>
            <a:rPr lang="en-US" sz="2200" dirty="0"/>
            <a:t>  </a:t>
          </a:r>
        </a:p>
      </dgm:t>
    </dgm:pt>
    <dgm:pt modelId="{BAA4131E-35E6-4950-B453-CF8E3D53B7B3}" type="parTrans" cxnId="{0873CB01-6752-4A74-A75B-5AA28D52B4EC}">
      <dgm:prSet/>
      <dgm:spPr/>
      <dgm:t>
        <a:bodyPr/>
        <a:lstStyle/>
        <a:p>
          <a:endParaRPr lang="en-US"/>
        </a:p>
      </dgm:t>
    </dgm:pt>
    <dgm:pt modelId="{FB95C82F-EC42-4EA4-B484-E05E3EC57B60}" type="sibTrans" cxnId="{0873CB01-6752-4A74-A75B-5AA28D52B4EC}">
      <dgm:prSet/>
      <dgm:spPr/>
      <dgm:t>
        <a:bodyPr/>
        <a:lstStyle/>
        <a:p>
          <a:endParaRPr lang="en-US"/>
        </a:p>
      </dgm:t>
    </dgm:pt>
    <dgm:pt modelId="{D3988C79-AEDA-4507-8BED-DC86335E9A3A}" type="pres">
      <dgm:prSet presAssocID="{5A5047B3-F779-49F4-8362-D88C9CFB8BCE}" presName="rootnode" presStyleCnt="0">
        <dgm:presLayoutVars>
          <dgm:chMax/>
          <dgm:chPref/>
          <dgm:dir/>
          <dgm:animLvl val="lvl"/>
        </dgm:presLayoutVars>
      </dgm:prSet>
      <dgm:spPr/>
    </dgm:pt>
    <dgm:pt modelId="{64BA3838-BAD3-42E3-9F54-83C55CBF9BA7}" type="pres">
      <dgm:prSet presAssocID="{D8D1F48A-BC72-44EF-87B8-1A3BA9DCC18C}" presName="composite" presStyleCnt="0"/>
      <dgm:spPr/>
    </dgm:pt>
    <dgm:pt modelId="{B773D282-CB3D-40C2-B840-3B8C29D49B63}" type="pres">
      <dgm:prSet presAssocID="{D8D1F48A-BC72-44EF-87B8-1A3BA9DCC18C}" presName="bentUpArrow1" presStyleLbl="alignImgPlace1" presStyleIdx="0" presStyleCnt="2"/>
      <dgm:spPr/>
    </dgm:pt>
    <dgm:pt modelId="{F2376A57-0490-445A-A640-C5F049040DEC}" type="pres">
      <dgm:prSet presAssocID="{D8D1F48A-BC72-44EF-87B8-1A3BA9DCC18C}" presName="ParentText" presStyleLbl="node1" presStyleIdx="0" presStyleCnt="3">
        <dgm:presLayoutVars>
          <dgm:chMax val="1"/>
          <dgm:chPref val="1"/>
          <dgm:bulletEnabled val="1"/>
        </dgm:presLayoutVars>
      </dgm:prSet>
      <dgm:spPr/>
    </dgm:pt>
    <dgm:pt modelId="{86C29157-02BC-40B2-9F56-DD09D9B13141}" type="pres">
      <dgm:prSet presAssocID="{D8D1F48A-BC72-44EF-87B8-1A3BA9DCC18C}" presName="ChildText" presStyleLbl="revTx" presStyleIdx="0" presStyleCnt="2">
        <dgm:presLayoutVars>
          <dgm:chMax val="0"/>
          <dgm:chPref val="0"/>
          <dgm:bulletEnabled val="1"/>
        </dgm:presLayoutVars>
      </dgm:prSet>
      <dgm:spPr/>
    </dgm:pt>
    <dgm:pt modelId="{10722D12-8140-4B4F-8A1E-79B688A06F7D}" type="pres">
      <dgm:prSet presAssocID="{242848A1-018E-42DA-A5C2-FFE5BEA8AD7B}" presName="sibTrans" presStyleCnt="0"/>
      <dgm:spPr/>
    </dgm:pt>
    <dgm:pt modelId="{9D9B2802-4DAC-4F84-8BB4-6A9DD0CFB158}" type="pres">
      <dgm:prSet presAssocID="{E6930225-B3E4-4432-926C-B01970A205BA}" presName="composite" presStyleCnt="0"/>
      <dgm:spPr/>
    </dgm:pt>
    <dgm:pt modelId="{7FDF4F2E-314F-40DB-8B16-CEC01A8CA963}" type="pres">
      <dgm:prSet presAssocID="{E6930225-B3E4-4432-926C-B01970A205BA}" presName="bentUpArrow1" presStyleLbl="alignImgPlace1" presStyleIdx="1" presStyleCnt="2"/>
      <dgm:spPr/>
    </dgm:pt>
    <dgm:pt modelId="{AB855F05-F0A7-4012-8446-8AF4F5FEA16A}" type="pres">
      <dgm:prSet presAssocID="{E6930225-B3E4-4432-926C-B01970A205BA}" presName="ParentText" presStyleLbl="node1" presStyleIdx="1" presStyleCnt="3">
        <dgm:presLayoutVars>
          <dgm:chMax val="1"/>
          <dgm:chPref val="1"/>
          <dgm:bulletEnabled val="1"/>
        </dgm:presLayoutVars>
      </dgm:prSet>
      <dgm:spPr/>
    </dgm:pt>
    <dgm:pt modelId="{E5162306-6EF5-4290-B6C6-DC554D24C783}" type="pres">
      <dgm:prSet presAssocID="{E6930225-B3E4-4432-926C-B01970A205BA}" presName="ChildText" presStyleLbl="revTx" presStyleIdx="1" presStyleCnt="2">
        <dgm:presLayoutVars>
          <dgm:chMax val="0"/>
          <dgm:chPref val="0"/>
          <dgm:bulletEnabled val="1"/>
        </dgm:presLayoutVars>
      </dgm:prSet>
      <dgm:spPr/>
    </dgm:pt>
    <dgm:pt modelId="{3642E272-330B-4ED8-8B16-EE17600891A6}" type="pres">
      <dgm:prSet presAssocID="{0BF5DBA8-D7CD-4F4F-A80D-D6F0EF763789}" presName="sibTrans" presStyleCnt="0"/>
      <dgm:spPr/>
    </dgm:pt>
    <dgm:pt modelId="{2A00A2D1-C923-4F5E-B542-C4D9EA1D55B1}" type="pres">
      <dgm:prSet presAssocID="{15EE3975-C302-4B67-B776-A1DA496E880F}" presName="composite" presStyleCnt="0"/>
      <dgm:spPr/>
    </dgm:pt>
    <dgm:pt modelId="{B3981E6C-2984-4731-8A2A-0C60C88DF881}" type="pres">
      <dgm:prSet presAssocID="{15EE3975-C302-4B67-B776-A1DA496E880F}" presName="ParentText" presStyleLbl="node1" presStyleIdx="2" presStyleCnt="3">
        <dgm:presLayoutVars>
          <dgm:chMax val="1"/>
          <dgm:chPref val="1"/>
          <dgm:bulletEnabled val="1"/>
        </dgm:presLayoutVars>
      </dgm:prSet>
      <dgm:spPr/>
    </dgm:pt>
  </dgm:ptLst>
  <dgm:cxnLst>
    <dgm:cxn modelId="{0873CB01-6752-4A74-A75B-5AA28D52B4EC}" srcId="{5A5047B3-F779-49F4-8362-D88C9CFB8BCE}" destId="{15EE3975-C302-4B67-B776-A1DA496E880F}" srcOrd="2" destOrd="0" parTransId="{BAA4131E-35E6-4950-B453-CF8E3D53B7B3}" sibTransId="{FB95C82F-EC42-4EA4-B484-E05E3EC57B60}"/>
    <dgm:cxn modelId="{B615463C-5545-467C-9FAA-574F283AF25F}" type="presOf" srcId="{D8D1F48A-BC72-44EF-87B8-1A3BA9DCC18C}" destId="{F2376A57-0490-445A-A640-C5F049040DEC}" srcOrd="0" destOrd="0" presId="urn:microsoft.com/office/officeart/2005/8/layout/StepDownProcess"/>
    <dgm:cxn modelId="{49AEB83E-474C-459B-9F60-BA33773F0CDB}" srcId="{5A5047B3-F779-49F4-8362-D88C9CFB8BCE}" destId="{D8D1F48A-BC72-44EF-87B8-1A3BA9DCC18C}" srcOrd="0" destOrd="0" parTransId="{3014F2D4-39C3-48A3-8D2F-BA07DCD6A154}" sibTransId="{242848A1-018E-42DA-A5C2-FFE5BEA8AD7B}"/>
    <dgm:cxn modelId="{46D69B86-DFBC-4A02-8A79-EA3BE0DA0B7F}" type="presOf" srcId="{E6930225-B3E4-4432-926C-B01970A205BA}" destId="{AB855F05-F0A7-4012-8446-8AF4F5FEA16A}" srcOrd="0" destOrd="0" presId="urn:microsoft.com/office/officeart/2005/8/layout/StepDownProcess"/>
    <dgm:cxn modelId="{887CC8C3-B688-41DF-B3AB-7C94FA09C0D1}" type="presOf" srcId="{5A5047B3-F779-49F4-8362-D88C9CFB8BCE}" destId="{D3988C79-AEDA-4507-8BED-DC86335E9A3A}" srcOrd="0" destOrd="0" presId="urn:microsoft.com/office/officeart/2005/8/layout/StepDownProcess"/>
    <dgm:cxn modelId="{A82204CC-E728-45F5-A0CE-FEE908C8969D}" type="presOf" srcId="{15EE3975-C302-4B67-B776-A1DA496E880F}" destId="{B3981E6C-2984-4731-8A2A-0C60C88DF881}" srcOrd="0" destOrd="0" presId="urn:microsoft.com/office/officeart/2005/8/layout/StepDownProcess"/>
    <dgm:cxn modelId="{4E1616D4-7268-43F3-8269-339DB6394FE9}" srcId="{5A5047B3-F779-49F4-8362-D88C9CFB8BCE}" destId="{E6930225-B3E4-4432-926C-B01970A205BA}" srcOrd="1" destOrd="0" parTransId="{8CBDA5B4-6E41-478F-8708-79DBB9C4B6D2}" sibTransId="{0BF5DBA8-D7CD-4F4F-A80D-D6F0EF763789}"/>
    <dgm:cxn modelId="{394C4776-82B1-4F50-9D65-404190424B53}" type="presParOf" srcId="{D3988C79-AEDA-4507-8BED-DC86335E9A3A}" destId="{64BA3838-BAD3-42E3-9F54-83C55CBF9BA7}" srcOrd="0" destOrd="0" presId="urn:microsoft.com/office/officeart/2005/8/layout/StepDownProcess"/>
    <dgm:cxn modelId="{0B1576D5-2EEA-42AB-AD7F-5490F53E6E67}" type="presParOf" srcId="{64BA3838-BAD3-42E3-9F54-83C55CBF9BA7}" destId="{B773D282-CB3D-40C2-B840-3B8C29D49B63}" srcOrd="0" destOrd="0" presId="urn:microsoft.com/office/officeart/2005/8/layout/StepDownProcess"/>
    <dgm:cxn modelId="{89B92625-042C-4319-AB71-8C028ABDE688}" type="presParOf" srcId="{64BA3838-BAD3-42E3-9F54-83C55CBF9BA7}" destId="{F2376A57-0490-445A-A640-C5F049040DEC}" srcOrd="1" destOrd="0" presId="urn:microsoft.com/office/officeart/2005/8/layout/StepDownProcess"/>
    <dgm:cxn modelId="{12F77D64-1A09-4DCA-9C60-CE879D206809}" type="presParOf" srcId="{64BA3838-BAD3-42E3-9F54-83C55CBF9BA7}" destId="{86C29157-02BC-40B2-9F56-DD09D9B13141}" srcOrd="2" destOrd="0" presId="urn:microsoft.com/office/officeart/2005/8/layout/StepDownProcess"/>
    <dgm:cxn modelId="{544CC155-C596-4AA2-A4A2-F88B4973A3B7}" type="presParOf" srcId="{D3988C79-AEDA-4507-8BED-DC86335E9A3A}" destId="{10722D12-8140-4B4F-8A1E-79B688A06F7D}" srcOrd="1" destOrd="0" presId="urn:microsoft.com/office/officeart/2005/8/layout/StepDownProcess"/>
    <dgm:cxn modelId="{95D7D05E-AED1-4F19-9130-C9717C9AD5BA}" type="presParOf" srcId="{D3988C79-AEDA-4507-8BED-DC86335E9A3A}" destId="{9D9B2802-4DAC-4F84-8BB4-6A9DD0CFB158}" srcOrd="2" destOrd="0" presId="urn:microsoft.com/office/officeart/2005/8/layout/StepDownProcess"/>
    <dgm:cxn modelId="{7806C05D-3933-423B-ADBB-125A85F6922F}" type="presParOf" srcId="{9D9B2802-4DAC-4F84-8BB4-6A9DD0CFB158}" destId="{7FDF4F2E-314F-40DB-8B16-CEC01A8CA963}" srcOrd="0" destOrd="0" presId="urn:microsoft.com/office/officeart/2005/8/layout/StepDownProcess"/>
    <dgm:cxn modelId="{70CA561E-E749-44E4-B692-70CD88965D9C}" type="presParOf" srcId="{9D9B2802-4DAC-4F84-8BB4-6A9DD0CFB158}" destId="{AB855F05-F0A7-4012-8446-8AF4F5FEA16A}" srcOrd="1" destOrd="0" presId="urn:microsoft.com/office/officeart/2005/8/layout/StepDownProcess"/>
    <dgm:cxn modelId="{18FC642F-9BD8-4293-AB2B-406634C614BD}" type="presParOf" srcId="{9D9B2802-4DAC-4F84-8BB4-6A9DD0CFB158}" destId="{E5162306-6EF5-4290-B6C6-DC554D24C783}" srcOrd="2" destOrd="0" presId="urn:microsoft.com/office/officeart/2005/8/layout/StepDownProcess"/>
    <dgm:cxn modelId="{BD9DE624-F6AB-4405-82CD-D0724568571C}" type="presParOf" srcId="{D3988C79-AEDA-4507-8BED-DC86335E9A3A}" destId="{3642E272-330B-4ED8-8B16-EE17600891A6}" srcOrd="3" destOrd="0" presId="urn:microsoft.com/office/officeart/2005/8/layout/StepDownProcess"/>
    <dgm:cxn modelId="{6364699D-C854-4D2D-9007-333B292A60B3}" type="presParOf" srcId="{D3988C79-AEDA-4507-8BED-DC86335E9A3A}" destId="{2A00A2D1-C923-4F5E-B542-C4D9EA1D55B1}" srcOrd="4" destOrd="0" presId="urn:microsoft.com/office/officeart/2005/8/layout/StepDownProcess"/>
    <dgm:cxn modelId="{0F2AC29A-5C6D-462C-8AE9-95F46C1931F5}" type="presParOf" srcId="{2A00A2D1-C923-4F5E-B542-C4D9EA1D55B1}" destId="{B3981E6C-2984-4731-8A2A-0C60C88DF881}"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0581E9-6661-423F-ADE5-242DF19746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9C6E978-8908-48B2-A5D9-BC8FDDEA554A}">
      <dgm:prSet/>
      <dgm:spPr/>
      <dgm:t>
        <a:bodyPr/>
        <a:lstStyle/>
        <a:p>
          <a:r>
            <a:rPr lang="en-US" dirty="0"/>
            <a:t>NOT tied to specific  include initiatives</a:t>
          </a:r>
        </a:p>
      </dgm:t>
    </dgm:pt>
    <dgm:pt modelId="{32A34D3E-388E-47C7-BB05-4829CE0452F4}" type="parTrans" cxnId="{A90F7E4A-1AAB-4AC3-85C6-E1DBE84FED44}">
      <dgm:prSet/>
      <dgm:spPr/>
      <dgm:t>
        <a:bodyPr/>
        <a:lstStyle/>
        <a:p>
          <a:endParaRPr lang="en-US"/>
        </a:p>
      </dgm:t>
    </dgm:pt>
    <dgm:pt modelId="{24E9EB1F-540D-4C2E-8797-808FC32BF8B5}" type="sibTrans" cxnId="{A90F7E4A-1AAB-4AC3-85C6-E1DBE84FED44}">
      <dgm:prSet/>
      <dgm:spPr/>
      <dgm:t>
        <a:bodyPr/>
        <a:lstStyle/>
        <a:p>
          <a:endParaRPr lang="en-US"/>
        </a:p>
      </dgm:t>
    </dgm:pt>
    <dgm:pt modelId="{FB2CAA8E-E127-486F-8A9E-3671A07CE4EE}">
      <dgm:prSet custT="1"/>
      <dgm:spPr/>
      <dgm:t>
        <a:bodyPr/>
        <a:lstStyle/>
        <a:p>
          <a:r>
            <a:rPr lang="en-US" sz="2500" dirty="0"/>
            <a:t>NOT a list of college programs                                 </a:t>
          </a:r>
          <a:r>
            <a:rPr lang="en-US" sz="2000" i="1" dirty="0"/>
            <a:t>(e.g., dual enrollment, high school outreach)</a:t>
          </a:r>
        </a:p>
      </dgm:t>
    </dgm:pt>
    <dgm:pt modelId="{37CBCB05-6CB0-49FB-AD7A-060C75E6691B}" type="parTrans" cxnId="{2C05C1BC-CB64-4E33-B800-B07CA6700FC3}">
      <dgm:prSet/>
      <dgm:spPr/>
      <dgm:t>
        <a:bodyPr/>
        <a:lstStyle/>
        <a:p>
          <a:endParaRPr lang="en-US"/>
        </a:p>
      </dgm:t>
    </dgm:pt>
    <dgm:pt modelId="{B7BAF347-C1D0-42E9-AB8B-1100C79C7ADF}" type="sibTrans" cxnId="{2C05C1BC-CB64-4E33-B800-B07CA6700FC3}">
      <dgm:prSet/>
      <dgm:spPr/>
      <dgm:t>
        <a:bodyPr/>
        <a:lstStyle/>
        <a:p>
          <a:endParaRPr lang="en-US"/>
        </a:p>
      </dgm:t>
    </dgm:pt>
    <dgm:pt modelId="{141CE916-5E4F-4793-A636-440CCBC3A783}">
      <dgm:prSet custT="1"/>
      <dgm:spPr/>
      <dgm:t>
        <a:bodyPr/>
        <a:lstStyle/>
        <a:p>
          <a:r>
            <a:rPr lang="en-US" sz="2400" dirty="0"/>
            <a:t>NOT specific “tasks” or “activities” to complete </a:t>
          </a:r>
          <a:r>
            <a:rPr lang="en-US" sz="2000" i="1" dirty="0"/>
            <a:t>(e.g., use the same logos/colors, offer mini-semesters)</a:t>
          </a:r>
        </a:p>
      </dgm:t>
    </dgm:pt>
    <dgm:pt modelId="{683469A0-450A-4849-9A86-350E28A69C55}" type="parTrans" cxnId="{0A89B98B-ED6C-48D9-89CF-1624D2A52E14}">
      <dgm:prSet/>
      <dgm:spPr/>
      <dgm:t>
        <a:bodyPr/>
        <a:lstStyle/>
        <a:p>
          <a:endParaRPr lang="en-US"/>
        </a:p>
      </dgm:t>
    </dgm:pt>
    <dgm:pt modelId="{14116880-1C37-49B1-A886-68B8790148D7}" type="sibTrans" cxnId="{0A89B98B-ED6C-48D9-89CF-1624D2A52E14}">
      <dgm:prSet/>
      <dgm:spPr/>
      <dgm:t>
        <a:bodyPr/>
        <a:lstStyle/>
        <a:p>
          <a:endParaRPr lang="en-US"/>
        </a:p>
      </dgm:t>
    </dgm:pt>
    <dgm:pt modelId="{EB142997-671C-4090-874F-52DEBC0671FF}">
      <dgm:prSet/>
      <dgm:spPr/>
      <dgm:t>
        <a:bodyPr/>
        <a:lstStyle/>
        <a:p>
          <a:r>
            <a:rPr lang="en-US" dirty="0"/>
            <a:t>NOT details of specific construction projects or furniture/fixtures</a:t>
          </a:r>
        </a:p>
      </dgm:t>
    </dgm:pt>
    <dgm:pt modelId="{639C7469-4BE1-442A-887C-E8DBBE3FB26D}" type="parTrans" cxnId="{F5953B52-31B9-40A7-AE54-1822BCE99E37}">
      <dgm:prSet/>
      <dgm:spPr/>
      <dgm:t>
        <a:bodyPr/>
        <a:lstStyle/>
        <a:p>
          <a:endParaRPr lang="en-US"/>
        </a:p>
      </dgm:t>
    </dgm:pt>
    <dgm:pt modelId="{91DA8424-09B4-4489-A4E7-DD8970EF2F57}" type="sibTrans" cxnId="{F5953B52-31B9-40A7-AE54-1822BCE99E37}">
      <dgm:prSet/>
      <dgm:spPr/>
      <dgm:t>
        <a:bodyPr/>
        <a:lstStyle/>
        <a:p>
          <a:endParaRPr lang="en-US"/>
        </a:p>
      </dgm:t>
    </dgm:pt>
    <dgm:pt modelId="{D3F11998-92DC-45D6-830B-919F1A70B348}">
      <dgm:prSet/>
      <dgm:spPr/>
      <dgm:t>
        <a:bodyPr/>
        <a:lstStyle/>
        <a:p>
          <a:r>
            <a:rPr lang="en-US" dirty="0"/>
            <a:t>NOT a bond spending plan or a 5-year capital outlay plan</a:t>
          </a:r>
        </a:p>
      </dgm:t>
    </dgm:pt>
    <dgm:pt modelId="{6EBA0BB0-CDD2-421E-830E-0A7FDD7CD7AA}" type="parTrans" cxnId="{1E294F45-4352-4C66-9466-6FBBC4D3993B}">
      <dgm:prSet/>
      <dgm:spPr/>
      <dgm:t>
        <a:bodyPr/>
        <a:lstStyle/>
        <a:p>
          <a:endParaRPr lang="en-US"/>
        </a:p>
      </dgm:t>
    </dgm:pt>
    <dgm:pt modelId="{1E814DB6-0122-444A-AE02-E03DBD3E9DAF}" type="sibTrans" cxnId="{1E294F45-4352-4C66-9466-6FBBC4D3993B}">
      <dgm:prSet/>
      <dgm:spPr/>
      <dgm:t>
        <a:bodyPr/>
        <a:lstStyle/>
        <a:p>
          <a:endParaRPr lang="en-US"/>
        </a:p>
      </dgm:t>
    </dgm:pt>
    <dgm:pt modelId="{16C79F72-E8C1-47FC-B8CE-8092D9C82E5E}">
      <dgm:prSet custT="1"/>
      <dgm:spPr/>
      <dgm:t>
        <a:bodyPr/>
        <a:lstStyle/>
        <a:p>
          <a:pPr>
            <a:spcAft>
              <a:spcPts val="600"/>
            </a:spcAft>
          </a:pPr>
          <a:r>
            <a:rPr lang="en-US" sz="2600" b="0" dirty="0"/>
            <a:t>NOT</a:t>
          </a:r>
          <a:r>
            <a:rPr lang="en-US" sz="2600" dirty="0"/>
            <a:t> a Gap Analysis               </a:t>
          </a:r>
          <a:r>
            <a:rPr lang="en-US" sz="2000" i="1" dirty="0"/>
            <a:t>(Some commitments build on what is working)</a:t>
          </a:r>
        </a:p>
      </dgm:t>
    </dgm:pt>
    <dgm:pt modelId="{9A5CF205-1D55-4038-A8A1-4EF5347E074D}" type="parTrans" cxnId="{88D76447-AD97-4FD9-8FBD-758C1E7797DD}">
      <dgm:prSet/>
      <dgm:spPr/>
      <dgm:t>
        <a:bodyPr/>
        <a:lstStyle/>
        <a:p>
          <a:endParaRPr lang="en-US"/>
        </a:p>
      </dgm:t>
    </dgm:pt>
    <dgm:pt modelId="{70507012-2A30-4B9C-A911-1EC4945B753D}" type="sibTrans" cxnId="{88D76447-AD97-4FD9-8FBD-758C1E7797DD}">
      <dgm:prSet/>
      <dgm:spPr/>
      <dgm:t>
        <a:bodyPr/>
        <a:lstStyle/>
        <a:p>
          <a:endParaRPr lang="en-US"/>
        </a:p>
      </dgm:t>
    </dgm:pt>
    <dgm:pt modelId="{2941D4CB-57EB-4697-932C-ABE17E2DB018}" type="pres">
      <dgm:prSet presAssocID="{220581E9-6661-423F-ADE5-242DF1974621}" presName="diagram" presStyleCnt="0">
        <dgm:presLayoutVars>
          <dgm:dir/>
          <dgm:resizeHandles val="exact"/>
        </dgm:presLayoutVars>
      </dgm:prSet>
      <dgm:spPr/>
    </dgm:pt>
    <dgm:pt modelId="{5B348A8A-5321-4B05-AA2B-FA6F2F6B5CEE}" type="pres">
      <dgm:prSet presAssocID="{16C79F72-E8C1-47FC-B8CE-8092D9C82E5E}" presName="node" presStyleLbl="node1" presStyleIdx="0" presStyleCnt="6">
        <dgm:presLayoutVars>
          <dgm:bulletEnabled val="1"/>
        </dgm:presLayoutVars>
      </dgm:prSet>
      <dgm:spPr/>
    </dgm:pt>
    <dgm:pt modelId="{29A53889-1CE6-4AC6-B8D3-F169B356E0DE}" type="pres">
      <dgm:prSet presAssocID="{70507012-2A30-4B9C-A911-1EC4945B753D}" presName="sibTrans" presStyleCnt="0"/>
      <dgm:spPr/>
    </dgm:pt>
    <dgm:pt modelId="{0551417D-5A88-4392-A074-93087CA86E0B}" type="pres">
      <dgm:prSet presAssocID="{D3F11998-92DC-45D6-830B-919F1A70B348}" presName="node" presStyleLbl="node1" presStyleIdx="1" presStyleCnt="6">
        <dgm:presLayoutVars>
          <dgm:bulletEnabled val="1"/>
        </dgm:presLayoutVars>
      </dgm:prSet>
      <dgm:spPr/>
    </dgm:pt>
    <dgm:pt modelId="{3BFE805E-169B-4EAD-B8B9-A506C85F4039}" type="pres">
      <dgm:prSet presAssocID="{1E814DB6-0122-444A-AE02-E03DBD3E9DAF}" presName="sibTrans" presStyleCnt="0"/>
      <dgm:spPr/>
    </dgm:pt>
    <dgm:pt modelId="{B0969820-88B0-4851-B10B-65C2F5485B6D}" type="pres">
      <dgm:prSet presAssocID="{79C6E978-8908-48B2-A5D9-BC8FDDEA554A}" presName="node" presStyleLbl="node1" presStyleIdx="2" presStyleCnt="6">
        <dgm:presLayoutVars>
          <dgm:bulletEnabled val="1"/>
        </dgm:presLayoutVars>
      </dgm:prSet>
      <dgm:spPr/>
    </dgm:pt>
    <dgm:pt modelId="{BBCC9D4B-EC04-41E2-A095-6A47AA68DC2F}" type="pres">
      <dgm:prSet presAssocID="{24E9EB1F-540D-4C2E-8797-808FC32BF8B5}" presName="sibTrans" presStyleCnt="0"/>
      <dgm:spPr/>
    </dgm:pt>
    <dgm:pt modelId="{6636C7EF-DDE0-41BC-ABB7-87B8ACF01C61}" type="pres">
      <dgm:prSet presAssocID="{FB2CAA8E-E127-486F-8A9E-3671A07CE4EE}" presName="node" presStyleLbl="node1" presStyleIdx="3" presStyleCnt="6">
        <dgm:presLayoutVars>
          <dgm:bulletEnabled val="1"/>
        </dgm:presLayoutVars>
      </dgm:prSet>
      <dgm:spPr/>
    </dgm:pt>
    <dgm:pt modelId="{1F482843-138F-485F-A8C7-AEB061C7FCDC}" type="pres">
      <dgm:prSet presAssocID="{B7BAF347-C1D0-42E9-AB8B-1100C79C7ADF}" presName="sibTrans" presStyleCnt="0"/>
      <dgm:spPr/>
    </dgm:pt>
    <dgm:pt modelId="{2F5339F5-B392-4C25-853D-A1333306574D}" type="pres">
      <dgm:prSet presAssocID="{141CE916-5E4F-4793-A636-440CCBC3A783}" presName="node" presStyleLbl="node1" presStyleIdx="4" presStyleCnt="6">
        <dgm:presLayoutVars>
          <dgm:bulletEnabled val="1"/>
        </dgm:presLayoutVars>
      </dgm:prSet>
      <dgm:spPr/>
    </dgm:pt>
    <dgm:pt modelId="{ADA3B810-C3B9-480C-AE60-832DAF589046}" type="pres">
      <dgm:prSet presAssocID="{14116880-1C37-49B1-A886-68B8790148D7}" presName="sibTrans" presStyleCnt="0"/>
      <dgm:spPr/>
    </dgm:pt>
    <dgm:pt modelId="{FD09082F-F4E0-4346-B61A-F3ADD486C788}" type="pres">
      <dgm:prSet presAssocID="{EB142997-671C-4090-874F-52DEBC0671FF}" presName="node" presStyleLbl="node1" presStyleIdx="5" presStyleCnt="6">
        <dgm:presLayoutVars>
          <dgm:bulletEnabled val="1"/>
        </dgm:presLayoutVars>
      </dgm:prSet>
      <dgm:spPr/>
    </dgm:pt>
  </dgm:ptLst>
  <dgm:cxnLst>
    <dgm:cxn modelId="{4DA8E300-A7D2-46CD-BF04-9FB5A757E420}" type="presOf" srcId="{79C6E978-8908-48B2-A5D9-BC8FDDEA554A}" destId="{B0969820-88B0-4851-B10B-65C2F5485B6D}" srcOrd="0" destOrd="0" presId="urn:microsoft.com/office/officeart/2005/8/layout/default"/>
    <dgm:cxn modelId="{D145811E-1B73-4A83-A86C-965FBFC5971F}" type="presOf" srcId="{D3F11998-92DC-45D6-830B-919F1A70B348}" destId="{0551417D-5A88-4392-A074-93087CA86E0B}" srcOrd="0" destOrd="0" presId="urn:microsoft.com/office/officeart/2005/8/layout/default"/>
    <dgm:cxn modelId="{A720DD3C-8363-4634-92B3-6BAC8122B653}" type="presOf" srcId="{EB142997-671C-4090-874F-52DEBC0671FF}" destId="{FD09082F-F4E0-4346-B61A-F3ADD486C788}" srcOrd="0" destOrd="0" presId="urn:microsoft.com/office/officeart/2005/8/layout/default"/>
    <dgm:cxn modelId="{684EBD64-129D-4AD1-958B-624CC46EB1A7}" type="presOf" srcId="{141CE916-5E4F-4793-A636-440CCBC3A783}" destId="{2F5339F5-B392-4C25-853D-A1333306574D}" srcOrd="0" destOrd="0" presId="urn:microsoft.com/office/officeart/2005/8/layout/default"/>
    <dgm:cxn modelId="{1E294F45-4352-4C66-9466-6FBBC4D3993B}" srcId="{220581E9-6661-423F-ADE5-242DF1974621}" destId="{D3F11998-92DC-45D6-830B-919F1A70B348}" srcOrd="1" destOrd="0" parTransId="{6EBA0BB0-CDD2-421E-830E-0A7FDD7CD7AA}" sibTransId="{1E814DB6-0122-444A-AE02-E03DBD3E9DAF}"/>
    <dgm:cxn modelId="{1EC2BC65-2C2D-4799-A8AE-A6F152D44DDD}" type="presOf" srcId="{16C79F72-E8C1-47FC-B8CE-8092D9C82E5E}" destId="{5B348A8A-5321-4B05-AA2B-FA6F2F6B5CEE}" srcOrd="0" destOrd="0" presId="urn:microsoft.com/office/officeart/2005/8/layout/default"/>
    <dgm:cxn modelId="{6F070966-8609-4BF2-B167-6377CCF81FCF}" type="presOf" srcId="{220581E9-6661-423F-ADE5-242DF1974621}" destId="{2941D4CB-57EB-4697-932C-ABE17E2DB018}" srcOrd="0" destOrd="0" presId="urn:microsoft.com/office/officeart/2005/8/layout/default"/>
    <dgm:cxn modelId="{88D76447-AD97-4FD9-8FBD-758C1E7797DD}" srcId="{220581E9-6661-423F-ADE5-242DF1974621}" destId="{16C79F72-E8C1-47FC-B8CE-8092D9C82E5E}" srcOrd="0" destOrd="0" parTransId="{9A5CF205-1D55-4038-A8A1-4EF5347E074D}" sibTransId="{70507012-2A30-4B9C-A911-1EC4945B753D}"/>
    <dgm:cxn modelId="{A90F7E4A-1AAB-4AC3-85C6-E1DBE84FED44}" srcId="{220581E9-6661-423F-ADE5-242DF1974621}" destId="{79C6E978-8908-48B2-A5D9-BC8FDDEA554A}" srcOrd="2" destOrd="0" parTransId="{32A34D3E-388E-47C7-BB05-4829CE0452F4}" sibTransId="{24E9EB1F-540D-4C2E-8797-808FC32BF8B5}"/>
    <dgm:cxn modelId="{F5953B52-31B9-40A7-AE54-1822BCE99E37}" srcId="{220581E9-6661-423F-ADE5-242DF1974621}" destId="{EB142997-671C-4090-874F-52DEBC0671FF}" srcOrd="5" destOrd="0" parTransId="{639C7469-4BE1-442A-887C-E8DBBE3FB26D}" sibTransId="{91DA8424-09B4-4489-A4E7-DD8970EF2F57}"/>
    <dgm:cxn modelId="{4A64D886-FADF-46B7-B21D-B0CD0E54018A}" type="presOf" srcId="{FB2CAA8E-E127-486F-8A9E-3671A07CE4EE}" destId="{6636C7EF-DDE0-41BC-ABB7-87B8ACF01C61}" srcOrd="0" destOrd="0" presId="urn:microsoft.com/office/officeart/2005/8/layout/default"/>
    <dgm:cxn modelId="{0A89B98B-ED6C-48D9-89CF-1624D2A52E14}" srcId="{220581E9-6661-423F-ADE5-242DF1974621}" destId="{141CE916-5E4F-4793-A636-440CCBC3A783}" srcOrd="4" destOrd="0" parTransId="{683469A0-450A-4849-9A86-350E28A69C55}" sibTransId="{14116880-1C37-49B1-A886-68B8790148D7}"/>
    <dgm:cxn modelId="{2C05C1BC-CB64-4E33-B800-B07CA6700FC3}" srcId="{220581E9-6661-423F-ADE5-242DF1974621}" destId="{FB2CAA8E-E127-486F-8A9E-3671A07CE4EE}" srcOrd="3" destOrd="0" parTransId="{37CBCB05-6CB0-49FB-AD7A-060C75E6691B}" sibTransId="{B7BAF347-C1D0-42E9-AB8B-1100C79C7ADF}"/>
    <dgm:cxn modelId="{E91BABCF-FE9F-4409-BCDB-64CB1893EBF9}" type="presParOf" srcId="{2941D4CB-57EB-4697-932C-ABE17E2DB018}" destId="{5B348A8A-5321-4B05-AA2B-FA6F2F6B5CEE}" srcOrd="0" destOrd="0" presId="urn:microsoft.com/office/officeart/2005/8/layout/default"/>
    <dgm:cxn modelId="{453A652F-D1B4-44FD-95A3-C658A451ACE7}" type="presParOf" srcId="{2941D4CB-57EB-4697-932C-ABE17E2DB018}" destId="{29A53889-1CE6-4AC6-B8D3-F169B356E0DE}" srcOrd="1" destOrd="0" presId="urn:microsoft.com/office/officeart/2005/8/layout/default"/>
    <dgm:cxn modelId="{9AD36217-0EB9-4E7F-935A-42D515C0B8EB}" type="presParOf" srcId="{2941D4CB-57EB-4697-932C-ABE17E2DB018}" destId="{0551417D-5A88-4392-A074-93087CA86E0B}" srcOrd="2" destOrd="0" presId="urn:microsoft.com/office/officeart/2005/8/layout/default"/>
    <dgm:cxn modelId="{A419E1A9-6D7C-49AB-B1ED-17E1B78FD7FD}" type="presParOf" srcId="{2941D4CB-57EB-4697-932C-ABE17E2DB018}" destId="{3BFE805E-169B-4EAD-B8B9-A506C85F4039}" srcOrd="3" destOrd="0" presId="urn:microsoft.com/office/officeart/2005/8/layout/default"/>
    <dgm:cxn modelId="{838C028A-EBE8-4ABB-ACD6-AAE4E0DF2FFC}" type="presParOf" srcId="{2941D4CB-57EB-4697-932C-ABE17E2DB018}" destId="{B0969820-88B0-4851-B10B-65C2F5485B6D}" srcOrd="4" destOrd="0" presId="urn:microsoft.com/office/officeart/2005/8/layout/default"/>
    <dgm:cxn modelId="{0E3AA74F-73F9-4933-8411-D96E3E975656}" type="presParOf" srcId="{2941D4CB-57EB-4697-932C-ABE17E2DB018}" destId="{BBCC9D4B-EC04-41E2-A095-6A47AA68DC2F}" srcOrd="5" destOrd="0" presId="urn:microsoft.com/office/officeart/2005/8/layout/default"/>
    <dgm:cxn modelId="{995D8CF6-E30D-4B4F-BDBE-23C4CFBD4EC5}" type="presParOf" srcId="{2941D4CB-57EB-4697-932C-ABE17E2DB018}" destId="{6636C7EF-DDE0-41BC-ABB7-87B8ACF01C61}" srcOrd="6" destOrd="0" presId="urn:microsoft.com/office/officeart/2005/8/layout/default"/>
    <dgm:cxn modelId="{565FBDAD-019D-4628-860B-655AA1E15610}" type="presParOf" srcId="{2941D4CB-57EB-4697-932C-ABE17E2DB018}" destId="{1F482843-138F-485F-A8C7-AEB061C7FCDC}" srcOrd="7" destOrd="0" presId="urn:microsoft.com/office/officeart/2005/8/layout/default"/>
    <dgm:cxn modelId="{10302C06-75C1-4778-9F7B-14AA118F4001}" type="presParOf" srcId="{2941D4CB-57EB-4697-932C-ABE17E2DB018}" destId="{2F5339F5-B392-4C25-853D-A1333306574D}" srcOrd="8" destOrd="0" presId="urn:microsoft.com/office/officeart/2005/8/layout/default"/>
    <dgm:cxn modelId="{D41B9C32-1FD8-4A55-9984-CDF06EB8FEE9}" type="presParOf" srcId="{2941D4CB-57EB-4697-932C-ABE17E2DB018}" destId="{ADA3B810-C3B9-480C-AE60-832DAF589046}" srcOrd="9" destOrd="0" presId="urn:microsoft.com/office/officeart/2005/8/layout/default"/>
    <dgm:cxn modelId="{B4882E71-85F3-4C62-8B9C-C4D5EFAC2E13}" type="presParOf" srcId="{2941D4CB-57EB-4697-932C-ABE17E2DB018}" destId="{FD09082F-F4E0-4346-B61A-F3ADD486C78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0E3142-524A-4047-AE42-5F8C7482E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2555B7-61C5-4CB3-A9E5-3686C6099DC1}">
      <dgm:prSet custT="1"/>
      <dgm:spPr>
        <a:solidFill>
          <a:schemeClr val="accent2"/>
        </a:solidFill>
      </dgm:spPr>
      <dgm:t>
        <a:bodyPr/>
        <a:lstStyle/>
        <a:p>
          <a:r>
            <a:rPr lang="en-US" sz="4500" b="1" dirty="0"/>
            <a:t>Goal</a:t>
          </a:r>
          <a:r>
            <a:rPr lang="en-US" sz="3300" dirty="0"/>
            <a:t>: A broad, general statement of intended outcomes or results. </a:t>
          </a:r>
        </a:p>
        <a:p>
          <a:r>
            <a:rPr lang="en-US" sz="2500" i="1" dirty="0"/>
            <a:t>(SCUP Integrated Planning Glossary)</a:t>
          </a:r>
        </a:p>
      </dgm:t>
    </dgm:pt>
    <dgm:pt modelId="{F0D5FCE7-E896-41FC-88C3-0077DA575A28}" type="parTrans" cxnId="{E8DCF3EB-5DF1-413A-82BF-680F4235D8C1}">
      <dgm:prSet/>
      <dgm:spPr/>
      <dgm:t>
        <a:bodyPr/>
        <a:lstStyle/>
        <a:p>
          <a:endParaRPr lang="en-US"/>
        </a:p>
      </dgm:t>
    </dgm:pt>
    <dgm:pt modelId="{B448BD3A-0B2D-473C-A797-2FE5A6FE555B}" type="sibTrans" cxnId="{E8DCF3EB-5DF1-413A-82BF-680F4235D8C1}">
      <dgm:prSet/>
      <dgm:spPr/>
      <dgm:t>
        <a:bodyPr/>
        <a:lstStyle/>
        <a:p>
          <a:endParaRPr lang="en-US"/>
        </a:p>
      </dgm:t>
    </dgm:pt>
    <dgm:pt modelId="{AE0A8EBF-EE59-4B73-8A8C-5F5FDA657A9C}">
      <dgm:prSet custT="1"/>
      <dgm:spPr/>
      <dgm:t>
        <a:bodyPr/>
        <a:lstStyle/>
        <a:p>
          <a:r>
            <a:rPr lang="en-US" sz="4500" b="1" kern="1200" dirty="0">
              <a:solidFill>
                <a:prstClr val="white"/>
              </a:solidFill>
              <a:latin typeface="Aptos" panose="02110004020202020204"/>
              <a:ea typeface="+mn-ea"/>
              <a:cs typeface="+mn-cs"/>
            </a:rPr>
            <a:t>Commitment</a:t>
          </a:r>
          <a:r>
            <a:rPr lang="en-US" sz="3300" kern="1200" dirty="0"/>
            <a:t>: an agreement or pledge to do something in the future; something pledged; the state or an instance of being obligated</a:t>
          </a:r>
        </a:p>
        <a:p>
          <a:r>
            <a:rPr lang="en-US" sz="2500" i="1" kern="1200" dirty="0">
              <a:solidFill>
                <a:prstClr val="white"/>
              </a:solidFill>
              <a:latin typeface="Aptos" panose="02110004020202020204"/>
              <a:ea typeface="+mn-ea"/>
              <a:cs typeface="+mn-cs"/>
            </a:rPr>
            <a:t>(Merriam Websters)</a:t>
          </a:r>
        </a:p>
      </dgm:t>
    </dgm:pt>
    <dgm:pt modelId="{5B4E958C-C166-44C1-B7E2-7688C90BEAD0}" type="parTrans" cxnId="{521A9095-30F9-4202-9188-39FECF4605C1}">
      <dgm:prSet/>
      <dgm:spPr/>
      <dgm:t>
        <a:bodyPr/>
        <a:lstStyle/>
        <a:p>
          <a:endParaRPr lang="en-US"/>
        </a:p>
      </dgm:t>
    </dgm:pt>
    <dgm:pt modelId="{4D8CF086-D0EC-4DD7-8AF3-1A4F15686BF3}" type="sibTrans" cxnId="{521A9095-30F9-4202-9188-39FECF4605C1}">
      <dgm:prSet/>
      <dgm:spPr/>
      <dgm:t>
        <a:bodyPr/>
        <a:lstStyle/>
        <a:p>
          <a:endParaRPr lang="en-US"/>
        </a:p>
      </dgm:t>
    </dgm:pt>
    <dgm:pt modelId="{E5C40BD9-A155-4699-972F-4B765CF082B5}" type="pres">
      <dgm:prSet presAssocID="{D40E3142-524A-4047-AE42-5F8C7482EE0E}" presName="linear" presStyleCnt="0">
        <dgm:presLayoutVars>
          <dgm:animLvl val="lvl"/>
          <dgm:resizeHandles val="exact"/>
        </dgm:presLayoutVars>
      </dgm:prSet>
      <dgm:spPr/>
    </dgm:pt>
    <dgm:pt modelId="{265AD040-CFCE-4F61-9471-286159CD7AC7}" type="pres">
      <dgm:prSet presAssocID="{5E2555B7-61C5-4CB3-A9E5-3686C6099DC1}" presName="parentText" presStyleLbl="node1" presStyleIdx="0" presStyleCnt="2">
        <dgm:presLayoutVars>
          <dgm:chMax val="0"/>
          <dgm:bulletEnabled val="1"/>
        </dgm:presLayoutVars>
      </dgm:prSet>
      <dgm:spPr/>
    </dgm:pt>
    <dgm:pt modelId="{888486FD-F416-4198-A4BC-7BDEB01CDCB7}" type="pres">
      <dgm:prSet presAssocID="{B448BD3A-0B2D-473C-A797-2FE5A6FE555B}" presName="spacer" presStyleCnt="0"/>
      <dgm:spPr/>
    </dgm:pt>
    <dgm:pt modelId="{AD3BD15E-4EB4-4049-AEF4-FA3CCB925EE1}" type="pres">
      <dgm:prSet presAssocID="{AE0A8EBF-EE59-4B73-8A8C-5F5FDA657A9C}" presName="parentText" presStyleLbl="node1" presStyleIdx="1" presStyleCnt="2" custScaleY="108675">
        <dgm:presLayoutVars>
          <dgm:chMax val="0"/>
          <dgm:bulletEnabled val="1"/>
        </dgm:presLayoutVars>
      </dgm:prSet>
      <dgm:spPr/>
    </dgm:pt>
  </dgm:ptLst>
  <dgm:cxnLst>
    <dgm:cxn modelId="{521A9095-30F9-4202-9188-39FECF4605C1}" srcId="{D40E3142-524A-4047-AE42-5F8C7482EE0E}" destId="{AE0A8EBF-EE59-4B73-8A8C-5F5FDA657A9C}" srcOrd="1" destOrd="0" parTransId="{5B4E958C-C166-44C1-B7E2-7688C90BEAD0}" sibTransId="{4D8CF086-D0EC-4DD7-8AF3-1A4F15686BF3}"/>
    <dgm:cxn modelId="{5F07D29A-C77B-402A-B893-1D5AE6B8ED5F}" type="presOf" srcId="{AE0A8EBF-EE59-4B73-8A8C-5F5FDA657A9C}" destId="{AD3BD15E-4EB4-4049-AEF4-FA3CCB925EE1}" srcOrd="0" destOrd="0" presId="urn:microsoft.com/office/officeart/2005/8/layout/vList2"/>
    <dgm:cxn modelId="{DE4AEBB5-F728-4DB3-B2BD-B9E48FBECCE8}" type="presOf" srcId="{D40E3142-524A-4047-AE42-5F8C7482EE0E}" destId="{E5C40BD9-A155-4699-972F-4B765CF082B5}" srcOrd="0" destOrd="0" presId="urn:microsoft.com/office/officeart/2005/8/layout/vList2"/>
    <dgm:cxn modelId="{96D229DD-B963-4C8D-AC86-A59E326E38F2}" type="presOf" srcId="{5E2555B7-61C5-4CB3-A9E5-3686C6099DC1}" destId="{265AD040-CFCE-4F61-9471-286159CD7AC7}" srcOrd="0" destOrd="0" presId="urn:microsoft.com/office/officeart/2005/8/layout/vList2"/>
    <dgm:cxn modelId="{E8DCF3EB-5DF1-413A-82BF-680F4235D8C1}" srcId="{D40E3142-524A-4047-AE42-5F8C7482EE0E}" destId="{5E2555B7-61C5-4CB3-A9E5-3686C6099DC1}" srcOrd="0" destOrd="0" parTransId="{F0D5FCE7-E896-41FC-88C3-0077DA575A28}" sibTransId="{B448BD3A-0B2D-473C-A797-2FE5A6FE555B}"/>
    <dgm:cxn modelId="{CD6AF909-DB59-43E4-AA49-6F6E35CE1B6F}" type="presParOf" srcId="{E5C40BD9-A155-4699-972F-4B765CF082B5}" destId="{265AD040-CFCE-4F61-9471-286159CD7AC7}" srcOrd="0" destOrd="0" presId="urn:microsoft.com/office/officeart/2005/8/layout/vList2"/>
    <dgm:cxn modelId="{AB2651E4-E8DE-4D04-A51A-529D65B396B8}" type="presParOf" srcId="{E5C40BD9-A155-4699-972F-4B765CF082B5}" destId="{888486FD-F416-4198-A4BC-7BDEB01CDCB7}" srcOrd="1" destOrd="0" presId="urn:microsoft.com/office/officeart/2005/8/layout/vList2"/>
    <dgm:cxn modelId="{140ED7A3-FB94-410C-8676-A9BB7A7C636C}" type="presParOf" srcId="{E5C40BD9-A155-4699-972F-4B765CF082B5}" destId="{AD3BD15E-4EB4-4049-AEF4-FA3CCB925EE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59C5F5-43D6-479E-81B6-112A8DDFF8B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22D6D6E-F847-4BA1-9DEB-BA7E4FF713FF}">
      <dgm:prSet phldrT="[Text]"/>
      <dgm:spPr/>
      <dgm:t>
        <a:bodyPr/>
        <a:lstStyle/>
        <a:p>
          <a:r>
            <a:rPr lang="en-US" b="1" dirty="0"/>
            <a:t>Spring    2025</a:t>
          </a:r>
        </a:p>
      </dgm:t>
    </dgm:pt>
    <dgm:pt modelId="{BA8F50F1-E8FC-411F-B999-ED9BDCB6E9A4}" type="parTrans" cxnId="{9010CAF0-16D5-4E26-81CF-A985A5E03DEB}">
      <dgm:prSet/>
      <dgm:spPr/>
      <dgm:t>
        <a:bodyPr/>
        <a:lstStyle/>
        <a:p>
          <a:endParaRPr lang="en-US"/>
        </a:p>
      </dgm:t>
    </dgm:pt>
    <dgm:pt modelId="{416F26F7-244E-49D7-9E3A-C1CDC91A912F}" type="sibTrans" cxnId="{9010CAF0-16D5-4E26-81CF-A985A5E03DEB}">
      <dgm:prSet/>
      <dgm:spPr/>
      <dgm:t>
        <a:bodyPr/>
        <a:lstStyle/>
        <a:p>
          <a:endParaRPr lang="en-US"/>
        </a:p>
      </dgm:t>
    </dgm:pt>
    <dgm:pt modelId="{AF9F1115-C93A-4AAA-9656-65CF6764C9E9}">
      <dgm:prSet phldrT="[Text]"/>
      <dgm:spPr/>
      <dgm:t>
        <a:bodyPr/>
        <a:lstStyle/>
        <a:p>
          <a:r>
            <a:rPr lang="en-US" dirty="0"/>
            <a:t>HCE Certification - 54 Mt. SAC employees from units across the College</a:t>
          </a:r>
        </a:p>
      </dgm:t>
    </dgm:pt>
    <dgm:pt modelId="{FF9423FE-F2F0-4E99-AFE5-7F2884B7EE00}" type="parTrans" cxnId="{28C40FBC-7FBD-40CE-858C-5B13748008AC}">
      <dgm:prSet/>
      <dgm:spPr/>
      <dgm:t>
        <a:bodyPr/>
        <a:lstStyle/>
        <a:p>
          <a:endParaRPr lang="en-US"/>
        </a:p>
      </dgm:t>
    </dgm:pt>
    <dgm:pt modelId="{07DBF4F5-06BE-4833-9D17-AD9710D2B3DD}" type="sibTrans" cxnId="{28C40FBC-7FBD-40CE-858C-5B13748008AC}">
      <dgm:prSet/>
      <dgm:spPr/>
      <dgm:t>
        <a:bodyPr/>
        <a:lstStyle/>
        <a:p>
          <a:endParaRPr lang="en-US"/>
        </a:p>
      </dgm:t>
    </dgm:pt>
    <dgm:pt modelId="{C9ADF9CC-BEFD-4CBC-AA1C-B6BCA1881A78}">
      <dgm:prSet phldrT="[Text]"/>
      <dgm:spPr/>
      <dgm:t>
        <a:bodyPr/>
        <a:lstStyle/>
        <a:p>
          <a:r>
            <a:rPr lang="en-US" b="1" dirty="0"/>
            <a:t>Summer 2025</a:t>
          </a:r>
        </a:p>
      </dgm:t>
    </dgm:pt>
    <dgm:pt modelId="{CFB7CCAD-2D1B-48C3-9174-1A4243A7F7A4}" type="parTrans" cxnId="{FBE71983-2286-45A6-AA3A-C014F009E690}">
      <dgm:prSet/>
      <dgm:spPr/>
      <dgm:t>
        <a:bodyPr/>
        <a:lstStyle/>
        <a:p>
          <a:endParaRPr lang="en-US"/>
        </a:p>
      </dgm:t>
    </dgm:pt>
    <dgm:pt modelId="{E1EF8E8A-28B5-4B3B-A89E-4EF73812F10E}" type="sibTrans" cxnId="{FBE71983-2286-45A6-AA3A-C014F009E690}">
      <dgm:prSet/>
      <dgm:spPr/>
      <dgm:t>
        <a:bodyPr/>
        <a:lstStyle/>
        <a:p>
          <a:endParaRPr lang="en-US"/>
        </a:p>
      </dgm:t>
    </dgm:pt>
    <dgm:pt modelId="{21063CD1-85EA-439A-B997-EC1A276EA646}">
      <dgm:prSet phldrT="[Text]"/>
      <dgm:spPr/>
      <dgm:t>
        <a:bodyPr/>
        <a:lstStyle/>
        <a:p>
          <a:r>
            <a:rPr lang="en-US" dirty="0"/>
            <a:t>Four Pivots Workshop (Instructional Focus)</a:t>
          </a:r>
        </a:p>
      </dgm:t>
    </dgm:pt>
    <dgm:pt modelId="{BF608A86-C99D-4C65-8DBA-03D10E024F84}" type="parTrans" cxnId="{DD131303-CC3A-4441-8CE0-D55718A20450}">
      <dgm:prSet/>
      <dgm:spPr/>
      <dgm:t>
        <a:bodyPr/>
        <a:lstStyle/>
        <a:p>
          <a:endParaRPr lang="en-US"/>
        </a:p>
      </dgm:t>
    </dgm:pt>
    <dgm:pt modelId="{85EB13A9-4881-43B3-9C75-77C559ED4DBE}" type="sibTrans" cxnId="{DD131303-CC3A-4441-8CE0-D55718A20450}">
      <dgm:prSet/>
      <dgm:spPr/>
      <dgm:t>
        <a:bodyPr/>
        <a:lstStyle/>
        <a:p>
          <a:endParaRPr lang="en-US"/>
        </a:p>
      </dgm:t>
    </dgm:pt>
    <dgm:pt modelId="{43E29BC7-F9C6-48A8-ABD1-C57777FF3C23}">
      <dgm:prSet phldrT="[Text]"/>
      <dgm:spPr/>
      <dgm:t>
        <a:bodyPr/>
        <a:lstStyle/>
        <a:p>
          <a:r>
            <a:rPr lang="en-US" b="1" dirty="0"/>
            <a:t>Fall         2025</a:t>
          </a:r>
        </a:p>
      </dgm:t>
    </dgm:pt>
    <dgm:pt modelId="{BF35C56E-1E8C-46F2-82F7-620CED169287}" type="parTrans" cxnId="{FA71A90D-5755-459D-8F53-971B5A099F5D}">
      <dgm:prSet/>
      <dgm:spPr/>
      <dgm:t>
        <a:bodyPr/>
        <a:lstStyle/>
        <a:p>
          <a:endParaRPr lang="en-US"/>
        </a:p>
      </dgm:t>
    </dgm:pt>
    <dgm:pt modelId="{2D8DDA1E-C014-461C-9F9E-B812F905F885}" type="sibTrans" cxnId="{FA71A90D-5755-459D-8F53-971B5A099F5D}">
      <dgm:prSet/>
      <dgm:spPr/>
      <dgm:t>
        <a:bodyPr/>
        <a:lstStyle/>
        <a:p>
          <a:endParaRPr lang="en-US"/>
        </a:p>
      </dgm:t>
    </dgm:pt>
    <dgm:pt modelId="{FADB3848-6DB5-401E-9A51-1D882CDAA81B}">
      <dgm:prSet phldrT="[Text]"/>
      <dgm:spPr/>
      <dgm:t>
        <a:bodyPr/>
        <a:lstStyle/>
        <a:p>
          <a:r>
            <a:rPr lang="en-US" dirty="0"/>
            <a:t>Four Pivots Convening at the Fall 2025 Joint Planning Summit</a:t>
          </a:r>
        </a:p>
      </dgm:t>
    </dgm:pt>
    <dgm:pt modelId="{8A15A21D-79FC-4F99-951B-F89F28C55225}" type="parTrans" cxnId="{708B3B0D-8624-48DF-8D0F-FFAAC04F2BE4}">
      <dgm:prSet/>
      <dgm:spPr/>
      <dgm:t>
        <a:bodyPr/>
        <a:lstStyle/>
        <a:p>
          <a:endParaRPr lang="en-US"/>
        </a:p>
      </dgm:t>
    </dgm:pt>
    <dgm:pt modelId="{038517F0-DDB8-49E9-9FE8-96BEF7474FD7}" type="sibTrans" cxnId="{708B3B0D-8624-48DF-8D0F-FFAAC04F2BE4}">
      <dgm:prSet/>
      <dgm:spPr/>
      <dgm:t>
        <a:bodyPr/>
        <a:lstStyle/>
        <a:p>
          <a:endParaRPr lang="en-US"/>
        </a:p>
      </dgm:t>
    </dgm:pt>
    <dgm:pt modelId="{58C8A6BC-5257-4547-AC8E-506ECE0CF2C8}" type="pres">
      <dgm:prSet presAssocID="{1959C5F5-43D6-479E-81B6-112A8DDFF8BE}" presName="linearFlow" presStyleCnt="0">
        <dgm:presLayoutVars>
          <dgm:dir/>
          <dgm:animLvl val="lvl"/>
          <dgm:resizeHandles val="exact"/>
        </dgm:presLayoutVars>
      </dgm:prSet>
      <dgm:spPr/>
    </dgm:pt>
    <dgm:pt modelId="{C9913FBC-CABD-4035-8585-DA22A4410FF2}" type="pres">
      <dgm:prSet presAssocID="{922D6D6E-F847-4BA1-9DEB-BA7E4FF713FF}" presName="composite" presStyleCnt="0"/>
      <dgm:spPr/>
    </dgm:pt>
    <dgm:pt modelId="{9A42A606-A1D4-4C2C-A2D5-6BA96019772D}" type="pres">
      <dgm:prSet presAssocID="{922D6D6E-F847-4BA1-9DEB-BA7E4FF713FF}" presName="parentText" presStyleLbl="alignNode1" presStyleIdx="0" presStyleCnt="3">
        <dgm:presLayoutVars>
          <dgm:chMax val="1"/>
          <dgm:bulletEnabled val="1"/>
        </dgm:presLayoutVars>
      </dgm:prSet>
      <dgm:spPr/>
    </dgm:pt>
    <dgm:pt modelId="{AADA0772-93D3-4D4D-8B3C-1A7FB9894484}" type="pres">
      <dgm:prSet presAssocID="{922D6D6E-F847-4BA1-9DEB-BA7E4FF713FF}" presName="descendantText" presStyleLbl="alignAcc1" presStyleIdx="0" presStyleCnt="3">
        <dgm:presLayoutVars>
          <dgm:bulletEnabled val="1"/>
        </dgm:presLayoutVars>
      </dgm:prSet>
      <dgm:spPr/>
    </dgm:pt>
    <dgm:pt modelId="{9B41C233-E729-4341-8638-B5B5B52F30B9}" type="pres">
      <dgm:prSet presAssocID="{416F26F7-244E-49D7-9E3A-C1CDC91A912F}" presName="sp" presStyleCnt="0"/>
      <dgm:spPr/>
    </dgm:pt>
    <dgm:pt modelId="{DE955AD6-58C6-4437-B5AA-175811020188}" type="pres">
      <dgm:prSet presAssocID="{C9ADF9CC-BEFD-4CBC-AA1C-B6BCA1881A78}" presName="composite" presStyleCnt="0"/>
      <dgm:spPr/>
    </dgm:pt>
    <dgm:pt modelId="{7BC6ADF6-802B-44B7-B1C3-259B3BF38215}" type="pres">
      <dgm:prSet presAssocID="{C9ADF9CC-BEFD-4CBC-AA1C-B6BCA1881A78}" presName="parentText" presStyleLbl="alignNode1" presStyleIdx="1" presStyleCnt="3">
        <dgm:presLayoutVars>
          <dgm:chMax val="1"/>
          <dgm:bulletEnabled val="1"/>
        </dgm:presLayoutVars>
      </dgm:prSet>
      <dgm:spPr/>
    </dgm:pt>
    <dgm:pt modelId="{132A5D73-B07B-4273-880F-86AD54506855}" type="pres">
      <dgm:prSet presAssocID="{C9ADF9CC-BEFD-4CBC-AA1C-B6BCA1881A78}" presName="descendantText" presStyleLbl="alignAcc1" presStyleIdx="1" presStyleCnt="3">
        <dgm:presLayoutVars>
          <dgm:bulletEnabled val="1"/>
        </dgm:presLayoutVars>
      </dgm:prSet>
      <dgm:spPr/>
    </dgm:pt>
    <dgm:pt modelId="{07751ABE-3FBF-4F8A-834F-8D1F68735133}" type="pres">
      <dgm:prSet presAssocID="{E1EF8E8A-28B5-4B3B-A89E-4EF73812F10E}" presName="sp" presStyleCnt="0"/>
      <dgm:spPr/>
    </dgm:pt>
    <dgm:pt modelId="{758DF886-C9E3-4705-8C7B-6F0438BC7231}" type="pres">
      <dgm:prSet presAssocID="{43E29BC7-F9C6-48A8-ABD1-C57777FF3C23}" presName="composite" presStyleCnt="0"/>
      <dgm:spPr/>
    </dgm:pt>
    <dgm:pt modelId="{1DA91F92-2D02-4B69-9CC1-88FF0D62262A}" type="pres">
      <dgm:prSet presAssocID="{43E29BC7-F9C6-48A8-ABD1-C57777FF3C23}" presName="parentText" presStyleLbl="alignNode1" presStyleIdx="2" presStyleCnt="3">
        <dgm:presLayoutVars>
          <dgm:chMax val="1"/>
          <dgm:bulletEnabled val="1"/>
        </dgm:presLayoutVars>
      </dgm:prSet>
      <dgm:spPr/>
    </dgm:pt>
    <dgm:pt modelId="{734BEBCD-0A77-47B9-8A2A-09E7D63317FB}" type="pres">
      <dgm:prSet presAssocID="{43E29BC7-F9C6-48A8-ABD1-C57777FF3C23}" presName="descendantText" presStyleLbl="alignAcc1" presStyleIdx="2" presStyleCnt="3">
        <dgm:presLayoutVars>
          <dgm:bulletEnabled val="1"/>
        </dgm:presLayoutVars>
      </dgm:prSet>
      <dgm:spPr/>
    </dgm:pt>
  </dgm:ptLst>
  <dgm:cxnLst>
    <dgm:cxn modelId="{DD131303-CC3A-4441-8CE0-D55718A20450}" srcId="{C9ADF9CC-BEFD-4CBC-AA1C-B6BCA1881A78}" destId="{21063CD1-85EA-439A-B997-EC1A276EA646}" srcOrd="0" destOrd="0" parTransId="{BF608A86-C99D-4C65-8DBA-03D10E024F84}" sibTransId="{85EB13A9-4881-43B3-9C75-77C559ED4DBE}"/>
    <dgm:cxn modelId="{708B3B0D-8624-48DF-8D0F-FFAAC04F2BE4}" srcId="{43E29BC7-F9C6-48A8-ABD1-C57777FF3C23}" destId="{FADB3848-6DB5-401E-9A51-1D882CDAA81B}" srcOrd="0" destOrd="0" parTransId="{8A15A21D-79FC-4F99-951B-F89F28C55225}" sibTransId="{038517F0-DDB8-49E9-9FE8-96BEF7474FD7}"/>
    <dgm:cxn modelId="{FA71A90D-5755-459D-8F53-971B5A099F5D}" srcId="{1959C5F5-43D6-479E-81B6-112A8DDFF8BE}" destId="{43E29BC7-F9C6-48A8-ABD1-C57777FF3C23}" srcOrd="2" destOrd="0" parTransId="{BF35C56E-1E8C-46F2-82F7-620CED169287}" sibTransId="{2D8DDA1E-C014-461C-9F9E-B812F905F885}"/>
    <dgm:cxn modelId="{1FC58326-B01D-4F04-A7D4-D17F30F18D44}" type="presOf" srcId="{C9ADF9CC-BEFD-4CBC-AA1C-B6BCA1881A78}" destId="{7BC6ADF6-802B-44B7-B1C3-259B3BF38215}" srcOrd="0" destOrd="0" presId="urn:microsoft.com/office/officeart/2005/8/layout/chevron2"/>
    <dgm:cxn modelId="{FBE71983-2286-45A6-AA3A-C014F009E690}" srcId="{1959C5F5-43D6-479E-81B6-112A8DDFF8BE}" destId="{C9ADF9CC-BEFD-4CBC-AA1C-B6BCA1881A78}" srcOrd="1" destOrd="0" parTransId="{CFB7CCAD-2D1B-48C3-9174-1A4243A7F7A4}" sibTransId="{E1EF8E8A-28B5-4B3B-A89E-4EF73812F10E}"/>
    <dgm:cxn modelId="{07FFCB93-62A4-4D0B-9092-B3E7276B4DA6}" type="presOf" srcId="{FADB3848-6DB5-401E-9A51-1D882CDAA81B}" destId="{734BEBCD-0A77-47B9-8A2A-09E7D63317FB}" srcOrd="0" destOrd="0" presId="urn:microsoft.com/office/officeart/2005/8/layout/chevron2"/>
    <dgm:cxn modelId="{0BDCFC93-D9C5-4894-8C14-4F238B1334C9}" type="presOf" srcId="{21063CD1-85EA-439A-B997-EC1A276EA646}" destId="{132A5D73-B07B-4273-880F-86AD54506855}" srcOrd="0" destOrd="0" presId="urn:microsoft.com/office/officeart/2005/8/layout/chevron2"/>
    <dgm:cxn modelId="{FAB01F9C-9506-4A35-A088-DCD0C91A40E5}" type="presOf" srcId="{AF9F1115-C93A-4AAA-9656-65CF6764C9E9}" destId="{AADA0772-93D3-4D4D-8B3C-1A7FB9894484}" srcOrd="0" destOrd="0" presId="urn:microsoft.com/office/officeart/2005/8/layout/chevron2"/>
    <dgm:cxn modelId="{EA8BE7B4-8A82-4945-96A3-0A6486930784}" type="presOf" srcId="{43E29BC7-F9C6-48A8-ABD1-C57777FF3C23}" destId="{1DA91F92-2D02-4B69-9CC1-88FF0D62262A}" srcOrd="0" destOrd="0" presId="urn:microsoft.com/office/officeart/2005/8/layout/chevron2"/>
    <dgm:cxn modelId="{28C40FBC-7FBD-40CE-858C-5B13748008AC}" srcId="{922D6D6E-F847-4BA1-9DEB-BA7E4FF713FF}" destId="{AF9F1115-C93A-4AAA-9656-65CF6764C9E9}" srcOrd="0" destOrd="0" parTransId="{FF9423FE-F2F0-4E99-AFE5-7F2884B7EE00}" sibTransId="{07DBF4F5-06BE-4833-9D17-AD9710D2B3DD}"/>
    <dgm:cxn modelId="{A9A31CCD-164A-4D15-BA37-356DB8979501}" type="presOf" srcId="{922D6D6E-F847-4BA1-9DEB-BA7E4FF713FF}" destId="{9A42A606-A1D4-4C2C-A2D5-6BA96019772D}" srcOrd="0" destOrd="0" presId="urn:microsoft.com/office/officeart/2005/8/layout/chevron2"/>
    <dgm:cxn modelId="{C4613AD7-63F1-494A-8A46-63B5DC58BE40}" type="presOf" srcId="{1959C5F5-43D6-479E-81B6-112A8DDFF8BE}" destId="{58C8A6BC-5257-4547-AC8E-506ECE0CF2C8}" srcOrd="0" destOrd="0" presId="urn:microsoft.com/office/officeart/2005/8/layout/chevron2"/>
    <dgm:cxn modelId="{9010CAF0-16D5-4E26-81CF-A985A5E03DEB}" srcId="{1959C5F5-43D6-479E-81B6-112A8DDFF8BE}" destId="{922D6D6E-F847-4BA1-9DEB-BA7E4FF713FF}" srcOrd="0" destOrd="0" parTransId="{BA8F50F1-E8FC-411F-B999-ED9BDCB6E9A4}" sibTransId="{416F26F7-244E-49D7-9E3A-C1CDC91A912F}"/>
    <dgm:cxn modelId="{F056ABE2-C0B0-410A-A17C-D33D7E83C3A1}" type="presParOf" srcId="{58C8A6BC-5257-4547-AC8E-506ECE0CF2C8}" destId="{C9913FBC-CABD-4035-8585-DA22A4410FF2}" srcOrd="0" destOrd="0" presId="urn:microsoft.com/office/officeart/2005/8/layout/chevron2"/>
    <dgm:cxn modelId="{44FFECFD-26FE-4E78-AF7C-B704019D9151}" type="presParOf" srcId="{C9913FBC-CABD-4035-8585-DA22A4410FF2}" destId="{9A42A606-A1D4-4C2C-A2D5-6BA96019772D}" srcOrd="0" destOrd="0" presId="urn:microsoft.com/office/officeart/2005/8/layout/chevron2"/>
    <dgm:cxn modelId="{AE4BBE56-BA29-4784-AA48-4D18C6E040B4}" type="presParOf" srcId="{C9913FBC-CABD-4035-8585-DA22A4410FF2}" destId="{AADA0772-93D3-4D4D-8B3C-1A7FB9894484}" srcOrd="1" destOrd="0" presId="urn:microsoft.com/office/officeart/2005/8/layout/chevron2"/>
    <dgm:cxn modelId="{FBAA788D-CC0E-4840-8061-E1C38F4F9FF2}" type="presParOf" srcId="{58C8A6BC-5257-4547-AC8E-506ECE0CF2C8}" destId="{9B41C233-E729-4341-8638-B5B5B52F30B9}" srcOrd="1" destOrd="0" presId="urn:microsoft.com/office/officeart/2005/8/layout/chevron2"/>
    <dgm:cxn modelId="{437E87E5-9375-47F0-B9C7-9DAEA9648DDB}" type="presParOf" srcId="{58C8A6BC-5257-4547-AC8E-506ECE0CF2C8}" destId="{DE955AD6-58C6-4437-B5AA-175811020188}" srcOrd="2" destOrd="0" presId="urn:microsoft.com/office/officeart/2005/8/layout/chevron2"/>
    <dgm:cxn modelId="{6AE21608-7138-4970-B4CC-BA14B6336384}" type="presParOf" srcId="{DE955AD6-58C6-4437-B5AA-175811020188}" destId="{7BC6ADF6-802B-44B7-B1C3-259B3BF38215}" srcOrd="0" destOrd="0" presId="urn:microsoft.com/office/officeart/2005/8/layout/chevron2"/>
    <dgm:cxn modelId="{D9665DB1-52B6-45C6-AA23-094F4DF49700}" type="presParOf" srcId="{DE955AD6-58C6-4437-B5AA-175811020188}" destId="{132A5D73-B07B-4273-880F-86AD54506855}" srcOrd="1" destOrd="0" presId="urn:microsoft.com/office/officeart/2005/8/layout/chevron2"/>
    <dgm:cxn modelId="{7825518E-F7EC-4563-9EF5-862F8CAB3E68}" type="presParOf" srcId="{58C8A6BC-5257-4547-AC8E-506ECE0CF2C8}" destId="{07751ABE-3FBF-4F8A-834F-8D1F68735133}" srcOrd="3" destOrd="0" presId="urn:microsoft.com/office/officeart/2005/8/layout/chevron2"/>
    <dgm:cxn modelId="{64B84136-8099-4642-95EC-10FC42C01C01}" type="presParOf" srcId="{58C8A6BC-5257-4547-AC8E-506ECE0CF2C8}" destId="{758DF886-C9E3-4705-8C7B-6F0438BC7231}" srcOrd="4" destOrd="0" presId="urn:microsoft.com/office/officeart/2005/8/layout/chevron2"/>
    <dgm:cxn modelId="{AB4FC8C7-27B6-4A78-8DEB-7E1FEA978119}" type="presParOf" srcId="{758DF886-C9E3-4705-8C7B-6F0438BC7231}" destId="{1DA91F92-2D02-4B69-9CC1-88FF0D62262A}" srcOrd="0" destOrd="0" presId="urn:microsoft.com/office/officeart/2005/8/layout/chevron2"/>
    <dgm:cxn modelId="{78A85469-049B-4B7F-8F54-AB155C18B1E5}" type="presParOf" srcId="{758DF886-C9E3-4705-8C7B-6F0438BC7231}" destId="{734BEBCD-0A77-47B9-8A2A-09E7D63317FB}"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036361-418A-424D-A119-DAD0C68E2FA1}"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2419E691-024F-4FB7-9782-A36CAA0ACD68}">
      <dgm:prSet custT="1"/>
      <dgm:spPr/>
      <dgm:t>
        <a:bodyPr/>
        <a:lstStyle/>
        <a:p>
          <a:r>
            <a:rPr lang="en-US" sz="1500" b="1" dirty="0"/>
            <a:t>Trust and communication are critical!</a:t>
          </a:r>
        </a:p>
      </dgm:t>
    </dgm:pt>
    <dgm:pt modelId="{5571551B-533D-421B-8CA0-D9F2FB73BB57}" type="parTrans" cxnId="{BC18E79C-5461-42CD-ABAB-305F8881E88A}">
      <dgm:prSet/>
      <dgm:spPr/>
      <dgm:t>
        <a:bodyPr/>
        <a:lstStyle/>
        <a:p>
          <a:endParaRPr lang="en-US"/>
        </a:p>
      </dgm:t>
    </dgm:pt>
    <dgm:pt modelId="{DA74A2CB-2BD6-4B78-9081-8E09FE84E848}" type="sibTrans" cxnId="{BC18E79C-5461-42CD-ABAB-305F8881E88A}">
      <dgm:prSet/>
      <dgm:spPr/>
      <dgm:t>
        <a:bodyPr/>
        <a:lstStyle/>
        <a:p>
          <a:endParaRPr lang="en-US"/>
        </a:p>
      </dgm:t>
    </dgm:pt>
    <dgm:pt modelId="{5BB9FE72-C8C7-4A53-8816-D7A024CCD78B}">
      <dgm:prSet custT="1"/>
      <dgm:spPr/>
      <dgm:t>
        <a:bodyPr/>
        <a:lstStyle/>
        <a:p>
          <a:r>
            <a:rPr lang="en-US" sz="1500" dirty="0"/>
            <a:t>Low trust means every detail debated, rumor mill in “high-negative” gear, assumptions (incorrect) abound.</a:t>
          </a:r>
        </a:p>
      </dgm:t>
    </dgm:pt>
    <dgm:pt modelId="{C67DEB68-A60D-4EC6-A6BF-52552DA77670}" type="parTrans" cxnId="{E84B3F75-E352-41E0-9074-C705699E946A}">
      <dgm:prSet/>
      <dgm:spPr/>
      <dgm:t>
        <a:bodyPr/>
        <a:lstStyle/>
        <a:p>
          <a:endParaRPr lang="en-US"/>
        </a:p>
      </dgm:t>
    </dgm:pt>
    <dgm:pt modelId="{AB965F2E-404F-424F-A69B-5F7669BFB9D0}" type="sibTrans" cxnId="{E84B3F75-E352-41E0-9074-C705699E946A}">
      <dgm:prSet/>
      <dgm:spPr/>
      <dgm:t>
        <a:bodyPr/>
        <a:lstStyle/>
        <a:p>
          <a:endParaRPr lang="en-US"/>
        </a:p>
      </dgm:t>
    </dgm:pt>
    <dgm:pt modelId="{A9131A83-A5D0-4FF0-B208-3DE83B426493}">
      <dgm:prSet custT="1"/>
      <dgm:spPr/>
      <dgm:t>
        <a:bodyPr/>
        <a:lstStyle/>
        <a:p>
          <a:r>
            <a:rPr lang="en-US" sz="1600" b="1" dirty="0"/>
            <a:t>Middle Management</a:t>
          </a:r>
        </a:p>
      </dgm:t>
    </dgm:pt>
    <dgm:pt modelId="{4B42D3EC-90E6-4E83-A682-F229F6BEDDDB}" type="parTrans" cxnId="{13411862-7DB6-4BC1-A618-A351111FA941}">
      <dgm:prSet/>
      <dgm:spPr/>
      <dgm:t>
        <a:bodyPr/>
        <a:lstStyle/>
        <a:p>
          <a:endParaRPr lang="en-US"/>
        </a:p>
      </dgm:t>
    </dgm:pt>
    <dgm:pt modelId="{13432B74-9F67-45BB-B9F1-F4014826E3DF}" type="sibTrans" cxnId="{13411862-7DB6-4BC1-A618-A351111FA941}">
      <dgm:prSet/>
      <dgm:spPr/>
      <dgm:t>
        <a:bodyPr/>
        <a:lstStyle/>
        <a:p>
          <a:endParaRPr lang="en-US"/>
        </a:p>
      </dgm:t>
    </dgm:pt>
    <dgm:pt modelId="{9A7D05A3-570B-4ED8-A6FA-AC377A2F16EA}">
      <dgm:prSet/>
      <dgm:spPr/>
      <dgm:t>
        <a:bodyPr/>
        <a:lstStyle/>
        <a:p>
          <a:r>
            <a:rPr lang="en-US" dirty="0"/>
            <a:t>Need to meet on a periodic basis (monthly or quarterly) to focus ONLY on plan implementation – think, problem solve, collaborate, build “relational capital”</a:t>
          </a:r>
        </a:p>
      </dgm:t>
    </dgm:pt>
    <dgm:pt modelId="{6CEF10C6-41B6-483F-9796-5343E42A9252}" type="parTrans" cxnId="{61542C1B-3287-44F6-B2C9-C9EB9FC7122A}">
      <dgm:prSet/>
      <dgm:spPr/>
      <dgm:t>
        <a:bodyPr/>
        <a:lstStyle/>
        <a:p>
          <a:endParaRPr lang="en-US"/>
        </a:p>
      </dgm:t>
    </dgm:pt>
    <dgm:pt modelId="{B385BCBD-38B8-44AB-AE0B-D5BB03185895}" type="sibTrans" cxnId="{61542C1B-3287-44F6-B2C9-C9EB9FC7122A}">
      <dgm:prSet/>
      <dgm:spPr/>
      <dgm:t>
        <a:bodyPr/>
        <a:lstStyle/>
        <a:p>
          <a:endParaRPr lang="en-US"/>
        </a:p>
      </dgm:t>
    </dgm:pt>
    <dgm:pt modelId="{EA8749CB-7C09-42F7-A4C3-3C158377D9B0}">
      <dgm:prSet custT="1"/>
      <dgm:spPr/>
      <dgm:t>
        <a:bodyPr/>
        <a:lstStyle/>
        <a:p>
          <a:r>
            <a:rPr lang="en-US" sz="1600" b="1" dirty="0"/>
            <a:t>Adhocracy</a:t>
          </a:r>
        </a:p>
      </dgm:t>
    </dgm:pt>
    <dgm:pt modelId="{98FF33E8-983C-4A00-B964-9CF17CD29E79}" type="parTrans" cxnId="{F802B7EB-0A46-412B-A0E2-4FA328214ADE}">
      <dgm:prSet/>
      <dgm:spPr/>
      <dgm:t>
        <a:bodyPr/>
        <a:lstStyle/>
        <a:p>
          <a:endParaRPr lang="en-US"/>
        </a:p>
      </dgm:t>
    </dgm:pt>
    <dgm:pt modelId="{4D51DB6E-5455-439C-BAE1-1FC479E169F6}" type="sibTrans" cxnId="{F802B7EB-0A46-412B-A0E2-4FA328214ADE}">
      <dgm:prSet/>
      <dgm:spPr/>
      <dgm:t>
        <a:bodyPr/>
        <a:lstStyle/>
        <a:p>
          <a:endParaRPr lang="en-US"/>
        </a:p>
      </dgm:t>
    </dgm:pt>
    <dgm:pt modelId="{6CC1898C-E25F-4CFC-A0DB-B621B00B613F}">
      <dgm:prSet/>
      <dgm:spPr/>
      <dgm:t>
        <a:bodyPr/>
        <a:lstStyle/>
        <a:p>
          <a:r>
            <a:rPr lang="en-US" dirty="0"/>
            <a:t>Recruit unofficial leaders/doers –who can be relied upon to get things done –to be leads on high-priority tasks</a:t>
          </a:r>
        </a:p>
      </dgm:t>
    </dgm:pt>
    <dgm:pt modelId="{CA2A73A0-6D08-4436-9C8B-2AEDDF4F4CBC}" type="parTrans" cxnId="{1AA6536E-F8A8-4085-8954-A6EE65C1CFA8}">
      <dgm:prSet/>
      <dgm:spPr/>
      <dgm:t>
        <a:bodyPr/>
        <a:lstStyle/>
        <a:p>
          <a:endParaRPr lang="en-US"/>
        </a:p>
      </dgm:t>
    </dgm:pt>
    <dgm:pt modelId="{FA4D3551-D4BD-4992-9DF1-8DE6799EC1F6}" type="sibTrans" cxnId="{1AA6536E-F8A8-4085-8954-A6EE65C1CFA8}">
      <dgm:prSet/>
      <dgm:spPr/>
      <dgm:t>
        <a:bodyPr/>
        <a:lstStyle/>
        <a:p>
          <a:endParaRPr lang="en-US"/>
        </a:p>
      </dgm:t>
    </dgm:pt>
    <dgm:pt modelId="{85DB7558-D5ED-4079-BE2A-679063FC5B3E}">
      <dgm:prSet custT="1"/>
      <dgm:spPr/>
      <dgm:t>
        <a:bodyPr/>
        <a:lstStyle/>
        <a:p>
          <a:r>
            <a:rPr lang="en-US" sz="1600" b="1" dirty="0"/>
            <a:t>Small, early wins and “chewable chunks “</a:t>
          </a:r>
        </a:p>
      </dgm:t>
    </dgm:pt>
    <dgm:pt modelId="{F39DA561-969A-49C0-9DB5-832B3342BAC3}" type="parTrans" cxnId="{9560FFFA-6959-4C97-BED9-D1A841C2D8BB}">
      <dgm:prSet/>
      <dgm:spPr/>
      <dgm:t>
        <a:bodyPr/>
        <a:lstStyle/>
        <a:p>
          <a:endParaRPr lang="en-US"/>
        </a:p>
      </dgm:t>
    </dgm:pt>
    <dgm:pt modelId="{B21758E8-7C82-45B3-8D67-BDB27DB74C05}" type="sibTrans" cxnId="{9560FFFA-6959-4C97-BED9-D1A841C2D8BB}">
      <dgm:prSet/>
      <dgm:spPr/>
      <dgm:t>
        <a:bodyPr/>
        <a:lstStyle/>
        <a:p>
          <a:endParaRPr lang="en-US"/>
        </a:p>
      </dgm:t>
    </dgm:pt>
    <dgm:pt modelId="{2C76FDD5-72AF-4C3A-A0D1-43756AA78FA8}">
      <dgm:prSet/>
      <dgm:spPr/>
      <dgm:t>
        <a:bodyPr/>
        <a:lstStyle/>
        <a:p>
          <a:r>
            <a:rPr lang="en-US" dirty="0"/>
            <a:t>Build positive momentum as the wins are celebrated and communicated. </a:t>
          </a:r>
        </a:p>
      </dgm:t>
    </dgm:pt>
    <dgm:pt modelId="{8FE6BD54-B9D6-44AC-82F2-EBEDA44D4493}" type="parTrans" cxnId="{9E2D1BCD-82EE-4D37-8140-AACC67E97564}">
      <dgm:prSet/>
      <dgm:spPr/>
      <dgm:t>
        <a:bodyPr/>
        <a:lstStyle/>
        <a:p>
          <a:endParaRPr lang="en-US"/>
        </a:p>
      </dgm:t>
    </dgm:pt>
    <dgm:pt modelId="{61E3FEF1-7CD3-40E2-938D-7524175D6A86}" type="sibTrans" cxnId="{9E2D1BCD-82EE-4D37-8140-AACC67E97564}">
      <dgm:prSet/>
      <dgm:spPr/>
      <dgm:t>
        <a:bodyPr/>
        <a:lstStyle/>
        <a:p>
          <a:endParaRPr lang="en-US"/>
        </a:p>
      </dgm:t>
    </dgm:pt>
    <dgm:pt modelId="{A6A2CDC4-D5E6-472A-944C-7FDF53F80771}">
      <dgm:prSet custT="1"/>
      <dgm:spPr/>
      <dgm:t>
        <a:bodyPr/>
        <a:lstStyle/>
        <a:p>
          <a:r>
            <a:rPr lang="en-US" sz="1600" b="1" dirty="0"/>
            <a:t>Conversations, not presentations</a:t>
          </a:r>
        </a:p>
      </dgm:t>
    </dgm:pt>
    <dgm:pt modelId="{BB1EC642-7D35-4A07-B6D8-A2C3B61ABC8E}" type="parTrans" cxnId="{51C80B86-CC25-4A85-83BD-8A612C5E27AA}">
      <dgm:prSet/>
      <dgm:spPr/>
      <dgm:t>
        <a:bodyPr/>
        <a:lstStyle/>
        <a:p>
          <a:endParaRPr lang="en-US"/>
        </a:p>
      </dgm:t>
    </dgm:pt>
    <dgm:pt modelId="{E0B1F83C-DF55-480F-8094-FF9F9AEDFAD9}" type="sibTrans" cxnId="{51C80B86-CC25-4A85-83BD-8A612C5E27AA}">
      <dgm:prSet/>
      <dgm:spPr/>
      <dgm:t>
        <a:bodyPr/>
        <a:lstStyle/>
        <a:p>
          <a:endParaRPr lang="en-US"/>
        </a:p>
      </dgm:t>
    </dgm:pt>
    <dgm:pt modelId="{6BA054B4-2E99-4748-8CBE-B79591ABBEC9}">
      <dgm:prSet/>
      <dgm:spPr/>
      <dgm:t>
        <a:bodyPr/>
        <a:lstStyle/>
        <a:p>
          <a:r>
            <a:rPr lang="en-US" dirty="0"/>
            <a:t>Provide periodic opportunities for small teams to come together to tackle tough issues/challenges to implementation.</a:t>
          </a:r>
        </a:p>
      </dgm:t>
    </dgm:pt>
    <dgm:pt modelId="{F4E633A6-1953-4E61-AA3F-57AFDA36B7F9}" type="parTrans" cxnId="{293B647A-AC46-4907-B6DD-5FB41A1B2AF3}">
      <dgm:prSet/>
      <dgm:spPr/>
      <dgm:t>
        <a:bodyPr/>
        <a:lstStyle/>
        <a:p>
          <a:endParaRPr lang="en-US"/>
        </a:p>
      </dgm:t>
    </dgm:pt>
    <dgm:pt modelId="{94E64A62-BB16-475F-BF19-ECA13B73D7CE}" type="sibTrans" cxnId="{293B647A-AC46-4907-B6DD-5FB41A1B2AF3}">
      <dgm:prSet/>
      <dgm:spPr/>
      <dgm:t>
        <a:bodyPr/>
        <a:lstStyle/>
        <a:p>
          <a:endParaRPr lang="en-US"/>
        </a:p>
      </dgm:t>
    </dgm:pt>
    <dgm:pt modelId="{9C7C762E-8DEB-4E60-B8B1-837F0D58AAB1}">
      <dgm:prSet/>
      <dgm:spPr/>
      <dgm:t>
        <a:bodyPr/>
        <a:lstStyle/>
        <a:p>
          <a:r>
            <a:rPr lang="en-US" dirty="0"/>
            <a:t>Have doers collaborate regularly with senior leadership to discuss progress, give honest feedback on challenges</a:t>
          </a:r>
        </a:p>
      </dgm:t>
    </dgm:pt>
    <dgm:pt modelId="{E73E6DFF-71E4-4723-B3A6-CD0696EA5C94}" type="parTrans" cxnId="{94CD814D-261C-4B3B-A0DC-75E40A44D529}">
      <dgm:prSet/>
      <dgm:spPr/>
      <dgm:t>
        <a:bodyPr/>
        <a:lstStyle/>
        <a:p>
          <a:endParaRPr lang="en-US"/>
        </a:p>
      </dgm:t>
    </dgm:pt>
    <dgm:pt modelId="{F81A3851-F3AC-4B2E-B2A0-C2A6D380CEF7}" type="sibTrans" cxnId="{94CD814D-261C-4B3B-A0DC-75E40A44D529}">
      <dgm:prSet/>
      <dgm:spPr/>
      <dgm:t>
        <a:bodyPr/>
        <a:lstStyle/>
        <a:p>
          <a:endParaRPr lang="en-US"/>
        </a:p>
      </dgm:t>
    </dgm:pt>
    <dgm:pt modelId="{8662D058-874A-4F6D-9036-9E9D2CD7AD4E}" type="pres">
      <dgm:prSet presAssocID="{2A036361-418A-424D-A119-DAD0C68E2FA1}" presName="Name0" presStyleCnt="0">
        <dgm:presLayoutVars>
          <dgm:dir/>
          <dgm:animLvl val="lvl"/>
          <dgm:resizeHandles val="exact"/>
        </dgm:presLayoutVars>
      </dgm:prSet>
      <dgm:spPr/>
    </dgm:pt>
    <dgm:pt modelId="{1A127433-7945-4C26-9078-07BD95749598}" type="pres">
      <dgm:prSet presAssocID="{2419E691-024F-4FB7-9782-A36CAA0ACD68}" presName="composite" presStyleCnt="0"/>
      <dgm:spPr/>
    </dgm:pt>
    <dgm:pt modelId="{564A5888-FC68-418E-B6FD-C47F3DB3FA80}" type="pres">
      <dgm:prSet presAssocID="{2419E691-024F-4FB7-9782-A36CAA0ACD68}" presName="parTx" presStyleLbl="alignNode1" presStyleIdx="0" presStyleCnt="5">
        <dgm:presLayoutVars>
          <dgm:chMax val="0"/>
          <dgm:chPref val="0"/>
          <dgm:bulletEnabled val="1"/>
        </dgm:presLayoutVars>
      </dgm:prSet>
      <dgm:spPr/>
    </dgm:pt>
    <dgm:pt modelId="{BE4CF733-C989-4E83-8B24-DB9E71D52762}" type="pres">
      <dgm:prSet presAssocID="{2419E691-024F-4FB7-9782-A36CAA0ACD68}" presName="desTx" presStyleLbl="alignAccFollowNode1" presStyleIdx="0" presStyleCnt="5">
        <dgm:presLayoutVars>
          <dgm:bulletEnabled val="1"/>
        </dgm:presLayoutVars>
      </dgm:prSet>
      <dgm:spPr/>
    </dgm:pt>
    <dgm:pt modelId="{A604A0CE-B5F1-4428-A2B7-FCAFDFEFB650}" type="pres">
      <dgm:prSet presAssocID="{DA74A2CB-2BD6-4B78-9081-8E09FE84E848}" presName="space" presStyleCnt="0"/>
      <dgm:spPr/>
    </dgm:pt>
    <dgm:pt modelId="{85BEA205-98D2-47E0-B266-C1BD5B1FE772}" type="pres">
      <dgm:prSet presAssocID="{A9131A83-A5D0-4FF0-B208-3DE83B426493}" presName="composite" presStyleCnt="0"/>
      <dgm:spPr/>
    </dgm:pt>
    <dgm:pt modelId="{D46E965C-438D-41CA-BED4-EE2CE7546A59}" type="pres">
      <dgm:prSet presAssocID="{A9131A83-A5D0-4FF0-B208-3DE83B426493}" presName="parTx" presStyleLbl="alignNode1" presStyleIdx="1" presStyleCnt="5">
        <dgm:presLayoutVars>
          <dgm:chMax val="0"/>
          <dgm:chPref val="0"/>
          <dgm:bulletEnabled val="1"/>
        </dgm:presLayoutVars>
      </dgm:prSet>
      <dgm:spPr/>
    </dgm:pt>
    <dgm:pt modelId="{36D3AB36-D496-4141-93EB-148C4FCBA0FA}" type="pres">
      <dgm:prSet presAssocID="{A9131A83-A5D0-4FF0-B208-3DE83B426493}" presName="desTx" presStyleLbl="alignAccFollowNode1" presStyleIdx="1" presStyleCnt="5">
        <dgm:presLayoutVars>
          <dgm:bulletEnabled val="1"/>
        </dgm:presLayoutVars>
      </dgm:prSet>
      <dgm:spPr/>
    </dgm:pt>
    <dgm:pt modelId="{371ED934-3D04-42CD-A20A-1677CBAAF9E8}" type="pres">
      <dgm:prSet presAssocID="{13432B74-9F67-45BB-B9F1-F4014826E3DF}" presName="space" presStyleCnt="0"/>
      <dgm:spPr/>
    </dgm:pt>
    <dgm:pt modelId="{321EA65F-F8E8-4D5E-A941-DE81B02A78CB}" type="pres">
      <dgm:prSet presAssocID="{EA8749CB-7C09-42F7-A4C3-3C158377D9B0}" presName="composite" presStyleCnt="0"/>
      <dgm:spPr/>
    </dgm:pt>
    <dgm:pt modelId="{E477C082-5032-4186-8AE6-24C23EF377C6}" type="pres">
      <dgm:prSet presAssocID="{EA8749CB-7C09-42F7-A4C3-3C158377D9B0}" presName="parTx" presStyleLbl="alignNode1" presStyleIdx="2" presStyleCnt="5">
        <dgm:presLayoutVars>
          <dgm:chMax val="0"/>
          <dgm:chPref val="0"/>
          <dgm:bulletEnabled val="1"/>
        </dgm:presLayoutVars>
      </dgm:prSet>
      <dgm:spPr/>
    </dgm:pt>
    <dgm:pt modelId="{B674F79C-623B-413F-B1D2-7B8475F0CCD1}" type="pres">
      <dgm:prSet presAssocID="{EA8749CB-7C09-42F7-A4C3-3C158377D9B0}" presName="desTx" presStyleLbl="alignAccFollowNode1" presStyleIdx="2" presStyleCnt="5">
        <dgm:presLayoutVars>
          <dgm:bulletEnabled val="1"/>
        </dgm:presLayoutVars>
      </dgm:prSet>
      <dgm:spPr/>
    </dgm:pt>
    <dgm:pt modelId="{C1D5B689-D5B2-44E3-9CD8-309AE8556061}" type="pres">
      <dgm:prSet presAssocID="{4D51DB6E-5455-439C-BAE1-1FC479E169F6}" presName="space" presStyleCnt="0"/>
      <dgm:spPr/>
    </dgm:pt>
    <dgm:pt modelId="{749BA878-57E3-4953-89FC-F08DF5430C20}" type="pres">
      <dgm:prSet presAssocID="{85DB7558-D5ED-4079-BE2A-679063FC5B3E}" presName="composite" presStyleCnt="0"/>
      <dgm:spPr/>
    </dgm:pt>
    <dgm:pt modelId="{03909695-4E3F-49B9-9372-1FA5A9F76885}" type="pres">
      <dgm:prSet presAssocID="{85DB7558-D5ED-4079-BE2A-679063FC5B3E}" presName="parTx" presStyleLbl="alignNode1" presStyleIdx="3" presStyleCnt="5">
        <dgm:presLayoutVars>
          <dgm:chMax val="0"/>
          <dgm:chPref val="0"/>
          <dgm:bulletEnabled val="1"/>
        </dgm:presLayoutVars>
      </dgm:prSet>
      <dgm:spPr/>
    </dgm:pt>
    <dgm:pt modelId="{5099A854-5E01-4BD7-BA98-28E742927DA3}" type="pres">
      <dgm:prSet presAssocID="{85DB7558-D5ED-4079-BE2A-679063FC5B3E}" presName="desTx" presStyleLbl="alignAccFollowNode1" presStyleIdx="3" presStyleCnt="5">
        <dgm:presLayoutVars>
          <dgm:bulletEnabled val="1"/>
        </dgm:presLayoutVars>
      </dgm:prSet>
      <dgm:spPr/>
    </dgm:pt>
    <dgm:pt modelId="{768BC2D0-2F27-4CBB-BD78-492712DC0AA1}" type="pres">
      <dgm:prSet presAssocID="{B21758E8-7C82-45B3-8D67-BDB27DB74C05}" presName="space" presStyleCnt="0"/>
      <dgm:spPr/>
    </dgm:pt>
    <dgm:pt modelId="{6997F469-00A5-4953-8B4B-691D73D62108}" type="pres">
      <dgm:prSet presAssocID="{A6A2CDC4-D5E6-472A-944C-7FDF53F80771}" presName="composite" presStyleCnt="0"/>
      <dgm:spPr/>
    </dgm:pt>
    <dgm:pt modelId="{B01C7C3C-8D22-41EE-A7E0-63F03D546539}" type="pres">
      <dgm:prSet presAssocID="{A6A2CDC4-D5E6-472A-944C-7FDF53F80771}" presName="parTx" presStyleLbl="alignNode1" presStyleIdx="4" presStyleCnt="5">
        <dgm:presLayoutVars>
          <dgm:chMax val="0"/>
          <dgm:chPref val="0"/>
          <dgm:bulletEnabled val="1"/>
        </dgm:presLayoutVars>
      </dgm:prSet>
      <dgm:spPr/>
    </dgm:pt>
    <dgm:pt modelId="{C820AF73-C88A-4DE4-9AF9-E68E090A4224}" type="pres">
      <dgm:prSet presAssocID="{A6A2CDC4-D5E6-472A-944C-7FDF53F80771}" presName="desTx" presStyleLbl="alignAccFollowNode1" presStyleIdx="4" presStyleCnt="5">
        <dgm:presLayoutVars>
          <dgm:bulletEnabled val="1"/>
        </dgm:presLayoutVars>
      </dgm:prSet>
      <dgm:spPr/>
    </dgm:pt>
  </dgm:ptLst>
  <dgm:cxnLst>
    <dgm:cxn modelId="{61542C1B-3287-44F6-B2C9-C9EB9FC7122A}" srcId="{A9131A83-A5D0-4FF0-B208-3DE83B426493}" destId="{9A7D05A3-570B-4ED8-A6FA-AC377A2F16EA}" srcOrd="0" destOrd="0" parTransId="{6CEF10C6-41B6-483F-9796-5343E42A9252}" sibTransId="{B385BCBD-38B8-44AB-AE0B-D5BB03185895}"/>
    <dgm:cxn modelId="{0F30BF5D-4DE3-4E90-8791-08421E500FE5}" type="presOf" srcId="{9A7D05A3-570B-4ED8-A6FA-AC377A2F16EA}" destId="{36D3AB36-D496-4141-93EB-148C4FCBA0FA}" srcOrd="0" destOrd="0" presId="urn:microsoft.com/office/officeart/2005/8/layout/hList1"/>
    <dgm:cxn modelId="{13411862-7DB6-4BC1-A618-A351111FA941}" srcId="{2A036361-418A-424D-A119-DAD0C68E2FA1}" destId="{A9131A83-A5D0-4FF0-B208-3DE83B426493}" srcOrd="1" destOrd="0" parTransId="{4B42D3EC-90E6-4E83-A682-F229F6BEDDDB}" sibTransId="{13432B74-9F67-45BB-B9F1-F4014826E3DF}"/>
    <dgm:cxn modelId="{94CD814D-261C-4B3B-A0DC-75E40A44D529}" srcId="{EA8749CB-7C09-42F7-A4C3-3C158377D9B0}" destId="{9C7C762E-8DEB-4E60-B8B1-837F0D58AAB1}" srcOrd="1" destOrd="0" parTransId="{E73E6DFF-71E4-4723-B3A6-CD0696EA5C94}" sibTransId="{F81A3851-F3AC-4B2E-B2A0-C2A6D380CEF7}"/>
    <dgm:cxn modelId="{1AA6536E-F8A8-4085-8954-A6EE65C1CFA8}" srcId="{EA8749CB-7C09-42F7-A4C3-3C158377D9B0}" destId="{6CC1898C-E25F-4CFC-A0DB-B621B00B613F}" srcOrd="0" destOrd="0" parTransId="{CA2A73A0-6D08-4436-9C8B-2AEDDF4F4CBC}" sibTransId="{FA4D3551-D4BD-4992-9DF1-8DE6799EC1F6}"/>
    <dgm:cxn modelId="{E84B3F75-E352-41E0-9074-C705699E946A}" srcId="{2419E691-024F-4FB7-9782-A36CAA0ACD68}" destId="{5BB9FE72-C8C7-4A53-8816-D7A024CCD78B}" srcOrd="0" destOrd="0" parTransId="{C67DEB68-A60D-4EC6-A6BF-52552DA77670}" sibTransId="{AB965F2E-404F-424F-A69B-5F7669BFB9D0}"/>
    <dgm:cxn modelId="{75FEAD76-9E2B-49D1-B111-588CC6296723}" type="presOf" srcId="{9C7C762E-8DEB-4E60-B8B1-837F0D58AAB1}" destId="{B674F79C-623B-413F-B1D2-7B8475F0CCD1}" srcOrd="0" destOrd="1" presId="urn:microsoft.com/office/officeart/2005/8/layout/hList1"/>
    <dgm:cxn modelId="{E125CE56-E10E-4DFA-BC72-81D9690FA99A}" type="presOf" srcId="{A6A2CDC4-D5E6-472A-944C-7FDF53F80771}" destId="{B01C7C3C-8D22-41EE-A7E0-63F03D546539}" srcOrd="0" destOrd="0" presId="urn:microsoft.com/office/officeart/2005/8/layout/hList1"/>
    <dgm:cxn modelId="{293B647A-AC46-4907-B6DD-5FB41A1B2AF3}" srcId="{A6A2CDC4-D5E6-472A-944C-7FDF53F80771}" destId="{6BA054B4-2E99-4748-8CBE-B79591ABBEC9}" srcOrd="0" destOrd="0" parTransId="{F4E633A6-1953-4E61-AA3F-57AFDA36B7F9}" sibTransId="{94E64A62-BB16-475F-BF19-ECA13B73D7CE}"/>
    <dgm:cxn modelId="{BB773D80-58E2-44A0-AB03-B7992ADABBF6}" type="presOf" srcId="{A9131A83-A5D0-4FF0-B208-3DE83B426493}" destId="{D46E965C-438D-41CA-BED4-EE2CE7546A59}" srcOrd="0" destOrd="0" presId="urn:microsoft.com/office/officeart/2005/8/layout/hList1"/>
    <dgm:cxn modelId="{1AA10281-56DF-44C3-9430-3E84A7D5DD61}" type="presOf" srcId="{85DB7558-D5ED-4079-BE2A-679063FC5B3E}" destId="{03909695-4E3F-49B9-9372-1FA5A9F76885}" srcOrd="0" destOrd="0" presId="urn:microsoft.com/office/officeart/2005/8/layout/hList1"/>
    <dgm:cxn modelId="{79123E82-DD99-4ADC-84BB-B9AE1E272A4A}" type="presOf" srcId="{6BA054B4-2E99-4748-8CBE-B79591ABBEC9}" destId="{C820AF73-C88A-4DE4-9AF9-E68E090A4224}" srcOrd="0" destOrd="0" presId="urn:microsoft.com/office/officeart/2005/8/layout/hList1"/>
    <dgm:cxn modelId="{51C80B86-CC25-4A85-83BD-8A612C5E27AA}" srcId="{2A036361-418A-424D-A119-DAD0C68E2FA1}" destId="{A6A2CDC4-D5E6-472A-944C-7FDF53F80771}" srcOrd="4" destOrd="0" parTransId="{BB1EC642-7D35-4A07-B6D8-A2C3B61ABC8E}" sibTransId="{E0B1F83C-DF55-480F-8094-FF9F9AEDFAD9}"/>
    <dgm:cxn modelId="{26C4168A-5F6E-45B5-9C5E-AF061D60219F}" type="presOf" srcId="{2419E691-024F-4FB7-9782-A36CAA0ACD68}" destId="{564A5888-FC68-418E-B6FD-C47F3DB3FA80}" srcOrd="0" destOrd="0" presId="urn:microsoft.com/office/officeart/2005/8/layout/hList1"/>
    <dgm:cxn modelId="{BC18E79C-5461-42CD-ABAB-305F8881E88A}" srcId="{2A036361-418A-424D-A119-DAD0C68E2FA1}" destId="{2419E691-024F-4FB7-9782-A36CAA0ACD68}" srcOrd="0" destOrd="0" parTransId="{5571551B-533D-421B-8CA0-D9F2FB73BB57}" sibTransId="{DA74A2CB-2BD6-4B78-9081-8E09FE84E848}"/>
    <dgm:cxn modelId="{9E2D1BCD-82EE-4D37-8140-AACC67E97564}" srcId="{85DB7558-D5ED-4079-BE2A-679063FC5B3E}" destId="{2C76FDD5-72AF-4C3A-A0D1-43756AA78FA8}" srcOrd="0" destOrd="0" parTransId="{8FE6BD54-B9D6-44AC-82F2-EBEDA44D4493}" sibTransId="{61E3FEF1-7CD3-40E2-938D-7524175D6A86}"/>
    <dgm:cxn modelId="{7BFCDDE2-4C51-447C-8422-91594314B5B5}" type="presOf" srcId="{EA8749CB-7C09-42F7-A4C3-3C158377D9B0}" destId="{E477C082-5032-4186-8AE6-24C23EF377C6}" srcOrd="0" destOrd="0" presId="urn:microsoft.com/office/officeart/2005/8/layout/hList1"/>
    <dgm:cxn modelId="{F802B7EB-0A46-412B-A0E2-4FA328214ADE}" srcId="{2A036361-418A-424D-A119-DAD0C68E2FA1}" destId="{EA8749CB-7C09-42F7-A4C3-3C158377D9B0}" srcOrd="2" destOrd="0" parTransId="{98FF33E8-983C-4A00-B964-9CF17CD29E79}" sibTransId="{4D51DB6E-5455-439C-BAE1-1FC479E169F6}"/>
    <dgm:cxn modelId="{53A9C0F0-9F32-4732-83FB-3BECA9F7AFEC}" type="presOf" srcId="{6CC1898C-E25F-4CFC-A0DB-B621B00B613F}" destId="{B674F79C-623B-413F-B1D2-7B8475F0CCD1}" srcOrd="0" destOrd="0" presId="urn:microsoft.com/office/officeart/2005/8/layout/hList1"/>
    <dgm:cxn modelId="{BD34E3F1-EA04-4901-A317-911279B2BB7E}" type="presOf" srcId="{5BB9FE72-C8C7-4A53-8816-D7A024CCD78B}" destId="{BE4CF733-C989-4E83-8B24-DB9E71D52762}" srcOrd="0" destOrd="0" presId="urn:microsoft.com/office/officeart/2005/8/layout/hList1"/>
    <dgm:cxn modelId="{6CF08EF7-9318-4808-BDEA-476CF422B594}" type="presOf" srcId="{2A036361-418A-424D-A119-DAD0C68E2FA1}" destId="{8662D058-874A-4F6D-9036-9E9D2CD7AD4E}" srcOrd="0" destOrd="0" presId="urn:microsoft.com/office/officeart/2005/8/layout/hList1"/>
    <dgm:cxn modelId="{E5CA69F8-58E7-428D-B654-2FFE546C209E}" type="presOf" srcId="{2C76FDD5-72AF-4C3A-A0D1-43756AA78FA8}" destId="{5099A854-5E01-4BD7-BA98-28E742927DA3}" srcOrd="0" destOrd="0" presId="urn:microsoft.com/office/officeart/2005/8/layout/hList1"/>
    <dgm:cxn modelId="{9560FFFA-6959-4C97-BED9-D1A841C2D8BB}" srcId="{2A036361-418A-424D-A119-DAD0C68E2FA1}" destId="{85DB7558-D5ED-4079-BE2A-679063FC5B3E}" srcOrd="3" destOrd="0" parTransId="{F39DA561-969A-49C0-9DB5-832B3342BAC3}" sibTransId="{B21758E8-7C82-45B3-8D67-BDB27DB74C05}"/>
    <dgm:cxn modelId="{5C07494E-6806-4765-AA8C-BE6BD21C1A8C}" type="presParOf" srcId="{8662D058-874A-4F6D-9036-9E9D2CD7AD4E}" destId="{1A127433-7945-4C26-9078-07BD95749598}" srcOrd="0" destOrd="0" presId="urn:microsoft.com/office/officeart/2005/8/layout/hList1"/>
    <dgm:cxn modelId="{808EA029-4D77-481E-BABC-B568B49F427F}" type="presParOf" srcId="{1A127433-7945-4C26-9078-07BD95749598}" destId="{564A5888-FC68-418E-B6FD-C47F3DB3FA80}" srcOrd="0" destOrd="0" presId="urn:microsoft.com/office/officeart/2005/8/layout/hList1"/>
    <dgm:cxn modelId="{AC0D4008-31AC-492F-9BFF-46FC195E499C}" type="presParOf" srcId="{1A127433-7945-4C26-9078-07BD95749598}" destId="{BE4CF733-C989-4E83-8B24-DB9E71D52762}" srcOrd="1" destOrd="0" presId="urn:microsoft.com/office/officeart/2005/8/layout/hList1"/>
    <dgm:cxn modelId="{EDE73D26-6C01-4016-9C2A-5360F64BF359}" type="presParOf" srcId="{8662D058-874A-4F6D-9036-9E9D2CD7AD4E}" destId="{A604A0CE-B5F1-4428-A2B7-FCAFDFEFB650}" srcOrd="1" destOrd="0" presId="urn:microsoft.com/office/officeart/2005/8/layout/hList1"/>
    <dgm:cxn modelId="{38366EF5-D585-4665-A4A3-9FD0AF6B84FC}" type="presParOf" srcId="{8662D058-874A-4F6D-9036-9E9D2CD7AD4E}" destId="{85BEA205-98D2-47E0-B266-C1BD5B1FE772}" srcOrd="2" destOrd="0" presId="urn:microsoft.com/office/officeart/2005/8/layout/hList1"/>
    <dgm:cxn modelId="{361BAC2B-422F-49DE-BC97-EE4E3C9F657D}" type="presParOf" srcId="{85BEA205-98D2-47E0-B266-C1BD5B1FE772}" destId="{D46E965C-438D-41CA-BED4-EE2CE7546A59}" srcOrd="0" destOrd="0" presId="urn:microsoft.com/office/officeart/2005/8/layout/hList1"/>
    <dgm:cxn modelId="{1B286C62-1187-4030-9BC2-3DC82FCF0F53}" type="presParOf" srcId="{85BEA205-98D2-47E0-B266-C1BD5B1FE772}" destId="{36D3AB36-D496-4141-93EB-148C4FCBA0FA}" srcOrd="1" destOrd="0" presId="urn:microsoft.com/office/officeart/2005/8/layout/hList1"/>
    <dgm:cxn modelId="{FFD50D19-AD96-4D83-93B1-F77195438C14}" type="presParOf" srcId="{8662D058-874A-4F6D-9036-9E9D2CD7AD4E}" destId="{371ED934-3D04-42CD-A20A-1677CBAAF9E8}" srcOrd="3" destOrd="0" presId="urn:microsoft.com/office/officeart/2005/8/layout/hList1"/>
    <dgm:cxn modelId="{F395F7A2-D487-4EA3-8A15-106DFA5F7EA6}" type="presParOf" srcId="{8662D058-874A-4F6D-9036-9E9D2CD7AD4E}" destId="{321EA65F-F8E8-4D5E-A941-DE81B02A78CB}" srcOrd="4" destOrd="0" presId="urn:microsoft.com/office/officeart/2005/8/layout/hList1"/>
    <dgm:cxn modelId="{2A47697D-1731-4F71-8129-89DC5AD46B1D}" type="presParOf" srcId="{321EA65F-F8E8-4D5E-A941-DE81B02A78CB}" destId="{E477C082-5032-4186-8AE6-24C23EF377C6}" srcOrd="0" destOrd="0" presId="urn:microsoft.com/office/officeart/2005/8/layout/hList1"/>
    <dgm:cxn modelId="{90A1EE8C-C9FF-4364-B417-8335D4214A23}" type="presParOf" srcId="{321EA65F-F8E8-4D5E-A941-DE81B02A78CB}" destId="{B674F79C-623B-413F-B1D2-7B8475F0CCD1}" srcOrd="1" destOrd="0" presId="urn:microsoft.com/office/officeart/2005/8/layout/hList1"/>
    <dgm:cxn modelId="{27125D16-8042-4DFD-92D0-5B26C60C9BC0}" type="presParOf" srcId="{8662D058-874A-4F6D-9036-9E9D2CD7AD4E}" destId="{C1D5B689-D5B2-44E3-9CD8-309AE8556061}" srcOrd="5" destOrd="0" presId="urn:microsoft.com/office/officeart/2005/8/layout/hList1"/>
    <dgm:cxn modelId="{BB5258C5-D768-4A2A-9015-1FB3C5FEFD1B}" type="presParOf" srcId="{8662D058-874A-4F6D-9036-9E9D2CD7AD4E}" destId="{749BA878-57E3-4953-89FC-F08DF5430C20}" srcOrd="6" destOrd="0" presId="urn:microsoft.com/office/officeart/2005/8/layout/hList1"/>
    <dgm:cxn modelId="{C861CAE0-60E5-4073-A7D2-B252B5EC36C6}" type="presParOf" srcId="{749BA878-57E3-4953-89FC-F08DF5430C20}" destId="{03909695-4E3F-49B9-9372-1FA5A9F76885}" srcOrd="0" destOrd="0" presId="urn:microsoft.com/office/officeart/2005/8/layout/hList1"/>
    <dgm:cxn modelId="{839DCEF3-75C6-4A42-8730-9E49CA41C38B}" type="presParOf" srcId="{749BA878-57E3-4953-89FC-F08DF5430C20}" destId="{5099A854-5E01-4BD7-BA98-28E742927DA3}" srcOrd="1" destOrd="0" presId="urn:microsoft.com/office/officeart/2005/8/layout/hList1"/>
    <dgm:cxn modelId="{FF23FDD5-668D-4608-BFFD-07CE5A7351D9}" type="presParOf" srcId="{8662D058-874A-4F6D-9036-9E9D2CD7AD4E}" destId="{768BC2D0-2F27-4CBB-BD78-492712DC0AA1}" srcOrd="7" destOrd="0" presId="urn:microsoft.com/office/officeart/2005/8/layout/hList1"/>
    <dgm:cxn modelId="{A9CE465B-DF74-4B6F-B5F9-0B32BD0BDA45}" type="presParOf" srcId="{8662D058-874A-4F6D-9036-9E9D2CD7AD4E}" destId="{6997F469-00A5-4953-8B4B-691D73D62108}" srcOrd="8" destOrd="0" presId="urn:microsoft.com/office/officeart/2005/8/layout/hList1"/>
    <dgm:cxn modelId="{0BD60A50-C4A1-4E20-B98D-6B52C965126A}" type="presParOf" srcId="{6997F469-00A5-4953-8B4B-691D73D62108}" destId="{B01C7C3C-8D22-41EE-A7E0-63F03D546539}" srcOrd="0" destOrd="0" presId="urn:microsoft.com/office/officeart/2005/8/layout/hList1"/>
    <dgm:cxn modelId="{247E94B8-032F-4CE4-800F-18B78C9D207B}" type="presParOf" srcId="{6997F469-00A5-4953-8B4B-691D73D62108}" destId="{C820AF73-C88A-4DE4-9AF9-E68E090A422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EC84A4-800D-46E7-8234-4B6D5569514C}" type="doc">
      <dgm:prSet loTypeId="urn:microsoft.com/office/officeart/2005/8/layout/hList1" loCatId="list" qsTypeId="urn:microsoft.com/office/officeart/2005/8/quickstyle/simple1" qsCatId="simple" csTypeId="urn:microsoft.com/office/officeart/2005/8/colors/colorful4" csCatId="colorful"/>
      <dgm:spPr/>
      <dgm:t>
        <a:bodyPr/>
        <a:lstStyle/>
        <a:p>
          <a:endParaRPr lang="en-US"/>
        </a:p>
      </dgm:t>
    </dgm:pt>
    <dgm:pt modelId="{4CA2F80A-3711-4CA5-9DF8-48D9DBD4EF65}">
      <dgm:prSet/>
      <dgm:spPr/>
      <dgm:t>
        <a:bodyPr/>
        <a:lstStyle/>
        <a:p>
          <a:r>
            <a:rPr lang="en-US" b="1" dirty="0"/>
            <a:t>Plan Roll-Out</a:t>
          </a:r>
        </a:p>
      </dgm:t>
    </dgm:pt>
    <dgm:pt modelId="{C087E5FA-FAF4-4245-9478-7B20A4E5A5DB}" type="parTrans" cxnId="{679F0410-3911-4600-871A-556F5E98E33E}">
      <dgm:prSet/>
      <dgm:spPr/>
      <dgm:t>
        <a:bodyPr/>
        <a:lstStyle/>
        <a:p>
          <a:endParaRPr lang="en-US"/>
        </a:p>
      </dgm:t>
    </dgm:pt>
    <dgm:pt modelId="{7F751377-3990-42A2-90D5-4D8DB1C5AACC}" type="sibTrans" cxnId="{679F0410-3911-4600-871A-556F5E98E33E}">
      <dgm:prSet/>
      <dgm:spPr/>
      <dgm:t>
        <a:bodyPr/>
        <a:lstStyle/>
        <a:p>
          <a:endParaRPr lang="en-US"/>
        </a:p>
      </dgm:t>
    </dgm:pt>
    <dgm:pt modelId="{2D6D1744-D8EB-43DD-8FCC-292087F42ED2}">
      <dgm:prSet/>
      <dgm:spPr/>
      <dgm:t>
        <a:bodyPr/>
        <a:lstStyle/>
        <a:p>
          <a:r>
            <a:rPr lang="en-US" dirty="0"/>
            <a:t>Plan Communication Plan</a:t>
          </a:r>
        </a:p>
      </dgm:t>
    </dgm:pt>
    <dgm:pt modelId="{539222B3-589A-4491-8B68-7F2D16AC9446}" type="parTrans" cxnId="{D6CFCE4D-4003-46C3-ABF7-492B720AA0DE}">
      <dgm:prSet/>
      <dgm:spPr/>
      <dgm:t>
        <a:bodyPr/>
        <a:lstStyle/>
        <a:p>
          <a:endParaRPr lang="en-US"/>
        </a:p>
      </dgm:t>
    </dgm:pt>
    <dgm:pt modelId="{496E625D-FADD-43C9-8F53-4EB677A73DC0}" type="sibTrans" cxnId="{D6CFCE4D-4003-46C3-ABF7-492B720AA0DE}">
      <dgm:prSet/>
      <dgm:spPr/>
      <dgm:t>
        <a:bodyPr/>
        <a:lstStyle/>
        <a:p>
          <a:endParaRPr lang="en-US"/>
        </a:p>
      </dgm:t>
    </dgm:pt>
    <dgm:pt modelId="{05552ECE-0315-4299-A6C3-933FBDA1C56F}">
      <dgm:prSet/>
      <dgm:spPr/>
      <dgm:t>
        <a:bodyPr/>
        <a:lstStyle/>
        <a:p>
          <a:r>
            <a:rPr lang="en-US" dirty="0"/>
            <a:t>Senior Leadership + Middle Managers – discuss the plan +  get feedback (e.g., questions, concerns, potential challenges, support they will need to help implement, </a:t>
          </a:r>
          <a:r>
            <a:rPr lang="en-US" u="sng" dirty="0"/>
            <a:t>what they will have to give up in order to focus on implementation tasks (hardest part)</a:t>
          </a:r>
          <a:r>
            <a:rPr lang="en-US" dirty="0"/>
            <a:t>.</a:t>
          </a:r>
        </a:p>
      </dgm:t>
    </dgm:pt>
    <dgm:pt modelId="{8F74AE0B-623C-4F0C-8BD4-9753789D8F27}" type="parTrans" cxnId="{C05AA065-323C-4A3E-89F2-63EAFE9B875A}">
      <dgm:prSet/>
      <dgm:spPr/>
      <dgm:t>
        <a:bodyPr/>
        <a:lstStyle/>
        <a:p>
          <a:endParaRPr lang="en-US"/>
        </a:p>
      </dgm:t>
    </dgm:pt>
    <dgm:pt modelId="{369ED503-580D-457B-950E-00281B7877DF}" type="sibTrans" cxnId="{C05AA065-323C-4A3E-89F2-63EAFE9B875A}">
      <dgm:prSet/>
      <dgm:spPr/>
      <dgm:t>
        <a:bodyPr/>
        <a:lstStyle/>
        <a:p>
          <a:endParaRPr lang="en-US"/>
        </a:p>
      </dgm:t>
    </dgm:pt>
    <dgm:pt modelId="{56DCF7A3-BA36-4D78-8DD6-661BB57E2077}">
      <dgm:prSet/>
      <dgm:spPr/>
      <dgm:t>
        <a:bodyPr/>
        <a:lstStyle/>
        <a:p>
          <a:r>
            <a:rPr lang="en-US" b="1" dirty="0"/>
            <a:t>Senior Leadership’s Visible Priority </a:t>
          </a:r>
        </a:p>
      </dgm:t>
    </dgm:pt>
    <dgm:pt modelId="{33509C96-AD1A-4D02-951D-39697D9AE7EF}" type="parTrans" cxnId="{83AF6C65-379B-4910-8E36-D98F65CF60E8}">
      <dgm:prSet/>
      <dgm:spPr/>
      <dgm:t>
        <a:bodyPr/>
        <a:lstStyle/>
        <a:p>
          <a:endParaRPr lang="en-US"/>
        </a:p>
      </dgm:t>
    </dgm:pt>
    <dgm:pt modelId="{3D62CCD6-4F78-48E4-A57F-1C4606F9F0B3}" type="sibTrans" cxnId="{83AF6C65-379B-4910-8E36-D98F65CF60E8}">
      <dgm:prSet/>
      <dgm:spPr/>
      <dgm:t>
        <a:bodyPr/>
        <a:lstStyle/>
        <a:p>
          <a:endParaRPr lang="en-US"/>
        </a:p>
      </dgm:t>
    </dgm:pt>
    <dgm:pt modelId="{633E49F1-E923-47E9-9F17-508CD239373A}">
      <dgm:prSet/>
      <dgm:spPr/>
      <dgm:t>
        <a:bodyPr/>
        <a:lstStyle/>
        <a:p>
          <a:r>
            <a:rPr lang="en-US" dirty="0"/>
            <a:t>Plan and actions undertaken are regular agenda items for discussion and problem solving</a:t>
          </a:r>
        </a:p>
      </dgm:t>
    </dgm:pt>
    <dgm:pt modelId="{110C79E8-282C-4199-AE85-EED3E50D8079}" type="parTrans" cxnId="{7843579C-8648-40E4-9E3E-AF4F2524DAB7}">
      <dgm:prSet/>
      <dgm:spPr/>
      <dgm:t>
        <a:bodyPr/>
        <a:lstStyle/>
        <a:p>
          <a:endParaRPr lang="en-US"/>
        </a:p>
      </dgm:t>
    </dgm:pt>
    <dgm:pt modelId="{9FDB6072-8444-4A04-8951-59F55CF5D77E}" type="sibTrans" cxnId="{7843579C-8648-40E4-9E3E-AF4F2524DAB7}">
      <dgm:prSet/>
      <dgm:spPr/>
      <dgm:t>
        <a:bodyPr/>
        <a:lstStyle/>
        <a:p>
          <a:endParaRPr lang="en-US"/>
        </a:p>
      </dgm:t>
    </dgm:pt>
    <dgm:pt modelId="{01183672-60C0-4D55-9C94-F6EAE5640F87}">
      <dgm:prSet/>
      <dgm:spPr/>
      <dgm:t>
        <a:bodyPr/>
        <a:lstStyle/>
        <a:p>
          <a:r>
            <a:rPr lang="en-US" dirty="0"/>
            <a:t>Quarterly Implementation Review – reports on actions completed, progress, challenges, collaborative solution development.</a:t>
          </a:r>
        </a:p>
      </dgm:t>
    </dgm:pt>
    <dgm:pt modelId="{95B6C247-5B01-40B4-BBB2-0DC8FECA2718}" type="parTrans" cxnId="{DD2CE481-B581-4160-9C5A-B9310678F76E}">
      <dgm:prSet/>
      <dgm:spPr/>
      <dgm:t>
        <a:bodyPr/>
        <a:lstStyle/>
        <a:p>
          <a:endParaRPr lang="en-US"/>
        </a:p>
      </dgm:t>
    </dgm:pt>
    <dgm:pt modelId="{C2007997-6BFE-4020-95D6-A1CFC317413C}" type="sibTrans" cxnId="{DD2CE481-B581-4160-9C5A-B9310678F76E}">
      <dgm:prSet/>
      <dgm:spPr/>
      <dgm:t>
        <a:bodyPr/>
        <a:lstStyle/>
        <a:p>
          <a:endParaRPr lang="en-US"/>
        </a:p>
      </dgm:t>
    </dgm:pt>
    <dgm:pt modelId="{C0B971E5-898D-44BD-9A50-79749E4807FF}" type="pres">
      <dgm:prSet presAssocID="{72EC84A4-800D-46E7-8234-4B6D5569514C}" presName="Name0" presStyleCnt="0">
        <dgm:presLayoutVars>
          <dgm:dir/>
          <dgm:animLvl val="lvl"/>
          <dgm:resizeHandles val="exact"/>
        </dgm:presLayoutVars>
      </dgm:prSet>
      <dgm:spPr/>
    </dgm:pt>
    <dgm:pt modelId="{4A6D6758-E96A-4877-9072-E4A19F9163E5}" type="pres">
      <dgm:prSet presAssocID="{4CA2F80A-3711-4CA5-9DF8-48D9DBD4EF65}" presName="composite" presStyleCnt="0"/>
      <dgm:spPr/>
    </dgm:pt>
    <dgm:pt modelId="{1BA92BE9-1B9E-4739-8465-E64974344588}" type="pres">
      <dgm:prSet presAssocID="{4CA2F80A-3711-4CA5-9DF8-48D9DBD4EF65}" presName="parTx" presStyleLbl="alignNode1" presStyleIdx="0" presStyleCnt="2">
        <dgm:presLayoutVars>
          <dgm:chMax val="0"/>
          <dgm:chPref val="0"/>
          <dgm:bulletEnabled val="1"/>
        </dgm:presLayoutVars>
      </dgm:prSet>
      <dgm:spPr/>
    </dgm:pt>
    <dgm:pt modelId="{C65EFE28-2EE6-4838-B52C-0A98241B7042}" type="pres">
      <dgm:prSet presAssocID="{4CA2F80A-3711-4CA5-9DF8-48D9DBD4EF65}" presName="desTx" presStyleLbl="alignAccFollowNode1" presStyleIdx="0" presStyleCnt="2">
        <dgm:presLayoutVars>
          <dgm:bulletEnabled val="1"/>
        </dgm:presLayoutVars>
      </dgm:prSet>
      <dgm:spPr/>
    </dgm:pt>
    <dgm:pt modelId="{A6A84AFB-7642-4C44-B768-6FF7E7FEC4AD}" type="pres">
      <dgm:prSet presAssocID="{7F751377-3990-42A2-90D5-4D8DB1C5AACC}" presName="space" presStyleCnt="0"/>
      <dgm:spPr/>
    </dgm:pt>
    <dgm:pt modelId="{267327EC-456E-4F41-97F3-5290BD5D2B15}" type="pres">
      <dgm:prSet presAssocID="{56DCF7A3-BA36-4D78-8DD6-661BB57E2077}" presName="composite" presStyleCnt="0"/>
      <dgm:spPr/>
    </dgm:pt>
    <dgm:pt modelId="{0660B6A1-9DDA-48F3-AAD0-55E10805DDD4}" type="pres">
      <dgm:prSet presAssocID="{56DCF7A3-BA36-4D78-8DD6-661BB57E2077}" presName="parTx" presStyleLbl="alignNode1" presStyleIdx="1" presStyleCnt="2">
        <dgm:presLayoutVars>
          <dgm:chMax val="0"/>
          <dgm:chPref val="0"/>
          <dgm:bulletEnabled val="1"/>
        </dgm:presLayoutVars>
      </dgm:prSet>
      <dgm:spPr/>
    </dgm:pt>
    <dgm:pt modelId="{F7515D26-51DE-405A-8626-A67AEE454C49}" type="pres">
      <dgm:prSet presAssocID="{56DCF7A3-BA36-4D78-8DD6-661BB57E2077}" presName="desTx" presStyleLbl="alignAccFollowNode1" presStyleIdx="1" presStyleCnt="2">
        <dgm:presLayoutVars>
          <dgm:bulletEnabled val="1"/>
        </dgm:presLayoutVars>
      </dgm:prSet>
      <dgm:spPr/>
    </dgm:pt>
  </dgm:ptLst>
  <dgm:cxnLst>
    <dgm:cxn modelId="{679F0410-3911-4600-871A-556F5E98E33E}" srcId="{72EC84A4-800D-46E7-8234-4B6D5569514C}" destId="{4CA2F80A-3711-4CA5-9DF8-48D9DBD4EF65}" srcOrd="0" destOrd="0" parTransId="{C087E5FA-FAF4-4245-9478-7B20A4E5A5DB}" sibTransId="{7F751377-3990-42A2-90D5-4D8DB1C5AACC}"/>
    <dgm:cxn modelId="{27242913-6BB3-4F55-97AA-D6DD882920A3}" type="presOf" srcId="{2D6D1744-D8EB-43DD-8FCC-292087F42ED2}" destId="{C65EFE28-2EE6-4838-B52C-0A98241B7042}" srcOrd="0" destOrd="0" presId="urn:microsoft.com/office/officeart/2005/8/layout/hList1"/>
    <dgm:cxn modelId="{83AF6C65-379B-4910-8E36-D98F65CF60E8}" srcId="{72EC84A4-800D-46E7-8234-4B6D5569514C}" destId="{56DCF7A3-BA36-4D78-8DD6-661BB57E2077}" srcOrd="1" destOrd="0" parTransId="{33509C96-AD1A-4D02-951D-39697D9AE7EF}" sibTransId="{3D62CCD6-4F78-48E4-A57F-1C4606F9F0B3}"/>
    <dgm:cxn modelId="{C05AA065-323C-4A3E-89F2-63EAFE9B875A}" srcId="{4CA2F80A-3711-4CA5-9DF8-48D9DBD4EF65}" destId="{05552ECE-0315-4299-A6C3-933FBDA1C56F}" srcOrd="1" destOrd="0" parTransId="{8F74AE0B-623C-4F0C-8BD4-9753789D8F27}" sibTransId="{369ED503-580D-457B-950E-00281B7877DF}"/>
    <dgm:cxn modelId="{D6CFCE4D-4003-46C3-ABF7-492B720AA0DE}" srcId="{4CA2F80A-3711-4CA5-9DF8-48D9DBD4EF65}" destId="{2D6D1744-D8EB-43DD-8FCC-292087F42ED2}" srcOrd="0" destOrd="0" parTransId="{539222B3-589A-4491-8B68-7F2D16AC9446}" sibTransId="{496E625D-FADD-43C9-8F53-4EB677A73DC0}"/>
    <dgm:cxn modelId="{DB776F51-FBAA-40EE-BE82-F7C84CDC419E}" type="presOf" srcId="{633E49F1-E923-47E9-9F17-508CD239373A}" destId="{F7515D26-51DE-405A-8626-A67AEE454C49}" srcOrd="0" destOrd="0" presId="urn:microsoft.com/office/officeart/2005/8/layout/hList1"/>
    <dgm:cxn modelId="{DD2CE481-B581-4160-9C5A-B9310678F76E}" srcId="{56DCF7A3-BA36-4D78-8DD6-661BB57E2077}" destId="{01183672-60C0-4D55-9C94-F6EAE5640F87}" srcOrd="1" destOrd="0" parTransId="{95B6C247-5B01-40B4-BBB2-0DC8FECA2718}" sibTransId="{C2007997-6BFE-4020-95D6-A1CFC317413C}"/>
    <dgm:cxn modelId="{5BBE5783-C5F0-48FF-8403-1BCD735C1B64}" type="presOf" srcId="{4CA2F80A-3711-4CA5-9DF8-48D9DBD4EF65}" destId="{1BA92BE9-1B9E-4739-8465-E64974344588}" srcOrd="0" destOrd="0" presId="urn:microsoft.com/office/officeart/2005/8/layout/hList1"/>
    <dgm:cxn modelId="{AA6B9994-3DAD-4422-ABF7-E416169F6FE0}" type="presOf" srcId="{56DCF7A3-BA36-4D78-8DD6-661BB57E2077}" destId="{0660B6A1-9DDA-48F3-AAD0-55E10805DDD4}" srcOrd="0" destOrd="0" presId="urn:microsoft.com/office/officeart/2005/8/layout/hList1"/>
    <dgm:cxn modelId="{B779DF9B-76AE-423B-B6DA-5078460BAFD5}" type="presOf" srcId="{72EC84A4-800D-46E7-8234-4B6D5569514C}" destId="{C0B971E5-898D-44BD-9A50-79749E4807FF}" srcOrd="0" destOrd="0" presId="urn:microsoft.com/office/officeart/2005/8/layout/hList1"/>
    <dgm:cxn modelId="{7843579C-8648-40E4-9E3E-AF4F2524DAB7}" srcId="{56DCF7A3-BA36-4D78-8DD6-661BB57E2077}" destId="{633E49F1-E923-47E9-9F17-508CD239373A}" srcOrd="0" destOrd="0" parTransId="{110C79E8-282C-4199-AE85-EED3E50D8079}" sibTransId="{9FDB6072-8444-4A04-8951-59F55CF5D77E}"/>
    <dgm:cxn modelId="{667464EE-5621-4E00-87A3-C730B4887935}" type="presOf" srcId="{05552ECE-0315-4299-A6C3-933FBDA1C56F}" destId="{C65EFE28-2EE6-4838-B52C-0A98241B7042}" srcOrd="0" destOrd="1" presId="urn:microsoft.com/office/officeart/2005/8/layout/hList1"/>
    <dgm:cxn modelId="{14110EF6-DED9-4063-A39C-C8D64988729A}" type="presOf" srcId="{01183672-60C0-4D55-9C94-F6EAE5640F87}" destId="{F7515D26-51DE-405A-8626-A67AEE454C49}" srcOrd="0" destOrd="1" presId="urn:microsoft.com/office/officeart/2005/8/layout/hList1"/>
    <dgm:cxn modelId="{196DCB2E-07E3-47D2-AB5E-A49BC8F97EEB}" type="presParOf" srcId="{C0B971E5-898D-44BD-9A50-79749E4807FF}" destId="{4A6D6758-E96A-4877-9072-E4A19F9163E5}" srcOrd="0" destOrd="0" presId="urn:microsoft.com/office/officeart/2005/8/layout/hList1"/>
    <dgm:cxn modelId="{E97C3026-C165-456A-A933-445A1C1D79DA}" type="presParOf" srcId="{4A6D6758-E96A-4877-9072-E4A19F9163E5}" destId="{1BA92BE9-1B9E-4739-8465-E64974344588}" srcOrd="0" destOrd="0" presId="urn:microsoft.com/office/officeart/2005/8/layout/hList1"/>
    <dgm:cxn modelId="{9CFE144F-E03C-45D4-A834-08C50F33FF15}" type="presParOf" srcId="{4A6D6758-E96A-4877-9072-E4A19F9163E5}" destId="{C65EFE28-2EE6-4838-B52C-0A98241B7042}" srcOrd="1" destOrd="0" presId="urn:microsoft.com/office/officeart/2005/8/layout/hList1"/>
    <dgm:cxn modelId="{403A5D6F-C124-4C6A-B794-7DEB42340A38}" type="presParOf" srcId="{C0B971E5-898D-44BD-9A50-79749E4807FF}" destId="{A6A84AFB-7642-4C44-B768-6FF7E7FEC4AD}" srcOrd="1" destOrd="0" presId="urn:microsoft.com/office/officeart/2005/8/layout/hList1"/>
    <dgm:cxn modelId="{FBF204F5-65EC-4E82-AED5-9C1849306B88}" type="presParOf" srcId="{C0B971E5-898D-44BD-9A50-79749E4807FF}" destId="{267327EC-456E-4F41-97F3-5290BD5D2B15}" srcOrd="2" destOrd="0" presId="urn:microsoft.com/office/officeart/2005/8/layout/hList1"/>
    <dgm:cxn modelId="{2155BD1E-C9B7-4721-881C-5E79CE45A442}" type="presParOf" srcId="{267327EC-456E-4F41-97F3-5290BD5D2B15}" destId="{0660B6A1-9DDA-48F3-AAD0-55E10805DDD4}" srcOrd="0" destOrd="0" presId="urn:microsoft.com/office/officeart/2005/8/layout/hList1"/>
    <dgm:cxn modelId="{A535851E-436D-4727-8CCC-88266295A4E7}" type="presParOf" srcId="{267327EC-456E-4F41-97F3-5290BD5D2B15}" destId="{F7515D26-51DE-405A-8626-A67AEE454C4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3F9AC3-FACA-4737-BE1D-7614CEDB5E5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EBEF46F9-887C-46DC-8906-3B456C09D62A}">
      <dgm:prSet custT="1"/>
      <dgm:spPr/>
      <dgm:t>
        <a:bodyPr/>
        <a:lstStyle/>
        <a:p>
          <a:pPr>
            <a:defRPr b="1"/>
          </a:pPr>
          <a:r>
            <a:rPr lang="en-US" sz="2200" dirty="0"/>
            <a:t>Implementation Action Teams</a:t>
          </a:r>
        </a:p>
      </dgm:t>
    </dgm:pt>
    <dgm:pt modelId="{180BB613-46FB-4651-BA4C-934E442FFF08}" type="parTrans" cxnId="{10DCFD24-68A8-41FB-99B9-C794EE798D71}">
      <dgm:prSet/>
      <dgm:spPr/>
      <dgm:t>
        <a:bodyPr/>
        <a:lstStyle/>
        <a:p>
          <a:endParaRPr lang="en-US"/>
        </a:p>
      </dgm:t>
    </dgm:pt>
    <dgm:pt modelId="{D9B64F1D-6284-4CD8-A343-0EC37CCF59B8}" type="sibTrans" cxnId="{10DCFD24-68A8-41FB-99B9-C794EE798D71}">
      <dgm:prSet/>
      <dgm:spPr/>
      <dgm:t>
        <a:bodyPr/>
        <a:lstStyle/>
        <a:p>
          <a:endParaRPr lang="en-US"/>
        </a:p>
      </dgm:t>
    </dgm:pt>
    <dgm:pt modelId="{509B4E78-6C7B-4BB2-93FF-BE6BF0986AD7}">
      <dgm:prSet/>
      <dgm:spPr/>
      <dgm:t>
        <a:bodyPr/>
        <a:lstStyle/>
        <a:p>
          <a:r>
            <a:rPr lang="en-US" dirty="0"/>
            <a:t>Form small teams to take on high-priority, high-impact tasks (especially for some immediate small wins)</a:t>
          </a:r>
        </a:p>
      </dgm:t>
    </dgm:pt>
    <dgm:pt modelId="{EFD4AD93-1372-4C0F-9684-6BEFD089EE3A}" type="parTrans" cxnId="{AF37DD8A-C3BF-4248-8C24-3905DFFA849D}">
      <dgm:prSet/>
      <dgm:spPr/>
      <dgm:t>
        <a:bodyPr/>
        <a:lstStyle/>
        <a:p>
          <a:endParaRPr lang="en-US"/>
        </a:p>
      </dgm:t>
    </dgm:pt>
    <dgm:pt modelId="{1706CB54-3FB9-4429-849D-9573283127F0}" type="sibTrans" cxnId="{AF37DD8A-C3BF-4248-8C24-3905DFFA849D}">
      <dgm:prSet/>
      <dgm:spPr/>
      <dgm:t>
        <a:bodyPr/>
        <a:lstStyle/>
        <a:p>
          <a:endParaRPr lang="en-US"/>
        </a:p>
      </dgm:t>
    </dgm:pt>
    <dgm:pt modelId="{50435528-3F19-40E5-AF9E-4E01423FABD7}">
      <dgm:prSet/>
      <dgm:spPr/>
      <dgm:t>
        <a:bodyPr/>
        <a:lstStyle/>
        <a:p>
          <a:r>
            <a:rPr lang="en-US" dirty="0"/>
            <a:t>Assign a process owner/team leader to oversee and help problem solve</a:t>
          </a:r>
        </a:p>
      </dgm:t>
    </dgm:pt>
    <dgm:pt modelId="{D45813EA-2D49-494A-9490-9AC75B139355}" type="parTrans" cxnId="{2E7ADACB-79E3-48D5-A888-A2FE3846C2D5}">
      <dgm:prSet/>
      <dgm:spPr/>
      <dgm:t>
        <a:bodyPr/>
        <a:lstStyle/>
        <a:p>
          <a:endParaRPr lang="en-US"/>
        </a:p>
      </dgm:t>
    </dgm:pt>
    <dgm:pt modelId="{547F78CB-1152-4C17-B02E-23D9F0B40E39}" type="sibTrans" cxnId="{2E7ADACB-79E3-48D5-A888-A2FE3846C2D5}">
      <dgm:prSet/>
      <dgm:spPr/>
      <dgm:t>
        <a:bodyPr/>
        <a:lstStyle/>
        <a:p>
          <a:endParaRPr lang="en-US"/>
        </a:p>
      </dgm:t>
    </dgm:pt>
    <dgm:pt modelId="{EDEA5DE8-C645-4325-ABD0-9FEB6363DFF7}">
      <dgm:prSet/>
      <dgm:spPr/>
      <dgm:t>
        <a:bodyPr/>
        <a:lstStyle/>
        <a:p>
          <a:r>
            <a:rPr lang="en-US" dirty="0"/>
            <a:t>Assign do-able tasks to each team member, meet for monthly check-ins to identify progress and any challenges.</a:t>
          </a:r>
        </a:p>
      </dgm:t>
    </dgm:pt>
    <dgm:pt modelId="{CD9A2BA0-FE43-42CF-A469-8BB8F4B83487}" type="parTrans" cxnId="{5A79D6FB-C869-4FEB-ABC1-19A99ED7678B}">
      <dgm:prSet/>
      <dgm:spPr/>
      <dgm:t>
        <a:bodyPr/>
        <a:lstStyle/>
        <a:p>
          <a:endParaRPr lang="en-US"/>
        </a:p>
      </dgm:t>
    </dgm:pt>
    <dgm:pt modelId="{575F2C07-7F13-4FBE-8150-CB15AC4EDA6B}" type="sibTrans" cxnId="{5A79D6FB-C869-4FEB-ABC1-19A99ED7678B}">
      <dgm:prSet/>
      <dgm:spPr/>
      <dgm:t>
        <a:bodyPr/>
        <a:lstStyle/>
        <a:p>
          <a:endParaRPr lang="en-US"/>
        </a:p>
      </dgm:t>
    </dgm:pt>
    <dgm:pt modelId="{BF74417D-48F8-4546-B098-7311334AB18F}">
      <dgm:prSet custT="1"/>
      <dgm:spPr/>
      <dgm:t>
        <a:bodyPr/>
        <a:lstStyle/>
        <a:p>
          <a:pPr>
            <a:defRPr b="1"/>
          </a:pPr>
          <a:r>
            <a:rPr lang="en-US" sz="2200" dirty="0"/>
            <a:t>Delegation Map </a:t>
          </a:r>
        </a:p>
      </dgm:t>
    </dgm:pt>
    <dgm:pt modelId="{4A903A42-D7D7-4290-9188-A47EFDB9AFF0}" type="parTrans" cxnId="{1C1C497A-C7A4-4DBA-AE0D-30346FC825D0}">
      <dgm:prSet/>
      <dgm:spPr/>
      <dgm:t>
        <a:bodyPr/>
        <a:lstStyle/>
        <a:p>
          <a:endParaRPr lang="en-US"/>
        </a:p>
      </dgm:t>
    </dgm:pt>
    <dgm:pt modelId="{09D137EB-7AF1-4080-8023-FD88633AB964}" type="sibTrans" cxnId="{1C1C497A-C7A4-4DBA-AE0D-30346FC825D0}">
      <dgm:prSet/>
      <dgm:spPr/>
      <dgm:t>
        <a:bodyPr/>
        <a:lstStyle/>
        <a:p>
          <a:endParaRPr lang="en-US"/>
        </a:p>
      </dgm:t>
    </dgm:pt>
    <dgm:pt modelId="{7186D93D-615F-4DBE-83F7-A3FF8A25F39A}">
      <dgm:prSet/>
      <dgm:spPr/>
      <dgm:t>
        <a:bodyPr/>
        <a:lstStyle/>
        <a:p>
          <a:r>
            <a:rPr lang="en-US" dirty="0"/>
            <a:t>Increase capacity for “process owners” with additional implementation responsibilities.</a:t>
          </a:r>
        </a:p>
      </dgm:t>
    </dgm:pt>
    <dgm:pt modelId="{C0E355C3-082F-4DC3-A936-E2ECC2CC4EAF}" type="parTrans" cxnId="{6959D7CF-AED9-4D61-A641-BEBBD4372E19}">
      <dgm:prSet/>
      <dgm:spPr/>
      <dgm:t>
        <a:bodyPr/>
        <a:lstStyle/>
        <a:p>
          <a:endParaRPr lang="en-US"/>
        </a:p>
      </dgm:t>
    </dgm:pt>
    <dgm:pt modelId="{D93C1A11-A850-46D0-BD76-059DAC4D42BE}" type="sibTrans" cxnId="{6959D7CF-AED9-4D61-A641-BEBBD4372E19}">
      <dgm:prSet/>
      <dgm:spPr/>
      <dgm:t>
        <a:bodyPr/>
        <a:lstStyle/>
        <a:p>
          <a:endParaRPr lang="en-US"/>
        </a:p>
      </dgm:t>
    </dgm:pt>
    <dgm:pt modelId="{60C3B955-4E88-4B6B-919E-BEA93DFF094E}">
      <dgm:prSet/>
      <dgm:spPr/>
      <dgm:t>
        <a:bodyPr/>
        <a:lstStyle/>
        <a:p>
          <a:r>
            <a:rPr lang="en-US" dirty="0"/>
            <a:t>Map for Direct Reports:</a:t>
          </a:r>
        </a:p>
      </dgm:t>
    </dgm:pt>
    <dgm:pt modelId="{34035671-5525-406F-9211-7BFE7A732DE9}" type="parTrans" cxnId="{6DF45D57-63B5-4A3B-96D2-A60F465DE6FC}">
      <dgm:prSet/>
      <dgm:spPr/>
      <dgm:t>
        <a:bodyPr/>
        <a:lstStyle/>
        <a:p>
          <a:endParaRPr lang="en-US"/>
        </a:p>
      </dgm:t>
    </dgm:pt>
    <dgm:pt modelId="{21A285EE-4F1F-4F6C-BC61-1A5105B25E2E}" type="sibTrans" cxnId="{6DF45D57-63B5-4A3B-96D2-A60F465DE6FC}">
      <dgm:prSet/>
      <dgm:spPr/>
      <dgm:t>
        <a:bodyPr/>
        <a:lstStyle/>
        <a:p>
          <a:endParaRPr lang="en-US"/>
        </a:p>
      </dgm:t>
    </dgm:pt>
    <dgm:pt modelId="{56BB1783-A423-47B0-A71A-CDF29645DE04}">
      <dgm:prSet/>
      <dgm:spPr/>
      <dgm:t>
        <a:bodyPr/>
        <a:lstStyle/>
        <a:p>
          <a:r>
            <a:rPr lang="en-US" dirty="0"/>
            <a:t>Bucket A (essential responsibilities that cannot be off-loaded, @50-65% of responsibilities) </a:t>
          </a:r>
        </a:p>
      </dgm:t>
    </dgm:pt>
    <dgm:pt modelId="{355DBFB5-1FC2-4116-8FD3-CA30ECD671F7}" type="parTrans" cxnId="{B73F8FE3-8BCB-4F9D-B778-0E4818AAD0EB}">
      <dgm:prSet/>
      <dgm:spPr/>
      <dgm:t>
        <a:bodyPr/>
        <a:lstStyle/>
        <a:p>
          <a:endParaRPr lang="en-US"/>
        </a:p>
      </dgm:t>
    </dgm:pt>
    <dgm:pt modelId="{5CF8382C-20A1-4CE1-8F7E-C96025A0AACF}" type="sibTrans" cxnId="{B73F8FE3-8BCB-4F9D-B778-0E4818AAD0EB}">
      <dgm:prSet/>
      <dgm:spPr/>
      <dgm:t>
        <a:bodyPr/>
        <a:lstStyle/>
        <a:p>
          <a:endParaRPr lang="en-US"/>
        </a:p>
      </dgm:t>
    </dgm:pt>
    <dgm:pt modelId="{83F6ADA9-6007-4113-A06D-50D07C45FCEE}">
      <dgm:prSet/>
      <dgm:spPr/>
      <dgm:t>
        <a:bodyPr/>
        <a:lstStyle/>
        <a:p>
          <a:r>
            <a:rPr lang="en-US" dirty="0"/>
            <a:t>Bucket B (activities that can shift to someone with some coaching and support) </a:t>
          </a:r>
        </a:p>
      </dgm:t>
    </dgm:pt>
    <dgm:pt modelId="{72B6DDA2-B0BA-4B31-86BC-0F270982F056}" type="parTrans" cxnId="{AEC0E5FA-9E69-47F0-89FB-103ED296A23A}">
      <dgm:prSet/>
      <dgm:spPr/>
      <dgm:t>
        <a:bodyPr/>
        <a:lstStyle/>
        <a:p>
          <a:endParaRPr lang="en-US"/>
        </a:p>
      </dgm:t>
    </dgm:pt>
    <dgm:pt modelId="{315551D4-C39F-4DE9-AE81-94588B64E95C}" type="sibTrans" cxnId="{AEC0E5FA-9E69-47F0-89FB-103ED296A23A}">
      <dgm:prSet/>
      <dgm:spPr/>
      <dgm:t>
        <a:bodyPr/>
        <a:lstStyle/>
        <a:p>
          <a:endParaRPr lang="en-US"/>
        </a:p>
      </dgm:t>
    </dgm:pt>
    <dgm:pt modelId="{F7B42291-A880-4A55-9FFE-C674D4E8FED4}">
      <dgm:prSet/>
      <dgm:spPr/>
      <dgm:t>
        <a:bodyPr/>
        <a:lstStyle/>
        <a:p>
          <a:r>
            <a:rPr lang="en-US" dirty="0"/>
            <a:t>Bucket C (activities that are non-essential, low priority (but often time-consuming) that can be delegated or suspended (or assessed in terms of any ongoing need to continue).</a:t>
          </a:r>
        </a:p>
      </dgm:t>
    </dgm:pt>
    <dgm:pt modelId="{94B9506C-7AE2-4E76-9A4A-CD65975FD17A}" type="parTrans" cxnId="{E3872945-7262-45D0-80A3-C4CBDFB692E9}">
      <dgm:prSet/>
      <dgm:spPr/>
      <dgm:t>
        <a:bodyPr/>
        <a:lstStyle/>
        <a:p>
          <a:endParaRPr lang="en-US"/>
        </a:p>
      </dgm:t>
    </dgm:pt>
    <dgm:pt modelId="{C00274C4-6FBD-432A-8E99-8E98351E2A61}" type="sibTrans" cxnId="{E3872945-7262-45D0-80A3-C4CBDFB692E9}">
      <dgm:prSet/>
      <dgm:spPr/>
      <dgm:t>
        <a:bodyPr/>
        <a:lstStyle/>
        <a:p>
          <a:endParaRPr lang="en-US"/>
        </a:p>
      </dgm:t>
    </dgm:pt>
    <dgm:pt modelId="{E438F4C8-EA62-4477-B24E-8A9C96A48EC4}" type="pres">
      <dgm:prSet presAssocID="{AA3F9AC3-FACA-4737-BE1D-7614CEDB5E58}" presName="Name0" presStyleCnt="0">
        <dgm:presLayoutVars>
          <dgm:dir/>
          <dgm:animLvl val="lvl"/>
          <dgm:resizeHandles val="exact"/>
        </dgm:presLayoutVars>
      </dgm:prSet>
      <dgm:spPr/>
    </dgm:pt>
    <dgm:pt modelId="{6F8C2CFE-DA5C-4548-B944-52BF405E9D9D}" type="pres">
      <dgm:prSet presAssocID="{EBEF46F9-887C-46DC-8906-3B456C09D62A}" presName="composite" presStyleCnt="0"/>
      <dgm:spPr/>
    </dgm:pt>
    <dgm:pt modelId="{8CAD8E40-94A1-4BF3-9332-298C9ED93BFC}" type="pres">
      <dgm:prSet presAssocID="{EBEF46F9-887C-46DC-8906-3B456C09D62A}" presName="parTx" presStyleLbl="alignNode1" presStyleIdx="0" presStyleCnt="2">
        <dgm:presLayoutVars>
          <dgm:chMax val="0"/>
          <dgm:chPref val="0"/>
          <dgm:bulletEnabled val="1"/>
        </dgm:presLayoutVars>
      </dgm:prSet>
      <dgm:spPr/>
    </dgm:pt>
    <dgm:pt modelId="{DFA70578-DB73-425C-BE7E-701C1B0B0F61}" type="pres">
      <dgm:prSet presAssocID="{EBEF46F9-887C-46DC-8906-3B456C09D62A}" presName="desTx" presStyleLbl="alignAccFollowNode1" presStyleIdx="0" presStyleCnt="2">
        <dgm:presLayoutVars>
          <dgm:bulletEnabled val="1"/>
        </dgm:presLayoutVars>
      </dgm:prSet>
      <dgm:spPr/>
    </dgm:pt>
    <dgm:pt modelId="{6F21A226-EA35-4FDC-AE53-C12888CF257E}" type="pres">
      <dgm:prSet presAssocID="{D9B64F1D-6284-4CD8-A343-0EC37CCF59B8}" presName="space" presStyleCnt="0"/>
      <dgm:spPr/>
    </dgm:pt>
    <dgm:pt modelId="{A960A859-19C9-4778-BE5A-C6EE29007B6C}" type="pres">
      <dgm:prSet presAssocID="{BF74417D-48F8-4546-B098-7311334AB18F}" presName="composite" presStyleCnt="0"/>
      <dgm:spPr/>
    </dgm:pt>
    <dgm:pt modelId="{C8C5A4F3-E47F-4B4C-A5E3-280E39992DD5}" type="pres">
      <dgm:prSet presAssocID="{BF74417D-48F8-4546-B098-7311334AB18F}" presName="parTx" presStyleLbl="alignNode1" presStyleIdx="1" presStyleCnt="2">
        <dgm:presLayoutVars>
          <dgm:chMax val="0"/>
          <dgm:chPref val="0"/>
          <dgm:bulletEnabled val="1"/>
        </dgm:presLayoutVars>
      </dgm:prSet>
      <dgm:spPr/>
    </dgm:pt>
    <dgm:pt modelId="{265E754E-5369-4D59-B135-3C578D5DA52E}" type="pres">
      <dgm:prSet presAssocID="{BF74417D-48F8-4546-B098-7311334AB18F}" presName="desTx" presStyleLbl="alignAccFollowNode1" presStyleIdx="1" presStyleCnt="2">
        <dgm:presLayoutVars>
          <dgm:bulletEnabled val="1"/>
        </dgm:presLayoutVars>
      </dgm:prSet>
      <dgm:spPr/>
    </dgm:pt>
  </dgm:ptLst>
  <dgm:cxnLst>
    <dgm:cxn modelId="{D0ECCC14-18BA-4EBE-8AAD-8C26C798CDA8}" type="presOf" srcId="{50435528-3F19-40E5-AF9E-4E01423FABD7}" destId="{DFA70578-DB73-425C-BE7E-701C1B0B0F61}" srcOrd="0" destOrd="1" presId="urn:microsoft.com/office/officeart/2005/8/layout/hList1"/>
    <dgm:cxn modelId="{10DCFD24-68A8-41FB-99B9-C794EE798D71}" srcId="{AA3F9AC3-FACA-4737-BE1D-7614CEDB5E58}" destId="{EBEF46F9-887C-46DC-8906-3B456C09D62A}" srcOrd="0" destOrd="0" parTransId="{180BB613-46FB-4651-BA4C-934E442FFF08}" sibTransId="{D9B64F1D-6284-4CD8-A343-0EC37CCF59B8}"/>
    <dgm:cxn modelId="{9706F738-2D81-46A1-832D-C51BC0B1E174}" type="presOf" srcId="{AA3F9AC3-FACA-4737-BE1D-7614CEDB5E58}" destId="{E438F4C8-EA62-4477-B24E-8A9C96A48EC4}" srcOrd="0" destOrd="0" presId="urn:microsoft.com/office/officeart/2005/8/layout/hList1"/>
    <dgm:cxn modelId="{73F3673C-3D18-49B0-8416-8D87B1F26520}" type="presOf" srcId="{83F6ADA9-6007-4113-A06D-50D07C45FCEE}" destId="{265E754E-5369-4D59-B135-3C578D5DA52E}" srcOrd="0" destOrd="3" presId="urn:microsoft.com/office/officeart/2005/8/layout/hList1"/>
    <dgm:cxn modelId="{E3872945-7262-45D0-80A3-C4CBDFB692E9}" srcId="{60C3B955-4E88-4B6B-919E-BEA93DFF094E}" destId="{F7B42291-A880-4A55-9FFE-C674D4E8FED4}" srcOrd="2" destOrd="0" parTransId="{94B9506C-7AE2-4E76-9A4A-CD65975FD17A}" sibTransId="{C00274C4-6FBD-432A-8E99-8E98351E2A61}"/>
    <dgm:cxn modelId="{AA66BC4C-9B44-4036-8A63-14517122EC08}" type="presOf" srcId="{509B4E78-6C7B-4BB2-93FF-BE6BF0986AD7}" destId="{DFA70578-DB73-425C-BE7E-701C1B0B0F61}" srcOrd="0" destOrd="0" presId="urn:microsoft.com/office/officeart/2005/8/layout/hList1"/>
    <dgm:cxn modelId="{6E998976-7D8A-4BBE-A760-9552F9608D8C}" type="presOf" srcId="{56BB1783-A423-47B0-A71A-CDF29645DE04}" destId="{265E754E-5369-4D59-B135-3C578D5DA52E}" srcOrd="0" destOrd="2" presId="urn:microsoft.com/office/officeart/2005/8/layout/hList1"/>
    <dgm:cxn modelId="{6DF45D57-63B5-4A3B-96D2-A60F465DE6FC}" srcId="{BF74417D-48F8-4546-B098-7311334AB18F}" destId="{60C3B955-4E88-4B6B-919E-BEA93DFF094E}" srcOrd="1" destOrd="0" parTransId="{34035671-5525-406F-9211-7BFE7A732DE9}" sibTransId="{21A285EE-4F1F-4F6C-BC61-1A5105B25E2E}"/>
    <dgm:cxn modelId="{1C1C497A-C7A4-4DBA-AE0D-30346FC825D0}" srcId="{AA3F9AC3-FACA-4737-BE1D-7614CEDB5E58}" destId="{BF74417D-48F8-4546-B098-7311334AB18F}" srcOrd="1" destOrd="0" parTransId="{4A903A42-D7D7-4290-9188-A47EFDB9AFF0}" sibTransId="{09D137EB-7AF1-4080-8023-FD88633AB964}"/>
    <dgm:cxn modelId="{C605EF7C-5A7B-49E6-8FF8-149D5ECD26E5}" type="presOf" srcId="{60C3B955-4E88-4B6B-919E-BEA93DFF094E}" destId="{265E754E-5369-4D59-B135-3C578D5DA52E}" srcOrd="0" destOrd="1" presId="urn:microsoft.com/office/officeart/2005/8/layout/hList1"/>
    <dgm:cxn modelId="{AF37DD8A-C3BF-4248-8C24-3905DFFA849D}" srcId="{EBEF46F9-887C-46DC-8906-3B456C09D62A}" destId="{509B4E78-6C7B-4BB2-93FF-BE6BF0986AD7}" srcOrd="0" destOrd="0" parTransId="{EFD4AD93-1372-4C0F-9684-6BEFD089EE3A}" sibTransId="{1706CB54-3FB9-4429-849D-9573283127F0}"/>
    <dgm:cxn modelId="{8E2774BF-9581-4395-A3A2-3C162D36A344}" type="presOf" srcId="{BF74417D-48F8-4546-B098-7311334AB18F}" destId="{C8C5A4F3-E47F-4B4C-A5E3-280E39992DD5}" srcOrd="0" destOrd="0" presId="urn:microsoft.com/office/officeart/2005/8/layout/hList1"/>
    <dgm:cxn modelId="{8494FBBF-8BA4-4969-82AE-9B129EED9490}" type="presOf" srcId="{EDEA5DE8-C645-4325-ABD0-9FEB6363DFF7}" destId="{DFA70578-DB73-425C-BE7E-701C1B0B0F61}" srcOrd="0" destOrd="2" presId="urn:microsoft.com/office/officeart/2005/8/layout/hList1"/>
    <dgm:cxn modelId="{FE8989C4-7D74-4C7D-AFB8-FA391191B95D}" type="presOf" srcId="{F7B42291-A880-4A55-9FFE-C674D4E8FED4}" destId="{265E754E-5369-4D59-B135-3C578D5DA52E}" srcOrd="0" destOrd="4" presId="urn:microsoft.com/office/officeart/2005/8/layout/hList1"/>
    <dgm:cxn modelId="{2E7ADACB-79E3-48D5-A888-A2FE3846C2D5}" srcId="{EBEF46F9-887C-46DC-8906-3B456C09D62A}" destId="{50435528-3F19-40E5-AF9E-4E01423FABD7}" srcOrd="1" destOrd="0" parTransId="{D45813EA-2D49-494A-9490-9AC75B139355}" sibTransId="{547F78CB-1152-4C17-B02E-23D9F0B40E39}"/>
    <dgm:cxn modelId="{6959D7CF-AED9-4D61-A641-BEBBD4372E19}" srcId="{BF74417D-48F8-4546-B098-7311334AB18F}" destId="{7186D93D-615F-4DBE-83F7-A3FF8A25F39A}" srcOrd="0" destOrd="0" parTransId="{C0E355C3-082F-4DC3-A936-E2ECC2CC4EAF}" sibTransId="{D93C1A11-A850-46D0-BD76-059DAC4D42BE}"/>
    <dgm:cxn modelId="{7BFB78D5-B29B-4AC3-AD55-EA4683129C84}" type="presOf" srcId="{EBEF46F9-887C-46DC-8906-3B456C09D62A}" destId="{8CAD8E40-94A1-4BF3-9332-298C9ED93BFC}" srcOrd="0" destOrd="0" presId="urn:microsoft.com/office/officeart/2005/8/layout/hList1"/>
    <dgm:cxn modelId="{ED473BE3-E1FA-4BD0-A233-B474A5911031}" type="presOf" srcId="{7186D93D-615F-4DBE-83F7-A3FF8A25F39A}" destId="{265E754E-5369-4D59-B135-3C578D5DA52E}" srcOrd="0" destOrd="0" presId="urn:microsoft.com/office/officeart/2005/8/layout/hList1"/>
    <dgm:cxn modelId="{B73F8FE3-8BCB-4F9D-B778-0E4818AAD0EB}" srcId="{60C3B955-4E88-4B6B-919E-BEA93DFF094E}" destId="{56BB1783-A423-47B0-A71A-CDF29645DE04}" srcOrd="0" destOrd="0" parTransId="{355DBFB5-1FC2-4116-8FD3-CA30ECD671F7}" sibTransId="{5CF8382C-20A1-4CE1-8F7E-C96025A0AACF}"/>
    <dgm:cxn modelId="{AEC0E5FA-9E69-47F0-89FB-103ED296A23A}" srcId="{60C3B955-4E88-4B6B-919E-BEA93DFF094E}" destId="{83F6ADA9-6007-4113-A06D-50D07C45FCEE}" srcOrd="1" destOrd="0" parTransId="{72B6DDA2-B0BA-4B31-86BC-0F270982F056}" sibTransId="{315551D4-C39F-4DE9-AE81-94588B64E95C}"/>
    <dgm:cxn modelId="{5A79D6FB-C869-4FEB-ABC1-19A99ED7678B}" srcId="{EBEF46F9-887C-46DC-8906-3B456C09D62A}" destId="{EDEA5DE8-C645-4325-ABD0-9FEB6363DFF7}" srcOrd="2" destOrd="0" parTransId="{CD9A2BA0-FE43-42CF-A469-8BB8F4B83487}" sibTransId="{575F2C07-7F13-4FBE-8150-CB15AC4EDA6B}"/>
    <dgm:cxn modelId="{8A9C7948-F8A3-48B5-8C43-82A3846F2EE1}" type="presParOf" srcId="{E438F4C8-EA62-4477-B24E-8A9C96A48EC4}" destId="{6F8C2CFE-DA5C-4548-B944-52BF405E9D9D}" srcOrd="0" destOrd="0" presId="urn:microsoft.com/office/officeart/2005/8/layout/hList1"/>
    <dgm:cxn modelId="{1ACF6346-4D49-4A3D-AC53-0649D7C03197}" type="presParOf" srcId="{6F8C2CFE-DA5C-4548-B944-52BF405E9D9D}" destId="{8CAD8E40-94A1-4BF3-9332-298C9ED93BFC}" srcOrd="0" destOrd="0" presId="urn:microsoft.com/office/officeart/2005/8/layout/hList1"/>
    <dgm:cxn modelId="{6B6045B9-E568-4CDE-9615-C39810F89BDD}" type="presParOf" srcId="{6F8C2CFE-DA5C-4548-B944-52BF405E9D9D}" destId="{DFA70578-DB73-425C-BE7E-701C1B0B0F61}" srcOrd="1" destOrd="0" presId="urn:microsoft.com/office/officeart/2005/8/layout/hList1"/>
    <dgm:cxn modelId="{265B2196-A8FA-4700-9C25-0C8324F6C229}" type="presParOf" srcId="{E438F4C8-EA62-4477-B24E-8A9C96A48EC4}" destId="{6F21A226-EA35-4FDC-AE53-C12888CF257E}" srcOrd="1" destOrd="0" presId="urn:microsoft.com/office/officeart/2005/8/layout/hList1"/>
    <dgm:cxn modelId="{FC2EAB8C-6C37-4FB5-ADB8-D0C064BF439F}" type="presParOf" srcId="{E438F4C8-EA62-4477-B24E-8A9C96A48EC4}" destId="{A960A859-19C9-4778-BE5A-C6EE29007B6C}" srcOrd="2" destOrd="0" presId="urn:microsoft.com/office/officeart/2005/8/layout/hList1"/>
    <dgm:cxn modelId="{4AB1D094-08A9-4BFC-9A50-CF4D48366102}" type="presParOf" srcId="{A960A859-19C9-4778-BE5A-C6EE29007B6C}" destId="{C8C5A4F3-E47F-4B4C-A5E3-280E39992DD5}" srcOrd="0" destOrd="0" presId="urn:microsoft.com/office/officeart/2005/8/layout/hList1"/>
    <dgm:cxn modelId="{9C717FA2-D130-4327-A3C5-A25BA4CC9CC7}" type="presParOf" srcId="{A960A859-19C9-4778-BE5A-C6EE29007B6C}" destId="{265E754E-5369-4D59-B135-3C578D5DA52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FD401-BBDD-4FBD-AD1A-B226BE827F26}">
      <dsp:nvSpPr>
        <dsp:cNvPr id="0" name=""/>
        <dsp:cNvSpPr/>
      </dsp:nvSpPr>
      <dsp:spPr>
        <a:xfrm>
          <a:off x="1686398" y="2787304"/>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Mission-Aligned</a:t>
          </a:r>
          <a:r>
            <a:rPr lang="en-US" sz="1400" kern="1200" dirty="0"/>
            <a:t> </a:t>
          </a:r>
        </a:p>
      </dsp:txBody>
      <dsp:txXfrm>
        <a:off x="1989038" y="3047177"/>
        <a:ext cx="1348620" cy="1158038"/>
      </dsp:txXfrm>
    </dsp:sp>
    <dsp:sp modelId="{2221F3B4-367A-4F90-8D59-2953F315BA4F}">
      <dsp:nvSpPr>
        <dsp:cNvPr id="0" name=""/>
        <dsp:cNvSpPr/>
      </dsp:nvSpPr>
      <dsp:spPr>
        <a:xfrm>
          <a:off x="1733018" y="3537608"/>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AE118C-8A07-4B70-99F6-B58F8309D613}">
      <dsp:nvSpPr>
        <dsp:cNvPr id="0" name=""/>
        <dsp:cNvSpPr/>
      </dsp:nvSpPr>
      <dsp:spPr>
        <a:xfrm>
          <a:off x="4966" y="1859823"/>
          <a:ext cx="1953900" cy="1677784"/>
        </a:xfrm>
        <a:prstGeom prst="hexagon">
          <a:avLst>
            <a:gd name="adj" fmla="val 25000"/>
            <a:gd name="vf" fmla="val 1154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932D97-23F3-4E1E-AEDE-479561D21531}">
      <dsp:nvSpPr>
        <dsp:cNvPr id="0" name=""/>
        <dsp:cNvSpPr/>
      </dsp:nvSpPr>
      <dsp:spPr>
        <a:xfrm>
          <a:off x="1343481" y="3315055"/>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E4EFF8-ADF3-440A-8C89-0CF40C81C04F}">
      <dsp:nvSpPr>
        <dsp:cNvPr id="0" name=""/>
        <dsp:cNvSpPr/>
      </dsp:nvSpPr>
      <dsp:spPr>
        <a:xfrm>
          <a:off x="3367829" y="1854961"/>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Vision 2030 Aligned</a:t>
          </a:r>
        </a:p>
      </dsp:txBody>
      <dsp:txXfrm>
        <a:off x="3670469" y="2114834"/>
        <a:ext cx="1348620" cy="1158038"/>
      </dsp:txXfrm>
    </dsp:sp>
    <dsp:sp modelId="{4C64E6A5-A5FD-4A68-A6E7-22947EDD154B}">
      <dsp:nvSpPr>
        <dsp:cNvPr id="0" name=""/>
        <dsp:cNvSpPr/>
      </dsp:nvSpPr>
      <dsp:spPr>
        <a:xfrm>
          <a:off x="4712560" y="3305872"/>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29ED6-3DA2-4CA5-87B4-91D8B3ACDEF9}">
      <dsp:nvSpPr>
        <dsp:cNvPr id="0" name=""/>
        <dsp:cNvSpPr/>
      </dsp:nvSpPr>
      <dsp:spPr>
        <a:xfrm>
          <a:off x="5048225" y="2784063"/>
          <a:ext cx="1953900" cy="1677784"/>
        </a:xfrm>
        <a:prstGeom prst="hexagon">
          <a:avLst>
            <a:gd name="adj" fmla="val 25000"/>
            <a:gd name="vf" fmla="val 1154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8BF558-42FD-4022-B5AC-D6157901184F}">
      <dsp:nvSpPr>
        <dsp:cNvPr id="0" name=""/>
        <dsp:cNvSpPr/>
      </dsp:nvSpPr>
      <dsp:spPr>
        <a:xfrm>
          <a:off x="5095881" y="3530585"/>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F9E64D-A492-4794-8C2B-FF895A39FE37}">
      <dsp:nvSpPr>
        <dsp:cNvPr id="0" name=""/>
        <dsp:cNvSpPr/>
      </dsp:nvSpPr>
      <dsp:spPr>
        <a:xfrm>
          <a:off x="1686398" y="932882"/>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Direction and Flexibility</a:t>
          </a:r>
        </a:p>
      </dsp:txBody>
      <dsp:txXfrm>
        <a:off x="1989038" y="1192755"/>
        <a:ext cx="1348620" cy="1158038"/>
      </dsp:txXfrm>
    </dsp:sp>
    <dsp:sp modelId="{97E5B561-BBF4-417F-BDF8-26467A3BF6C7}">
      <dsp:nvSpPr>
        <dsp:cNvPr id="0" name=""/>
        <dsp:cNvSpPr/>
      </dsp:nvSpPr>
      <dsp:spPr>
        <a:xfrm>
          <a:off x="3024912" y="964753"/>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16DD7-4B61-469B-B48B-1D43C0C35D82}">
      <dsp:nvSpPr>
        <dsp:cNvPr id="0" name=""/>
        <dsp:cNvSpPr/>
      </dsp:nvSpPr>
      <dsp:spPr>
        <a:xfrm>
          <a:off x="3367829" y="0"/>
          <a:ext cx="1953900" cy="1677784"/>
        </a:xfrm>
        <a:prstGeom prst="hexagon">
          <a:avLst>
            <a:gd name="adj" fmla="val 25000"/>
            <a:gd name="vf" fmla="val 1154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0A422-2601-490C-B917-C479434451CE}">
      <dsp:nvSpPr>
        <dsp:cNvPr id="0" name=""/>
        <dsp:cNvSpPr/>
      </dsp:nvSpPr>
      <dsp:spPr>
        <a:xfrm>
          <a:off x="3422737" y="743281"/>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AE0B1-34B8-4023-AEAF-BCFFA7371D6C}">
      <dsp:nvSpPr>
        <dsp:cNvPr id="0" name=""/>
        <dsp:cNvSpPr/>
      </dsp:nvSpPr>
      <dsp:spPr>
        <a:xfrm>
          <a:off x="5048225" y="929101"/>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Foundation for Implementation and Accountability</a:t>
          </a:r>
        </a:p>
      </dsp:txBody>
      <dsp:txXfrm>
        <a:off x="5350865" y="1188974"/>
        <a:ext cx="1348620" cy="1158038"/>
      </dsp:txXfrm>
    </dsp:sp>
    <dsp:sp modelId="{8AB1F5A3-A2C0-43E9-8BA9-DB0ABBAC652E}">
      <dsp:nvSpPr>
        <dsp:cNvPr id="0" name=""/>
        <dsp:cNvSpPr/>
      </dsp:nvSpPr>
      <dsp:spPr>
        <a:xfrm>
          <a:off x="6738980" y="1672382"/>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10E2A-F4EC-4763-871F-18A3BFE8A598}">
      <dsp:nvSpPr>
        <dsp:cNvPr id="0" name=""/>
        <dsp:cNvSpPr/>
      </dsp:nvSpPr>
      <dsp:spPr>
        <a:xfrm>
          <a:off x="6729656" y="1872247"/>
          <a:ext cx="1953900" cy="1677784"/>
        </a:xfrm>
        <a:prstGeom prst="hexagon">
          <a:avLst>
            <a:gd name="adj" fmla="val 25000"/>
            <a:gd name="vf" fmla="val 1154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EE6998-D5E4-4AFF-8621-6069874016F6}">
      <dsp:nvSpPr>
        <dsp:cNvPr id="0" name=""/>
        <dsp:cNvSpPr/>
      </dsp:nvSpPr>
      <dsp:spPr>
        <a:xfrm>
          <a:off x="7110905" y="1902497"/>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FCD6DD-7077-443B-9B82-7D38D83D5D7A}">
      <dsp:nvSpPr>
        <dsp:cNvPr id="0" name=""/>
        <dsp:cNvSpPr/>
      </dsp:nvSpPr>
      <dsp:spPr>
        <a:xfrm>
          <a:off x="6729656" y="17825"/>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Measurable Outcomes</a:t>
          </a:r>
        </a:p>
      </dsp:txBody>
      <dsp:txXfrm>
        <a:off x="7032296" y="277698"/>
        <a:ext cx="1348620" cy="1158038"/>
      </dsp:txXfrm>
    </dsp:sp>
    <dsp:sp modelId="{03177DAD-03A3-42A9-90AA-653633791D82}">
      <dsp:nvSpPr>
        <dsp:cNvPr id="0" name=""/>
        <dsp:cNvSpPr/>
      </dsp:nvSpPr>
      <dsp:spPr>
        <a:xfrm>
          <a:off x="8420412" y="769749"/>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1CE24-A05B-47A4-A10B-8A90C95AA2B0}">
      <dsp:nvSpPr>
        <dsp:cNvPr id="0" name=""/>
        <dsp:cNvSpPr/>
      </dsp:nvSpPr>
      <dsp:spPr>
        <a:xfrm>
          <a:off x="8411088" y="953949"/>
          <a:ext cx="1953900" cy="1677784"/>
        </a:xfrm>
        <a:prstGeom prst="hexagon">
          <a:avLst>
            <a:gd name="adj" fmla="val 25000"/>
            <a:gd name="vf" fmla="val 1154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B6F0F-8E7F-4264-BA8A-99A13D378B9A}">
      <dsp:nvSpPr>
        <dsp:cNvPr id="0" name=""/>
        <dsp:cNvSpPr/>
      </dsp:nvSpPr>
      <dsp:spPr>
        <a:xfrm>
          <a:off x="8800625" y="991221"/>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96BDB-A33E-455D-9B18-D488F01638F5}">
      <dsp:nvSpPr>
        <dsp:cNvPr id="0" name=""/>
        <dsp:cNvSpPr/>
      </dsp:nvSpPr>
      <dsp:spPr>
        <a:xfrm>
          <a:off x="8411088" y="2805670"/>
          <a:ext cx="1953900" cy="1677784"/>
        </a:xfrm>
        <a:prstGeom prst="hexagon">
          <a:avLst>
            <a:gd name="adj" fmla="val 25000"/>
            <a:gd name="vf" fmla="val 115470"/>
          </a:avLst>
        </a:prstGeom>
        <a:solidFill>
          <a:schemeClr val="accent1"/>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Comprehensive &amp; Holistic</a:t>
          </a:r>
        </a:p>
      </dsp:txBody>
      <dsp:txXfrm>
        <a:off x="8713728" y="3065543"/>
        <a:ext cx="1348620" cy="1158038"/>
      </dsp:txXfrm>
    </dsp:sp>
    <dsp:sp modelId="{6327D166-8398-4DA0-AF15-9B94487945A5}">
      <dsp:nvSpPr>
        <dsp:cNvPr id="0" name=""/>
        <dsp:cNvSpPr/>
      </dsp:nvSpPr>
      <dsp:spPr>
        <a:xfrm>
          <a:off x="8798553" y="4274947"/>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EDEBE-4B74-4D29-A1E3-9EBAC0389482}">
      <dsp:nvSpPr>
        <dsp:cNvPr id="0" name=""/>
        <dsp:cNvSpPr/>
      </dsp:nvSpPr>
      <dsp:spPr>
        <a:xfrm>
          <a:off x="6729656" y="3723968"/>
          <a:ext cx="1953900" cy="1677784"/>
        </a:xfrm>
        <a:prstGeom prst="hexagon">
          <a:avLst>
            <a:gd name="adj" fmla="val 25000"/>
            <a:gd name="vf" fmla="val 115470"/>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3541B6-97F7-49D0-A6C7-2B6C3A9E5763}">
      <dsp:nvSpPr>
        <dsp:cNvPr id="0" name=""/>
        <dsp:cNvSpPr/>
      </dsp:nvSpPr>
      <dsp:spPr>
        <a:xfrm>
          <a:off x="8435952" y="4460227"/>
          <a:ext cx="227920" cy="196623"/>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01DF-DF1E-428F-B708-ED77CA7C6BF2}">
      <dsp:nvSpPr>
        <dsp:cNvPr id="0" name=""/>
        <dsp:cNvSpPr/>
      </dsp:nvSpPr>
      <dsp:spPr>
        <a:xfrm>
          <a:off x="0" y="114361"/>
          <a:ext cx="11074400" cy="263080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62A15B-A768-403D-AE6F-92D9784CD50A}">
      <dsp:nvSpPr>
        <dsp:cNvPr id="0" name=""/>
        <dsp:cNvSpPr/>
      </dsp:nvSpPr>
      <dsp:spPr>
        <a:xfrm>
          <a:off x="332231" y="350774"/>
          <a:ext cx="3253105" cy="192925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ADEDDA-5EFB-4015-820C-5EC23F872667}">
      <dsp:nvSpPr>
        <dsp:cNvPr id="0" name=""/>
        <dsp:cNvSpPr/>
      </dsp:nvSpPr>
      <dsp:spPr>
        <a:xfrm rot="10800000">
          <a:off x="332231" y="2630805"/>
          <a:ext cx="3253105" cy="321542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Prioritizes the success of students from disproportionately impacted groups in institutional goal-setting and decision-making</a:t>
          </a:r>
        </a:p>
      </dsp:txBody>
      <dsp:txXfrm rot="10800000">
        <a:off x="431117" y="2630805"/>
        <a:ext cx="3055333" cy="3116542"/>
      </dsp:txXfrm>
    </dsp:sp>
    <dsp:sp modelId="{CD84BE13-8387-480A-B961-C9448E54DF38}">
      <dsp:nvSpPr>
        <dsp:cNvPr id="0" name=""/>
        <dsp:cNvSpPr/>
      </dsp:nvSpPr>
      <dsp:spPr>
        <a:xfrm>
          <a:off x="3910647" y="350774"/>
          <a:ext cx="3253105" cy="1929257"/>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90" t="748" r="1200" b="-36552"/>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44704D-1D93-420B-BBD3-4D94AB4BEDF2}">
      <dsp:nvSpPr>
        <dsp:cNvPr id="0" name=""/>
        <dsp:cNvSpPr/>
      </dsp:nvSpPr>
      <dsp:spPr>
        <a:xfrm rot="10800000">
          <a:off x="3910647" y="2630805"/>
          <a:ext cx="3253105" cy="321542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Designs programs and spaces that contribute to students’ sense of belonging, validation, engagement, receptivity, and success</a:t>
          </a:r>
        </a:p>
      </dsp:txBody>
      <dsp:txXfrm rot="10800000">
        <a:off x="4009533" y="2630805"/>
        <a:ext cx="3055333" cy="3116542"/>
      </dsp:txXfrm>
    </dsp:sp>
    <dsp:sp modelId="{59BF2C38-EDEC-455F-8B36-5AA7B7F7721D}">
      <dsp:nvSpPr>
        <dsp:cNvPr id="0" name=""/>
        <dsp:cNvSpPr/>
      </dsp:nvSpPr>
      <dsp:spPr>
        <a:xfrm>
          <a:off x="7489063" y="350774"/>
          <a:ext cx="3253105" cy="192925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FCF93-AB60-40AA-BBC4-3809B1F916E8}">
      <dsp:nvSpPr>
        <dsp:cNvPr id="0" name=""/>
        <dsp:cNvSpPr/>
      </dsp:nvSpPr>
      <dsp:spPr>
        <a:xfrm rot="10800000">
          <a:off x="7489063" y="2630805"/>
          <a:ext cx="3253105" cy="321542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t>Eliminates institutional policies, embedded practices, and systemic barriers that have enabled inequity to exist and persist.</a:t>
          </a:r>
        </a:p>
      </dsp:txBody>
      <dsp:txXfrm rot="10800000">
        <a:off x="7587949" y="2630805"/>
        <a:ext cx="3055333" cy="3116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3D282-CB3D-40C2-B840-3B8C29D49B63}">
      <dsp:nvSpPr>
        <dsp:cNvPr id="0" name=""/>
        <dsp:cNvSpPr/>
      </dsp:nvSpPr>
      <dsp:spPr>
        <a:xfrm rot="5400000">
          <a:off x="935025" y="1586764"/>
          <a:ext cx="1403356" cy="1597672"/>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76A57-0490-445A-A640-C5F049040DEC}">
      <dsp:nvSpPr>
        <dsp:cNvPr id="0" name=""/>
        <dsp:cNvSpPr/>
      </dsp:nvSpPr>
      <dsp:spPr>
        <a:xfrm>
          <a:off x="563220" y="31115"/>
          <a:ext cx="2362426" cy="16536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Listening Sessions </a:t>
          </a:r>
        </a:p>
        <a:p>
          <a:pPr marL="0" lvl="0" indent="0" algn="ctr" defTabSz="889000">
            <a:lnSpc>
              <a:spcPct val="90000"/>
            </a:lnSpc>
            <a:spcBef>
              <a:spcPct val="0"/>
            </a:spcBef>
            <a:spcAft>
              <a:spcPct val="35000"/>
            </a:spcAft>
            <a:buNone/>
          </a:pPr>
          <a:r>
            <a:rPr lang="en-US" sz="2000" b="1" kern="1200" dirty="0"/>
            <a:t>154</a:t>
          </a:r>
          <a:r>
            <a:rPr lang="en-US" sz="2000" kern="1200" dirty="0"/>
            <a:t> Students </a:t>
          </a:r>
        </a:p>
        <a:p>
          <a:pPr marL="0" lvl="0" indent="0" algn="ctr" defTabSz="889000">
            <a:lnSpc>
              <a:spcPct val="90000"/>
            </a:lnSpc>
            <a:spcBef>
              <a:spcPct val="0"/>
            </a:spcBef>
            <a:spcAft>
              <a:spcPct val="35000"/>
            </a:spcAft>
            <a:buNone/>
          </a:pPr>
          <a:r>
            <a:rPr lang="en-US" sz="2000" b="1" kern="1200" dirty="0"/>
            <a:t>20</a:t>
          </a:r>
          <a:r>
            <a:rPr lang="en-US" sz="2000" kern="1200" dirty="0"/>
            <a:t> Affinity Groups</a:t>
          </a:r>
        </a:p>
      </dsp:txBody>
      <dsp:txXfrm>
        <a:off x="643958" y="111853"/>
        <a:ext cx="2200950" cy="1492146"/>
      </dsp:txXfrm>
    </dsp:sp>
    <dsp:sp modelId="{86C29157-02BC-40B2-9F56-DD09D9B13141}">
      <dsp:nvSpPr>
        <dsp:cNvPr id="0" name=""/>
        <dsp:cNvSpPr/>
      </dsp:nvSpPr>
      <dsp:spPr>
        <a:xfrm>
          <a:off x="2925647" y="188826"/>
          <a:ext cx="1718204" cy="1336530"/>
        </a:xfrm>
        <a:prstGeom prst="rect">
          <a:avLst/>
        </a:prstGeom>
        <a:noFill/>
        <a:ln>
          <a:noFill/>
        </a:ln>
        <a:effectLst/>
      </dsp:spPr>
      <dsp:style>
        <a:lnRef idx="0">
          <a:scrgbClr r="0" g="0" b="0"/>
        </a:lnRef>
        <a:fillRef idx="0">
          <a:scrgbClr r="0" g="0" b="0"/>
        </a:fillRef>
        <a:effectRef idx="0">
          <a:scrgbClr r="0" g="0" b="0"/>
        </a:effectRef>
        <a:fontRef idx="minor"/>
      </dsp:style>
    </dsp:sp>
    <dsp:sp modelId="{7FDF4F2E-314F-40DB-8B16-CEC01A8CA963}">
      <dsp:nvSpPr>
        <dsp:cNvPr id="0" name=""/>
        <dsp:cNvSpPr/>
      </dsp:nvSpPr>
      <dsp:spPr>
        <a:xfrm rot="5400000">
          <a:off x="2893727" y="3444328"/>
          <a:ext cx="1403356" cy="1597672"/>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855F05-F0A7-4012-8446-8AF4F5FEA16A}">
      <dsp:nvSpPr>
        <dsp:cNvPr id="0" name=""/>
        <dsp:cNvSpPr/>
      </dsp:nvSpPr>
      <dsp:spPr>
        <a:xfrm>
          <a:off x="2521923" y="1888678"/>
          <a:ext cx="2362426" cy="16536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Sensemaking Workshops</a:t>
          </a:r>
        </a:p>
        <a:p>
          <a:pPr marL="0" lvl="0" indent="0" algn="ctr" defTabSz="889000">
            <a:lnSpc>
              <a:spcPct val="90000"/>
            </a:lnSpc>
            <a:spcBef>
              <a:spcPct val="0"/>
            </a:spcBef>
            <a:spcAft>
              <a:spcPct val="35000"/>
            </a:spcAft>
            <a:buNone/>
          </a:pPr>
          <a:r>
            <a:rPr lang="en-US" sz="2000" b="1" kern="1200" dirty="0"/>
            <a:t>30</a:t>
          </a:r>
          <a:r>
            <a:rPr lang="en-US" sz="2000" kern="1200" dirty="0"/>
            <a:t> Task Force Members  </a:t>
          </a:r>
        </a:p>
        <a:p>
          <a:pPr marL="0" lvl="0" indent="0" algn="ctr" defTabSz="889000">
            <a:lnSpc>
              <a:spcPct val="90000"/>
            </a:lnSpc>
            <a:spcBef>
              <a:spcPct val="0"/>
            </a:spcBef>
            <a:spcAft>
              <a:spcPct val="35000"/>
            </a:spcAft>
            <a:buNone/>
          </a:pPr>
          <a:r>
            <a:rPr lang="en-US" sz="2000" b="1" kern="1200" dirty="0"/>
            <a:t>40</a:t>
          </a:r>
          <a:r>
            <a:rPr lang="en-US" sz="2000" kern="1200" dirty="0"/>
            <a:t> Anchor Insights</a:t>
          </a:r>
        </a:p>
      </dsp:txBody>
      <dsp:txXfrm>
        <a:off x="2602661" y="1969416"/>
        <a:ext cx="2200950" cy="1492146"/>
      </dsp:txXfrm>
    </dsp:sp>
    <dsp:sp modelId="{E5162306-6EF5-4290-B6C6-DC554D24C783}">
      <dsp:nvSpPr>
        <dsp:cNvPr id="0" name=""/>
        <dsp:cNvSpPr/>
      </dsp:nvSpPr>
      <dsp:spPr>
        <a:xfrm>
          <a:off x="4884350" y="2046389"/>
          <a:ext cx="1718204" cy="1336530"/>
        </a:xfrm>
        <a:prstGeom prst="rect">
          <a:avLst/>
        </a:prstGeom>
        <a:noFill/>
        <a:ln>
          <a:noFill/>
        </a:ln>
        <a:effectLst/>
      </dsp:spPr>
      <dsp:style>
        <a:lnRef idx="0">
          <a:scrgbClr r="0" g="0" b="0"/>
        </a:lnRef>
        <a:fillRef idx="0">
          <a:scrgbClr r="0" g="0" b="0"/>
        </a:fillRef>
        <a:effectRef idx="0">
          <a:scrgbClr r="0" g="0" b="0"/>
        </a:effectRef>
        <a:fontRef idx="minor"/>
      </dsp:style>
    </dsp:sp>
    <dsp:sp modelId="{B3981E6C-2984-4731-8A2A-0C60C88DF881}">
      <dsp:nvSpPr>
        <dsp:cNvPr id="0" name=""/>
        <dsp:cNvSpPr/>
      </dsp:nvSpPr>
      <dsp:spPr>
        <a:xfrm>
          <a:off x="4480626" y="3746242"/>
          <a:ext cx="2362426" cy="16536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Online Student Survey</a:t>
          </a:r>
        </a:p>
        <a:p>
          <a:pPr marL="0" lvl="0" indent="0" algn="ctr" defTabSz="889000">
            <a:lnSpc>
              <a:spcPct val="90000"/>
            </a:lnSpc>
            <a:spcBef>
              <a:spcPct val="0"/>
            </a:spcBef>
            <a:spcAft>
              <a:spcPct val="35000"/>
            </a:spcAft>
            <a:buNone/>
          </a:pPr>
          <a:r>
            <a:rPr lang="en-US" sz="2000" b="1" kern="1200" dirty="0"/>
            <a:t>1024</a:t>
          </a:r>
          <a:r>
            <a:rPr lang="en-US" sz="2000" kern="1200" dirty="0"/>
            <a:t> Responses</a:t>
          </a:r>
          <a:r>
            <a:rPr lang="en-US" sz="2200" kern="1200" dirty="0"/>
            <a:t>  </a:t>
          </a:r>
        </a:p>
      </dsp:txBody>
      <dsp:txXfrm>
        <a:off x="4561364" y="3826980"/>
        <a:ext cx="2200950" cy="1492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48A8A-5321-4B05-AA2B-FA6F2F6B5CEE}">
      <dsp:nvSpPr>
        <dsp:cNvPr id="0" name=""/>
        <dsp:cNvSpPr/>
      </dsp:nvSpPr>
      <dsp:spPr>
        <a:xfrm>
          <a:off x="0" y="325808"/>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ts val="600"/>
            </a:spcAft>
            <a:buNone/>
          </a:pPr>
          <a:r>
            <a:rPr lang="en-US" sz="2600" b="0" kern="1200" dirty="0"/>
            <a:t>NOT</a:t>
          </a:r>
          <a:r>
            <a:rPr lang="en-US" sz="2600" kern="1200" dirty="0"/>
            <a:t> a Gap Analysis               </a:t>
          </a:r>
          <a:r>
            <a:rPr lang="en-US" sz="2000" i="1" kern="1200" dirty="0"/>
            <a:t>(Some commitments build on what is working)</a:t>
          </a:r>
        </a:p>
      </dsp:txBody>
      <dsp:txXfrm>
        <a:off x="0" y="325808"/>
        <a:ext cx="3286125" cy="1971675"/>
      </dsp:txXfrm>
    </dsp:sp>
    <dsp:sp modelId="{0551417D-5A88-4392-A074-93087CA86E0B}">
      <dsp:nvSpPr>
        <dsp:cNvPr id="0" name=""/>
        <dsp:cNvSpPr/>
      </dsp:nvSpPr>
      <dsp:spPr>
        <a:xfrm>
          <a:off x="3614737" y="325808"/>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 a bond spending plan or a 5-year capital outlay plan</a:t>
          </a:r>
        </a:p>
      </dsp:txBody>
      <dsp:txXfrm>
        <a:off x="3614737" y="325808"/>
        <a:ext cx="3286125" cy="1971675"/>
      </dsp:txXfrm>
    </dsp:sp>
    <dsp:sp modelId="{B0969820-88B0-4851-B10B-65C2F5485B6D}">
      <dsp:nvSpPr>
        <dsp:cNvPr id="0" name=""/>
        <dsp:cNvSpPr/>
      </dsp:nvSpPr>
      <dsp:spPr>
        <a:xfrm>
          <a:off x="7229475" y="325808"/>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 tied to specific  include initiatives</a:t>
          </a:r>
        </a:p>
      </dsp:txBody>
      <dsp:txXfrm>
        <a:off x="7229475" y="325808"/>
        <a:ext cx="3286125" cy="1971675"/>
      </dsp:txXfrm>
    </dsp:sp>
    <dsp:sp modelId="{6636C7EF-DDE0-41BC-ABB7-87B8ACF01C61}">
      <dsp:nvSpPr>
        <dsp:cNvPr id="0" name=""/>
        <dsp:cNvSpPr/>
      </dsp:nvSpPr>
      <dsp:spPr>
        <a:xfrm>
          <a:off x="0" y="2626096"/>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NOT a list of college programs                                 </a:t>
          </a:r>
          <a:r>
            <a:rPr lang="en-US" sz="2000" i="1" kern="1200" dirty="0"/>
            <a:t>(e.g., dual enrollment, high school outreach)</a:t>
          </a:r>
        </a:p>
      </dsp:txBody>
      <dsp:txXfrm>
        <a:off x="0" y="2626096"/>
        <a:ext cx="3286125" cy="1971675"/>
      </dsp:txXfrm>
    </dsp:sp>
    <dsp:sp modelId="{2F5339F5-B392-4C25-853D-A1333306574D}">
      <dsp:nvSpPr>
        <dsp:cNvPr id="0" name=""/>
        <dsp:cNvSpPr/>
      </dsp:nvSpPr>
      <dsp:spPr>
        <a:xfrm>
          <a:off x="3614737" y="2626096"/>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NOT specific “tasks” or “activities” to complete </a:t>
          </a:r>
          <a:r>
            <a:rPr lang="en-US" sz="2000" i="1" kern="1200" dirty="0"/>
            <a:t>(e.g., use the same logos/colors, offer mini-semesters)</a:t>
          </a:r>
        </a:p>
      </dsp:txBody>
      <dsp:txXfrm>
        <a:off x="3614737" y="2626096"/>
        <a:ext cx="3286125" cy="1971675"/>
      </dsp:txXfrm>
    </dsp:sp>
    <dsp:sp modelId="{FD09082F-F4E0-4346-B61A-F3ADD486C788}">
      <dsp:nvSpPr>
        <dsp:cNvPr id="0" name=""/>
        <dsp:cNvSpPr/>
      </dsp:nvSpPr>
      <dsp:spPr>
        <a:xfrm>
          <a:off x="7229475" y="2626096"/>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NOT details of specific construction projects or furniture/fixtures</a:t>
          </a:r>
        </a:p>
      </dsp:txBody>
      <dsp:txXfrm>
        <a:off x="7229475" y="2626096"/>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AD040-CFCE-4F61-9471-286159CD7AC7}">
      <dsp:nvSpPr>
        <dsp:cNvPr id="0" name=""/>
        <dsp:cNvSpPr/>
      </dsp:nvSpPr>
      <dsp:spPr>
        <a:xfrm>
          <a:off x="0" y="196574"/>
          <a:ext cx="10515600" cy="2171765"/>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a:t>Goal</a:t>
          </a:r>
          <a:r>
            <a:rPr lang="en-US" sz="3300" kern="1200" dirty="0"/>
            <a:t>: A broad, general statement of intended outcomes or results. </a:t>
          </a:r>
        </a:p>
        <a:p>
          <a:pPr marL="0" lvl="0" indent="0" algn="l" defTabSz="2000250">
            <a:lnSpc>
              <a:spcPct val="90000"/>
            </a:lnSpc>
            <a:spcBef>
              <a:spcPct val="0"/>
            </a:spcBef>
            <a:spcAft>
              <a:spcPct val="35000"/>
            </a:spcAft>
            <a:buNone/>
          </a:pPr>
          <a:r>
            <a:rPr lang="en-US" sz="2500" i="1" kern="1200" dirty="0"/>
            <a:t>(SCUP Integrated Planning Glossary)</a:t>
          </a:r>
        </a:p>
      </dsp:txBody>
      <dsp:txXfrm>
        <a:off x="106017" y="302591"/>
        <a:ext cx="10303566" cy="1959731"/>
      </dsp:txXfrm>
    </dsp:sp>
    <dsp:sp modelId="{AD3BD15E-4EB4-4049-AEF4-FA3CCB925EE1}">
      <dsp:nvSpPr>
        <dsp:cNvPr id="0" name=""/>
        <dsp:cNvSpPr/>
      </dsp:nvSpPr>
      <dsp:spPr>
        <a:xfrm>
          <a:off x="0" y="2380701"/>
          <a:ext cx="10515600" cy="236016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a:solidFill>
                <a:prstClr val="white"/>
              </a:solidFill>
              <a:latin typeface="Aptos" panose="02110004020202020204"/>
              <a:ea typeface="+mn-ea"/>
              <a:cs typeface="+mn-cs"/>
            </a:rPr>
            <a:t>Commitment</a:t>
          </a:r>
          <a:r>
            <a:rPr lang="en-US" sz="3300" kern="1200" dirty="0"/>
            <a:t>: an agreement or pledge to do something in the future; something pledged; the state or an instance of being obligated</a:t>
          </a:r>
        </a:p>
        <a:p>
          <a:pPr marL="0" lvl="0" indent="0" algn="l" defTabSz="2000250">
            <a:lnSpc>
              <a:spcPct val="90000"/>
            </a:lnSpc>
            <a:spcBef>
              <a:spcPct val="0"/>
            </a:spcBef>
            <a:spcAft>
              <a:spcPct val="35000"/>
            </a:spcAft>
            <a:buNone/>
          </a:pPr>
          <a:r>
            <a:rPr lang="en-US" sz="2500" i="1" kern="1200" dirty="0">
              <a:solidFill>
                <a:prstClr val="white"/>
              </a:solidFill>
              <a:latin typeface="Aptos" panose="02110004020202020204"/>
              <a:ea typeface="+mn-ea"/>
              <a:cs typeface="+mn-cs"/>
            </a:rPr>
            <a:t>(Merriam Websters)</a:t>
          </a:r>
        </a:p>
      </dsp:txBody>
      <dsp:txXfrm>
        <a:off x="115214" y="2495915"/>
        <a:ext cx="10285172" cy="2129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2A606-A1D4-4C2C-A2D5-6BA96019772D}">
      <dsp:nvSpPr>
        <dsp:cNvPr id="0" name=""/>
        <dsp:cNvSpPr/>
      </dsp:nvSpPr>
      <dsp:spPr>
        <a:xfrm rot="5400000">
          <a:off x="-288896" y="292515"/>
          <a:ext cx="1925974" cy="13481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Spring    2025</a:t>
          </a:r>
        </a:p>
      </dsp:txBody>
      <dsp:txXfrm rot="-5400000">
        <a:off x="1" y="677710"/>
        <a:ext cx="1348181" cy="577793"/>
      </dsp:txXfrm>
    </dsp:sp>
    <dsp:sp modelId="{AADA0772-93D3-4D4D-8B3C-1A7FB9894484}">
      <dsp:nvSpPr>
        <dsp:cNvPr id="0" name=""/>
        <dsp:cNvSpPr/>
      </dsp:nvSpPr>
      <dsp:spPr>
        <a:xfrm rot="5400000">
          <a:off x="3647935" y="-2296134"/>
          <a:ext cx="1251883" cy="585139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HCE Certification - 54 Mt. SAC employees from units across the College</a:t>
          </a:r>
        </a:p>
      </dsp:txBody>
      <dsp:txXfrm rot="-5400000">
        <a:off x="1348181" y="64732"/>
        <a:ext cx="5790279" cy="1129659"/>
      </dsp:txXfrm>
    </dsp:sp>
    <dsp:sp modelId="{7BC6ADF6-802B-44B7-B1C3-259B3BF38215}">
      <dsp:nvSpPr>
        <dsp:cNvPr id="0" name=""/>
        <dsp:cNvSpPr/>
      </dsp:nvSpPr>
      <dsp:spPr>
        <a:xfrm rot="5400000">
          <a:off x="-288896" y="2027549"/>
          <a:ext cx="1925974" cy="13481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Summer 2025</a:t>
          </a:r>
        </a:p>
      </dsp:txBody>
      <dsp:txXfrm rot="-5400000">
        <a:off x="1" y="2412744"/>
        <a:ext cx="1348181" cy="577793"/>
      </dsp:txXfrm>
    </dsp:sp>
    <dsp:sp modelId="{132A5D73-B07B-4273-880F-86AD54506855}">
      <dsp:nvSpPr>
        <dsp:cNvPr id="0" name=""/>
        <dsp:cNvSpPr/>
      </dsp:nvSpPr>
      <dsp:spPr>
        <a:xfrm rot="5400000">
          <a:off x="3647935" y="-561100"/>
          <a:ext cx="1251883" cy="585139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Four Pivots Workshop (Instructional Focus)</a:t>
          </a:r>
        </a:p>
      </dsp:txBody>
      <dsp:txXfrm rot="-5400000">
        <a:off x="1348181" y="1799766"/>
        <a:ext cx="5790279" cy="1129659"/>
      </dsp:txXfrm>
    </dsp:sp>
    <dsp:sp modelId="{1DA91F92-2D02-4B69-9CC1-88FF0D62262A}">
      <dsp:nvSpPr>
        <dsp:cNvPr id="0" name=""/>
        <dsp:cNvSpPr/>
      </dsp:nvSpPr>
      <dsp:spPr>
        <a:xfrm rot="5400000">
          <a:off x="-288896" y="3762583"/>
          <a:ext cx="1925974" cy="134818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Fall         2025</a:t>
          </a:r>
        </a:p>
      </dsp:txBody>
      <dsp:txXfrm rot="-5400000">
        <a:off x="1" y="4147778"/>
        <a:ext cx="1348181" cy="577793"/>
      </dsp:txXfrm>
    </dsp:sp>
    <dsp:sp modelId="{734BEBCD-0A77-47B9-8A2A-09E7D63317FB}">
      <dsp:nvSpPr>
        <dsp:cNvPr id="0" name=""/>
        <dsp:cNvSpPr/>
      </dsp:nvSpPr>
      <dsp:spPr>
        <a:xfrm rot="5400000">
          <a:off x="3647935" y="1173933"/>
          <a:ext cx="1251883" cy="585139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Four Pivots Convening at the Fall 2025 Joint Planning Summit</a:t>
          </a:r>
        </a:p>
      </dsp:txBody>
      <dsp:txXfrm rot="-5400000">
        <a:off x="1348181" y="3534799"/>
        <a:ext cx="5790279" cy="1129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A5888-FC68-418E-B6FD-C47F3DB3FA80}">
      <dsp:nvSpPr>
        <dsp:cNvPr id="0" name=""/>
        <dsp:cNvSpPr/>
      </dsp:nvSpPr>
      <dsp:spPr>
        <a:xfrm>
          <a:off x="4929" y="831319"/>
          <a:ext cx="1889521" cy="75580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Trust and communication are critical!</a:t>
          </a:r>
        </a:p>
      </dsp:txBody>
      <dsp:txXfrm>
        <a:off x="4929" y="831319"/>
        <a:ext cx="1889521" cy="755808"/>
      </dsp:txXfrm>
    </dsp:sp>
    <dsp:sp modelId="{BE4CF733-C989-4E83-8B24-DB9E71D52762}">
      <dsp:nvSpPr>
        <dsp:cNvPr id="0" name=""/>
        <dsp:cNvSpPr/>
      </dsp:nvSpPr>
      <dsp:spPr>
        <a:xfrm>
          <a:off x="4929" y="1587128"/>
          <a:ext cx="1889521" cy="340932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Low trust means every detail debated, rumor mill in “high-negative” gear, assumptions (incorrect) abound.</a:t>
          </a:r>
        </a:p>
      </dsp:txBody>
      <dsp:txXfrm>
        <a:off x="4929" y="1587128"/>
        <a:ext cx="1889521" cy="3409322"/>
      </dsp:txXfrm>
    </dsp:sp>
    <dsp:sp modelId="{D46E965C-438D-41CA-BED4-EE2CE7546A59}">
      <dsp:nvSpPr>
        <dsp:cNvPr id="0" name=""/>
        <dsp:cNvSpPr/>
      </dsp:nvSpPr>
      <dsp:spPr>
        <a:xfrm>
          <a:off x="2158984" y="831319"/>
          <a:ext cx="1889521" cy="755808"/>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Middle Management</a:t>
          </a:r>
        </a:p>
      </dsp:txBody>
      <dsp:txXfrm>
        <a:off x="2158984" y="831319"/>
        <a:ext cx="1889521" cy="755808"/>
      </dsp:txXfrm>
    </dsp:sp>
    <dsp:sp modelId="{36D3AB36-D496-4141-93EB-148C4FCBA0FA}">
      <dsp:nvSpPr>
        <dsp:cNvPr id="0" name=""/>
        <dsp:cNvSpPr/>
      </dsp:nvSpPr>
      <dsp:spPr>
        <a:xfrm>
          <a:off x="2158984" y="1587128"/>
          <a:ext cx="1889521" cy="3409322"/>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Need to meet on a periodic basis (monthly or quarterly) to focus ONLY on plan implementation – think, problem solve, collaborate, build “relational capital”</a:t>
          </a:r>
        </a:p>
      </dsp:txBody>
      <dsp:txXfrm>
        <a:off x="2158984" y="1587128"/>
        <a:ext cx="1889521" cy="3409322"/>
      </dsp:txXfrm>
    </dsp:sp>
    <dsp:sp modelId="{E477C082-5032-4186-8AE6-24C23EF377C6}">
      <dsp:nvSpPr>
        <dsp:cNvPr id="0" name=""/>
        <dsp:cNvSpPr/>
      </dsp:nvSpPr>
      <dsp:spPr>
        <a:xfrm>
          <a:off x="4313039" y="831319"/>
          <a:ext cx="1889521" cy="755808"/>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Adhocracy</a:t>
          </a:r>
        </a:p>
      </dsp:txBody>
      <dsp:txXfrm>
        <a:off x="4313039" y="831319"/>
        <a:ext cx="1889521" cy="755808"/>
      </dsp:txXfrm>
    </dsp:sp>
    <dsp:sp modelId="{B674F79C-623B-413F-B1D2-7B8475F0CCD1}">
      <dsp:nvSpPr>
        <dsp:cNvPr id="0" name=""/>
        <dsp:cNvSpPr/>
      </dsp:nvSpPr>
      <dsp:spPr>
        <a:xfrm>
          <a:off x="4313039" y="1587128"/>
          <a:ext cx="1889521" cy="3409322"/>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Recruit unofficial leaders/doers –who can be relied upon to get things done –to be leads on high-priority tasks</a:t>
          </a:r>
        </a:p>
        <a:p>
          <a:pPr marL="114300" lvl="1" indent="-114300" algn="l" defTabSz="666750">
            <a:lnSpc>
              <a:spcPct val="90000"/>
            </a:lnSpc>
            <a:spcBef>
              <a:spcPct val="0"/>
            </a:spcBef>
            <a:spcAft>
              <a:spcPct val="15000"/>
            </a:spcAft>
            <a:buChar char="•"/>
          </a:pPr>
          <a:r>
            <a:rPr lang="en-US" sz="1500" kern="1200" dirty="0"/>
            <a:t>Have doers collaborate regularly with senior leadership to discuss progress, give honest feedback on challenges</a:t>
          </a:r>
        </a:p>
      </dsp:txBody>
      <dsp:txXfrm>
        <a:off x="4313039" y="1587128"/>
        <a:ext cx="1889521" cy="3409322"/>
      </dsp:txXfrm>
    </dsp:sp>
    <dsp:sp modelId="{03909695-4E3F-49B9-9372-1FA5A9F76885}">
      <dsp:nvSpPr>
        <dsp:cNvPr id="0" name=""/>
        <dsp:cNvSpPr/>
      </dsp:nvSpPr>
      <dsp:spPr>
        <a:xfrm>
          <a:off x="6467094" y="831319"/>
          <a:ext cx="1889521" cy="755808"/>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Small, early wins and “chewable chunks “</a:t>
          </a:r>
        </a:p>
      </dsp:txBody>
      <dsp:txXfrm>
        <a:off x="6467094" y="831319"/>
        <a:ext cx="1889521" cy="755808"/>
      </dsp:txXfrm>
    </dsp:sp>
    <dsp:sp modelId="{5099A854-5E01-4BD7-BA98-28E742927DA3}">
      <dsp:nvSpPr>
        <dsp:cNvPr id="0" name=""/>
        <dsp:cNvSpPr/>
      </dsp:nvSpPr>
      <dsp:spPr>
        <a:xfrm>
          <a:off x="6467094" y="1587128"/>
          <a:ext cx="1889521" cy="3409322"/>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Build positive momentum as the wins are celebrated and communicated. </a:t>
          </a:r>
        </a:p>
      </dsp:txBody>
      <dsp:txXfrm>
        <a:off x="6467094" y="1587128"/>
        <a:ext cx="1889521" cy="3409322"/>
      </dsp:txXfrm>
    </dsp:sp>
    <dsp:sp modelId="{B01C7C3C-8D22-41EE-A7E0-63F03D546539}">
      <dsp:nvSpPr>
        <dsp:cNvPr id="0" name=""/>
        <dsp:cNvSpPr/>
      </dsp:nvSpPr>
      <dsp:spPr>
        <a:xfrm>
          <a:off x="8621148" y="831319"/>
          <a:ext cx="1889521" cy="755808"/>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Conversations, not presentations</a:t>
          </a:r>
        </a:p>
      </dsp:txBody>
      <dsp:txXfrm>
        <a:off x="8621148" y="831319"/>
        <a:ext cx="1889521" cy="755808"/>
      </dsp:txXfrm>
    </dsp:sp>
    <dsp:sp modelId="{C820AF73-C88A-4DE4-9AF9-E68E090A4224}">
      <dsp:nvSpPr>
        <dsp:cNvPr id="0" name=""/>
        <dsp:cNvSpPr/>
      </dsp:nvSpPr>
      <dsp:spPr>
        <a:xfrm>
          <a:off x="8621148" y="1587128"/>
          <a:ext cx="1889521" cy="3409322"/>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Provide periodic opportunities for small teams to come together to tackle tough issues/challenges to implementation.</a:t>
          </a:r>
        </a:p>
      </dsp:txBody>
      <dsp:txXfrm>
        <a:off x="8621148" y="1587128"/>
        <a:ext cx="1889521" cy="34093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92BE9-1B9E-4739-8465-E64974344588}">
      <dsp:nvSpPr>
        <dsp:cNvPr id="0" name=""/>
        <dsp:cNvSpPr/>
      </dsp:nvSpPr>
      <dsp:spPr>
        <a:xfrm>
          <a:off x="51" y="193478"/>
          <a:ext cx="4913783" cy="63360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Plan Roll-Out</a:t>
          </a:r>
        </a:p>
      </dsp:txBody>
      <dsp:txXfrm>
        <a:off x="51" y="193478"/>
        <a:ext cx="4913783" cy="633600"/>
      </dsp:txXfrm>
    </dsp:sp>
    <dsp:sp modelId="{C65EFE28-2EE6-4838-B52C-0A98241B7042}">
      <dsp:nvSpPr>
        <dsp:cNvPr id="0" name=""/>
        <dsp:cNvSpPr/>
      </dsp:nvSpPr>
      <dsp:spPr>
        <a:xfrm>
          <a:off x="51" y="827078"/>
          <a:ext cx="4913783" cy="314028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Plan Communication Plan</a:t>
          </a:r>
        </a:p>
        <a:p>
          <a:pPr marL="228600" lvl="1" indent="-228600" algn="l" defTabSz="977900">
            <a:lnSpc>
              <a:spcPct val="90000"/>
            </a:lnSpc>
            <a:spcBef>
              <a:spcPct val="0"/>
            </a:spcBef>
            <a:spcAft>
              <a:spcPct val="15000"/>
            </a:spcAft>
            <a:buChar char="•"/>
          </a:pPr>
          <a:r>
            <a:rPr lang="en-US" sz="2200" kern="1200" dirty="0"/>
            <a:t>Senior Leadership + Middle Managers – discuss the plan +  get feedback (e.g., questions, concerns, potential challenges, support they will need to help implement, </a:t>
          </a:r>
          <a:r>
            <a:rPr lang="en-US" sz="2200" u="sng" kern="1200" dirty="0"/>
            <a:t>what they will have to give up in order to focus on implementation tasks (hardest part)</a:t>
          </a:r>
          <a:r>
            <a:rPr lang="en-US" sz="2200" kern="1200" dirty="0"/>
            <a:t>.</a:t>
          </a:r>
        </a:p>
      </dsp:txBody>
      <dsp:txXfrm>
        <a:off x="51" y="827078"/>
        <a:ext cx="4913783" cy="3140280"/>
      </dsp:txXfrm>
    </dsp:sp>
    <dsp:sp modelId="{0660B6A1-9DDA-48F3-AAD0-55E10805DDD4}">
      <dsp:nvSpPr>
        <dsp:cNvPr id="0" name=""/>
        <dsp:cNvSpPr/>
      </dsp:nvSpPr>
      <dsp:spPr>
        <a:xfrm>
          <a:off x="5601764" y="193478"/>
          <a:ext cx="4913783" cy="633600"/>
        </a:xfrm>
        <a:prstGeom prst="rect">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Senior Leadership’s Visible Priority </a:t>
          </a:r>
        </a:p>
      </dsp:txBody>
      <dsp:txXfrm>
        <a:off x="5601764" y="193478"/>
        <a:ext cx="4913783" cy="633600"/>
      </dsp:txXfrm>
    </dsp:sp>
    <dsp:sp modelId="{F7515D26-51DE-405A-8626-A67AEE454C49}">
      <dsp:nvSpPr>
        <dsp:cNvPr id="0" name=""/>
        <dsp:cNvSpPr/>
      </dsp:nvSpPr>
      <dsp:spPr>
        <a:xfrm>
          <a:off x="5601764" y="827078"/>
          <a:ext cx="4913783" cy="3140280"/>
        </a:xfrm>
        <a:prstGeom prst="rect">
          <a:avLst/>
        </a:prstGeom>
        <a:solidFill>
          <a:schemeClr val="accent4">
            <a:tint val="40000"/>
            <a:alpha val="90000"/>
            <a:hueOff val="6159535"/>
            <a:satOff val="-30669"/>
            <a:lumOff val="-2910"/>
            <a:alphaOff val="0"/>
          </a:schemeClr>
        </a:solidFill>
        <a:ln w="19050" cap="flat" cmpd="sng" algn="ctr">
          <a:solidFill>
            <a:schemeClr val="accent4">
              <a:tint val="40000"/>
              <a:alpha val="90000"/>
              <a:hueOff val="6159535"/>
              <a:satOff val="-30669"/>
              <a:lumOff val="-29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Plan and actions undertaken are regular agenda items for discussion and problem solving</a:t>
          </a:r>
        </a:p>
        <a:p>
          <a:pPr marL="228600" lvl="1" indent="-228600" algn="l" defTabSz="977900">
            <a:lnSpc>
              <a:spcPct val="90000"/>
            </a:lnSpc>
            <a:spcBef>
              <a:spcPct val="0"/>
            </a:spcBef>
            <a:spcAft>
              <a:spcPct val="15000"/>
            </a:spcAft>
            <a:buChar char="•"/>
          </a:pPr>
          <a:r>
            <a:rPr lang="en-US" sz="2200" kern="1200" dirty="0"/>
            <a:t>Quarterly Implementation Review – reports on actions completed, progress, challenges, collaborative solution development.</a:t>
          </a:r>
        </a:p>
      </dsp:txBody>
      <dsp:txXfrm>
        <a:off x="5601764" y="827078"/>
        <a:ext cx="4913783" cy="31402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D8E40-94A1-4BF3-9332-298C9ED93BFC}">
      <dsp:nvSpPr>
        <dsp:cNvPr id="0" name=""/>
        <dsp:cNvSpPr/>
      </dsp:nvSpPr>
      <dsp:spPr>
        <a:xfrm>
          <a:off x="53" y="95500"/>
          <a:ext cx="5106412" cy="5184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defRPr b="1"/>
          </a:pPr>
          <a:r>
            <a:rPr lang="en-US" sz="2200" kern="1200" dirty="0"/>
            <a:t>Implementation Action Teams</a:t>
          </a:r>
        </a:p>
      </dsp:txBody>
      <dsp:txXfrm>
        <a:off x="53" y="95500"/>
        <a:ext cx="5106412" cy="518400"/>
      </dsp:txXfrm>
    </dsp:sp>
    <dsp:sp modelId="{DFA70578-DB73-425C-BE7E-701C1B0B0F61}">
      <dsp:nvSpPr>
        <dsp:cNvPr id="0" name=""/>
        <dsp:cNvSpPr/>
      </dsp:nvSpPr>
      <dsp:spPr>
        <a:xfrm>
          <a:off x="53" y="613900"/>
          <a:ext cx="5106412" cy="348340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Form small teams to take on high-priority, high-impact tasks (especially for some immediate small wins)</a:t>
          </a:r>
        </a:p>
        <a:p>
          <a:pPr marL="171450" lvl="1" indent="-171450" algn="l" defTabSz="800100">
            <a:lnSpc>
              <a:spcPct val="90000"/>
            </a:lnSpc>
            <a:spcBef>
              <a:spcPct val="0"/>
            </a:spcBef>
            <a:spcAft>
              <a:spcPct val="15000"/>
            </a:spcAft>
            <a:buChar char="•"/>
          </a:pPr>
          <a:r>
            <a:rPr lang="en-US" sz="1800" kern="1200" dirty="0"/>
            <a:t>Assign a process owner/team leader to oversee and help problem solve</a:t>
          </a:r>
        </a:p>
        <a:p>
          <a:pPr marL="171450" lvl="1" indent="-171450" algn="l" defTabSz="800100">
            <a:lnSpc>
              <a:spcPct val="90000"/>
            </a:lnSpc>
            <a:spcBef>
              <a:spcPct val="0"/>
            </a:spcBef>
            <a:spcAft>
              <a:spcPct val="15000"/>
            </a:spcAft>
            <a:buChar char="•"/>
          </a:pPr>
          <a:r>
            <a:rPr lang="en-US" sz="1800" kern="1200" dirty="0"/>
            <a:t>Assign do-able tasks to each team member, meet for monthly check-ins to identify progress and any challenges.</a:t>
          </a:r>
        </a:p>
      </dsp:txBody>
      <dsp:txXfrm>
        <a:off x="53" y="613900"/>
        <a:ext cx="5106412" cy="3483405"/>
      </dsp:txXfrm>
    </dsp:sp>
    <dsp:sp modelId="{C8C5A4F3-E47F-4B4C-A5E3-280E39992DD5}">
      <dsp:nvSpPr>
        <dsp:cNvPr id="0" name=""/>
        <dsp:cNvSpPr/>
      </dsp:nvSpPr>
      <dsp:spPr>
        <a:xfrm>
          <a:off x="5821363" y="95500"/>
          <a:ext cx="5106412" cy="518400"/>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defRPr b="1"/>
          </a:pPr>
          <a:r>
            <a:rPr lang="en-US" sz="2200" kern="1200" dirty="0"/>
            <a:t>Delegation Map </a:t>
          </a:r>
        </a:p>
      </dsp:txBody>
      <dsp:txXfrm>
        <a:off x="5821363" y="95500"/>
        <a:ext cx="5106412" cy="518400"/>
      </dsp:txXfrm>
    </dsp:sp>
    <dsp:sp modelId="{265E754E-5369-4D59-B135-3C578D5DA52E}">
      <dsp:nvSpPr>
        <dsp:cNvPr id="0" name=""/>
        <dsp:cNvSpPr/>
      </dsp:nvSpPr>
      <dsp:spPr>
        <a:xfrm>
          <a:off x="5821363" y="613900"/>
          <a:ext cx="5106412" cy="348340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Increase capacity for “process owners” with additional implementation responsibilities.</a:t>
          </a:r>
        </a:p>
        <a:p>
          <a:pPr marL="171450" lvl="1" indent="-171450" algn="l" defTabSz="800100">
            <a:lnSpc>
              <a:spcPct val="90000"/>
            </a:lnSpc>
            <a:spcBef>
              <a:spcPct val="0"/>
            </a:spcBef>
            <a:spcAft>
              <a:spcPct val="15000"/>
            </a:spcAft>
            <a:buChar char="•"/>
          </a:pPr>
          <a:r>
            <a:rPr lang="en-US" sz="1800" kern="1200" dirty="0"/>
            <a:t>Map for Direct Reports:</a:t>
          </a:r>
        </a:p>
        <a:p>
          <a:pPr marL="342900" lvl="2" indent="-171450" algn="l" defTabSz="800100">
            <a:lnSpc>
              <a:spcPct val="90000"/>
            </a:lnSpc>
            <a:spcBef>
              <a:spcPct val="0"/>
            </a:spcBef>
            <a:spcAft>
              <a:spcPct val="15000"/>
            </a:spcAft>
            <a:buChar char="•"/>
          </a:pPr>
          <a:r>
            <a:rPr lang="en-US" sz="1800" kern="1200" dirty="0"/>
            <a:t>Bucket A (essential responsibilities that cannot be off-loaded, @50-65% of responsibilities) </a:t>
          </a:r>
        </a:p>
        <a:p>
          <a:pPr marL="342900" lvl="2" indent="-171450" algn="l" defTabSz="800100">
            <a:lnSpc>
              <a:spcPct val="90000"/>
            </a:lnSpc>
            <a:spcBef>
              <a:spcPct val="0"/>
            </a:spcBef>
            <a:spcAft>
              <a:spcPct val="15000"/>
            </a:spcAft>
            <a:buChar char="•"/>
          </a:pPr>
          <a:r>
            <a:rPr lang="en-US" sz="1800" kern="1200" dirty="0"/>
            <a:t>Bucket B (activities that can shift to someone with some coaching and support) </a:t>
          </a:r>
        </a:p>
        <a:p>
          <a:pPr marL="342900" lvl="2" indent="-171450" algn="l" defTabSz="800100">
            <a:lnSpc>
              <a:spcPct val="90000"/>
            </a:lnSpc>
            <a:spcBef>
              <a:spcPct val="0"/>
            </a:spcBef>
            <a:spcAft>
              <a:spcPct val="15000"/>
            </a:spcAft>
            <a:buChar char="•"/>
          </a:pPr>
          <a:r>
            <a:rPr lang="en-US" sz="1800" kern="1200" dirty="0"/>
            <a:t>Bucket C (activities that are non-essential, low priority (but often time-consuming) that can be delegated or suspended (or assessed in terms of any ongoing need to continue).</a:t>
          </a:r>
        </a:p>
      </dsp:txBody>
      <dsp:txXfrm>
        <a:off x="5821363" y="613900"/>
        <a:ext cx="5106412" cy="3483405"/>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0ACD6715-9D97-4F2C-9AB8-E29B11D80492}" type="datetimeFigureOut">
              <a:rPr lang="en-US" smtClean="0"/>
              <a:t>3/21/2025</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E1F8B474-4BE4-43CA-BB63-D0C995A3854F}" type="slidenum">
              <a:rPr lang="en-US" smtClean="0"/>
              <a:t>‹#›</a:t>
            </a:fld>
            <a:endParaRPr lang="en-US"/>
          </a:p>
        </p:txBody>
      </p:sp>
    </p:spTree>
    <p:extLst>
      <p:ext uri="{BB962C8B-B14F-4D97-AF65-F5344CB8AC3E}">
        <p14:creationId xmlns:p14="http://schemas.microsoft.com/office/powerpoint/2010/main" val="378125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8B474-4BE4-43CA-BB63-D0C995A3854F}" type="slidenum">
              <a:rPr lang="en-US" smtClean="0"/>
              <a:t>1</a:t>
            </a:fld>
            <a:endParaRPr lang="en-US"/>
          </a:p>
        </p:txBody>
      </p:sp>
    </p:spTree>
    <p:extLst>
      <p:ext uri="{BB962C8B-B14F-4D97-AF65-F5344CB8AC3E}">
        <p14:creationId xmlns:p14="http://schemas.microsoft.com/office/powerpoint/2010/main" val="3029404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0549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Tania</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438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Tania</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6719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13</a:t>
            </a:fld>
            <a:endParaRPr lang="en-US"/>
          </a:p>
        </p:txBody>
      </p:sp>
    </p:spTree>
    <p:extLst>
      <p:ext uri="{BB962C8B-B14F-4D97-AF65-F5344CB8AC3E}">
        <p14:creationId xmlns:p14="http://schemas.microsoft.com/office/powerpoint/2010/main" val="409484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Yvette</a:t>
            </a:r>
          </a:p>
        </p:txBody>
      </p:sp>
      <p:sp>
        <p:nvSpPr>
          <p:cNvPr id="4" name="Slide Number Placeholder 3"/>
          <p:cNvSpPr>
            <a:spLocks noGrp="1"/>
          </p:cNvSpPr>
          <p:nvPr>
            <p:ph type="sldNum" sz="quarter" idx="5"/>
          </p:nvPr>
        </p:nvSpPr>
        <p:spPr/>
        <p:txBody>
          <a:bodyPr/>
          <a:lstStyle/>
          <a:p>
            <a:fld id="{E1F8B474-4BE4-43CA-BB63-D0C995A3854F}" type="slidenum">
              <a:rPr lang="en-US" smtClean="0"/>
              <a:t>14</a:t>
            </a:fld>
            <a:endParaRPr lang="en-US"/>
          </a:p>
        </p:txBody>
      </p:sp>
    </p:spTree>
    <p:extLst>
      <p:ext uri="{BB962C8B-B14F-4D97-AF65-F5344CB8AC3E}">
        <p14:creationId xmlns:p14="http://schemas.microsoft.com/office/powerpoint/2010/main" val="698716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829" indent="-346829" defTabSz="924879">
              <a:lnSpc>
                <a:spcPct val="110000"/>
              </a:lnSpc>
              <a:spcAft>
                <a:spcPts val="606"/>
              </a:spcAft>
              <a:buFont typeface="+mj-lt"/>
              <a:buAutoNum type="arabicPeriod"/>
              <a:defRPr/>
            </a:pPr>
            <a:endParaRPr lang="en-US" kern="0" dirty="0">
              <a:solidFill>
                <a:sysClr val="windowText" lastClr="000000"/>
              </a:solidFill>
              <a:latin typeface="Segoe UI" panose="020B0502040204020203" pitchFamily="34" charset="0"/>
              <a:cs typeface="Segoe UI" panose="020B0502040204020203" pitchFamily="34" charset="0"/>
            </a:endParaRPr>
          </a:p>
          <a:p>
            <a:r>
              <a:rPr lang="en-US" dirty="0"/>
              <a:t>Yvette</a:t>
            </a:r>
          </a:p>
          <a:p>
            <a:r>
              <a:rPr lang="en-US" dirty="0"/>
              <a:t>We are in Design Phase</a:t>
            </a:r>
          </a:p>
        </p:txBody>
      </p:sp>
      <p:sp>
        <p:nvSpPr>
          <p:cNvPr id="4" name="Slide Number Placeholder 3"/>
          <p:cNvSpPr>
            <a:spLocks noGrp="1"/>
          </p:cNvSpPr>
          <p:nvPr>
            <p:ph type="sldNum" sz="quarter" idx="5"/>
          </p:nvPr>
        </p:nvSpPr>
        <p:spPr/>
        <p:txBody>
          <a:bodyPr/>
          <a:lstStyle/>
          <a:p>
            <a:pPr defTabSz="924879">
              <a:defRPr/>
            </a:pPr>
            <a:fld id="{3A04BE7C-DD61-4FD1-92AF-9D50F8F48415}" type="slidenum">
              <a:rPr lang="en-US" kern="0">
                <a:solidFill>
                  <a:sysClr val="windowText" lastClr="000000"/>
                </a:solidFill>
              </a:rPr>
              <a:pPr defTabSz="924879">
                <a:defRPr/>
              </a:pPr>
              <a:t>15</a:t>
            </a:fld>
            <a:endParaRPr lang="en-US" kern="0">
              <a:solidFill>
                <a:sysClr val="windowText" lastClr="000000"/>
              </a:solidFill>
            </a:endParaRPr>
          </a:p>
        </p:txBody>
      </p:sp>
    </p:spTree>
    <p:extLst>
      <p:ext uri="{BB962C8B-B14F-4D97-AF65-F5344CB8AC3E}">
        <p14:creationId xmlns:p14="http://schemas.microsoft.com/office/powerpoint/2010/main" val="71994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Yvette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RIE – ask to stand and be recognized for their expertise and support.  They have been an important partner in this data-driven process</a:t>
            </a:r>
          </a:p>
          <a:p>
            <a:r>
              <a:rPr lang="en-US" dirty="0"/>
              <a:t>7 weeks worth of qualitative data team analysis between RIE and our partners</a:t>
            </a:r>
          </a:p>
        </p:txBody>
      </p:sp>
      <p:sp>
        <p:nvSpPr>
          <p:cNvPr id="4" name="Slide Number Placeholder 3"/>
          <p:cNvSpPr>
            <a:spLocks noGrp="1"/>
          </p:cNvSpPr>
          <p:nvPr>
            <p:ph type="sldNum" sz="quarter" idx="5"/>
          </p:nvPr>
        </p:nvSpPr>
        <p:spPr/>
        <p:txBody>
          <a:bodyPr/>
          <a:lstStyle/>
          <a:p>
            <a:fld id="{3A04BE7C-DD61-4FD1-92AF-9D50F8F48415}" type="slidenum">
              <a:rPr lang="en-US" smtClean="0"/>
              <a:t>16</a:t>
            </a:fld>
            <a:endParaRPr lang="en-US"/>
          </a:p>
        </p:txBody>
      </p:sp>
    </p:spTree>
    <p:extLst>
      <p:ext uri="{BB962C8B-B14F-4D97-AF65-F5344CB8AC3E}">
        <p14:creationId xmlns:p14="http://schemas.microsoft.com/office/powerpoint/2010/main" val="62377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Yvette</a:t>
            </a:r>
          </a:p>
          <a:p>
            <a:endParaRPr lang="en-US" dirty="0"/>
          </a:p>
          <a:p>
            <a:r>
              <a:rPr lang="en-US" dirty="0"/>
              <a:t>Qualitative and quantitative data analysis during this time</a:t>
            </a:r>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17</a:t>
            </a:fld>
            <a:endParaRPr lang="en-US"/>
          </a:p>
        </p:txBody>
      </p:sp>
    </p:spTree>
    <p:extLst>
      <p:ext uri="{BB962C8B-B14F-4D97-AF65-F5344CB8AC3E}">
        <p14:creationId xmlns:p14="http://schemas.microsoft.com/office/powerpoint/2010/main" val="1979765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Yvette</a:t>
            </a:r>
          </a:p>
          <a:p>
            <a:r>
              <a:rPr lang="en-US" dirty="0"/>
              <a:t>Strategic Priorities Survey closed on 3-10-25 with over 1500 responses from students and employees. That data is currently being analyzed, results are not shared here today.</a:t>
            </a:r>
          </a:p>
        </p:txBody>
      </p:sp>
      <p:sp>
        <p:nvSpPr>
          <p:cNvPr id="4" name="Slide Number Placeholder 3"/>
          <p:cNvSpPr>
            <a:spLocks noGrp="1"/>
          </p:cNvSpPr>
          <p:nvPr>
            <p:ph type="sldNum" sz="quarter" idx="5"/>
          </p:nvPr>
        </p:nvSpPr>
        <p:spPr/>
        <p:txBody>
          <a:bodyPr/>
          <a:lstStyle/>
          <a:p>
            <a:fld id="{3A04BE7C-DD61-4FD1-92AF-9D50F8F48415}" type="slidenum">
              <a:rPr lang="en-US" smtClean="0"/>
              <a:t>18</a:t>
            </a:fld>
            <a:endParaRPr lang="en-US"/>
          </a:p>
        </p:txBody>
      </p:sp>
    </p:spTree>
    <p:extLst>
      <p:ext uri="{BB962C8B-B14F-4D97-AF65-F5344CB8AC3E}">
        <p14:creationId xmlns:p14="http://schemas.microsoft.com/office/powerpoint/2010/main" val="152195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Yvette</a:t>
            </a:r>
          </a:p>
          <a:p>
            <a:r>
              <a:rPr lang="en-US" dirty="0"/>
              <a:t>Board of Trustees will decide on 6-25-25</a:t>
            </a:r>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19</a:t>
            </a:fld>
            <a:endParaRPr lang="en-US"/>
          </a:p>
        </p:txBody>
      </p:sp>
    </p:spTree>
    <p:extLst>
      <p:ext uri="{BB962C8B-B14F-4D97-AF65-F5344CB8AC3E}">
        <p14:creationId xmlns:p14="http://schemas.microsoft.com/office/powerpoint/2010/main" val="94891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Garcia</a:t>
            </a:r>
          </a:p>
        </p:txBody>
      </p:sp>
      <p:sp>
        <p:nvSpPr>
          <p:cNvPr id="4" name="Slide Number Placeholder 3"/>
          <p:cNvSpPr>
            <a:spLocks noGrp="1"/>
          </p:cNvSpPr>
          <p:nvPr>
            <p:ph type="sldNum" sz="quarter" idx="5"/>
          </p:nvPr>
        </p:nvSpPr>
        <p:spPr/>
        <p:txBody>
          <a:bodyPr/>
          <a:lstStyle/>
          <a:p>
            <a:fld id="{E1F8B474-4BE4-43CA-BB63-D0C995A3854F}" type="slidenum">
              <a:rPr lang="en-US" smtClean="0"/>
              <a:t>2</a:t>
            </a:fld>
            <a:endParaRPr lang="en-US"/>
          </a:p>
        </p:txBody>
      </p:sp>
    </p:spTree>
    <p:extLst>
      <p:ext uri="{BB962C8B-B14F-4D97-AF65-F5344CB8AC3E}">
        <p14:creationId xmlns:p14="http://schemas.microsoft.com/office/powerpoint/2010/main" val="3147512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a:p>
            <a:r>
              <a:rPr lang="en-US" dirty="0"/>
              <a:t>Data-Driven process, questioning our assumptions</a:t>
            </a:r>
          </a:p>
        </p:txBody>
      </p:sp>
      <p:sp>
        <p:nvSpPr>
          <p:cNvPr id="4" name="Slide Number Placeholder 3"/>
          <p:cNvSpPr>
            <a:spLocks noGrp="1"/>
          </p:cNvSpPr>
          <p:nvPr>
            <p:ph type="sldNum" sz="quarter" idx="5"/>
          </p:nvPr>
        </p:nvSpPr>
        <p:spPr/>
        <p:txBody>
          <a:bodyPr/>
          <a:lstStyle/>
          <a:p>
            <a:fld id="{3A04BE7C-DD61-4FD1-92AF-9D50F8F48415}" type="slidenum">
              <a:rPr lang="en-US" smtClean="0"/>
              <a:t>20</a:t>
            </a:fld>
            <a:endParaRPr lang="en-US"/>
          </a:p>
        </p:txBody>
      </p:sp>
    </p:spTree>
    <p:extLst>
      <p:ext uri="{BB962C8B-B14F-4D97-AF65-F5344CB8AC3E}">
        <p14:creationId xmlns:p14="http://schemas.microsoft.com/office/powerpoint/2010/main" val="1306470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a:p>
            <a:r>
              <a:rPr lang="en-US" dirty="0"/>
              <a:t>What we’ve learned</a:t>
            </a:r>
          </a:p>
        </p:txBody>
      </p:sp>
      <p:sp>
        <p:nvSpPr>
          <p:cNvPr id="4" name="Slide Number Placeholder 3"/>
          <p:cNvSpPr>
            <a:spLocks noGrp="1"/>
          </p:cNvSpPr>
          <p:nvPr>
            <p:ph type="sldNum" sz="quarter" idx="5"/>
          </p:nvPr>
        </p:nvSpPr>
        <p:spPr/>
        <p:txBody>
          <a:bodyPr/>
          <a:lstStyle/>
          <a:p>
            <a:fld id="{3A04BE7C-DD61-4FD1-92AF-9D50F8F48415}" type="slidenum">
              <a:rPr lang="en-US" smtClean="0"/>
              <a:t>21</a:t>
            </a:fld>
            <a:endParaRPr lang="en-US"/>
          </a:p>
        </p:txBody>
      </p:sp>
    </p:spTree>
    <p:extLst>
      <p:ext uri="{BB962C8B-B14F-4D97-AF65-F5344CB8AC3E}">
        <p14:creationId xmlns:p14="http://schemas.microsoft.com/office/powerpoint/2010/main" val="121255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p:txBody>
      </p:sp>
      <p:sp>
        <p:nvSpPr>
          <p:cNvPr id="4" name="Slide Number Placeholder 3"/>
          <p:cNvSpPr>
            <a:spLocks noGrp="1"/>
          </p:cNvSpPr>
          <p:nvPr>
            <p:ph type="sldNum" sz="quarter" idx="5"/>
          </p:nvPr>
        </p:nvSpPr>
        <p:spPr/>
        <p:txBody>
          <a:bodyPr/>
          <a:lstStyle/>
          <a:p>
            <a:fld id="{3A04BE7C-DD61-4FD1-92AF-9D50F8F48415}" type="slidenum">
              <a:rPr lang="en-US" smtClean="0"/>
              <a:t>22</a:t>
            </a:fld>
            <a:endParaRPr lang="en-US"/>
          </a:p>
        </p:txBody>
      </p:sp>
    </p:spTree>
    <p:extLst>
      <p:ext uri="{BB962C8B-B14F-4D97-AF65-F5344CB8AC3E}">
        <p14:creationId xmlns:p14="http://schemas.microsoft.com/office/powerpoint/2010/main" val="411418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a:p>
            <a:r>
              <a:rPr lang="en-US" dirty="0"/>
              <a:t>Alignment with Employee identified student needs</a:t>
            </a:r>
          </a:p>
        </p:txBody>
      </p:sp>
      <p:sp>
        <p:nvSpPr>
          <p:cNvPr id="4" name="Slide Number Placeholder 3"/>
          <p:cNvSpPr>
            <a:spLocks noGrp="1"/>
          </p:cNvSpPr>
          <p:nvPr>
            <p:ph type="sldNum" sz="quarter" idx="5"/>
          </p:nvPr>
        </p:nvSpPr>
        <p:spPr/>
        <p:txBody>
          <a:bodyPr/>
          <a:lstStyle/>
          <a:p>
            <a:fld id="{3A04BE7C-DD61-4FD1-92AF-9D50F8F48415}" type="slidenum">
              <a:rPr lang="en-US" smtClean="0"/>
              <a:t>23</a:t>
            </a:fld>
            <a:endParaRPr lang="en-US"/>
          </a:p>
        </p:txBody>
      </p:sp>
    </p:spTree>
    <p:extLst>
      <p:ext uri="{BB962C8B-B14F-4D97-AF65-F5344CB8AC3E}">
        <p14:creationId xmlns:p14="http://schemas.microsoft.com/office/powerpoint/2010/main" val="2893607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a:t>
            </a:r>
          </a:p>
          <a:p>
            <a:endParaRPr lang="en-US" dirty="0"/>
          </a:p>
          <a:p>
            <a:r>
              <a:rPr lang="en-US" dirty="0"/>
              <a:t>Affinity Groups</a:t>
            </a:r>
          </a:p>
          <a:p>
            <a:r>
              <a:rPr lang="en-US" dirty="0"/>
              <a:t>Noncredit (ESL, ABE, Short-term Vocational, Older Adults, Adults with Disabilities)</a:t>
            </a:r>
          </a:p>
          <a:p>
            <a:r>
              <a:rPr lang="en-US" dirty="0"/>
              <a:t>Collegewide (DHH, Rising Scholars, El Centro, ARISE, Pride Center, Basic Needs, Center for Black Culture  and Student Success, EOPS, Foster Youth, First Peoples Native Center, ACCESS, , CARE, </a:t>
            </a:r>
            <a:r>
              <a:rPr lang="en-US" dirty="0" err="1"/>
              <a:t>CalWORKS</a:t>
            </a:r>
            <a:r>
              <a:rPr lang="en-US" dirty="0"/>
              <a:t>, Parent Scholars, Student Athletes)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Ask Task Force Members to stand and be recognized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Online student survey in the fall</a:t>
            </a:r>
          </a:p>
          <a:p>
            <a:r>
              <a:rPr lang="en-US" dirty="0"/>
              <a:t>6 students are here today to tell you more about the Bridging experience</a:t>
            </a:r>
          </a:p>
          <a:p>
            <a:endParaRPr lang="en-US" dirty="0"/>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24</a:t>
            </a:fld>
            <a:endParaRPr lang="en-US"/>
          </a:p>
        </p:txBody>
      </p:sp>
    </p:spTree>
    <p:extLst>
      <p:ext uri="{BB962C8B-B14F-4D97-AF65-F5344CB8AC3E}">
        <p14:creationId xmlns:p14="http://schemas.microsoft.com/office/powerpoint/2010/main" val="155174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Anton</a:t>
            </a:r>
          </a:p>
        </p:txBody>
      </p:sp>
      <p:sp>
        <p:nvSpPr>
          <p:cNvPr id="4" name="Slide Number Placeholder 3"/>
          <p:cNvSpPr>
            <a:spLocks noGrp="1"/>
          </p:cNvSpPr>
          <p:nvPr>
            <p:ph type="sldNum" sz="quarter" idx="5"/>
          </p:nvPr>
        </p:nvSpPr>
        <p:spPr/>
        <p:txBody>
          <a:bodyPr/>
          <a:lstStyle/>
          <a:p>
            <a:fld id="{E1F8B474-4BE4-43CA-BB63-D0C995A3854F}" type="slidenum">
              <a:rPr lang="en-US" smtClean="0"/>
              <a:t>25</a:t>
            </a:fld>
            <a:endParaRPr lang="en-US"/>
          </a:p>
        </p:txBody>
      </p:sp>
    </p:spTree>
    <p:extLst>
      <p:ext uri="{BB962C8B-B14F-4D97-AF65-F5344CB8AC3E}">
        <p14:creationId xmlns:p14="http://schemas.microsoft.com/office/powerpoint/2010/main" val="23302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a:p>
            <a:endParaRPr lang="en-US" dirty="0"/>
          </a:p>
        </p:txBody>
      </p:sp>
      <p:sp>
        <p:nvSpPr>
          <p:cNvPr id="4" name="Slide Number Placeholder 3"/>
          <p:cNvSpPr>
            <a:spLocks noGrp="1"/>
          </p:cNvSpPr>
          <p:nvPr>
            <p:ph type="sldNum" sz="quarter" idx="5"/>
          </p:nvPr>
        </p:nvSpPr>
        <p:spPr/>
        <p:txBody>
          <a:bodyPr/>
          <a:lstStyle/>
          <a:p>
            <a:fld id="{E1F8B474-4BE4-43CA-BB63-D0C995A3854F}" type="slidenum">
              <a:rPr lang="en-US" smtClean="0"/>
              <a:t>26</a:t>
            </a:fld>
            <a:endParaRPr lang="en-US"/>
          </a:p>
        </p:txBody>
      </p:sp>
    </p:spTree>
    <p:extLst>
      <p:ext uri="{BB962C8B-B14F-4D97-AF65-F5344CB8AC3E}">
        <p14:creationId xmlns:p14="http://schemas.microsoft.com/office/powerpoint/2010/main" val="953281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27</a:t>
            </a:fld>
            <a:endParaRPr lang="en-US"/>
          </a:p>
        </p:txBody>
      </p:sp>
    </p:spTree>
    <p:extLst>
      <p:ext uri="{BB962C8B-B14F-4D97-AF65-F5344CB8AC3E}">
        <p14:creationId xmlns:p14="http://schemas.microsoft.com/office/powerpoint/2010/main" val="2269767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a:p>
            <a:r>
              <a:rPr lang="en-US" dirty="0"/>
              <a:t>We are in the design phase. </a:t>
            </a:r>
          </a:p>
        </p:txBody>
      </p:sp>
      <p:sp>
        <p:nvSpPr>
          <p:cNvPr id="4" name="Slide Number Placeholder 3"/>
          <p:cNvSpPr>
            <a:spLocks noGrp="1"/>
          </p:cNvSpPr>
          <p:nvPr>
            <p:ph type="sldNum" sz="quarter" idx="5"/>
          </p:nvPr>
        </p:nvSpPr>
        <p:spPr/>
        <p:txBody>
          <a:bodyPr/>
          <a:lstStyle/>
          <a:p>
            <a:fld id="{3A04BE7C-DD61-4FD1-92AF-9D50F8F48415}" type="slidenum">
              <a:rPr lang="en-US" smtClean="0"/>
              <a:t>28</a:t>
            </a:fld>
            <a:endParaRPr lang="en-US"/>
          </a:p>
        </p:txBody>
      </p:sp>
    </p:spTree>
    <p:extLst>
      <p:ext uri="{BB962C8B-B14F-4D97-AF65-F5344CB8AC3E}">
        <p14:creationId xmlns:p14="http://schemas.microsoft.com/office/powerpoint/2010/main" val="1030766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3A04BE7C-DD61-4FD1-92AF-9D50F8F48415}" type="slidenum">
              <a:rPr lang="en-US" smtClean="0"/>
              <a:t>29</a:t>
            </a:fld>
            <a:endParaRPr lang="en-US"/>
          </a:p>
        </p:txBody>
      </p:sp>
    </p:spTree>
    <p:extLst>
      <p:ext uri="{BB962C8B-B14F-4D97-AF65-F5344CB8AC3E}">
        <p14:creationId xmlns:p14="http://schemas.microsoft.com/office/powerpoint/2010/main" val="316434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5EC9-CA3E-CAC7-F672-0BB95BF23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BA126-7795-036B-A118-0CB3C8DFB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AD752-AEED-87F5-CFF0-E6FE14711DE6}"/>
              </a:ext>
            </a:extLst>
          </p:cNvPr>
          <p:cNvSpPr>
            <a:spLocks noGrp="1"/>
          </p:cNvSpPr>
          <p:nvPr>
            <p:ph type="body" idx="1"/>
          </p:nvPr>
        </p:nvSpPr>
        <p:spPr/>
        <p:txBody>
          <a:bodyPr/>
          <a:lstStyle/>
          <a:p>
            <a:r>
              <a:rPr lang="en-US" dirty="0"/>
              <a:t>Primavera &amp; Tash</a:t>
            </a:r>
          </a:p>
          <a:p>
            <a:endParaRPr lang="en-US" sz="1600" dirty="0">
              <a:latin typeface="Aptos"/>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4C44F4B2-3546-6139-6521-5FD955F6ECE7}"/>
              </a:ext>
            </a:extLst>
          </p:cNvPr>
          <p:cNvSpPr>
            <a:spLocks noGrp="1"/>
          </p:cNvSpPr>
          <p:nvPr>
            <p:ph type="sldNum" sz="quarter" idx="5"/>
          </p:nvPr>
        </p:nvSpPr>
        <p:spPr/>
        <p:txBody>
          <a:bodyPr/>
          <a:lstStyle/>
          <a:p>
            <a:pPr defTabSz="1350203" rtl="0">
              <a:defRPr/>
            </a:pPr>
            <a:fld id="{00A17DCE-8BF7-4DC7-BE93-164058B3D29F}" type="slidenum">
              <a:rPr lang="en-US" kern="1200">
                <a:solidFill>
                  <a:prstClr val="black"/>
                </a:solidFill>
                <a:latin typeface="Calibri" panose="020F0502020204030204"/>
                <a:ea typeface="+mn-ea"/>
                <a:cs typeface="+mn-cs"/>
              </a:rPr>
              <a:pPr defTabSz="1350203" rtl="0">
                <a:defRPr/>
              </a:pPr>
              <a:t>3</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93640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975C-55D4-84F7-76F7-ADB87243C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61E05-CAD2-D0B3-10B7-A0C2C5949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95E13-BC3B-2CC8-2F16-E47D97A7B913}"/>
              </a:ext>
            </a:extLst>
          </p:cNvPr>
          <p:cNvSpPr>
            <a:spLocks noGrp="1"/>
          </p:cNvSpPr>
          <p:nvPr>
            <p:ph type="body" idx="1"/>
          </p:nvPr>
        </p:nvSpPr>
        <p:spPr/>
        <p:txBody>
          <a:bodyPr/>
          <a:lstStyle/>
          <a:p>
            <a:r>
              <a:rPr lang="en-US" dirty="0"/>
              <a:t>Lianne</a:t>
            </a:r>
          </a:p>
        </p:txBody>
      </p:sp>
      <p:sp>
        <p:nvSpPr>
          <p:cNvPr id="4" name="Slide Number Placeholder 3">
            <a:extLst>
              <a:ext uri="{FF2B5EF4-FFF2-40B4-BE49-F238E27FC236}">
                <a16:creationId xmlns:a16="http://schemas.microsoft.com/office/drawing/2014/main" id="{86DA74BC-D521-8403-D1A8-280EB9DC3A07}"/>
              </a:ext>
            </a:extLst>
          </p:cNvPr>
          <p:cNvSpPr>
            <a:spLocks noGrp="1"/>
          </p:cNvSpPr>
          <p:nvPr>
            <p:ph type="sldNum" sz="quarter" idx="5"/>
          </p:nvPr>
        </p:nvSpPr>
        <p:spPr/>
        <p:txBody>
          <a:bodyPr/>
          <a:lstStyle/>
          <a:p>
            <a:fld id="{3A04BE7C-DD61-4FD1-92AF-9D50F8F48415}" type="slidenum">
              <a:rPr lang="en-US" smtClean="0"/>
              <a:t>30</a:t>
            </a:fld>
            <a:endParaRPr lang="en-US"/>
          </a:p>
        </p:txBody>
      </p:sp>
    </p:spTree>
    <p:extLst>
      <p:ext uri="{BB962C8B-B14F-4D97-AF65-F5344CB8AC3E}">
        <p14:creationId xmlns:p14="http://schemas.microsoft.com/office/powerpoint/2010/main" val="4170446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6ADA21D6-6B47-4B0A-AC3A-F2AB9081EFC4}" type="slidenum">
              <a:rPr lang="en-US" smtClean="0"/>
              <a:t>31</a:t>
            </a:fld>
            <a:endParaRPr lang="en-US"/>
          </a:p>
        </p:txBody>
      </p:sp>
    </p:spTree>
    <p:extLst>
      <p:ext uri="{BB962C8B-B14F-4D97-AF65-F5344CB8AC3E}">
        <p14:creationId xmlns:p14="http://schemas.microsoft.com/office/powerpoint/2010/main" val="2241693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8440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3A04BE7C-DD61-4FD1-92AF-9D50F8F48415}" type="slidenum">
              <a:rPr lang="en-US" smtClean="0"/>
              <a:t>33</a:t>
            </a:fld>
            <a:endParaRPr lang="en-US"/>
          </a:p>
        </p:txBody>
      </p:sp>
    </p:spTree>
    <p:extLst>
      <p:ext uri="{BB962C8B-B14F-4D97-AF65-F5344CB8AC3E}">
        <p14:creationId xmlns:p14="http://schemas.microsoft.com/office/powerpoint/2010/main" val="416950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Lianne The conditions for success are the fundamental categories that student have told us they need to be successful.</a:t>
            </a:r>
          </a:p>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34</a:t>
            </a:fld>
            <a:endParaRPr lang="en-US"/>
          </a:p>
        </p:txBody>
      </p:sp>
    </p:spTree>
    <p:extLst>
      <p:ext uri="{BB962C8B-B14F-4D97-AF65-F5344CB8AC3E}">
        <p14:creationId xmlns:p14="http://schemas.microsoft.com/office/powerpoint/2010/main" val="1803563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3A04BE7C-DD61-4FD1-92AF-9D50F8F48415}" type="slidenum">
              <a:rPr lang="en-US" smtClean="0"/>
              <a:t>35</a:t>
            </a:fld>
            <a:endParaRPr lang="en-US"/>
          </a:p>
        </p:txBody>
      </p:sp>
    </p:spTree>
    <p:extLst>
      <p:ext uri="{BB962C8B-B14F-4D97-AF65-F5344CB8AC3E}">
        <p14:creationId xmlns:p14="http://schemas.microsoft.com/office/powerpoint/2010/main" val="2196308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fld id="{6ADA21D6-6B47-4B0A-AC3A-F2AB9081EFC4}" type="slidenum">
              <a:rPr lang="en-US" smtClean="0"/>
              <a:t>36</a:t>
            </a:fld>
            <a:endParaRPr lang="en-US"/>
          </a:p>
        </p:txBody>
      </p:sp>
    </p:spTree>
    <p:extLst>
      <p:ext uri="{BB962C8B-B14F-4D97-AF65-F5344CB8AC3E}">
        <p14:creationId xmlns:p14="http://schemas.microsoft.com/office/powerpoint/2010/main" val="2132590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 book timer with jazz music</a:t>
            </a:r>
          </a:p>
        </p:txBody>
      </p:sp>
      <p:sp>
        <p:nvSpPr>
          <p:cNvPr id="4" name="Slide Number Placeholder 3"/>
          <p:cNvSpPr>
            <a:spLocks noGrp="1"/>
          </p:cNvSpPr>
          <p:nvPr>
            <p:ph type="sldNum" sz="quarter" idx="5"/>
          </p:nvPr>
        </p:nvSpPr>
        <p:spPr/>
        <p:txBody>
          <a:bodyPr/>
          <a:lstStyle/>
          <a:p>
            <a:fld id="{E1F8B474-4BE4-43CA-BB63-D0C995A3854F}" type="slidenum">
              <a:rPr lang="en-US" smtClean="0"/>
              <a:t>37</a:t>
            </a:fld>
            <a:endParaRPr lang="en-US"/>
          </a:p>
        </p:txBody>
      </p:sp>
    </p:spTree>
    <p:extLst>
      <p:ext uri="{BB962C8B-B14F-4D97-AF65-F5344CB8AC3E}">
        <p14:creationId xmlns:p14="http://schemas.microsoft.com/office/powerpoint/2010/main" val="3119819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8B474-4BE4-43CA-BB63-D0C995A3854F}" type="slidenum">
              <a:rPr lang="en-US" smtClean="0"/>
              <a:t>38</a:t>
            </a:fld>
            <a:endParaRPr lang="en-US"/>
          </a:p>
        </p:txBody>
      </p:sp>
    </p:spTree>
    <p:extLst>
      <p:ext uri="{BB962C8B-B14F-4D97-AF65-F5344CB8AC3E}">
        <p14:creationId xmlns:p14="http://schemas.microsoft.com/office/powerpoint/2010/main" val="33273212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8B474-4BE4-43CA-BB63-D0C995A38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109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Primavera &amp; Tash</a:t>
            </a:r>
          </a:p>
        </p:txBody>
      </p:sp>
      <p:sp>
        <p:nvSpPr>
          <p:cNvPr id="4" name="Slide Number Placeholder 3"/>
          <p:cNvSpPr>
            <a:spLocks noGrp="1"/>
          </p:cNvSpPr>
          <p:nvPr>
            <p:ph type="sldNum" sz="quarter" idx="5"/>
          </p:nvPr>
        </p:nvSpPr>
        <p:spPr/>
        <p:txBody>
          <a:bodyPr/>
          <a:lstStyle/>
          <a:p>
            <a:pPr defTabSz="1350203" rtl="0">
              <a:defRPr/>
            </a:pPr>
            <a:fld id="{00A17DCE-8BF7-4DC7-BE93-164058B3D29F}" type="slidenum">
              <a:rPr lang="en-US" kern="1200">
                <a:solidFill>
                  <a:prstClr val="black"/>
                </a:solidFill>
                <a:latin typeface="Calibri" panose="020F0502020204030204"/>
                <a:ea typeface="+mn-ea"/>
                <a:cs typeface="+mn-cs"/>
              </a:rPr>
              <a:pPr defTabSz="1350203" rtl="0">
                <a:defRPr/>
              </a:pPr>
              <a:t>4</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147252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9444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41</a:t>
            </a:fld>
            <a:endParaRPr lang="en-US"/>
          </a:p>
        </p:txBody>
      </p:sp>
    </p:spTree>
    <p:extLst>
      <p:ext uri="{BB962C8B-B14F-4D97-AF65-F5344CB8AC3E}">
        <p14:creationId xmlns:p14="http://schemas.microsoft.com/office/powerpoint/2010/main" val="3099753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F8B474-4BE4-43CA-BB63-D0C995A385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1488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0442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14708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1141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9004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43329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1211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4785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E1F8B474-4BE4-43CA-BB63-D0C995A3854F}" type="slidenum">
              <a:rPr lang="en-US" smtClean="0"/>
              <a:t>5</a:t>
            </a:fld>
            <a:endParaRPr lang="en-US"/>
          </a:p>
        </p:txBody>
      </p:sp>
    </p:spTree>
    <p:extLst>
      <p:ext uri="{BB962C8B-B14F-4D97-AF65-F5344CB8AC3E}">
        <p14:creationId xmlns:p14="http://schemas.microsoft.com/office/powerpoint/2010/main" val="3615482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14588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A04BE7C-DD61-4FD1-92AF-9D50F8F4841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3109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8B474-4BE4-43CA-BB63-D0C995A3854F}" type="slidenum">
              <a:rPr lang="en-US" smtClean="0"/>
              <a:t>52</a:t>
            </a:fld>
            <a:endParaRPr lang="en-US"/>
          </a:p>
        </p:txBody>
      </p:sp>
    </p:spTree>
    <p:extLst>
      <p:ext uri="{BB962C8B-B14F-4D97-AF65-F5344CB8AC3E}">
        <p14:creationId xmlns:p14="http://schemas.microsoft.com/office/powerpoint/2010/main" val="1487757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4BE7C-DD61-4FD1-92AF-9D50F8F48415}" type="slidenum">
              <a:rPr lang="en-US" smtClean="0"/>
              <a:t>54</a:t>
            </a:fld>
            <a:endParaRPr lang="en-US"/>
          </a:p>
        </p:txBody>
      </p:sp>
    </p:spTree>
    <p:extLst>
      <p:ext uri="{BB962C8B-B14F-4D97-AF65-F5344CB8AC3E}">
        <p14:creationId xmlns:p14="http://schemas.microsoft.com/office/powerpoint/2010/main" val="805493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t>Lianne</a:t>
            </a:r>
          </a:p>
        </p:txBody>
      </p:sp>
      <p:sp>
        <p:nvSpPr>
          <p:cNvPr id="4" name="Slide Number Placeholder 3"/>
          <p:cNvSpPr>
            <a:spLocks noGrp="1"/>
          </p:cNvSpPr>
          <p:nvPr>
            <p:ph type="sldNum" sz="quarter" idx="5"/>
          </p:nvPr>
        </p:nvSpPr>
        <p:spPr/>
        <p:txBody>
          <a:bodyPr/>
          <a:lstStyle/>
          <a:p>
            <a:pPr defTabSz="1365676">
              <a:defRPr/>
            </a:pPr>
            <a:fld id="{5936EA3C-0863-4883-A0BC-75F9AF1CF2C1}" type="slidenum">
              <a:rPr lang="en-US" sz="2800">
                <a:solidFill>
                  <a:prstClr val="black"/>
                </a:solidFill>
                <a:latin typeface="Aptos" panose="02110004020202020204"/>
              </a:rPr>
              <a:pPr defTabSz="1365676">
                <a:defRPr/>
              </a:pPr>
              <a:t>6</a:t>
            </a:fld>
            <a:endParaRPr lang="en-US" sz="2800">
              <a:solidFill>
                <a:prstClr val="black"/>
              </a:solidFill>
              <a:latin typeface="Aptos" panose="02110004020202020204"/>
            </a:endParaRPr>
          </a:p>
        </p:txBody>
      </p:sp>
    </p:spTree>
    <p:extLst>
      <p:ext uri="{BB962C8B-B14F-4D97-AF65-F5344CB8AC3E}">
        <p14:creationId xmlns:p14="http://schemas.microsoft.com/office/powerpoint/2010/main" val="93924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pPr defTabSz="1365676">
              <a:defRPr/>
            </a:pPr>
            <a:fld id="{5936EA3C-0863-4883-A0BC-75F9AF1CF2C1}" type="slidenum">
              <a:rPr lang="en-US" sz="2800">
                <a:solidFill>
                  <a:prstClr val="black"/>
                </a:solidFill>
                <a:latin typeface="Aptos" panose="02110004020202020204"/>
              </a:rPr>
              <a:pPr defTabSz="1365676">
                <a:defRPr/>
              </a:pPr>
              <a:t>7</a:t>
            </a:fld>
            <a:endParaRPr lang="en-US" sz="2800">
              <a:solidFill>
                <a:prstClr val="black"/>
              </a:solidFill>
              <a:latin typeface="Aptos" panose="02110004020202020204"/>
            </a:endParaRPr>
          </a:p>
        </p:txBody>
      </p:sp>
    </p:spTree>
    <p:extLst>
      <p:ext uri="{BB962C8B-B14F-4D97-AF65-F5344CB8AC3E}">
        <p14:creationId xmlns:p14="http://schemas.microsoft.com/office/powerpoint/2010/main" val="795281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DA21D6-6B47-4B0A-AC3A-F2AB9081EFC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4507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Tania </a:t>
            </a:r>
          </a:p>
          <a:p>
            <a:r>
              <a:rPr lang="en-US" dirty="0"/>
              <a:t>shift from a facilities focus, to a lens of starting with students</a:t>
            </a:r>
          </a:p>
        </p:txBody>
      </p:sp>
      <p:sp>
        <p:nvSpPr>
          <p:cNvPr id="4" name="Slide Number Placeholder 3"/>
          <p:cNvSpPr>
            <a:spLocks noGrp="1"/>
          </p:cNvSpPr>
          <p:nvPr>
            <p:ph type="sldNum" sz="quarter" idx="5"/>
          </p:nvPr>
        </p:nvSpPr>
        <p:spPr/>
        <p:txBody>
          <a:bodyPr/>
          <a:lstStyle/>
          <a:p>
            <a:fld id="{E1F8B474-4BE4-43CA-BB63-D0C995A3854F}" type="slidenum">
              <a:rPr lang="en-US" smtClean="0"/>
              <a:t>9</a:t>
            </a:fld>
            <a:endParaRPr lang="en-US"/>
          </a:p>
        </p:txBody>
      </p:sp>
    </p:spTree>
    <p:extLst>
      <p:ext uri="{BB962C8B-B14F-4D97-AF65-F5344CB8AC3E}">
        <p14:creationId xmlns:p14="http://schemas.microsoft.com/office/powerpoint/2010/main" val="160429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FCCA-AFE7-BF62-D0BC-3FAEED7E94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141B01-B5C1-6981-0E45-A4EBBA6A9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25A8C-D4BC-327D-882E-A3279F2DEF74}"/>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B5770FCC-E0FE-2174-E317-D971B298C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63396-7EA5-6468-9B33-BDCF547082CF}"/>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200268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9087-1839-C92A-2A17-A8BB6D181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85E60-9575-B601-163B-569623CD55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1167E-96B2-35F1-E841-3A0BE86942C2}"/>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8ACF25AE-87DA-E281-E4F8-96DCA3C58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5ADEE-7927-96F8-EB1B-A5C29C8CD32B}"/>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25640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929DE0-5C61-CA44-2621-ACA69D4A8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2EF61-522E-6B12-AF2B-4440045DB4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073DD-CC83-FB95-5783-7E1BECDEC785}"/>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0EE37432-978E-6988-B105-9AEFEA9B0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1E894-27B1-6B14-99B6-AE2F205C36FE}"/>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3941414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EC88-9CDE-53B6-920F-8FC01E685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B2D5C-F205-1EBD-E72F-58BB41C92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B7B9-B5BF-FF12-A069-3C5730DD4D62}"/>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C26053F9-8022-4130-B572-1DC9C0A2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8A111-75E0-3084-60E5-E765A407E2D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5448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2BD4-FD75-E432-FF9F-8749FB774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A989A-385D-3632-F4B4-E5CF26555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65BA3-9A31-E469-5880-47F32BDF7AE4}"/>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C851AA57-F378-8168-5BF5-E969110D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5DEA6-FDFF-6853-9A6F-58DB28D58242}"/>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15086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C613-3E1D-0FB2-8CA1-5B322D068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AC67F2-756C-7895-364F-ECA0E02D73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A9045-3F2C-6F3E-3E4F-4304DD127ECF}"/>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35C8B22D-B8AD-3530-6141-D59EF65E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FA7E8-4C94-4F09-8F76-2BD3388E49DC}"/>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341216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89DF-072D-C81D-A1E3-62F00B02B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66B38-2C0E-C135-E920-276D89DB0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D115E-083E-8BAC-90E1-AA1488999E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8F6BB-4595-BC2E-B980-A0C355DB5507}"/>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6" name="Footer Placeholder 5">
            <a:extLst>
              <a:ext uri="{FF2B5EF4-FFF2-40B4-BE49-F238E27FC236}">
                <a16:creationId xmlns:a16="http://schemas.microsoft.com/office/drawing/2014/main" id="{025FC05D-1B61-A08F-21AD-2D528393D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A11A6-65C4-8EF1-CB4F-4AC3689253FA}"/>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274325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7F3-ECD4-76D2-BF9C-9470A4F2D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10C314-EA83-5C48-B1C0-FBEA895DC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F00C4-FE64-7991-AF93-1BE461290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02259-7A37-2CFC-41E4-1C7484AFF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9D43-E4C7-940F-02E4-81B005A8B0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7ED55C-90C4-739F-0A66-E812891170CC}"/>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8" name="Footer Placeholder 7">
            <a:extLst>
              <a:ext uri="{FF2B5EF4-FFF2-40B4-BE49-F238E27FC236}">
                <a16:creationId xmlns:a16="http://schemas.microsoft.com/office/drawing/2014/main" id="{4F1948B7-84F3-EE97-C632-13CF822EA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B55CF-35BC-EE56-27F7-5F1732031D0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58200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F6B5-5235-A8D8-7F15-0ADB1C026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AF09C-6CC0-7FF4-C196-0D52F33522C2}"/>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4" name="Footer Placeholder 3">
            <a:extLst>
              <a:ext uri="{FF2B5EF4-FFF2-40B4-BE49-F238E27FC236}">
                <a16:creationId xmlns:a16="http://schemas.microsoft.com/office/drawing/2014/main" id="{A7E0FD60-A3C9-A6DC-52CA-0AAFBFE18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B2B32-627C-E4F3-9A9B-6063AAC11DF3}"/>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56945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C0ACA-167A-835B-6F8D-8063702972E8}"/>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3" name="Footer Placeholder 2">
            <a:extLst>
              <a:ext uri="{FF2B5EF4-FFF2-40B4-BE49-F238E27FC236}">
                <a16:creationId xmlns:a16="http://schemas.microsoft.com/office/drawing/2014/main" id="{C616014E-7436-F3AD-955D-61E2CD2C1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B3E51-563D-FB95-00C5-0FC90D5A101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639439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71A9-4C9E-0B02-36D5-DCEE86B7A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508D3-373E-8F36-8A29-878FF9E9A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6B9AB-96C7-95C8-34B6-82A03D6FD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07DB3-F898-665B-5FA3-ECD6B7EE502B}"/>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6" name="Footer Placeholder 5">
            <a:extLst>
              <a:ext uri="{FF2B5EF4-FFF2-40B4-BE49-F238E27FC236}">
                <a16:creationId xmlns:a16="http://schemas.microsoft.com/office/drawing/2014/main" id="{C57106C6-C1C1-9F27-8087-931C337FB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866E-0CE8-E42F-CBB6-85B907580F8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63250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E710-8878-B447-8F72-BF76B8ADD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88B41-E166-413A-D206-6325BF3F4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08B9B-29BE-5446-B1F4-FE5C00EF0314}"/>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48F99424-604D-6BF6-1DA3-A5873930E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E0989-C2A8-31EB-3682-38D471DF7224}"/>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890951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2C7C-2DF6-33BF-0B5D-2E010886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C2E44-1C88-2F3E-756C-011F98C78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89269-B181-E576-8CDE-04128453B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D8C3E-28B7-922B-94B3-754142256FD0}"/>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6" name="Footer Placeholder 5">
            <a:extLst>
              <a:ext uri="{FF2B5EF4-FFF2-40B4-BE49-F238E27FC236}">
                <a16:creationId xmlns:a16="http://schemas.microsoft.com/office/drawing/2014/main" id="{682BF321-0330-8A72-E140-42337BB37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FA4E7-D55C-82DB-AF92-0E6FFD287B0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772614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93D7-FECF-A797-33B8-F9BF1CAA3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51320-27EE-AB4A-7750-24A8C7F6C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0907A-39F2-8519-A8C5-6E675589D972}"/>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F1CD91DC-13A0-8B80-B0C1-07E1C29D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FACAB-D237-2AB6-52F8-46815B31C42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02242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5CBB-B1D2-F792-A33D-8E9B436E9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6533AF-4408-04CD-4C46-4580C2BC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DDBF9-24F0-2CBA-91C2-F875B95D6F87}"/>
              </a:ext>
            </a:extLst>
          </p:cNvPr>
          <p:cNvSpPr>
            <a:spLocks noGrp="1"/>
          </p:cNvSpPr>
          <p:nvPr>
            <p:ph type="dt" sz="half" idx="10"/>
          </p:nvPr>
        </p:nvSpPr>
        <p:spPr/>
        <p:txBody>
          <a:body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FE5E42DE-BB54-A6B7-F8F4-51E4E054F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B975E-55E9-CB20-C206-BA917C9A0AE1}"/>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655567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0D1F43"/>
          </a:solidFill>
        </p:spPr>
        <p:txBody>
          <a:bodyPr wrap="square" lIns="0" tIns="0" rIns="0" bIns="0" rtlCol="0"/>
          <a:lstStyle/>
          <a:p>
            <a:endParaRPr/>
          </a:p>
        </p:txBody>
      </p:sp>
      <p:sp>
        <p:nvSpPr>
          <p:cNvPr id="2" name="Holder 2"/>
          <p:cNvSpPr>
            <a:spLocks noGrp="1"/>
          </p:cNvSpPr>
          <p:nvPr>
            <p:ph type="ctrTitle"/>
          </p:nvPr>
        </p:nvSpPr>
        <p:spPr>
          <a:xfrm>
            <a:off x="775503" y="2048814"/>
            <a:ext cx="7588884" cy="1013460"/>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0982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4472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35370" y="1498905"/>
            <a:ext cx="5082540" cy="3980815"/>
          </a:xfrm>
          <a:prstGeom prst="rect">
            <a:avLst/>
          </a:prstGeom>
        </p:spPr>
        <p:txBody>
          <a:bodyPr wrap="square" lIns="0" tIns="0" rIns="0" bIns="0">
            <a:spAutoFit/>
          </a:bodyPr>
          <a:lstStyle>
            <a:lvl1pPr>
              <a:defRPr sz="2200" b="0" i="0">
                <a:solidFill>
                  <a:schemeClr val="bg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155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0002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611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9B2D-CF1F-C099-9ED9-A9DDF92B0D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E7C80-02A9-D11D-DBE2-4163C9423D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165CB-997C-F236-3E71-CF2FA7394707}"/>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19C5A8DD-5FB5-A6C7-83E4-5FEB7D58F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692D4-2743-B5BE-F6FD-294FE8A5AA48}"/>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68449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233E-1E35-AE8A-185B-A03786B52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4C356-18D8-AAB9-5CA0-CA526587B2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F0D7BB-4681-4B8D-BFB7-C8BC096958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E7317-28B0-32D5-F118-2E7B3AB43359}"/>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6" name="Footer Placeholder 5">
            <a:extLst>
              <a:ext uri="{FF2B5EF4-FFF2-40B4-BE49-F238E27FC236}">
                <a16:creationId xmlns:a16="http://schemas.microsoft.com/office/drawing/2014/main" id="{F9443FC1-CAC7-4805-D786-420299F7B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AC676-63D4-B99E-74D5-56B2931C9EE6}"/>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2466376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7B2F-F0FA-AD4F-6B37-6828BB64A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20985B-1E65-484C-CB26-99B7D62BE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58A4F-009B-53B7-A7A7-1BB5AD3D9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04021-426F-FCF7-9E30-33D4864152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3DD89-26DF-8AD0-24AC-27C928137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2438FE-21E1-4D29-BC65-01001AC6B180}"/>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8" name="Footer Placeholder 7">
            <a:extLst>
              <a:ext uri="{FF2B5EF4-FFF2-40B4-BE49-F238E27FC236}">
                <a16:creationId xmlns:a16="http://schemas.microsoft.com/office/drawing/2014/main" id="{ACBAC9CB-5451-0788-2B3D-BA057F1DE3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365AB-61E1-0403-FB28-AC810E6B76C0}"/>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300919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0416-72FD-DDF7-0F01-5BA11AB687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79EC9-EF42-3873-A6C0-0A8A6FB81913}"/>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4" name="Footer Placeholder 3">
            <a:extLst>
              <a:ext uri="{FF2B5EF4-FFF2-40B4-BE49-F238E27FC236}">
                <a16:creationId xmlns:a16="http://schemas.microsoft.com/office/drawing/2014/main" id="{D2477EB4-AABF-EEF9-99AC-5FE96129A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241FC0-E31E-A8C1-C153-D633014B7FE3}"/>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13029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F3EF1-416E-8112-B7C1-62DABCE13B87}"/>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3" name="Footer Placeholder 2">
            <a:extLst>
              <a:ext uri="{FF2B5EF4-FFF2-40B4-BE49-F238E27FC236}">
                <a16:creationId xmlns:a16="http://schemas.microsoft.com/office/drawing/2014/main" id="{32CB3065-A7F0-4B82-E39C-42789A01EB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687419-9054-163A-2D6D-960F37C91210}"/>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161918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F972-1505-6553-AA53-366978A27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E4CC5-106B-0274-DFF7-1E18766BE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491947-F0EF-A846-869E-7E16EC7601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1DFDA-0CF1-B6CD-4436-68E5DB1C0D39}"/>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6" name="Footer Placeholder 5">
            <a:extLst>
              <a:ext uri="{FF2B5EF4-FFF2-40B4-BE49-F238E27FC236}">
                <a16:creationId xmlns:a16="http://schemas.microsoft.com/office/drawing/2014/main" id="{1AB5FA03-25EC-E039-EBE2-780FB9C76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17A148-071C-7181-09AD-CE60F7EB7D32}"/>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295272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EA02-5502-AAD5-1315-44AB525D3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9CBB1E-A6DB-8023-CC5A-CA55079E02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C99A8F-64E1-80B3-8705-D7A165883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EC953-F7A8-A50B-E9B9-CE642E4964B1}"/>
              </a:ext>
            </a:extLst>
          </p:cNvPr>
          <p:cNvSpPr>
            <a:spLocks noGrp="1"/>
          </p:cNvSpPr>
          <p:nvPr>
            <p:ph type="dt" sz="half" idx="10"/>
          </p:nvPr>
        </p:nvSpPr>
        <p:spPr/>
        <p:txBody>
          <a:bodyPr/>
          <a:lstStyle/>
          <a:p>
            <a:fld id="{C4EECE7A-9B6F-48C7-96D6-709AE84C37DA}" type="datetimeFigureOut">
              <a:rPr lang="en-US" smtClean="0"/>
              <a:t>3/21/2025</a:t>
            </a:fld>
            <a:endParaRPr lang="en-US"/>
          </a:p>
        </p:txBody>
      </p:sp>
      <p:sp>
        <p:nvSpPr>
          <p:cNvPr id="6" name="Footer Placeholder 5">
            <a:extLst>
              <a:ext uri="{FF2B5EF4-FFF2-40B4-BE49-F238E27FC236}">
                <a16:creationId xmlns:a16="http://schemas.microsoft.com/office/drawing/2014/main" id="{5DB3FB41-3C9E-15C4-3EB7-BB838DE38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30BEC0-A82C-759B-7400-C7EAFD460330}"/>
              </a:ext>
            </a:extLst>
          </p:cNvPr>
          <p:cNvSpPr>
            <a:spLocks noGrp="1"/>
          </p:cNvSpPr>
          <p:nvPr>
            <p:ph type="sldNum" sz="quarter" idx="12"/>
          </p:nvPr>
        </p:nvSpPr>
        <p:spPr/>
        <p:txBody>
          <a:bodyPr/>
          <a:lstStyle/>
          <a:p>
            <a:fld id="{75DFC696-3E06-49AF-BD09-EEF2EAB40BE2}" type="slidenum">
              <a:rPr lang="en-US" smtClean="0"/>
              <a:t>‹#›</a:t>
            </a:fld>
            <a:endParaRPr lang="en-US"/>
          </a:p>
        </p:txBody>
      </p:sp>
    </p:spTree>
    <p:extLst>
      <p:ext uri="{BB962C8B-B14F-4D97-AF65-F5344CB8AC3E}">
        <p14:creationId xmlns:p14="http://schemas.microsoft.com/office/powerpoint/2010/main" val="82697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79BC4-8A3D-A5B1-D1FA-9043150E9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5EF57-4ABE-28E3-10F8-C58D3A4D96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C8780-38CD-CB67-6451-2CBA90A85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EECE7A-9B6F-48C7-96D6-709AE84C37DA}" type="datetimeFigureOut">
              <a:rPr lang="en-US" smtClean="0"/>
              <a:t>3/21/2025</a:t>
            </a:fld>
            <a:endParaRPr lang="en-US"/>
          </a:p>
        </p:txBody>
      </p:sp>
      <p:sp>
        <p:nvSpPr>
          <p:cNvPr id="5" name="Footer Placeholder 4">
            <a:extLst>
              <a:ext uri="{FF2B5EF4-FFF2-40B4-BE49-F238E27FC236}">
                <a16:creationId xmlns:a16="http://schemas.microsoft.com/office/drawing/2014/main" id="{5916CE4C-CD69-C1F0-7FFD-157CE3C184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E31F37-98DB-B174-CDE8-6ABC2EC8F7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DFC696-3E06-49AF-BD09-EEF2EAB40BE2}" type="slidenum">
              <a:rPr lang="en-US" smtClean="0"/>
              <a:t>‹#›</a:t>
            </a:fld>
            <a:endParaRPr lang="en-US"/>
          </a:p>
        </p:txBody>
      </p:sp>
    </p:spTree>
    <p:extLst>
      <p:ext uri="{BB962C8B-B14F-4D97-AF65-F5344CB8AC3E}">
        <p14:creationId xmlns:p14="http://schemas.microsoft.com/office/powerpoint/2010/main" val="1956813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A8025-E463-E62B-3F42-661A35A0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D6029-C50E-68B0-24BD-03B7A70AA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25D8B-9C88-C2DF-DA7A-F88202DE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431576-E169-4A0E-B6B0-D823B3998DC3}" type="datetimeFigureOut">
              <a:rPr lang="en-US" smtClean="0"/>
              <a:t>3/21/2025</a:t>
            </a:fld>
            <a:endParaRPr lang="en-US"/>
          </a:p>
        </p:txBody>
      </p:sp>
      <p:sp>
        <p:nvSpPr>
          <p:cNvPr id="5" name="Footer Placeholder 4">
            <a:extLst>
              <a:ext uri="{FF2B5EF4-FFF2-40B4-BE49-F238E27FC236}">
                <a16:creationId xmlns:a16="http://schemas.microsoft.com/office/drawing/2014/main" id="{D9391BF1-9222-502A-AFD5-85E5F38EC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0CCE55-76B0-BAB5-BBBD-CD7E86562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2A0389-C101-48F8-836A-C7184A691743}" type="slidenum">
              <a:rPr lang="en-US" smtClean="0"/>
              <a:t>‹#›</a:t>
            </a:fld>
            <a:endParaRPr lang="en-US"/>
          </a:p>
        </p:txBody>
      </p:sp>
    </p:spTree>
    <p:extLst>
      <p:ext uri="{BB962C8B-B14F-4D97-AF65-F5344CB8AC3E}">
        <p14:creationId xmlns:p14="http://schemas.microsoft.com/office/powerpoint/2010/main" val="7918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699" y="445025"/>
            <a:ext cx="11568600" cy="572769"/>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a:xfrm>
            <a:off x="908050" y="1447700"/>
            <a:ext cx="7327900" cy="3168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39167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sv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sv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https://www.google.com/search?q=youtube+15+minute+timer+jazz+music&amp;rlz=1C1GCGB_enUS1153US1153&amp;oq=youtube+15+minute+timer+jazz+music&amp;gs_lcrp=EgZjaHJvbWUyCQgAEEUYORigATIHCAEQIRirAjIHCAIQIRirAjIHCAMQIRifBdIBCDg3NjZqMGo5qAIAsAIB&amp;sourceid=chrome&amp;ie=UTF-8#fpstate=ive&amp;vld=cid:7dd67c2d,vid:iB5EMvPbCh4,st: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9.jpg"/><Relationship Id="rId7" Type="http://schemas.openxmlformats.org/officeDocument/2006/relationships/diagramQuickStyle" Target="../diagrams/quickStyle6.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png"/><Relationship Id="rId9" Type="http://schemas.microsoft.com/office/2007/relationships/diagramDrawing" Target="../diagrams/drawing6.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group of Mt. SAC students walking together and talking about an assignment">
            <a:extLst>
              <a:ext uri="{FF2B5EF4-FFF2-40B4-BE49-F238E27FC236}">
                <a16:creationId xmlns:a16="http://schemas.microsoft.com/office/drawing/2014/main" id="{733A040E-0398-02BF-4866-645EAAA1F184}"/>
              </a:ext>
            </a:extLst>
          </p:cNvPr>
          <p:cNvPicPr>
            <a:picLocks noChangeAspect="1"/>
          </p:cNvPicPr>
          <p:nvPr/>
        </p:nvPicPr>
        <p:blipFill>
          <a:blip r:embed="rId3"/>
          <a:stretch>
            <a:fillRect/>
          </a:stretch>
        </p:blipFill>
        <p:spPr>
          <a:xfrm>
            <a:off x="5888736" y="0"/>
            <a:ext cx="6303264" cy="6858000"/>
          </a:xfrm>
          <a:prstGeom prst="rect">
            <a:avLst/>
          </a:prstGeom>
        </p:spPr>
      </p:pic>
      <p:sp>
        <p:nvSpPr>
          <p:cNvPr id="6" name="Title 5">
            <a:extLst>
              <a:ext uri="{FF2B5EF4-FFF2-40B4-BE49-F238E27FC236}">
                <a16:creationId xmlns:a16="http://schemas.microsoft.com/office/drawing/2014/main" id="{6EA6F718-EBF0-49EE-5290-5186A7E00744}"/>
              </a:ext>
            </a:extLst>
          </p:cNvPr>
          <p:cNvSpPr txBox="1">
            <a:spLocks noGrp="1"/>
          </p:cNvSpPr>
          <p:nvPr>
            <p:ph type="title" idx="4294967295"/>
          </p:nvPr>
        </p:nvSpPr>
        <p:spPr>
          <a:xfrm>
            <a:off x="179958" y="3454008"/>
            <a:ext cx="5418908" cy="22467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venir" panose="020B0503020203020204"/>
                <a:ea typeface="Verdana" panose="020B0604030504040204" pitchFamily="34" charset="0"/>
                <a:cs typeface="+mn-cs"/>
              </a:rPr>
              <a:t>Spring 2025</a:t>
            </a:r>
            <a:br>
              <a:rPr lang="en-US" sz="4000" b="1" dirty="0">
                <a:solidFill>
                  <a:prstClr val="white"/>
                </a:solidFill>
                <a:latin typeface="Avenir" panose="020B0503020203020204"/>
                <a:ea typeface="Verdana" panose="020B0604030504040204" pitchFamily="34" charset="0"/>
                <a:cs typeface="+mn-cs"/>
              </a:rPr>
            </a:br>
            <a:r>
              <a:rPr lang="en-US" sz="4000" b="1" dirty="0">
                <a:solidFill>
                  <a:prstClr val="white"/>
                </a:solidFill>
                <a:latin typeface="Avenir" panose="020B0503020203020204"/>
                <a:ea typeface="Verdana" panose="020B0604030504040204" pitchFamily="34" charset="0"/>
                <a:cs typeface="+mn-cs"/>
              </a:rPr>
              <a:t>Joint Planning Summit</a:t>
            </a:r>
            <a:br>
              <a:rPr lang="en-US" sz="2000" b="1" dirty="0">
                <a:solidFill>
                  <a:prstClr val="white"/>
                </a:solidFill>
                <a:latin typeface="Avenir" panose="020B0503020203020204"/>
                <a:ea typeface="Verdana" panose="020B0604030504040204" pitchFamily="34" charset="0"/>
                <a:cs typeface="+mn-cs"/>
              </a:rPr>
            </a:br>
            <a:br>
              <a:rPr lang="en-US" sz="2000" b="1" dirty="0">
                <a:solidFill>
                  <a:prstClr val="white"/>
                </a:solidFill>
                <a:latin typeface="Avenir" panose="020B0503020203020204"/>
                <a:ea typeface="Verdana" panose="020B0604030504040204" pitchFamily="34" charset="0"/>
                <a:cs typeface="+mn-cs"/>
              </a:rPr>
            </a:br>
            <a:br>
              <a:rPr lang="en-US" sz="2000" b="1" dirty="0">
                <a:solidFill>
                  <a:prstClr val="white"/>
                </a:solidFill>
                <a:latin typeface="Avenir" panose="020B0503020203020204"/>
                <a:ea typeface="Verdana" panose="020B0604030504040204" pitchFamily="34" charset="0"/>
                <a:cs typeface="+mn-cs"/>
              </a:rPr>
            </a:br>
            <a:r>
              <a:rPr lang="en-US" sz="2000" b="1" dirty="0">
                <a:solidFill>
                  <a:prstClr val="white"/>
                </a:solidFill>
                <a:latin typeface="Avenir" panose="020B0503020203020204"/>
                <a:ea typeface="Verdana" panose="020B0604030504040204" pitchFamily="34" charset="0"/>
                <a:cs typeface="+mn-cs"/>
              </a:rPr>
              <a:t>March 21, 2025</a:t>
            </a:r>
            <a:endParaRPr kumimoji="0" lang="en-US" sz="20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pic>
        <p:nvPicPr>
          <p:cNvPr id="2" name="Picture 1" descr="Mt. SAC 2035 logo">
            <a:extLst>
              <a:ext uri="{FF2B5EF4-FFF2-40B4-BE49-F238E27FC236}">
                <a16:creationId xmlns:a16="http://schemas.microsoft.com/office/drawing/2014/main" id="{78B8FBE8-6239-BDB1-CC3B-CEF6378B5965}"/>
              </a:ext>
            </a:extLst>
          </p:cNvPr>
          <p:cNvPicPr>
            <a:picLocks noChangeAspect="1"/>
          </p:cNvPicPr>
          <p:nvPr/>
        </p:nvPicPr>
        <p:blipFill>
          <a:blip r:embed="rId4"/>
          <a:stretch>
            <a:fillRect/>
          </a:stretch>
        </p:blipFill>
        <p:spPr>
          <a:xfrm>
            <a:off x="685800" y="281599"/>
            <a:ext cx="4407224" cy="2880701"/>
          </a:xfrm>
          <a:prstGeom prst="rect">
            <a:avLst/>
          </a:prstGeom>
        </p:spPr>
      </p:pic>
    </p:spTree>
    <p:extLst>
      <p:ext uri="{BB962C8B-B14F-4D97-AF65-F5344CB8AC3E}">
        <p14:creationId xmlns:p14="http://schemas.microsoft.com/office/powerpoint/2010/main" val="677228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emale Mt. SAC Graduate with Mortar Board Cap.">
            <a:extLst>
              <a:ext uri="{FF2B5EF4-FFF2-40B4-BE49-F238E27FC236}">
                <a16:creationId xmlns:a16="http://schemas.microsoft.com/office/drawing/2014/main" id="{F46A447F-13A1-1F8B-D90D-0B8F24CF8580}"/>
              </a:ext>
            </a:extLst>
          </p:cNvPr>
          <p:cNvPicPr>
            <a:picLocks noChangeAspect="1"/>
          </p:cNvPicPr>
          <p:nvPr/>
        </p:nvPicPr>
        <p:blipFill>
          <a:blip r:embed="rId3">
            <a:extLst>
              <a:ext uri="{28A0092B-C50C-407E-A947-70E740481C1C}">
                <a14:useLocalDpi xmlns:a14="http://schemas.microsoft.com/office/drawing/2010/main" val="0"/>
              </a:ext>
            </a:extLst>
          </a:blip>
          <a:srcRect t="18599" b="18599"/>
          <a:stretch/>
        </p:blipFill>
        <p:spPr>
          <a:xfrm>
            <a:off x="7493870" y="1402761"/>
            <a:ext cx="4119194" cy="4430541"/>
          </a:xfrm>
          <a:prstGeom prst="rect">
            <a:avLst/>
          </a:prstGeom>
        </p:spPr>
      </p:pic>
      <p:sp>
        <p:nvSpPr>
          <p:cNvPr id="3" name="Rectangle 2">
            <a:extLst>
              <a:ext uri="{FF2B5EF4-FFF2-40B4-BE49-F238E27FC236}">
                <a16:creationId xmlns:a16="http://schemas.microsoft.com/office/drawing/2014/main" id="{D544A2E3-9984-CDE6-D9F6-6D6918CCAE7E}"/>
              </a:ext>
              <a:ext uri="{C183D7F6-B498-43B3-948B-1728B52AA6E4}">
                <adec:decorative xmlns:adec="http://schemas.microsoft.com/office/drawing/2017/decorative" val="1"/>
              </a:ext>
            </a:extLst>
          </p:cNvPr>
          <p:cNvSpPr/>
          <p:nvPr/>
        </p:nvSpPr>
        <p:spPr>
          <a:xfrm>
            <a:off x="6096000" y="1402761"/>
            <a:ext cx="5128104" cy="4668139"/>
          </a:xfrm>
          <a:prstGeom prst="rect">
            <a:avLst/>
          </a:prstGeom>
          <a:gradFill flip="none" rotWithShape="1">
            <a:gsLst>
              <a:gs pos="29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4"/>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Our Common Purpose: Equitable Student Success</a:t>
            </a:r>
          </a:p>
        </p:txBody>
      </p:sp>
      <p:sp>
        <p:nvSpPr>
          <p:cNvPr id="8" name="Content Placeholder 9">
            <a:extLst>
              <a:ext uri="{FF2B5EF4-FFF2-40B4-BE49-F238E27FC236}">
                <a16:creationId xmlns:a16="http://schemas.microsoft.com/office/drawing/2014/main" id="{8FDF1BD8-CEE2-429A-B7C0-91EA2AB4712E}"/>
              </a:ext>
            </a:extLst>
          </p:cNvPr>
          <p:cNvSpPr txBox="1">
            <a:spLocks/>
          </p:cNvSpPr>
          <p:nvPr/>
        </p:nvSpPr>
        <p:spPr>
          <a:xfrm>
            <a:off x="129710" y="1035190"/>
            <a:ext cx="7364160" cy="54032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i="0" dirty="0">
                <a:solidFill>
                  <a:srgbClr val="242424"/>
                </a:solidFill>
                <a:effectLst/>
                <a:latin typeface="Aptos" panose="020B0004020202020204" pitchFamily="34" charset="0"/>
              </a:rPr>
              <a:t>Chancellors Office</a:t>
            </a:r>
          </a:p>
          <a:p>
            <a:pPr marL="0" indent="0">
              <a:buNone/>
            </a:pPr>
            <a:r>
              <a:rPr lang="en-US" dirty="0">
                <a:solidFill>
                  <a:srgbClr val="242424"/>
                </a:solidFill>
                <a:latin typeface="Aptos" panose="020B0004020202020204" pitchFamily="34" charset="0"/>
              </a:rPr>
              <a:t>“W</a:t>
            </a:r>
            <a:r>
              <a:rPr lang="en-US" b="0" i="0" dirty="0">
                <a:solidFill>
                  <a:srgbClr val="242424"/>
                </a:solidFill>
                <a:effectLst/>
                <a:latin typeface="Aptos" panose="020B0004020202020204" pitchFamily="34" charset="0"/>
              </a:rPr>
              <a:t>e want to reaffirm that California’s community colleges remain steadfast in our mission: </a:t>
            </a:r>
            <a:r>
              <a:rPr lang="en-US" i="0" dirty="0">
                <a:solidFill>
                  <a:srgbClr val="242424"/>
                </a:solidFill>
                <a:effectLst/>
                <a:latin typeface="Aptos" panose="020B0004020202020204" pitchFamily="34" charset="0"/>
              </a:rPr>
              <a:t>every student belongs here, and their privacy and well-being are our priority.”</a:t>
            </a:r>
          </a:p>
          <a:p>
            <a:pPr marL="0" indent="0">
              <a:buNone/>
            </a:pPr>
            <a:endParaRPr lang="en-US" sz="2000" b="1" dirty="0">
              <a:solidFill>
                <a:srgbClr val="242424"/>
              </a:solidFill>
              <a:latin typeface="Aptos" panose="020B0004020202020204" pitchFamily="34" charset="0"/>
            </a:endParaRPr>
          </a:p>
          <a:p>
            <a:pPr marL="0" indent="0">
              <a:buNone/>
            </a:pPr>
            <a:r>
              <a:rPr lang="en-US" b="1" dirty="0">
                <a:solidFill>
                  <a:srgbClr val="242424"/>
                </a:solidFill>
                <a:latin typeface="Aptos" panose="020B0004020202020204" pitchFamily="34" charset="0"/>
              </a:rPr>
              <a:t>ASCCC President’s March Update</a:t>
            </a:r>
          </a:p>
          <a:p>
            <a:pPr marL="0" indent="0">
              <a:buNone/>
            </a:pPr>
            <a:r>
              <a:rPr lang="en-US" dirty="0">
                <a:solidFill>
                  <a:srgbClr val="242424"/>
                </a:solidFill>
                <a:latin typeface="Aptos" panose="020B0004020202020204" pitchFamily="34" charset="0"/>
              </a:rPr>
              <a:t>“It is imperative that we all work to welcome and support students in our teaching, counseling, library, and campus spaces, continue work to use culturally affirming practices, and acknowledge historical and lived experiences of diverse populations.”</a:t>
            </a:r>
            <a:endParaRPr lang="en-US" dirty="0"/>
          </a:p>
          <a:p>
            <a:pPr marL="0" marR="0" lvl="0" indent="0" algn="ctr"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endParaRPr kumimoji="0" lang="en-US" sz="5500" b="0" i="0" u="none" strike="noStrike" kern="1200" cap="none" spc="0" normalizeH="0" baseline="0" noProof="0" dirty="0">
              <a:ln>
                <a:noFill/>
              </a:ln>
              <a:solidFill>
                <a:srgbClr val="333333"/>
              </a:solidFill>
              <a:effectLst/>
              <a:uLnTx/>
              <a:uFillTx/>
              <a:latin typeface="Aptos Display" panose="020B0004020202020204" pitchFamily="34" charset="0"/>
              <a:ea typeface="+mn-ea"/>
              <a:cs typeface="+mn-cs"/>
            </a:endParaRPr>
          </a:p>
        </p:txBody>
      </p:sp>
    </p:spTree>
    <p:extLst>
      <p:ext uri="{BB962C8B-B14F-4D97-AF65-F5344CB8AC3E}">
        <p14:creationId xmlns:p14="http://schemas.microsoft.com/office/powerpoint/2010/main" val="97639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Defining Equity and Equity-Minded Planning Principles</a:t>
            </a:r>
          </a:p>
        </p:txBody>
      </p:sp>
      <p:sp>
        <p:nvSpPr>
          <p:cNvPr id="4" name="TextBox 3">
            <a:extLst>
              <a:ext uri="{FF2B5EF4-FFF2-40B4-BE49-F238E27FC236}">
                <a16:creationId xmlns:a16="http://schemas.microsoft.com/office/drawing/2014/main" id="{7B93CEBF-DA5B-103F-C54D-181E0310DFC3}"/>
              </a:ext>
            </a:extLst>
          </p:cNvPr>
          <p:cNvSpPr txBox="1"/>
          <p:nvPr/>
        </p:nvSpPr>
        <p:spPr>
          <a:xfrm>
            <a:off x="935737" y="1524000"/>
            <a:ext cx="4495800" cy="1696156"/>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EQUITY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Equity means Mt. SAC provides every student with a college experience that gives them the conditions to develop their full academic and social potential.</a:t>
            </a:r>
          </a:p>
        </p:txBody>
      </p:sp>
      <p:sp>
        <p:nvSpPr>
          <p:cNvPr id="5" name="TextBox 4">
            <a:extLst>
              <a:ext uri="{FF2B5EF4-FFF2-40B4-BE49-F238E27FC236}">
                <a16:creationId xmlns:a16="http://schemas.microsoft.com/office/drawing/2014/main" id="{698B2F71-3303-D24B-204B-7B19F9BD762E}"/>
              </a:ext>
            </a:extLst>
          </p:cNvPr>
          <p:cNvSpPr txBox="1"/>
          <p:nvPr/>
        </p:nvSpPr>
        <p:spPr>
          <a:xfrm>
            <a:off x="935737" y="3505200"/>
            <a:ext cx="4800600" cy="2492990"/>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INEQUITY</a:t>
            </a: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sysClr val="windowText" lastClr="000000"/>
                </a:solidFill>
                <a:effectLst/>
                <a:uLnTx/>
                <a:uFillTx/>
                <a:latin typeface="Segoe UI"/>
                <a:ea typeface="Aptos" panose="020B0004020202020204" pitchFamily="34" charset="0"/>
                <a:cs typeface="Segoe UI"/>
              </a:rPr>
              <a:t>Inequity means student groups are significantly more likely have adverse experiences and outcomes based on racial, cultural, economic, and social factors, including less funding and learning environments that are less innovative and culturally unresponsive.</a:t>
            </a:r>
          </a:p>
        </p:txBody>
      </p:sp>
      <p:cxnSp>
        <p:nvCxnSpPr>
          <p:cNvPr id="6" name="Straight Connector 5">
            <a:extLst>
              <a:ext uri="{FF2B5EF4-FFF2-40B4-BE49-F238E27FC236}">
                <a16:creationId xmlns:a16="http://schemas.microsoft.com/office/drawing/2014/main" id="{AFA1207B-563F-15C4-F550-854FB0161969}"/>
              </a:ext>
              <a:ext uri="{C183D7F6-B498-43B3-948B-1728B52AA6E4}">
                <adec:decorative xmlns:adec="http://schemas.microsoft.com/office/drawing/2017/decorative" val="1"/>
              </a:ext>
            </a:extLst>
          </p:cNvPr>
          <p:cNvCxnSpPr>
            <a:cxnSpLocks/>
          </p:cNvCxnSpPr>
          <p:nvPr/>
        </p:nvCxnSpPr>
        <p:spPr>
          <a:xfrm>
            <a:off x="5867400" y="1367589"/>
            <a:ext cx="0" cy="507093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160FC4-6658-6D1E-8CEA-24463836164F}"/>
              </a:ext>
            </a:extLst>
          </p:cNvPr>
          <p:cNvSpPr txBox="1"/>
          <p:nvPr/>
        </p:nvSpPr>
        <p:spPr>
          <a:xfrm>
            <a:off x="6367112" y="1524000"/>
            <a:ext cx="5215288" cy="304769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EQUITY-MINDED</a:t>
            </a:r>
            <a:endPar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Engages historically and currently underrepresented students where they are, empowering them with identifying problems, imagining futures, and making decisions.</a:t>
            </a:r>
          </a:p>
          <a:p>
            <a:pPr marL="342900" marR="0" lvl="0" indent="-342900" defTabSz="91440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Actively confronts inequities present in student experiences and outcomes, policy and practices, and neighborhoods.</a:t>
            </a:r>
          </a:p>
        </p:txBody>
      </p:sp>
    </p:spTree>
    <p:extLst>
      <p:ext uri="{BB962C8B-B14F-4D97-AF65-F5344CB8AC3E}">
        <p14:creationId xmlns:p14="http://schemas.microsoft.com/office/powerpoint/2010/main" val="411691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Defining Healing-Centered Principles</a:t>
            </a:r>
          </a:p>
        </p:txBody>
      </p:sp>
      <p:cxnSp>
        <p:nvCxnSpPr>
          <p:cNvPr id="5" name="Straight Connector 4">
            <a:extLst>
              <a:ext uri="{FF2B5EF4-FFF2-40B4-BE49-F238E27FC236}">
                <a16:creationId xmlns:a16="http://schemas.microsoft.com/office/drawing/2014/main" id="{9E9BD82B-5603-068C-1D2C-772A427C1691}"/>
              </a:ext>
              <a:ext uri="{C183D7F6-B498-43B3-948B-1728B52AA6E4}">
                <adec:decorative xmlns:adec="http://schemas.microsoft.com/office/drawing/2017/decorative" val="1"/>
              </a:ext>
            </a:extLst>
          </p:cNvPr>
          <p:cNvCxnSpPr/>
          <p:nvPr/>
        </p:nvCxnSpPr>
        <p:spPr>
          <a:xfrm>
            <a:off x="5867400" y="1367589"/>
            <a:ext cx="76200" cy="51094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3AD9BC-F825-C851-F7FB-DE92BAFEDC27}"/>
              </a:ext>
            </a:extLst>
          </p:cNvPr>
          <p:cNvSpPr txBox="1"/>
          <p:nvPr/>
        </p:nvSpPr>
        <p:spPr>
          <a:xfrm>
            <a:off x="926431" y="1536834"/>
            <a:ext cx="4495800" cy="2769989"/>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HEALING-CENTERED</a:t>
            </a:r>
          </a:p>
          <a:p>
            <a:pPr>
              <a:buSzPts val="1000"/>
              <a:tabLst>
                <a:tab pos="457200" algn="l"/>
              </a:tabLst>
            </a:pPr>
            <a:r>
              <a:rPr lang="en-US" kern="100" dirty="0">
                <a:latin typeface="Segoe UI"/>
                <a:cs typeface="Segoe UI"/>
              </a:rPr>
              <a:t>Healing Centered Engagement is an asset-based and culturally-rooted approach to healing and well-being for people of color. </a:t>
            </a:r>
          </a:p>
          <a:p>
            <a:pPr>
              <a:buSzPts val="1000"/>
              <a:tabLst>
                <a:tab pos="457200" algn="l"/>
              </a:tabLst>
            </a:pPr>
            <a:endParaRPr lang="en-US" kern="100" dirty="0">
              <a:latin typeface="Segoe UI"/>
              <a:cs typeface="Segoe UI"/>
            </a:endParaRPr>
          </a:p>
          <a:p>
            <a:pPr>
              <a:buSzPts val="1000"/>
              <a:tabLst>
                <a:tab pos="457200" algn="l"/>
              </a:tabLst>
            </a:pPr>
            <a:r>
              <a:rPr lang="en-US" kern="100" dirty="0">
                <a:latin typeface="Segoe UI"/>
                <a:cs typeface="Segoe UI"/>
              </a:rPr>
              <a:t>The term was coined by Dr. Shawn </a:t>
            </a:r>
            <a:r>
              <a:rPr lang="en-US" kern="100" dirty="0" err="1">
                <a:latin typeface="Segoe UI"/>
                <a:cs typeface="Segoe UI"/>
              </a:rPr>
              <a:t>Ginwright</a:t>
            </a:r>
            <a:r>
              <a:rPr lang="en-US" kern="100" dirty="0">
                <a:latin typeface="Segoe UI"/>
                <a:cs typeface="Segoe UI"/>
              </a:rPr>
              <a:t> in 2018, and is based on more than 30 years of research and practice.</a:t>
            </a:r>
          </a:p>
          <a:p>
            <a:pPr marR="0" lvl="0">
              <a:spcBef>
                <a:spcPts val="0"/>
              </a:spcBef>
              <a:spcAft>
                <a:spcPts val="0"/>
              </a:spcAft>
              <a:buSzPts val="1000"/>
              <a:tabLst>
                <a:tab pos="457200" algn="l"/>
              </a:tabLst>
            </a:pPr>
            <a:endParaRPr lang="en-US" kern="100" dirty="0">
              <a:latin typeface="Segoe UI"/>
              <a:cs typeface="Segoe UI"/>
            </a:endParaRPr>
          </a:p>
        </p:txBody>
      </p:sp>
      <p:sp>
        <p:nvSpPr>
          <p:cNvPr id="7" name="TextBox 6">
            <a:extLst>
              <a:ext uri="{FF2B5EF4-FFF2-40B4-BE49-F238E27FC236}">
                <a16:creationId xmlns:a16="http://schemas.microsoft.com/office/drawing/2014/main" id="{9519E073-D5F7-94CF-CFE3-49204D3CC390}"/>
              </a:ext>
            </a:extLst>
          </p:cNvPr>
          <p:cNvSpPr txBox="1"/>
          <p:nvPr/>
        </p:nvSpPr>
        <p:spPr>
          <a:xfrm>
            <a:off x="6367112" y="1524000"/>
            <a:ext cx="5215288"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lang="en-US" sz="2000" b="1" kern="100" dirty="0">
                <a:solidFill>
                  <a:srgbClr val="A02B93"/>
                </a:solidFill>
                <a:latin typeface="Segoe UI" panose="020B0502040204020203" pitchFamily="34" charset="0"/>
                <a:ea typeface="Aptos" panose="020B0004020202020204" pitchFamily="34" charset="0"/>
                <a:cs typeface="Segoe UI" panose="020B0502040204020203" pitchFamily="34" charset="0"/>
              </a:rPr>
              <a:t>HEALING-CENTERED</a:t>
            </a:r>
            <a:endPar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endParaRPr>
          </a:p>
          <a:p>
            <a:pPr>
              <a:spcAft>
                <a:spcPts val="1200"/>
              </a:spcAft>
              <a:defRPr/>
            </a:pPr>
            <a:r>
              <a:rPr lang="en-US" sz="2000" kern="100" dirty="0">
                <a:latin typeface="Segoe UI"/>
                <a:cs typeface="Segoe UI"/>
              </a:rPr>
              <a:t>Healing-centered planning recognizes the assets of students from disproportionately impacted groups and prioritizes their success in institutional goal-setting and decision-making</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2000" b="1" i="0" u="none" strike="noStrike" kern="10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408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t. SAC 2035 logo">
            <a:extLst>
              <a:ext uri="{FF2B5EF4-FFF2-40B4-BE49-F238E27FC236}">
                <a16:creationId xmlns:a16="http://schemas.microsoft.com/office/drawing/2014/main" id="{91A6CE19-7C0C-0F58-EB04-7F4F1E101F87}"/>
              </a:ext>
            </a:extLst>
          </p:cNvPr>
          <p:cNvPicPr>
            <a:picLocks noChangeAspect="1"/>
          </p:cNvPicPr>
          <p:nvPr/>
        </p:nvPicPr>
        <p:blipFill>
          <a:blip r:embed="rId3"/>
          <a:stretch>
            <a:fillRect/>
          </a:stretch>
        </p:blipFill>
        <p:spPr>
          <a:xfrm>
            <a:off x="11224104" y="202916"/>
            <a:ext cx="777920" cy="508473"/>
          </a:xfrm>
          <a:prstGeom prst="rect">
            <a:avLst/>
          </a:prstGeom>
        </p:spPr>
      </p:pic>
      <p:sp>
        <p:nvSpPr>
          <p:cNvPr id="6" name="Rectangle 5">
            <a:extLst>
              <a:ext uri="{FF2B5EF4-FFF2-40B4-BE49-F238E27FC236}">
                <a16:creationId xmlns:a16="http://schemas.microsoft.com/office/drawing/2014/main" id="{B2E7EEC1-42E3-D6B6-82CC-2D489100EE85}"/>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l" rtl="0">
              <a:spcBef>
                <a:spcPts val="605"/>
              </a:spcBef>
              <a:buClr>
                <a:prstClr val="black"/>
              </a:buClr>
              <a:buSzPts val="2800"/>
            </a:pPr>
            <a:endParaRPr lang="en-US" sz="2300" b="1" kern="1200">
              <a:solidFill>
                <a:prstClr val="white"/>
              </a:solidFill>
              <a:latin typeface="Century Gothic" panose="020B0502020202020204" pitchFamily="34" charset="0"/>
              <a:ea typeface="+mj-ea"/>
              <a:cs typeface="Arial"/>
            </a:endParaRPr>
          </a:p>
        </p:txBody>
      </p:sp>
      <p:sp>
        <p:nvSpPr>
          <p:cNvPr id="9" name="object 2">
            <a:extLst>
              <a:ext uri="{FF2B5EF4-FFF2-40B4-BE49-F238E27FC236}">
                <a16:creationId xmlns:a16="http://schemas.microsoft.com/office/drawing/2014/main" id="{AD771D0B-D134-4A93-2FD1-9FB61A9C3707}"/>
              </a:ext>
            </a:extLst>
          </p:cNvPr>
          <p:cNvSpPr txBox="1">
            <a:spLocks noGrp="1"/>
          </p:cNvSpPr>
          <p:nvPr>
            <p:ph type="title"/>
          </p:nvPr>
        </p:nvSpPr>
        <p:spPr>
          <a:xfrm>
            <a:off x="393485" y="91406"/>
            <a:ext cx="1051560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Equity-Minded and Healing-Centered Planning</a:t>
            </a:r>
          </a:p>
        </p:txBody>
      </p:sp>
      <p:graphicFrame>
        <p:nvGraphicFramePr>
          <p:cNvPr id="12" name="Diagram 11" descr="Prioritizes the success of students from disproportionately impacted groups in institutional goal-setting and decision-making&#10;Designs programs and spaces that contribute to students’ sense of belonging, validation, engagement, receptivity, and success&#10;Eliminates institutional policies, embedded practices, and systemic barriers that have enabled inequity to exist and persist.&#10;">
            <a:extLst>
              <a:ext uri="{FF2B5EF4-FFF2-40B4-BE49-F238E27FC236}">
                <a16:creationId xmlns:a16="http://schemas.microsoft.com/office/drawing/2014/main" id="{E2FBDA4F-5930-C8D8-A97F-6F3019D55398}"/>
              </a:ext>
            </a:extLst>
          </p:cNvPr>
          <p:cNvGraphicFramePr/>
          <p:nvPr>
            <p:extLst>
              <p:ext uri="{D42A27DB-BD31-4B8C-83A1-F6EECF244321}">
                <p14:modId xmlns:p14="http://schemas.microsoft.com/office/powerpoint/2010/main" val="2819464825"/>
              </p:ext>
            </p:extLst>
          </p:nvPr>
        </p:nvGraphicFramePr>
        <p:xfrm>
          <a:off x="546100" y="846666"/>
          <a:ext cx="11074400" cy="5846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041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diverse group of Mt. SAC students posing for a photo&#10;&#10;">
            <a:extLst>
              <a:ext uri="{FF2B5EF4-FFF2-40B4-BE49-F238E27FC236}">
                <a16:creationId xmlns:a16="http://schemas.microsoft.com/office/drawing/2014/main" id="{D977384B-C048-4806-2643-4215904D1BE0}"/>
              </a:ext>
            </a:extLst>
          </p:cNvPr>
          <p:cNvPicPr>
            <a:picLocks noChangeAspect="1"/>
          </p:cNvPicPr>
          <p:nvPr/>
        </p:nvPicPr>
        <p:blipFill>
          <a:blip r:embed="rId3">
            <a:extLst>
              <a:ext uri="{28A0092B-C50C-407E-A947-70E740481C1C}">
                <a14:useLocalDpi xmlns:a14="http://schemas.microsoft.com/office/drawing/2010/main" val="0"/>
              </a:ext>
            </a:extLst>
          </a:blip>
          <a:srcRect t="8609" b="8609"/>
          <a:stretch/>
        </p:blipFill>
        <p:spPr>
          <a:xfrm>
            <a:off x="5888421" y="0"/>
            <a:ext cx="6303579" cy="6858000"/>
          </a:xfrm>
          <a:prstGeom prst="rect">
            <a:avLst/>
          </a:prstGeom>
        </p:spPr>
      </p:pic>
      <p:sp>
        <p:nvSpPr>
          <p:cNvPr id="3" name="Title 2">
            <a:extLst>
              <a:ext uri="{FF2B5EF4-FFF2-40B4-BE49-F238E27FC236}">
                <a16:creationId xmlns:a16="http://schemas.microsoft.com/office/drawing/2014/main" id="{BCA00C4E-CF10-84F8-D963-391AFBFF1BFB}"/>
              </a:ext>
            </a:extLst>
          </p:cNvPr>
          <p:cNvSpPr txBox="1">
            <a:spLocks noGrp="1"/>
          </p:cNvSpPr>
          <p:nvPr>
            <p:ph type="title" idx="4294967295"/>
          </p:nvPr>
        </p:nvSpPr>
        <p:spPr>
          <a:xfrm>
            <a:off x="277211" y="3733800"/>
            <a:ext cx="53340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PROCESS AND TIMELINE</a:t>
            </a:r>
            <a:endParaRPr kumimoji="0" lang="en-US" sz="14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pic>
        <p:nvPicPr>
          <p:cNvPr id="4" name="Picture 3" descr="Mt. SAC 2035 logo">
            <a:extLst>
              <a:ext uri="{FF2B5EF4-FFF2-40B4-BE49-F238E27FC236}">
                <a16:creationId xmlns:a16="http://schemas.microsoft.com/office/drawing/2014/main" id="{F7B273E0-24FC-AC81-9D45-5F01844ABABB}"/>
              </a:ext>
            </a:extLst>
          </p:cNvPr>
          <p:cNvPicPr>
            <a:picLocks noChangeAspect="1"/>
          </p:cNvPicPr>
          <p:nvPr/>
        </p:nvPicPr>
        <p:blipFill>
          <a:blip r:embed="rId4"/>
          <a:stretch>
            <a:fillRect/>
          </a:stretch>
        </p:blipFill>
        <p:spPr>
          <a:xfrm>
            <a:off x="685800" y="281599"/>
            <a:ext cx="4407224" cy="2880701"/>
          </a:xfrm>
          <a:prstGeom prst="rect">
            <a:avLst/>
          </a:prstGeom>
        </p:spPr>
      </p:pic>
    </p:spTree>
    <p:extLst>
      <p:ext uri="{BB962C8B-B14F-4D97-AF65-F5344CB8AC3E}">
        <p14:creationId xmlns:p14="http://schemas.microsoft.com/office/powerpoint/2010/main" val="400511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 SAC 2035 logo">
            <a:extLst>
              <a:ext uri="{FF2B5EF4-FFF2-40B4-BE49-F238E27FC236}">
                <a16:creationId xmlns:a16="http://schemas.microsoft.com/office/drawing/2014/main" id="{D75BFDFB-7873-9109-3AB5-F760DCF90EE5}"/>
              </a:ext>
            </a:extLst>
          </p:cNvPr>
          <p:cNvPicPr>
            <a:picLocks noChangeAspect="1"/>
          </p:cNvPicPr>
          <p:nvPr/>
        </p:nvPicPr>
        <p:blipFill>
          <a:blip r:embed="rId3"/>
          <a:stretch>
            <a:fillRect/>
          </a:stretch>
        </p:blipFill>
        <p:spPr>
          <a:xfrm>
            <a:off x="11090824" y="168625"/>
            <a:ext cx="777920" cy="508473"/>
          </a:xfrm>
          <a:prstGeom prst="rect">
            <a:avLst/>
          </a:prstGeom>
        </p:spPr>
      </p:pic>
      <p:sp>
        <p:nvSpPr>
          <p:cNvPr id="9" name="Rectangle 8">
            <a:extLst>
              <a:ext uri="{FF2B5EF4-FFF2-40B4-BE49-F238E27FC236}">
                <a16:creationId xmlns:a16="http://schemas.microsoft.com/office/drawing/2014/main" id="{0F9F6D8D-B82F-D1FD-268A-3288E31288C9}"/>
              </a:ext>
              <a:ext uri="{C183D7F6-B498-43B3-948B-1728B52AA6E4}">
                <adec:decorative xmlns:adec="http://schemas.microsoft.com/office/drawing/2017/decorative" val="1"/>
              </a:ext>
            </a:extLst>
          </p:cNvPr>
          <p:cNvSpPr/>
          <p:nvPr/>
        </p:nvSpPr>
        <p:spPr>
          <a:xfrm>
            <a:off x="189976" y="16862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13" name="object 2">
            <a:extLst>
              <a:ext uri="{FF2B5EF4-FFF2-40B4-BE49-F238E27FC236}">
                <a16:creationId xmlns:a16="http://schemas.microsoft.com/office/drawing/2014/main" id="{4470EC0A-5DB4-600A-8054-57F9515B9A8A}"/>
              </a:ext>
            </a:extLst>
          </p:cNvPr>
          <p:cNvSpPr txBox="1">
            <a:spLocks noGrp="1"/>
          </p:cNvSpPr>
          <p:nvPr>
            <p:ph type="title" idx="4294967295"/>
          </p:nvPr>
        </p:nvSpPr>
        <p:spPr>
          <a:xfrm>
            <a:off x="189976" y="66835"/>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Phases of Equity-Minded Healing-Centered Planning</a:t>
            </a:r>
          </a:p>
        </p:txBody>
      </p:sp>
      <p:sp>
        <p:nvSpPr>
          <p:cNvPr id="15" name="object 2">
            <a:extLst>
              <a:ext uri="{FF2B5EF4-FFF2-40B4-BE49-F238E27FC236}">
                <a16:creationId xmlns:a16="http://schemas.microsoft.com/office/drawing/2014/main" id="{329347A1-C0BE-242D-4539-8A736978A345}"/>
              </a:ext>
              <a:ext uri="{C183D7F6-B498-43B3-948B-1728B52AA6E4}">
                <adec:decorative xmlns:adec="http://schemas.microsoft.com/office/drawing/2017/decorative" val="1"/>
              </a:ext>
            </a:extLst>
          </p:cNvPr>
          <p:cNvSpPr/>
          <p:nvPr/>
        </p:nvSpPr>
        <p:spPr>
          <a:xfrm>
            <a:off x="457200" y="2286000"/>
            <a:ext cx="2633980" cy="2971800"/>
          </a:xfrm>
          <a:custGeom>
            <a:avLst/>
            <a:gdLst/>
            <a:ahLst/>
            <a:cxnLst/>
            <a:rect l="l" t="t" r="r" b="b"/>
            <a:pathLst>
              <a:path w="2633980" h="2971800">
                <a:moveTo>
                  <a:pt x="2194560" y="0"/>
                </a:moveTo>
                <a:lnTo>
                  <a:pt x="438924" y="0"/>
                </a:lnTo>
                <a:lnTo>
                  <a:pt x="391097" y="2574"/>
                </a:lnTo>
                <a:lnTo>
                  <a:pt x="344763" y="10121"/>
                </a:lnTo>
                <a:lnTo>
                  <a:pt x="300188" y="22372"/>
                </a:lnTo>
                <a:lnTo>
                  <a:pt x="257640" y="39059"/>
                </a:lnTo>
                <a:lnTo>
                  <a:pt x="217388" y="59915"/>
                </a:lnTo>
                <a:lnTo>
                  <a:pt x="179698" y="84673"/>
                </a:lnTo>
                <a:lnTo>
                  <a:pt x="144839" y="113064"/>
                </a:lnTo>
                <a:lnTo>
                  <a:pt x="113079" y="144822"/>
                </a:lnTo>
                <a:lnTo>
                  <a:pt x="84685" y="179679"/>
                </a:lnTo>
                <a:lnTo>
                  <a:pt x="59924" y="217367"/>
                </a:lnTo>
                <a:lnTo>
                  <a:pt x="39065" y="257619"/>
                </a:lnTo>
                <a:lnTo>
                  <a:pt x="22376" y="300167"/>
                </a:lnTo>
                <a:lnTo>
                  <a:pt x="10123" y="344743"/>
                </a:lnTo>
                <a:lnTo>
                  <a:pt x="2575" y="391080"/>
                </a:lnTo>
                <a:lnTo>
                  <a:pt x="0" y="438912"/>
                </a:lnTo>
                <a:lnTo>
                  <a:pt x="0" y="2532888"/>
                </a:lnTo>
                <a:lnTo>
                  <a:pt x="2575" y="2580719"/>
                </a:lnTo>
                <a:lnTo>
                  <a:pt x="10123" y="2627056"/>
                </a:lnTo>
                <a:lnTo>
                  <a:pt x="22376" y="2671632"/>
                </a:lnTo>
                <a:lnTo>
                  <a:pt x="39065" y="2714180"/>
                </a:lnTo>
                <a:lnTo>
                  <a:pt x="59924" y="2754432"/>
                </a:lnTo>
                <a:lnTo>
                  <a:pt x="84685" y="2792120"/>
                </a:lnTo>
                <a:lnTo>
                  <a:pt x="113079" y="2826977"/>
                </a:lnTo>
                <a:lnTo>
                  <a:pt x="144839" y="2858735"/>
                </a:lnTo>
                <a:lnTo>
                  <a:pt x="179698" y="2887126"/>
                </a:lnTo>
                <a:lnTo>
                  <a:pt x="217388" y="2911884"/>
                </a:lnTo>
                <a:lnTo>
                  <a:pt x="257640" y="2932740"/>
                </a:lnTo>
                <a:lnTo>
                  <a:pt x="300188" y="2949427"/>
                </a:lnTo>
                <a:lnTo>
                  <a:pt x="344763" y="2961678"/>
                </a:lnTo>
                <a:lnTo>
                  <a:pt x="391097" y="2969225"/>
                </a:lnTo>
                <a:lnTo>
                  <a:pt x="438924"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F0EFF7"/>
          </a:solidFill>
        </p:spPr>
        <p:txBody>
          <a:bodyPr wrap="square" lIns="0" tIns="0" rIns="0" bIns="0" rtlCol="0"/>
          <a:lstStyle/>
          <a:p>
            <a:endParaRPr/>
          </a:p>
        </p:txBody>
      </p:sp>
      <p:sp>
        <p:nvSpPr>
          <p:cNvPr id="16" name="object 3">
            <a:extLst>
              <a:ext uri="{FF2B5EF4-FFF2-40B4-BE49-F238E27FC236}">
                <a16:creationId xmlns:a16="http://schemas.microsoft.com/office/drawing/2014/main" id="{7B1C27AE-FA66-41C0-03F8-A4FBB90B75B9}"/>
              </a:ext>
            </a:extLst>
          </p:cNvPr>
          <p:cNvSpPr txBox="1"/>
          <p:nvPr/>
        </p:nvSpPr>
        <p:spPr>
          <a:xfrm>
            <a:off x="664463" y="2854706"/>
            <a:ext cx="2232660" cy="1727200"/>
          </a:xfrm>
          <a:prstGeom prst="rect">
            <a:avLst/>
          </a:prstGeom>
        </p:spPr>
        <p:txBody>
          <a:bodyPr vert="horz" wrap="square" lIns="0" tIns="12065" rIns="0" bIns="0" rtlCol="0">
            <a:spAutoFit/>
          </a:bodyPr>
          <a:lstStyle/>
          <a:p>
            <a:pPr marL="12700" marR="5080">
              <a:lnSpc>
                <a:spcPct val="100000"/>
              </a:lnSpc>
              <a:spcBef>
                <a:spcPts val="95"/>
              </a:spcBef>
            </a:pPr>
            <a:r>
              <a:rPr sz="1400" dirty="0">
                <a:latin typeface="Segoe UI"/>
                <a:cs typeface="Segoe UI"/>
              </a:rPr>
              <a:t>Listen</a:t>
            </a:r>
            <a:r>
              <a:rPr sz="1400" spc="-30" dirty="0">
                <a:latin typeface="Segoe UI"/>
                <a:cs typeface="Segoe UI"/>
              </a:rPr>
              <a:t> </a:t>
            </a:r>
            <a:r>
              <a:rPr sz="1400" dirty="0">
                <a:latin typeface="Segoe UI"/>
                <a:cs typeface="Segoe UI"/>
              </a:rPr>
              <a:t>to</a:t>
            </a:r>
            <a:r>
              <a:rPr sz="1400" spc="-40" dirty="0">
                <a:latin typeface="Segoe UI"/>
                <a:cs typeface="Segoe UI"/>
              </a:rPr>
              <a:t> </a:t>
            </a:r>
            <a:r>
              <a:rPr sz="1400" dirty="0">
                <a:latin typeface="Segoe UI"/>
                <a:cs typeface="Segoe UI"/>
              </a:rPr>
              <a:t>understand</a:t>
            </a:r>
            <a:r>
              <a:rPr sz="1400" spc="-40" dirty="0">
                <a:latin typeface="Segoe UI"/>
                <a:cs typeface="Segoe UI"/>
              </a:rPr>
              <a:t> </a:t>
            </a:r>
            <a:r>
              <a:rPr sz="1400" dirty="0">
                <a:latin typeface="Segoe UI"/>
                <a:cs typeface="Segoe UI"/>
              </a:rPr>
              <a:t>what</a:t>
            </a:r>
            <a:r>
              <a:rPr sz="1400" spc="-35" dirty="0">
                <a:latin typeface="Segoe UI"/>
                <a:cs typeface="Segoe UI"/>
              </a:rPr>
              <a:t> </a:t>
            </a:r>
            <a:r>
              <a:rPr sz="1400" spc="-25" dirty="0">
                <a:latin typeface="Segoe UI"/>
                <a:cs typeface="Segoe UI"/>
              </a:rPr>
              <a:t>is </a:t>
            </a:r>
            <a:r>
              <a:rPr sz="1400" dirty="0">
                <a:latin typeface="Segoe UI"/>
                <a:cs typeface="Segoe UI"/>
              </a:rPr>
              <a:t>and</a:t>
            </a:r>
            <a:r>
              <a:rPr sz="1400" spc="-35" dirty="0">
                <a:latin typeface="Segoe UI"/>
                <a:cs typeface="Segoe UI"/>
              </a:rPr>
              <a:t> </a:t>
            </a:r>
            <a:r>
              <a:rPr sz="1400" dirty="0">
                <a:latin typeface="Segoe UI"/>
                <a:cs typeface="Segoe UI"/>
              </a:rPr>
              <a:t>is</a:t>
            </a:r>
            <a:r>
              <a:rPr sz="1400" spc="-20" dirty="0">
                <a:latin typeface="Segoe UI"/>
                <a:cs typeface="Segoe UI"/>
              </a:rPr>
              <a:t> </a:t>
            </a:r>
            <a:r>
              <a:rPr sz="1400" dirty="0">
                <a:latin typeface="Segoe UI"/>
                <a:cs typeface="Segoe UI"/>
              </a:rPr>
              <a:t>not</a:t>
            </a:r>
            <a:r>
              <a:rPr sz="1400" spc="-25" dirty="0">
                <a:latin typeface="Segoe UI"/>
                <a:cs typeface="Segoe UI"/>
              </a:rPr>
              <a:t> </a:t>
            </a:r>
            <a:r>
              <a:rPr sz="1400" dirty="0">
                <a:latin typeface="Segoe UI"/>
                <a:cs typeface="Segoe UI"/>
              </a:rPr>
              <a:t>working</a:t>
            </a:r>
            <a:r>
              <a:rPr sz="1400" spc="-10" dirty="0">
                <a:latin typeface="Segoe UI"/>
                <a:cs typeface="Segoe UI"/>
              </a:rPr>
              <a:t> </a:t>
            </a:r>
            <a:r>
              <a:rPr sz="1400" dirty="0">
                <a:latin typeface="Segoe UI"/>
                <a:cs typeface="Segoe UI"/>
              </a:rPr>
              <a:t>well</a:t>
            </a:r>
            <a:r>
              <a:rPr sz="1400" spc="-20" dirty="0">
                <a:latin typeface="Segoe UI"/>
                <a:cs typeface="Segoe UI"/>
              </a:rPr>
              <a:t> </a:t>
            </a:r>
            <a:r>
              <a:rPr sz="1400" spc="-25" dirty="0">
                <a:latin typeface="Segoe UI"/>
                <a:cs typeface="Segoe UI"/>
              </a:rPr>
              <a:t>for </a:t>
            </a:r>
            <a:r>
              <a:rPr sz="1400" dirty="0">
                <a:latin typeface="Segoe UI"/>
                <a:cs typeface="Segoe UI"/>
              </a:rPr>
              <a:t>historically</a:t>
            </a:r>
            <a:r>
              <a:rPr sz="1400" spc="-65" dirty="0">
                <a:latin typeface="Segoe UI"/>
                <a:cs typeface="Segoe UI"/>
              </a:rPr>
              <a:t> </a:t>
            </a:r>
            <a:r>
              <a:rPr sz="1400" spc="-10" dirty="0">
                <a:latin typeface="Segoe UI"/>
                <a:cs typeface="Segoe UI"/>
              </a:rPr>
              <a:t>underserved students.</a:t>
            </a:r>
            <a:endParaRPr sz="1400" dirty="0">
              <a:latin typeface="Segoe UI"/>
              <a:cs typeface="Segoe UI"/>
            </a:endParaRPr>
          </a:p>
          <a:p>
            <a:pPr marL="12700" marR="32384">
              <a:lnSpc>
                <a:spcPct val="98800"/>
              </a:lnSpc>
              <a:spcBef>
                <a:spcPts val="1705"/>
              </a:spcBef>
            </a:pPr>
            <a:r>
              <a:rPr sz="1400" b="1" dirty="0">
                <a:latin typeface="Segoe UI"/>
                <a:cs typeface="Segoe UI"/>
              </a:rPr>
              <a:t>Decisions</a:t>
            </a:r>
            <a:r>
              <a:rPr sz="1400" b="1" spc="-50" dirty="0">
                <a:latin typeface="Segoe UI"/>
                <a:cs typeface="Segoe UI"/>
              </a:rPr>
              <a:t> </a:t>
            </a:r>
            <a:r>
              <a:rPr sz="1400" b="1" dirty="0">
                <a:latin typeface="Segoe UI"/>
                <a:cs typeface="Segoe UI"/>
              </a:rPr>
              <a:t>are</a:t>
            </a:r>
            <a:r>
              <a:rPr sz="1400" b="1" spc="-55" dirty="0">
                <a:latin typeface="Segoe UI"/>
                <a:cs typeface="Segoe UI"/>
              </a:rPr>
              <a:t> </a:t>
            </a:r>
            <a:r>
              <a:rPr sz="1400" b="1" dirty="0">
                <a:latin typeface="Segoe UI"/>
                <a:cs typeface="Segoe UI"/>
              </a:rPr>
              <a:t>informed</a:t>
            </a:r>
            <a:r>
              <a:rPr sz="1400" b="1" spc="-40" dirty="0">
                <a:latin typeface="Segoe UI"/>
                <a:cs typeface="Segoe UI"/>
              </a:rPr>
              <a:t> </a:t>
            </a:r>
            <a:r>
              <a:rPr sz="1400" b="1" spc="-25" dirty="0">
                <a:latin typeface="Segoe UI"/>
                <a:cs typeface="Segoe UI"/>
              </a:rPr>
              <a:t>by </a:t>
            </a:r>
            <a:r>
              <a:rPr sz="1400" b="1" dirty="0">
                <a:latin typeface="Segoe UI"/>
                <a:cs typeface="Segoe UI"/>
              </a:rPr>
              <a:t>diverse</a:t>
            </a:r>
            <a:r>
              <a:rPr sz="1400" b="1" spc="-35" dirty="0">
                <a:latin typeface="Segoe UI"/>
                <a:cs typeface="Segoe UI"/>
              </a:rPr>
              <a:t> </a:t>
            </a:r>
            <a:r>
              <a:rPr sz="1400" b="1" dirty="0">
                <a:latin typeface="Segoe UI"/>
                <a:cs typeface="Segoe UI"/>
              </a:rPr>
              <a:t>people</a:t>
            </a:r>
            <a:r>
              <a:rPr sz="1400" b="1" spc="-40" dirty="0">
                <a:latin typeface="Segoe UI"/>
                <a:cs typeface="Segoe UI"/>
              </a:rPr>
              <a:t> </a:t>
            </a:r>
            <a:r>
              <a:rPr sz="1400" b="1" spc="-25" dirty="0">
                <a:latin typeface="Segoe UI"/>
                <a:cs typeface="Segoe UI"/>
              </a:rPr>
              <a:t>and </a:t>
            </a:r>
            <a:r>
              <a:rPr sz="1400" b="1" spc="-10" dirty="0">
                <a:latin typeface="Segoe UI"/>
                <a:cs typeface="Segoe UI"/>
              </a:rPr>
              <a:t>perspectives.</a:t>
            </a:r>
            <a:endParaRPr sz="1400" dirty="0">
              <a:latin typeface="Segoe UI"/>
              <a:cs typeface="Segoe UI"/>
            </a:endParaRPr>
          </a:p>
        </p:txBody>
      </p:sp>
      <p:grpSp>
        <p:nvGrpSpPr>
          <p:cNvPr id="17" name="object 4">
            <a:extLst>
              <a:ext uri="{FF2B5EF4-FFF2-40B4-BE49-F238E27FC236}">
                <a16:creationId xmlns:a16="http://schemas.microsoft.com/office/drawing/2014/main" id="{16DE505B-328D-9694-DCF2-681DD5A2EED5}"/>
              </a:ext>
              <a:ext uri="{C183D7F6-B498-43B3-948B-1728B52AA6E4}">
                <adec:decorative xmlns:adec="http://schemas.microsoft.com/office/drawing/2017/decorative" val="1"/>
              </a:ext>
            </a:extLst>
          </p:cNvPr>
          <p:cNvGrpSpPr/>
          <p:nvPr/>
        </p:nvGrpSpPr>
        <p:grpSpPr>
          <a:xfrm>
            <a:off x="1057655" y="1295400"/>
            <a:ext cx="1432560" cy="1432560"/>
            <a:chOff x="1057655" y="1295400"/>
            <a:chExt cx="1432560" cy="1432560"/>
          </a:xfrm>
        </p:grpSpPr>
        <p:sp>
          <p:nvSpPr>
            <p:cNvPr id="18" name="object 5">
              <a:extLst>
                <a:ext uri="{FF2B5EF4-FFF2-40B4-BE49-F238E27FC236}">
                  <a16:creationId xmlns:a16="http://schemas.microsoft.com/office/drawing/2014/main" id="{3682EBDA-FDFB-3170-F9AC-36ED9829EE72}"/>
                </a:ext>
              </a:extLst>
            </p:cNvPr>
            <p:cNvSpPr/>
            <p:nvPr/>
          </p:nvSpPr>
          <p:spPr>
            <a:xfrm>
              <a:off x="1133855" y="1371600"/>
              <a:ext cx="1280160" cy="1280160"/>
            </a:xfrm>
            <a:custGeom>
              <a:avLst/>
              <a:gdLst/>
              <a:ahLst/>
              <a:cxnLst/>
              <a:rect l="l" t="t" r="r" b="b"/>
              <a:pathLst>
                <a:path w="1280160"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19" name="object 6">
              <a:extLst>
                <a:ext uri="{FF2B5EF4-FFF2-40B4-BE49-F238E27FC236}">
                  <a16:creationId xmlns:a16="http://schemas.microsoft.com/office/drawing/2014/main" id="{BB95E000-45E4-B701-509E-5B58D50F2774}"/>
                </a:ext>
              </a:extLst>
            </p:cNvPr>
            <p:cNvSpPr/>
            <p:nvPr/>
          </p:nvSpPr>
          <p:spPr>
            <a:xfrm>
              <a:off x="1133855" y="1371600"/>
              <a:ext cx="1280160" cy="1280160"/>
            </a:xfrm>
            <a:custGeom>
              <a:avLst/>
              <a:gdLst/>
              <a:ahLst/>
              <a:cxnLst/>
              <a:rect l="l" t="t" r="r" b="b"/>
              <a:pathLst>
                <a:path w="1280160"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A19BCA"/>
              </a:solidFill>
            </a:ln>
          </p:spPr>
          <p:txBody>
            <a:bodyPr wrap="square" lIns="0" tIns="0" rIns="0" bIns="0" rtlCol="0"/>
            <a:lstStyle/>
            <a:p>
              <a:endParaRPr/>
            </a:p>
          </p:txBody>
        </p:sp>
      </p:grpSp>
      <p:sp>
        <p:nvSpPr>
          <p:cNvPr id="20" name="object 7">
            <a:extLst>
              <a:ext uri="{FF2B5EF4-FFF2-40B4-BE49-F238E27FC236}">
                <a16:creationId xmlns:a16="http://schemas.microsoft.com/office/drawing/2014/main" id="{7E8AD95A-62DC-D32E-F2A4-4E1C99C5599C}"/>
              </a:ext>
            </a:extLst>
          </p:cNvPr>
          <p:cNvSpPr txBox="1"/>
          <p:nvPr/>
        </p:nvSpPr>
        <p:spPr>
          <a:xfrm>
            <a:off x="1445260" y="1855978"/>
            <a:ext cx="65786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Listen</a:t>
            </a:r>
            <a:endParaRPr sz="1800">
              <a:latin typeface="Segoe UI"/>
              <a:cs typeface="Segoe UI"/>
            </a:endParaRPr>
          </a:p>
        </p:txBody>
      </p:sp>
      <p:sp>
        <p:nvSpPr>
          <p:cNvPr id="40" name="object 8">
            <a:extLst>
              <a:ext uri="{FF2B5EF4-FFF2-40B4-BE49-F238E27FC236}">
                <a16:creationId xmlns:a16="http://schemas.microsoft.com/office/drawing/2014/main" id="{CABC9529-D264-0233-6232-655D82EFA845}"/>
              </a:ext>
              <a:ext uri="{C183D7F6-B498-43B3-948B-1728B52AA6E4}">
                <adec:decorative xmlns:adec="http://schemas.microsoft.com/office/drawing/2017/decorative" val="1"/>
              </a:ext>
            </a:extLst>
          </p:cNvPr>
          <p:cNvSpPr/>
          <p:nvPr/>
        </p:nvSpPr>
        <p:spPr>
          <a:xfrm>
            <a:off x="3310128"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E2F6F8"/>
          </a:solidFill>
        </p:spPr>
        <p:txBody>
          <a:bodyPr wrap="square" lIns="0" tIns="0" rIns="0" bIns="0" rtlCol="0"/>
          <a:lstStyle/>
          <a:p>
            <a:endParaRPr/>
          </a:p>
        </p:txBody>
      </p:sp>
      <p:sp>
        <p:nvSpPr>
          <p:cNvPr id="41" name="object 9">
            <a:extLst>
              <a:ext uri="{FF2B5EF4-FFF2-40B4-BE49-F238E27FC236}">
                <a16:creationId xmlns:a16="http://schemas.microsoft.com/office/drawing/2014/main" id="{4AB853F7-E951-19B3-64EA-F3A1B541467C}"/>
              </a:ext>
            </a:extLst>
          </p:cNvPr>
          <p:cNvSpPr txBox="1"/>
          <p:nvPr/>
        </p:nvSpPr>
        <p:spPr>
          <a:xfrm>
            <a:off x="3517646" y="2854706"/>
            <a:ext cx="2251075" cy="1940560"/>
          </a:xfrm>
          <a:prstGeom prst="rect">
            <a:avLst/>
          </a:prstGeom>
        </p:spPr>
        <p:txBody>
          <a:bodyPr vert="horz" wrap="square" lIns="0" tIns="12065" rIns="0" bIns="0" rtlCol="0">
            <a:spAutoFit/>
          </a:bodyPr>
          <a:lstStyle/>
          <a:p>
            <a:pPr marL="12700" marR="206375">
              <a:lnSpc>
                <a:spcPct val="100000"/>
              </a:lnSpc>
              <a:spcBef>
                <a:spcPts val="95"/>
              </a:spcBef>
            </a:pPr>
            <a:r>
              <a:rPr sz="1400" dirty="0">
                <a:latin typeface="Segoe UI"/>
                <a:cs typeface="Segoe UI"/>
              </a:rPr>
              <a:t>Uncover</a:t>
            </a:r>
            <a:r>
              <a:rPr sz="1400" spc="-35" dirty="0">
                <a:latin typeface="Segoe UI"/>
                <a:cs typeface="Segoe UI"/>
              </a:rPr>
              <a:t> </a:t>
            </a:r>
            <a:r>
              <a:rPr sz="1400" dirty="0">
                <a:latin typeface="Segoe UI"/>
                <a:cs typeface="Segoe UI"/>
              </a:rPr>
              <a:t>the</a:t>
            </a:r>
            <a:r>
              <a:rPr sz="1400" spc="-30" dirty="0">
                <a:latin typeface="Segoe UI"/>
                <a:cs typeface="Segoe UI"/>
              </a:rPr>
              <a:t> </a:t>
            </a:r>
            <a:r>
              <a:rPr sz="1400" spc="-10" dirty="0">
                <a:latin typeface="Segoe UI"/>
                <a:cs typeface="Segoe UI"/>
              </a:rPr>
              <a:t>underlying </a:t>
            </a:r>
            <a:r>
              <a:rPr sz="1400" dirty="0">
                <a:latin typeface="Segoe UI"/>
                <a:cs typeface="Segoe UI"/>
              </a:rPr>
              <a:t>conditions</a:t>
            </a:r>
            <a:r>
              <a:rPr sz="1400" spc="-40" dirty="0">
                <a:latin typeface="Segoe UI"/>
                <a:cs typeface="Segoe UI"/>
              </a:rPr>
              <a:t> </a:t>
            </a:r>
            <a:r>
              <a:rPr sz="1400" dirty="0">
                <a:latin typeface="Segoe UI"/>
                <a:cs typeface="Segoe UI"/>
              </a:rPr>
              <a:t>of</a:t>
            </a:r>
            <a:r>
              <a:rPr sz="1400" spc="-60" dirty="0">
                <a:latin typeface="Segoe UI"/>
                <a:cs typeface="Segoe UI"/>
              </a:rPr>
              <a:t> </a:t>
            </a:r>
            <a:r>
              <a:rPr sz="1400" dirty="0">
                <a:latin typeface="Segoe UI"/>
                <a:cs typeface="Segoe UI"/>
              </a:rPr>
              <a:t>inequities</a:t>
            </a:r>
            <a:r>
              <a:rPr sz="1400" spc="-35" dirty="0">
                <a:latin typeface="Segoe UI"/>
                <a:cs typeface="Segoe UI"/>
              </a:rPr>
              <a:t> </a:t>
            </a:r>
            <a:r>
              <a:rPr sz="1400" spc="-25" dirty="0">
                <a:latin typeface="Segoe UI"/>
                <a:cs typeface="Segoe UI"/>
              </a:rPr>
              <a:t>in </a:t>
            </a:r>
            <a:r>
              <a:rPr sz="1400" dirty="0">
                <a:latin typeface="Segoe UI"/>
                <a:cs typeface="Segoe UI"/>
              </a:rPr>
              <a:t>student</a:t>
            </a:r>
            <a:r>
              <a:rPr sz="1400" spc="-75" dirty="0">
                <a:latin typeface="Segoe UI"/>
                <a:cs typeface="Segoe UI"/>
              </a:rPr>
              <a:t> </a:t>
            </a:r>
            <a:r>
              <a:rPr sz="1400" dirty="0">
                <a:latin typeface="Segoe UI"/>
                <a:cs typeface="Segoe UI"/>
              </a:rPr>
              <a:t>experiences</a:t>
            </a:r>
            <a:r>
              <a:rPr sz="1400" spc="-55" dirty="0">
                <a:latin typeface="Segoe UI"/>
                <a:cs typeface="Segoe UI"/>
              </a:rPr>
              <a:t> </a:t>
            </a:r>
            <a:r>
              <a:rPr sz="1400" spc="-25" dirty="0">
                <a:latin typeface="Segoe UI"/>
                <a:cs typeface="Segoe UI"/>
              </a:rPr>
              <a:t>and </a:t>
            </a:r>
            <a:r>
              <a:rPr sz="1400" spc="-10" dirty="0">
                <a:latin typeface="Segoe UI"/>
                <a:cs typeface="Segoe UI"/>
              </a:rPr>
              <a:t>outcomes.</a:t>
            </a:r>
            <a:endParaRPr sz="1400" dirty="0">
              <a:latin typeface="Segoe UI"/>
              <a:cs typeface="Segoe UI"/>
            </a:endParaRPr>
          </a:p>
          <a:p>
            <a:pPr marL="12700" marR="5080">
              <a:lnSpc>
                <a:spcPct val="99200"/>
              </a:lnSpc>
              <a:spcBef>
                <a:spcPts val="1695"/>
              </a:spcBef>
            </a:pPr>
            <a:r>
              <a:rPr sz="1400" b="1" dirty="0">
                <a:latin typeface="Segoe UI"/>
                <a:cs typeface="Segoe UI"/>
              </a:rPr>
              <a:t>Decisions</a:t>
            </a:r>
            <a:r>
              <a:rPr sz="1400" b="1" spc="-50" dirty="0">
                <a:latin typeface="Segoe UI"/>
                <a:cs typeface="Segoe UI"/>
              </a:rPr>
              <a:t> </a:t>
            </a:r>
            <a:r>
              <a:rPr sz="1400" b="1" spc="-10" dirty="0">
                <a:latin typeface="Segoe UI"/>
                <a:cs typeface="Segoe UI"/>
              </a:rPr>
              <a:t>address predictable</a:t>
            </a:r>
            <a:r>
              <a:rPr sz="1400" b="1" spc="5" dirty="0">
                <a:latin typeface="Segoe UI"/>
                <a:cs typeface="Segoe UI"/>
              </a:rPr>
              <a:t> </a:t>
            </a:r>
            <a:r>
              <a:rPr sz="1400" b="1" dirty="0">
                <a:latin typeface="Segoe UI"/>
                <a:cs typeface="Segoe UI"/>
              </a:rPr>
              <a:t>and</a:t>
            </a:r>
            <a:r>
              <a:rPr sz="1400" b="1" spc="-10" dirty="0">
                <a:latin typeface="Segoe UI"/>
                <a:cs typeface="Segoe UI"/>
              </a:rPr>
              <a:t> systemic </a:t>
            </a:r>
            <a:r>
              <a:rPr sz="1400" b="1" dirty="0">
                <a:latin typeface="Segoe UI"/>
                <a:cs typeface="Segoe UI"/>
              </a:rPr>
              <a:t>harm</a:t>
            </a:r>
            <a:r>
              <a:rPr sz="1400" b="1" spc="-30" dirty="0">
                <a:latin typeface="Segoe UI"/>
                <a:cs typeface="Segoe UI"/>
              </a:rPr>
              <a:t> </a:t>
            </a:r>
            <a:r>
              <a:rPr sz="1400" b="1" dirty="0">
                <a:latin typeface="Segoe UI"/>
                <a:cs typeface="Segoe UI"/>
              </a:rPr>
              <a:t>to</a:t>
            </a:r>
            <a:r>
              <a:rPr sz="1400" b="1" spc="-45" dirty="0">
                <a:latin typeface="Segoe UI"/>
                <a:cs typeface="Segoe UI"/>
              </a:rPr>
              <a:t> </a:t>
            </a:r>
            <a:r>
              <a:rPr sz="1400" b="1" dirty="0">
                <a:latin typeface="Segoe UI"/>
                <a:cs typeface="Segoe UI"/>
              </a:rPr>
              <a:t>students</a:t>
            </a:r>
            <a:r>
              <a:rPr sz="1400" b="1" spc="-20" dirty="0">
                <a:latin typeface="Segoe UI"/>
                <a:cs typeface="Segoe UI"/>
              </a:rPr>
              <a:t> from </a:t>
            </a:r>
            <a:r>
              <a:rPr sz="1400" b="1" dirty="0">
                <a:latin typeface="Segoe UI"/>
                <a:cs typeface="Segoe UI"/>
              </a:rPr>
              <a:t>underserved</a:t>
            </a:r>
            <a:r>
              <a:rPr sz="1400" b="1" spc="-10" dirty="0">
                <a:latin typeface="Segoe UI"/>
                <a:cs typeface="Segoe UI"/>
              </a:rPr>
              <a:t> communities.</a:t>
            </a:r>
            <a:endParaRPr sz="1400" dirty="0">
              <a:latin typeface="Segoe UI"/>
              <a:cs typeface="Segoe UI"/>
            </a:endParaRPr>
          </a:p>
        </p:txBody>
      </p:sp>
      <p:grpSp>
        <p:nvGrpSpPr>
          <p:cNvPr id="42" name="object 10">
            <a:extLst>
              <a:ext uri="{FF2B5EF4-FFF2-40B4-BE49-F238E27FC236}">
                <a16:creationId xmlns:a16="http://schemas.microsoft.com/office/drawing/2014/main" id="{B4680173-AAD3-03FD-CFFA-708539E010FF}"/>
              </a:ext>
              <a:ext uri="{C183D7F6-B498-43B3-948B-1728B52AA6E4}">
                <adec:decorative xmlns:adec="http://schemas.microsoft.com/office/drawing/2017/decorative" val="1"/>
              </a:ext>
            </a:extLst>
          </p:cNvPr>
          <p:cNvGrpSpPr/>
          <p:nvPr/>
        </p:nvGrpSpPr>
        <p:grpSpPr>
          <a:xfrm>
            <a:off x="3910584" y="1295400"/>
            <a:ext cx="1432560" cy="1432560"/>
            <a:chOff x="3910584" y="1295400"/>
            <a:chExt cx="1432560" cy="1432560"/>
          </a:xfrm>
        </p:grpSpPr>
        <p:sp>
          <p:nvSpPr>
            <p:cNvPr id="43" name="object 11">
              <a:extLst>
                <a:ext uri="{FF2B5EF4-FFF2-40B4-BE49-F238E27FC236}">
                  <a16:creationId xmlns:a16="http://schemas.microsoft.com/office/drawing/2014/main" id="{D3831DF8-844B-4552-9471-A3E015A0C7DF}"/>
                </a:ext>
              </a:extLst>
            </p:cNvPr>
            <p:cNvSpPr/>
            <p:nvPr/>
          </p:nvSpPr>
          <p:spPr>
            <a:xfrm>
              <a:off x="3986784" y="1371600"/>
              <a:ext cx="1280160" cy="1280160"/>
            </a:xfrm>
            <a:custGeom>
              <a:avLst/>
              <a:gdLst/>
              <a:ahLst/>
              <a:cxnLst/>
              <a:rect l="l" t="t" r="r" b="b"/>
              <a:pathLst>
                <a:path w="1280160"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44" name="object 12">
              <a:extLst>
                <a:ext uri="{FF2B5EF4-FFF2-40B4-BE49-F238E27FC236}">
                  <a16:creationId xmlns:a16="http://schemas.microsoft.com/office/drawing/2014/main" id="{86E960C6-1E11-1F30-807A-124DB6EB5515}"/>
                </a:ext>
              </a:extLst>
            </p:cNvPr>
            <p:cNvSpPr/>
            <p:nvPr/>
          </p:nvSpPr>
          <p:spPr>
            <a:xfrm>
              <a:off x="3986784" y="1371600"/>
              <a:ext cx="1280160" cy="1280160"/>
            </a:xfrm>
            <a:custGeom>
              <a:avLst/>
              <a:gdLst/>
              <a:ahLst/>
              <a:cxnLst/>
              <a:rect l="l" t="t" r="r" b="b"/>
              <a:pathLst>
                <a:path w="1280160"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45C3D7"/>
              </a:solidFill>
            </a:ln>
          </p:spPr>
          <p:txBody>
            <a:bodyPr wrap="square" lIns="0" tIns="0" rIns="0" bIns="0" rtlCol="0"/>
            <a:lstStyle/>
            <a:p>
              <a:endParaRPr/>
            </a:p>
          </p:txBody>
        </p:sp>
      </p:grpSp>
      <p:sp>
        <p:nvSpPr>
          <p:cNvPr id="45" name="object 13">
            <a:extLst>
              <a:ext uri="{FF2B5EF4-FFF2-40B4-BE49-F238E27FC236}">
                <a16:creationId xmlns:a16="http://schemas.microsoft.com/office/drawing/2014/main" id="{1EAFBBE7-8781-4BFE-B965-3218372D7AED}"/>
              </a:ext>
            </a:extLst>
          </p:cNvPr>
          <p:cNvSpPr txBox="1"/>
          <p:nvPr/>
        </p:nvSpPr>
        <p:spPr>
          <a:xfrm>
            <a:off x="4170426" y="1855978"/>
            <a:ext cx="91503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Uncover</a:t>
            </a:r>
            <a:endParaRPr sz="1800">
              <a:latin typeface="Segoe UI"/>
              <a:cs typeface="Segoe UI"/>
            </a:endParaRPr>
          </a:p>
        </p:txBody>
      </p:sp>
      <p:sp>
        <p:nvSpPr>
          <p:cNvPr id="46" name="object 14">
            <a:extLst>
              <a:ext uri="{FF2B5EF4-FFF2-40B4-BE49-F238E27FC236}">
                <a16:creationId xmlns:a16="http://schemas.microsoft.com/office/drawing/2014/main" id="{883FF1C8-8EC0-FE05-FFD8-649DDF913E5B}"/>
              </a:ext>
              <a:ext uri="{C183D7F6-B498-43B3-948B-1728B52AA6E4}">
                <adec:decorative xmlns:adec="http://schemas.microsoft.com/office/drawing/2017/decorative" val="1"/>
              </a:ext>
            </a:extLst>
          </p:cNvPr>
          <p:cNvSpPr/>
          <p:nvPr/>
        </p:nvSpPr>
        <p:spPr>
          <a:xfrm>
            <a:off x="6172200"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CFD268">
              <a:alpha val="14510"/>
            </a:srgbClr>
          </a:solidFill>
        </p:spPr>
        <p:txBody>
          <a:bodyPr wrap="square" lIns="0" tIns="0" rIns="0" bIns="0" rtlCol="0"/>
          <a:lstStyle/>
          <a:p>
            <a:endParaRPr/>
          </a:p>
        </p:txBody>
      </p:sp>
      <p:sp>
        <p:nvSpPr>
          <p:cNvPr id="47" name="object 15">
            <a:extLst>
              <a:ext uri="{FF2B5EF4-FFF2-40B4-BE49-F238E27FC236}">
                <a16:creationId xmlns:a16="http://schemas.microsoft.com/office/drawing/2014/main" id="{B19DEE92-B3C9-267A-8A88-44D3F0128F7A}"/>
              </a:ext>
            </a:extLst>
          </p:cNvPr>
          <p:cNvSpPr txBox="1"/>
          <p:nvPr/>
        </p:nvSpPr>
        <p:spPr>
          <a:xfrm>
            <a:off x="6379971" y="2854706"/>
            <a:ext cx="2200910" cy="665480"/>
          </a:xfrm>
          <a:prstGeom prst="rect">
            <a:avLst/>
          </a:prstGeom>
        </p:spPr>
        <p:txBody>
          <a:bodyPr vert="horz" wrap="square" lIns="0" tIns="12065" rIns="0" bIns="0" rtlCol="0">
            <a:spAutoFit/>
          </a:bodyPr>
          <a:lstStyle/>
          <a:p>
            <a:pPr marL="12700" marR="5080">
              <a:lnSpc>
                <a:spcPct val="100000"/>
              </a:lnSpc>
              <a:spcBef>
                <a:spcPts val="95"/>
              </a:spcBef>
            </a:pPr>
            <a:r>
              <a:rPr sz="1400" spc="-20" dirty="0">
                <a:latin typeface="Segoe UI"/>
                <a:cs typeface="Segoe UI"/>
              </a:rPr>
              <a:t>Co-</a:t>
            </a:r>
            <a:r>
              <a:rPr sz="1400" dirty="0">
                <a:latin typeface="Segoe UI"/>
                <a:cs typeface="Segoe UI"/>
              </a:rPr>
              <a:t>design</a:t>
            </a:r>
            <a:r>
              <a:rPr sz="1400" spc="5" dirty="0">
                <a:latin typeface="Segoe UI"/>
                <a:cs typeface="Segoe UI"/>
              </a:rPr>
              <a:t> </a:t>
            </a:r>
            <a:r>
              <a:rPr sz="1400" dirty="0">
                <a:latin typeface="Segoe UI"/>
                <a:cs typeface="Segoe UI"/>
              </a:rPr>
              <a:t>the</a:t>
            </a:r>
            <a:r>
              <a:rPr sz="1400" spc="-10" dirty="0">
                <a:latin typeface="Segoe UI"/>
                <a:cs typeface="Segoe UI"/>
              </a:rPr>
              <a:t> </a:t>
            </a:r>
            <a:r>
              <a:rPr sz="1400" dirty="0">
                <a:latin typeface="Segoe UI"/>
                <a:cs typeface="Segoe UI"/>
              </a:rPr>
              <a:t>plan</a:t>
            </a:r>
            <a:r>
              <a:rPr sz="1400" spc="-20" dirty="0">
                <a:latin typeface="Segoe UI"/>
                <a:cs typeface="Segoe UI"/>
              </a:rPr>
              <a:t> </a:t>
            </a:r>
            <a:r>
              <a:rPr sz="1400" dirty="0">
                <a:latin typeface="Segoe UI"/>
                <a:cs typeface="Segoe UI"/>
              </a:rPr>
              <a:t>to</a:t>
            </a:r>
            <a:r>
              <a:rPr sz="1400" spc="-5" dirty="0">
                <a:latin typeface="Segoe UI"/>
                <a:cs typeface="Segoe UI"/>
              </a:rPr>
              <a:t> </a:t>
            </a:r>
            <a:r>
              <a:rPr sz="1400" spc="-20" dirty="0">
                <a:latin typeface="Segoe UI"/>
                <a:cs typeface="Segoe UI"/>
              </a:rPr>
              <a:t>serve </a:t>
            </a:r>
            <a:r>
              <a:rPr sz="1400" dirty="0">
                <a:latin typeface="Segoe UI"/>
                <a:cs typeface="Segoe UI"/>
              </a:rPr>
              <a:t>students’</a:t>
            </a:r>
            <a:r>
              <a:rPr sz="1400" spc="-40" dirty="0">
                <a:latin typeface="Segoe UI"/>
                <a:cs typeface="Segoe UI"/>
              </a:rPr>
              <a:t> </a:t>
            </a:r>
            <a:r>
              <a:rPr sz="1400" dirty="0">
                <a:latin typeface="Segoe UI"/>
                <a:cs typeface="Segoe UI"/>
              </a:rPr>
              <a:t>needs</a:t>
            </a:r>
            <a:r>
              <a:rPr sz="1400" spc="-40" dirty="0">
                <a:latin typeface="Segoe UI"/>
                <a:cs typeface="Segoe UI"/>
              </a:rPr>
              <a:t> </a:t>
            </a:r>
            <a:r>
              <a:rPr sz="1400" spc="-25" dirty="0">
                <a:latin typeface="Segoe UI"/>
                <a:cs typeface="Segoe UI"/>
              </a:rPr>
              <a:t>and </a:t>
            </a:r>
            <a:r>
              <a:rPr sz="1400" spc="-10" dirty="0">
                <a:latin typeface="Segoe UI"/>
                <a:cs typeface="Segoe UI"/>
              </a:rPr>
              <a:t>aspirations.</a:t>
            </a:r>
            <a:endParaRPr sz="1400">
              <a:latin typeface="Segoe UI"/>
              <a:cs typeface="Segoe UI"/>
            </a:endParaRPr>
          </a:p>
        </p:txBody>
      </p:sp>
      <p:sp>
        <p:nvSpPr>
          <p:cNvPr id="48" name="object 16">
            <a:extLst>
              <a:ext uri="{FF2B5EF4-FFF2-40B4-BE49-F238E27FC236}">
                <a16:creationId xmlns:a16="http://schemas.microsoft.com/office/drawing/2014/main" id="{1B3B7384-7F60-2B11-27F2-622F00603777}"/>
              </a:ext>
            </a:extLst>
          </p:cNvPr>
          <p:cNvSpPr txBox="1"/>
          <p:nvPr/>
        </p:nvSpPr>
        <p:spPr>
          <a:xfrm>
            <a:off x="6379971" y="3921759"/>
            <a:ext cx="2220595" cy="873760"/>
          </a:xfrm>
          <a:prstGeom prst="rect">
            <a:avLst/>
          </a:prstGeom>
        </p:spPr>
        <p:txBody>
          <a:bodyPr vert="horz" wrap="square" lIns="0" tIns="13970" rIns="0" bIns="0" rtlCol="0">
            <a:spAutoFit/>
          </a:bodyPr>
          <a:lstStyle/>
          <a:p>
            <a:pPr marL="12700" marR="5080">
              <a:lnSpc>
                <a:spcPct val="99200"/>
              </a:lnSpc>
              <a:spcBef>
                <a:spcPts val="110"/>
              </a:spcBef>
            </a:pPr>
            <a:r>
              <a:rPr sz="1400" b="1" dirty="0">
                <a:latin typeface="Segoe UI"/>
                <a:cs typeface="Segoe UI"/>
              </a:rPr>
              <a:t>Decisions</a:t>
            </a:r>
            <a:r>
              <a:rPr sz="1400" b="1" spc="-55" dirty="0">
                <a:latin typeface="Segoe UI"/>
                <a:cs typeface="Segoe UI"/>
              </a:rPr>
              <a:t> </a:t>
            </a:r>
            <a:r>
              <a:rPr sz="1400" b="1" dirty="0">
                <a:latin typeface="Segoe UI"/>
                <a:cs typeface="Segoe UI"/>
              </a:rPr>
              <a:t>directly</a:t>
            </a:r>
            <a:r>
              <a:rPr sz="1400" b="1" spc="-50" dirty="0">
                <a:latin typeface="Segoe UI"/>
                <a:cs typeface="Segoe UI"/>
              </a:rPr>
              <a:t> </a:t>
            </a:r>
            <a:r>
              <a:rPr sz="1400" b="1" spc="-10" dirty="0">
                <a:latin typeface="Segoe UI"/>
                <a:cs typeface="Segoe UI"/>
              </a:rPr>
              <a:t>address </a:t>
            </a:r>
            <a:r>
              <a:rPr sz="1400" b="1" dirty="0">
                <a:latin typeface="Segoe UI"/>
                <a:cs typeface="Segoe UI"/>
              </a:rPr>
              <a:t>underlying</a:t>
            </a:r>
            <a:r>
              <a:rPr sz="1400" b="1" spc="-95" dirty="0">
                <a:latin typeface="Segoe UI"/>
                <a:cs typeface="Segoe UI"/>
              </a:rPr>
              <a:t> </a:t>
            </a:r>
            <a:r>
              <a:rPr sz="1400" b="1" dirty="0">
                <a:latin typeface="Segoe UI"/>
                <a:cs typeface="Segoe UI"/>
              </a:rPr>
              <a:t>conditions</a:t>
            </a:r>
            <a:r>
              <a:rPr sz="1400" b="1" spc="-100" dirty="0">
                <a:latin typeface="Segoe UI"/>
                <a:cs typeface="Segoe UI"/>
              </a:rPr>
              <a:t> </a:t>
            </a:r>
            <a:r>
              <a:rPr sz="1400" b="1" spc="-25" dirty="0">
                <a:latin typeface="Segoe UI"/>
                <a:cs typeface="Segoe UI"/>
              </a:rPr>
              <a:t>and </a:t>
            </a:r>
            <a:r>
              <a:rPr sz="1400" b="1" dirty="0">
                <a:latin typeface="Segoe UI"/>
                <a:cs typeface="Segoe UI"/>
              </a:rPr>
              <a:t>are</a:t>
            </a:r>
            <a:r>
              <a:rPr sz="1400" b="1" spc="-20" dirty="0">
                <a:latin typeface="Segoe UI"/>
                <a:cs typeface="Segoe UI"/>
              </a:rPr>
              <a:t> </a:t>
            </a:r>
            <a:r>
              <a:rPr sz="1400" b="1" dirty="0">
                <a:latin typeface="Segoe UI"/>
                <a:cs typeface="Segoe UI"/>
              </a:rPr>
              <a:t>based</a:t>
            </a:r>
            <a:r>
              <a:rPr sz="1400" b="1" spc="-35" dirty="0">
                <a:latin typeface="Segoe UI"/>
                <a:cs typeface="Segoe UI"/>
              </a:rPr>
              <a:t> </a:t>
            </a:r>
            <a:r>
              <a:rPr sz="1400" b="1" dirty="0">
                <a:latin typeface="Segoe UI"/>
                <a:cs typeface="Segoe UI"/>
              </a:rPr>
              <a:t>on</a:t>
            </a:r>
            <a:r>
              <a:rPr sz="1400" b="1" spc="-30" dirty="0">
                <a:latin typeface="Segoe UI"/>
                <a:cs typeface="Segoe UI"/>
              </a:rPr>
              <a:t> </a:t>
            </a:r>
            <a:r>
              <a:rPr sz="1400" b="1" spc="-10" dirty="0">
                <a:latin typeface="Segoe UI"/>
                <a:cs typeface="Segoe UI"/>
              </a:rPr>
              <a:t>supporting evidence.</a:t>
            </a:r>
            <a:endParaRPr sz="1400">
              <a:latin typeface="Segoe UI"/>
              <a:cs typeface="Segoe UI"/>
            </a:endParaRPr>
          </a:p>
        </p:txBody>
      </p:sp>
      <p:grpSp>
        <p:nvGrpSpPr>
          <p:cNvPr id="49" name="object 17">
            <a:extLst>
              <a:ext uri="{FF2B5EF4-FFF2-40B4-BE49-F238E27FC236}">
                <a16:creationId xmlns:a16="http://schemas.microsoft.com/office/drawing/2014/main" id="{642FB6EF-4BE5-9693-D5B1-82FDA3F52476}"/>
              </a:ext>
              <a:ext uri="{C183D7F6-B498-43B3-948B-1728B52AA6E4}">
                <adec:decorative xmlns:adec="http://schemas.microsoft.com/office/drawing/2017/decorative" val="1"/>
              </a:ext>
            </a:extLst>
          </p:cNvPr>
          <p:cNvGrpSpPr/>
          <p:nvPr/>
        </p:nvGrpSpPr>
        <p:grpSpPr>
          <a:xfrm>
            <a:off x="6772656" y="1295400"/>
            <a:ext cx="1432560" cy="1432560"/>
            <a:chOff x="6772656" y="1295400"/>
            <a:chExt cx="1432560" cy="1432560"/>
          </a:xfrm>
        </p:grpSpPr>
        <p:sp>
          <p:nvSpPr>
            <p:cNvPr id="50" name="object 18">
              <a:extLst>
                <a:ext uri="{FF2B5EF4-FFF2-40B4-BE49-F238E27FC236}">
                  <a16:creationId xmlns:a16="http://schemas.microsoft.com/office/drawing/2014/main" id="{45A040B3-4E44-DE58-2DFC-B1298C757A22}"/>
                </a:ext>
              </a:extLst>
            </p:cNvPr>
            <p:cNvSpPr/>
            <p:nvPr/>
          </p:nvSpPr>
          <p:spPr>
            <a:xfrm>
              <a:off x="6848856" y="1371600"/>
              <a:ext cx="1280160" cy="1280160"/>
            </a:xfrm>
            <a:custGeom>
              <a:avLst/>
              <a:gdLst/>
              <a:ahLst/>
              <a:cxnLst/>
              <a:rect l="l" t="t" r="r" b="b"/>
              <a:pathLst>
                <a:path w="1280159"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51" name="object 19">
              <a:extLst>
                <a:ext uri="{FF2B5EF4-FFF2-40B4-BE49-F238E27FC236}">
                  <a16:creationId xmlns:a16="http://schemas.microsoft.com/office/drawing/2014/main" id="{61E2B4C4-868C-1407-C85D-EF04CDA4C486}"/>
                </a:ext>
              </a:extLst>
            </p:cNvPr>
            <p:cNvSpPr/>
            <p:nvPr/>
          </p:nvSpPr>
          <p:spPr>
            <a:xfrm>
              <a:off x="6848856" y="1371600"/>
              <a:ext cx="1280160" cy="1280160"/>
            </a:xfrm>
            <a:custGeom>
              <a:avLst/>
              <a:gdLst/>
              <a:ahLst/>
              <a:cxnLst/>
              <a:rect l="l" t="t" r="r" b="b"/>
              <a:pathLst>
                <a:path w="1280159"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CFD268"/>
              </a:solidFill>
            </a:ln>
          </p:spPr>
          <p:txBody>
            <a:bodyPr wrap="square" lIns="0" tIns="0" rIns="0" bIns="0" rtlCol="0"/>
            <a:lstStyle/>
            <a:p>
              <a:endParaRPr/>
            </a:p>
          </p:txBody>
        </p:sp>
      </p:grpSp>
      <p:sp>
        <p:nvSpPr>
          <p:cNvPr id="52" name="object 20">
            <a:extLst>
              <a:ext uri="{FF2B5EF4-FFF2-40B4-BE49-F238E27FC236}">
                <a16:creationId xmlns:a16="http://schemas.microsoft.com/office/drawing/2014/main" id="{F1F33D10-E032-13B5-DCC8-E1417A20256A}"/>
              </a:ext>
            </a:extLst>
          </p:cNvPr>
          <p:cNvSpPr txBox="1"/>
          <p:nvPr/>
        </p:nvSpPr>
        <p:spPr>
          <a:xfrm>
            <a:off x="7108190" y="1855978"/>
            <a:ext cx="76327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Design</a:t>
            </a:r>
            <a:endParaRPr sz="1800">
              <a:latin typeface="Segoe UI"/>
              <a:cs typeface="Segoe UI"/>
            </a:endParaRPr>
          </a:p>
        </p:txBody>
      </p:sp>
      <p:sp>
        <p:nvSpPr>
          <p:cNvPr id="53" name="object 21">
            <a:extLst>
              <a:ext uri="{FF2B5EF4-FFF2-40B4-BE49-F238E27FC236}">
                <a16:creationId xmlns:a16="http://schemas.microsoft.com/office/drawing/2014/main" id="{B5F23AE0-F087-6E75-426D-A63F2BDDA8E0}"/>
              </a:ext>
              <a:ext uri="{C183D7F6-B498-43B3-948B-1728B52AA6E4}">
                <adec:decorative xmlns:adec="http://schemas.microsoft.com/office/drawing/2017/decorative" val="1"/>
              </a:ext>
            </a:extLst>
          </p:cNvPr>
          <p:cNvSpPr/>
          <p:nvPr/>
        </p:nvSpPr>
        <p:spPr>
          <a:xfrm>
            <a:off x="9025128" y="2286000"/>
            <a:ext cx="2633980" cy="2971800"/>
          </a:xfrm>
          <a:custGeom>
            <a:avLst/>
            <a:gdLst/>
            <a:ahLst/>
            <a:cxnLst/>
            <a:rect l="l" t="t" r="r" b="b"/>
            <a:pathLst>
              <a:path w="2633979" h="2971800">
                <a:moveTo>
                  <a:pt x="2194560" y="0"/>
                </a:moveTo>
                <a:lnTo>
                  <a:pt x="438912" y="0"/>
                </a:lnTo>
                <a:lnTo>
                  <a:pt x="391080" y="2574"/>
                </a:lnTo>
                <a:lnTo>
                  <a:pt x="344743" y="10121"/>
                </a:lnTo>
                <a:lnTo>
                  <a:pt x="300167" y="22372"/>
                </a:lnTo>
                <a:lnTo>
                  <a:pt x="257619" y="39059"/>
                </a:lnTo>
                <a:lnTo>
                  <a:pt x="217367" y="59915"/>
                </a:lnTo>
                <a:lnTo>
                  <a:pt x="179679" y="84673"/>
                </a:lnTo>
                <a:lnTo>
                  <a:pt x="144822" y="113064"/>
                </a:lnTo>
                <a:lnTo>
                  <a:pt x="113064" y="144822"/>
                </a:lnTo>
                <a:lnTo>
                  <a:pt x="84673" y="179679"/>
                </a:lnTo>
                <a:lnTo>
                  <a:pt x="59915" y="217367"/>
                </a:lnTo>
                <a:lnTo>
                  <a:pt x="39059" y="257619"/>
                </a:lnTo>
                <a:lnTo>
                  <a:pt x="22372" y="300167"/>
                </a:lnTo>
                <a:lnTo>
                  <a:pt x="10121" y="344743"/>
                </a:lnTo>
                <a:lnTo>
                  <a:pt x="2574" y="391080"/>
                </a:lnTo>
                <a:lnTo>
                  <a:pt x="0" y="438912"/>
                </a:lnTo>
                <a:lnTo>
                  <a:pt x="0" y="2532888"/>
                </a:lnTo>
                <a:lnTo>
                  <a:pt x="2574" y="2580719"/>
                </a:lnTo>
                <a:lnTo>
                  <a:pt x="10121" y="2627056"/>
                </a:lnTo>
                <a:lnTo>
                  <a:pt x="22372" y="2671632"/>
                </a:lnTo>
                <a:lnTo>
                  <a:pt x="39059" y="2714180"/>
                </a:lnTo>
                <a:lnTo>
                  <a:pt x="59915" y="2754432"/>
                </a:lnTo>
                <a:lnTo>
                  <a:pt x="84673" y="2792120"/>
                </a:lnTo>
                <a:lnTo>
                  <a:pt x="113064" y="2826977"/>
                </a:lnTo>
                <a:lnTo>
                  <a:pt x="144822" y="2858735"/>
                </a:lnTo>
                <a:lnTo>
                  <a:pt x="179679" y="2887126"/>
                </a:lnTo>
                <a:lnTo>
                  <a:pt x="217367" y="2911884"/>
                </a:lnTo>
                <a:lnTo>
                  <a:pt x="257619" y="2932740"/>
                </a:lnTo>
                <a:lnTo>
                  <a:pt x="300167" y="2949427"/>
                </a:lnTo>
                <a:lnTo>
                  <a:pt x="344743" y="2961678"/>
                </a:lnTo>
                <a:lnTo>
                  <a:pt x="391080" y="2969225"/>
                </a:lnTo>
                <a:lnTo>
                  <a:pt x="438912" y="2971800"/>
                </a:lnTo>
                <a:lnTo>
                  <a:pt x="2194560" y="2971800"/>
                </a:lnTo>
                <a:lnTo>
                  <a:pt x="2242391" y="2969225"/>
                </a:lnTo>
                <a:lnTo>
                  <a:pt x="2288728" y="2961678"/>
                </a:lnTo>
                <a:lnTo>
                  <a:pt x="2333304" y="2949427"/>
                </a:lnTo>
                <a:lnTo>
                  <a:pt x="2375852" y="2932740"/>
                </a:lnTo>
                <a:lnTo>
                  <a:pt x="2416104" y="2911884"/>
                </a:lnTo>
                <a:lnTo>
                  <a:pt x="2453792" y="2887126"/>
                </a:lnTo>
                <a:lnTo>
                  <a:pt x="2488649" y="2858735"/>
                </a:lnTo>
                <a:lnTo>
                  <a:pt x="2520407" y="2826977"/>
                </a:lnTo>
                <a:lnTo>
                  <a:pt x="2548798" y="2792120"/>
                </a:lnTo>
                <a:lnTo>
                  <a:pt x="2573556" y="2754432"/>
                </a:lnTo>
                <a:lnTo>
                  <a:pt x="2594412" y="2714180"/>
                </a:lnTo>
                <a:lnTo>
                  <a:pt x="2611099" y="2671632"/>
                </a:lnTo>
                <a:lnTo>
                  <a:pt x="2623350" y="2627056"/>
                </a:lnTo>
                <a:lnTo>
                  <a:pt x="2630897" y="2580719"/>
                </a:lnTo>
                <a:lnTo>
                  <a:pt x="2633472" y="2532888"/>
                </a:lnTo>
                <a:lnTo>
                  <a:pt x="2633472" y="438912"/>
                </a:lnTo>
                <a:lnTo>
                  <a:pt x="2630897" y="391080"/>
                </a:lnTo>
                <a:lnTo>
                  <a:pt x="2623350" y="344743"/>
                </a:lnTo>
                <a:lnTo>
                  <a:pt x="2611099" y="300167"/>
                </a:lnTo>
                <a:lnTo>
                  <a:pt x="2594412" y="257619"/>
                </a:lnTo>
                <a:lnTo>
                  <a:pt x="2573556" y="217367"/>
                </a:lnTo>
                <a:lnTo>
                  <a:pt x="2548798" y="179679"/>
                </a:lnTo>
                <a:lnTo>
                  <a:pt x="2520407" y="144822"/>
                </a:lnTo>
                <a:lnTo>
                  <a:pt x="2488649" y="113064"/>
                </a:lnTo>
                <a:lnTo>
                  <a:pt x="2453792" y="84673"/>
                </a:lnTo>
                <a:lnTo>
                  <a:pt x="2416104" y="59915"/>
                </a:lnTo>
                <a:lnTo>
                  <a:pt x="2375852" y="39059"/>
                </a:lnTo>
                <a:lnTo>
                  <a:pt x="2333304" y="22372"/>
                </a:lnTo>
                <a:lnTo>
                  <a:pt x="2288728" y="10121"/>
                </a:lnTo>
                <a:lnTo>
                  <a:pt x="2242391" y="2574"/>
                </a:lnTo>
                <a:lnTo>
                  <a:pt x="2194560" y="0"/>
                </a:lnTo>
                <a:close/>
              </a:path>
            </a:pathLst>
          </a:custGeom>
          <a:solidFill>
            <a:srgbClr val="DEE3E9"/>
          </a:solidFill>
        </p:spPr>
        <p:txBody>
          <a:bodyPr wrap="square" lIns="0" tIns="0" rIns="0" bIns="0" rtlCol="0"/>
          <a:lstStyle/>
          <a:p>
            <a:endParaRPr/>
          </a:p>
        </p:txBody>
      </p:sp>
      <p:sp>
        <p:nvSpPr>
          <p:cNvPr id="54" name="object 22">
            <a:extLst>
              <a:ext uri="{FF2B5EF4-FFF2-40B4-BE49-F238E27FC236}">
                <a16:creationId xmlns:a16="http://schemas.microsoft.com/office/drawing/2014/main" id="{2CAF0961-75A9-3B82-D39E-65A78B6B89B7}"/>
              </a:ext>
            </a:extLst>
          </p:cNvPr>
          <p:cNvSpPr txBox="1"/>
          <p:nvPr/>
        </p:nvSpPr>
        <p:spPr>
          <a:xfrm>
            <a:off x="9233154" y="2854706"/>
            <a:ext cx="2039620" cy="665480"/>
          </a:xfrm>
          <a:prstGeom prst="rect">
            <a:avLst/>
          </a:prstGeom>
        </p:spPr>
        <p:txBody>
          <a:bodyPr vert="horz" wrap="square" lIns="0" tIns="12065" rIns="0" bIns="0" rtlCol="0">
            <a:spAutoFit/>
          </a:bodyPr>
          <a:lstStyle/>
          <a:p>
            <a:pPr marL="12700" marR="5080">
              <a:lnSpc>
                <a:spcPct val="100000"/>
              </a:lnSpc>
              <a:spcBef>
                <a:spcPts val="95"/>
              </a:spcBef>
            </a:pPr>
            <a:r>
              <a:rPr sz="1400" dirty="0">
                <a:latin typeface="Segoe UI"/>
                <a:cs typeface="Segoe UI"/>
              </a:rPr>
              <a:t>Decide</a:t>
            </a:r>
            <a:r>
              <a:rPr sz="1400" spc="-20" dirty="0">
                <a:latin typeface="Segoe UI"/>
                <a:cs typeface="Segoe UI"/>
              </a:rPr>
              <a:t> </a:t>
            </a:r>
            <a:r>
              <a:rPr sz="1400" dirty="0">
                <a:latin typeface="Segoe UI"/>
                <a:cs typeface="Segoe UI"/>
              </a:rPr>
              <a:t>how</a:t>
            </a:r>
            <a:r>
              <a:rPr sz="1400" spc="-35" dirty="0">
                <a:latin typeface="Segoe UI"/>
                <a:cs typeface="Segoe UI"/>
              </a:rPr>
              <a:t> </a:t>
            </a:r>
            <a:r>
              <a:rPr sz="1400" dirty="0">
                <a:latin typeface="Segoe UI"/>
                <a:cs typeface="Segoe UI"/>
              </a:rPr>
              <a:t>to</a:t>
            </a:r>
            <a:r>
              <a:rPr sz="1400" spc="-30" dirty="0">
                <a:latin typeface="Segoe UI"/>
                <a:cs typeface="Segoe UI"/>
              </a:rPr>
              <a:t> </a:t>
            </a:r>
            <a:r>
              <a:rPr sz="1400" dirty="0">
                <a:latin typeface="Segoe UI"/>
                <a:cs typeface="Segoe UI"/>
              </a:rPr>
              <a:t>deliver</a:t>
            </a:r>
            <a:r>
              <a:rPr sz="1400" spc="-30" dirty="0">
                <a:latin typeface="Segoe UI"/>
                <a:cs typeface="Segoe UI"/>
              </a:rPr>
              <a:t> </a:t>
            </a:r>
            <a:r>
              <a:rPr sz="1400" spc="-25" dirty="0">
                <a:latin typeface="Segoe UI"/>
                <a:cs typeface="Segoe UI"/>
              </a:rPr>
              <a:t>the </a:t>
            </a:r>
            <a:r>
              <a:rPr sz="1400" dirty="0">
                <a:latin typeface="Segoe UI"/>
                <a:cs typeface="Segoe UI"/>
              </a:rPr>
              <a:t>plan</a:t>
            </a:r>
            <a:r>
              <a:rPr sz="1400" spc="-20" dirty="0">
                <a:latin typeface="Segoe UI"/>
                <a:cs typeface="Segoe UI"/>
              </a:rPr>
              <a:t> </a:t>
            </a:r>
            <a:r>
              <a:rPr sz="1400" dirty="0">
                <a:latin typeface="Segoe UI"/>
                <a:cs typeface="Segoe UI"/>
              </a:rPr>
              <a:t>within</a:t>
            </a:r>
            <a:r>
              <a:rPr sz="1400" spc="-10" dirty="0">
                <a:latin typeface="Segoe UI"/>
                <a:cs typeface="Segoe UI"/>
              </a:rPr>
              <a:t> </a:t>
            </a:r>
            <a:r>
              <a:rPr sz="1400" dirty="0">
                <a:latin typeface="Segoe UI"/>
                <a:cs typeface="Segoe UI"/>
              </a:rPr>
              <a:t>the</a:t>
            </a:r>
            <a:r>
              <a:rPr sz="1400" spc="-10" dirty="0">
                <a:latin typeface="Segoe UI"/>
                <a:cs typeface="Segoe UI"/>
              </a:rPr>
              <a:t> available resources.</a:t>
            </a:r>
            <a:endParaRPr sz="1400">
              <a:latin typeface="Segoe UI"/>
              <a:cs typeface="Segoe UI"/>
            </a:endParaRPr>
          </a:p>
        </p:txBody>
      </p:sp>
      <p:sp>
        <p:nvSpPr>
          <p:cNvPr id="55" name="object 23">
            <a:extLst>
              <a:ext uri="{FF2B5EF4-FFF2-40B4-BE49-F238E27FC236}">
                <a16:creationId xmlns:a16="http://schemas.microsoft.com/office/drawing/2014/main" id="{A4E398E6-5E9F-B29C-2C97-3C684541A4CE}"/>
              </a:ext>
            </a:extLst>
          </p:cNvPr>
          <p:cNvSpPr txBox="1"/>
          <p:nvPr/>
        </p:nvSpPr>
        <p:spPr>
          <a:xfrm>
            <a:off x="9233154" y="3921759"/>
            <a:ext cx="2246630" cy="878840"/>
          </a:xfrm>
          <a:prstGeom prst="rect">
            <a:avLst/>
          </a:prstGeom>
        </p:spPr>
        <p:txBody>
          <a:bodyPr vert="horz" wrap="square" lIns="0" tIns="12065" rIns="0" bIns="0" rtlCol="0">
            <a:spAutoFit/>
          </a:bodyPr>
          <a:lstStyle/>
          <a:p>
            <a:pPr marL="12700" marR="5080">
              <a:lnSpc>
                <a:spcPct val="100000"/>
              </a:lnSpc>
              <a:spcBef>
                <a:spcPts val="95"/>
              </a:spcBef>
            </a:pPr>
            <a:r>
              <a:rPr sz="1400" b="1" spc="-10" dirty="0">
                <a:latin typeface="Segoe UI"/>
                <a:cs typeface="Segoe UI"/>
              </a:rPr>
              <a:t>Decision-</a:t>
            </a:r>
            <a:r>
              <a:rPr sz="1400" b="1" dirty="0">
                <a:latin typeface="Segoe UI"/>
                <a:cs typeface="Segoe UI"/>
              </a:rPr>
              <a:t>makers</a:t>
            </a:r>
            <a:r>
              <a:rPr sz="1400" b="1" spc="-25" dirty="0">
                <a:latin typeface="Segoe UI"/>
                <a:cs typeface="Segoe UI"/>
              </a:rPr>
              <a:t> </a:t>
            </a:r>
            <a:r>
              <a:rPr sz="1400" b="1" spc="-10" dirty="0">
                <a:latin typeface="Segoe UI"/>
                <a:cs typeface="Segoe UI"/>
              </a:rPr>
              <a:t>commit </a:t>
            </a:r>
            <a:r>
              <a:rPr sz="1400" b="1" dirty="0">
                <a:latin typeface="Segoe UI"/>
                <a:cs typeface="Segoe UI"/>
              </a:rPr>
              <a:t>to</a:t>
            </a:r>
            <a:r>
              <a:rPr sz="1400" b="1" spc="-65" dirty="0">
                <a:latin typeface="Segoe UI"/>
                <a:cs typeface="Segoe UI"/>
              </a:rPr>
              <a:t> </a:t>
            </a:r>
            <a:r>
              <a:rPr sz="1400" b="1" dirty="0">
                <a:latin typeface="Segoe UI"/>
                <a:cs typeface="Segoe UI"/>
              </a:rPr>
              <a:t>actively</a:t>
            </a:r>
            <a:r>
              <a:rPr sz="1400" b="1" spc="-35" dirty="0">
                <a:latin typeface="Segoe UI"/>
                <a:cs typeface="Segoe UI"/>
              </a:rPr>
              <a:t> </a:t>
            </a:r>
            <a:r>
              <a:rPr sz="1400" b="1" spc="-10" dirty="0">
                <a:latin typeface="Segoe UI"/>
                <a:cs typeface="Segoe UI"/>
              </a:rPr>
              <a:t>disrupting</a:t>
            </a:r>
            <a:r>
              <a:rPr sz="1400" b="1" spc="500" dirty="0">
                <a:latin typeface="Segoe UI"/>
                <a:cs typeface="Segoe UI"/>
              </a:rPr>
              <a:t> </a:t>
            </a:r>
            <a:r>
              <a:rPr sz="1400" b="1" dirty="0">
                <a:latin typeface="Segoe UI"/>
                <a:cs typeface="Segoe UI"/>
              </a:rPr>
              <a:t>harm</a:t>
            </a:r>
            <a:r>
              <a:rPr sz="1400" b="1" spc="-25" dirty="0">
                <a:latin typeface="Segoe UI"/>
                <a:cs typeface="Segoe UI"/>
              </a:rPr>
              <a:t> </a:t>
            </a:r>
            <a:r>
              <a:rPr sz="1400" b="1" dirty="0">
                <a:latin typeface="Segoe UI"/>
                <a:cs typeface="Segoe UI"/>
              </a:rPr>
              <a:t>and</a:t>
            </a:r>
            <a:r>
              <a:rPr sz="1400" b="1" spc="-25" dirty="0">
                <a:latin typeface="Segoe UI"/>
                <a:cs typeface="Segoe UI"/>
              </a:rPr>
              <a:t> </a:t>
            </a:r>
            <a:r>
              <a:rPr sz="1400" b="1" dirty="0">
                <a:latin typeface="Segoe UI"/>
                <a:cs typeface="Segoe UI"/>
              </a:rPr>
              <a:t>are</a:t>
            </a:r>
            <a:r>
              <a:rPr sz="1400" b="1" spc="-20" dirty="0">
                <a:latin typeface="Segoe UI"/>
                <a:cs typeface="Segoe UI"/>
              </a:rPr>
              <a:t> held </a:t>
            </a:r>
            <a:r>
              <a:rPr sz="1400" b="1" spc="-10" dirty="0">
                <a:latin typeface="Segoe UI"/>
                <a:cs typeface="Segoe UI"/>
              </a:rPr>
              <a:t>accountable</a:t>
            </a:r>
            <a:r>
              <a:rPr sz="1400" b="1" dirty="0">
                <a:latin typeface="Segoe UI"/>
                <a:cs typeface="Segoe UI"/>
              </a:rPr>
              <a:t> for</a:t>
            </a:r>
            <a:r>
              <a:rPr sz="1400" b="1" spc="-20" dirty="0">
                <a:latin typeface="Segoe UI"/>
                <a:cs typeface="Segoe UI"/>
              </a:rPr>
              <a:t> </a:t>
            </a:r>
            <a:r>
              <a:rPr sz="1400" b="1" spc="-10" dirty="0">
                <a:latin typeface="Segoe UI"/>
                <a:cs typeface="Segoe UI"/>
              </a:rPr>
              <a:t>outcomes.</a:t>
            </a:r>
            <a:endParaRPr sz="1400">
              <a:latin typeface="Segoe UI"/>
              <a:cs typeface="Segoe UI"/>
            </a:endParaRPr>
          </a:p>
        </p:txBody>
      </p:sp>
      <p:grpSp>
        <p:nvGrpSpPr>
          <p:cNvPr id="56" name="object 24">
            <a:extLst>
              <a:ext uri="{FF2B5EF4-FFF2-40B4-BE49-F238E27FC236}">
                <a16:creationId xmlns:a16="http://schemas.microsoft.com/office/drawing/2014/main" id="{A1A1BF42-9B36-3757-CC8C-90D6C6C8F04F}"/>
              </a:ext>
              <a:ext uri="{C183D7F6-B498-43B3-948B-1728B52AA6E4}">
                <adec:decorative xmlns:adec="http://schemas.microsoft.com/office/drawing/2017/decorative" val="1"/>
              </a:ext>
            </a:extLst>
          </p:cNvPr>
          <p:cNvGrpSpPr/>
          <p:nvPr/>
        </p:nvGrpSpPr>
        <p:grpSpPr>
          <a:xfrm>
            <a:off x="9625583" y="1295400"/>
            <a:ext cx="1432560" cy="1432560"/>
            <a:chOff x="9625583" y="1295400"/>
            <a:chExt cx="1432560" cy="1432560"/>
          </a:xfrm>
        </p:grpSpPr>
        <p:sp>
          <p:nvSpPr>
            <p:cNvPr id="57" name="object 25">
              <a:extLst>
                <a:ext uri="{FF2B5EF4-FFF2-40B4-BE49-F238E27FC236}">
                  <a16:creationId xmlns:a16="http://schemas.microsoft.com/office/drawing/2014/main" id="{82F316B3-DC2C-F7C8-AC19-EC8F5A6532BE}"/>
                </a:ext>
              </a:extLst>
            </p:cNvPr>
            <p:cNvSpPr/>
            <p:nvPr/>
          </p:nvSpPr>
          <p:spPr>
            <a:xfrm>
              <a:off x="9701783" y="1371600"/>
              <a:ext cx="1280160" cy="1280160"/>
            </a:xfrm>
            <a:custGeom>
              <a:avLst/>
              <a:gdLst/>
              <a:ahLst/>
              <a:cxnLst/>
              <a:rect l="l" t="t" r="r" b="b"/>
              <a:pathLst>
                <a:path w="1280159" h="1280160">
                  <a:moveTo>
                    <a:pt x="640080" y="0"/>
                  </a:moveTo>
                  <a:lnTo>
                    <a:pt x="592302" y="1755"/>
                  </a:lnTo>
                  <a:lnTo>
                    <a:pt x="545479" y="6938"/>
                  </a:lnTo>
                  <a:lnTo>
                    <a:pt x="499735" y="15426"/>
                  </a:lnTo>
                  <a:lnTo>
                    <a:pt x="455193" y="27095"/>
                  </a:lnTo>
                  <a:lnTo>
                    <a:pt x="411978" y="41821"/>
                  </a:lnTo>
                  <a:lnTo>
                    <a:pt x="370211" y="59480"/>
                  </a:lnTo>
                  <a:lnTo>
                    <a:pt x="330018" y="79949"/>
                  </a:lnTo>
                  <a:lnTo>
                    <a:pt x="291522" y="103105"/>
                  </a:lnTo>
                  <a:lnTo>
                    <a:pt x="254846" y="128823"/>
                  </a:lnTo>
                  <a:lnTo>
                    <a:pt x="220115" y="156980"/>
                  </a:lnTo>
                  <a:lnTo>
                    <a:pt x="187452" y="187451"/>
                  </a:lnTo>
                  <a:lnTo>
                    <a:pt x="156980" y="220115"/>
                  </a:lnTo>
                  <a:lnTo>
                    <a:pt x="128823" y="254846"/>
                  </a:lnTo>
                  <a:lnTo>
                    <a:pt x="103105" y="291522"/>
                  </a:lnTo>
                  <a:lnTo>
                    <a:pt x="79949" y="330018"/>
                  </a:lnTo>
                  <a:lnTo>
                    <a:pt x="59480" y="370211"/>
                  </a:lnTo>
                  <a:lnTo>
                    <a:pt x="41821" y="411978"/>
                  </a:lnTo>
                  <a:lnTo>
                    <a:pt x="27095" y="455193"/>
                  </a:lnTo>
                  <a:lnTo>
                    <a:pt x="15426" y="499735"/>
                  </a:lnTo>
                  <a:lnTo>
                    <a:pt x="6938" y="545479"/>
                  </a:lnTo>
                  <a:lnTo>
                    <a:pt x="1755" y="592302"/>
                  </a:lnTo>
                  <a:lnTo>
                    <a:pt x="0" y="640079"/>
                  </a:lnTo>
                  <a:lnTo>
                    <a:pt x="1755" y="687857"/>
                  </a:lnTo>
                  <a:lnTo>
                    <a:pt x="6938" y="734680"/>
                  </a:lnTo>
                  <a:lnTo>
                    <a:pt x="15426" y="780424"/>
                  </a:lnTo>
                  <a:lnTo>
                    <a:pt x="27095" y="824966"/>
                  </a:lnTo>
                  <a:lnTo>
                    <a:pt x="41821" y="868181"/>
                  </a:lnTo>
                  <a:lnTo>
                    <a:pt x="59480" y="909948"/>
                  </a:lnTo>
                  <a:lnTo>
                    <a:pt x="79949" y="950141"/>
                  </a:lnTo>
                  <a:lnTo>
                    <a:pt x="103105" y="988637"/>
                  </a:lnTo>
                  <a:lnTo>
                    <a:pt x="128823" y="1025313"/>
                  </a:lnTo>
                  <a:lnTo>
                    <a:pt x="156980" y="1060044"/>
                  </a:lnTo>
                  <a:lnTo>
                    <a:pt x="187452" y="1092707"/>
                  </a:lnTo>
                  <a:lnTo>
                    <a:pt x="220115" y="1123179"/>
                  </a:lnTo>
                  <a:lnTo>
                    <a:pt x="254846" y="1151336"/>
                  </a:lnTo>
                  <a:lnTo>
                    <a:pt x="291522" y="1177054"/>
                  </a:lnTo>
                  <a:lnTo>
                    <a:pt x="330018" y="1200210"/>
                  </a:lnTo>
                  <a:lnTo>
                    <a:pt x="370211" y="1220679"/>
                  </a:lnTo>
                  <a:lnTo>
                    <a:pt x="411978" y="1238338"/>
                  </a:lnTo>
                  <a:lnTo>
                    <a:pt x="455193" y="1253064"/>
                  </a:lnTo>
                  <a:lnTo>
                    <a:pt x="499735" y="1264733"/>
                  </a:lnTo>
                  <a:lnTo>
                    <a:pt x="545479" y="1273221"/>
                  </a:lnTo>
                  <a:lnTo>
                    <a:pt x="592302" y="1278404"/>
                  </a:lnTo>
                  <a:lnTo>
                    <a:pt x="640080" y="1280159"/>
                  </a:lnTo>
                  <a:lnTo>
                    <a:pt x="687857" y="1278404"/>
                  </a:lnTo>
                  <a:lnTo>
                    <a:pt x="734680" y="1273221"/>
                  </a:lnTo>
                  <a:lnTo>
                    <a:pt x="780424" y="1264733"/>
                  </a:lnTo>
                  <a:lnTo>
                    <a:pt x="824966" y="1253064"/>
                  </a:lnTo>
                  <a:lnTo>
                    <a:pt x="868181" y="1238338"/>
                  </a:lnTo>
                  <a:lnTo>
                    <a:pt x="909948" y="1220679"/>
                  </a:lnTo>
                  <a:lnTo>
                    <a:pt x="950141" y="1200210"/>
                  </a:lnTo>
                  <a:lnTo>
                    <a:pt x="988637" y="1177054"/>
                  </a:lnTo>
                  <a:lnTo>
                    <a:pt x="1025313" y="1151336"/>
                  </a:lnTo>
                  <a:lnTo>
                    <a:pt x="1060044" y="1123179"/>
                  </a:lnTo>
                  <a:lnTo>
                    <a:pt x="1092708" y="1092707"/>
                  </a:lnTo>
                  <a:lnTo>
                    <a:pt x="1123179" y="1060044"/>
                  </a:lnTo>
                  <a:lnTo>
                    <a:pt x="1151336" y="1025313"/>
                  </a:lnTo>
                  <a:lnTo>
                    <a:pt x="1177054" y="988637"/>
                  </a:lnTo>
                  <a:lnTo>
                    <a:pt x="1200210" y="950141"/>
                  </a:lnTo>
                  <a:lnTo>
                    <a:pt x="1220679" y="909948"/>
                  </a:lnTo>
                  <a:lnTo>
                    <a:pt x="1238338" y="868181"/>
                  </a:lnTo>
                  <a:lnTo>
                    <a:pt x="1253064" y="824966"/>
                  </a:lnTo>
                  <a:lnTo>
                    <a:pt x="1264733" y="780424"/>
                  </a:lnTo>
                  <a:lnTo>
                    <a:pt x="1273221" y="734680"/>
                  </a:lnTo>
                  <a:lnTo>
                    <a:pt x="1278404" y="687857"/>
                  </a:lnTo>
                  <a:lnTo>
                    <a:pt x="1280160" y="640079"/>
                  </a:lnTo>
                  <a:lnTo>
                    <a:pt x="1278404" y="592302"/>
                  </a:lnTo>
                  <a:lnTo>
                    <a:pt x="1273221" y="545479"/>
                  </a:lnTo>
                  <a:lnTo>
                    <a:pt x="1264733" y="499735"/>
                  </a:lnTo>
                  <a:lnTo>
                    <a:pt x="1253064" y="455193"/>
                  </a:lnTo>
                  <a:lnTo>
                    <a:pt x="1238338" y="411978"/>
                  </a:lnTo>
                  <a:lnTo>
                    <a:pt x="1220679" y="370211"/>
                  </a:lnTo>
                  <a:lnTo>
                    <a:pt x="1200210" y="330018"/>
                  </a:lnTo>
                  <a:lnTo>
                    <a:pt x="1177054" y="291522"/>
                  </a:lnTo>
                  <a:lnTo>
                    <a:pt x="1151336" y="254846"/>
                  </a:lnTo>
                  <a:lnTo>
                    <a:pt x="1123179" y="220115"/>
                  </a:lnTo>
                  <a:lnTo>
                    <a:pt x="1092708" y="187451"/>
                  </a:lnTo>
                  <a:lnTo>
                    <a:pt x="1060044" y="156980"/>
                  </a:lnTo>
                  <a:lnTo>
                    <a:pt x="1025313" y="128823"/>
                  </a:lnTo>
                  <a:lnTo>
                    <a:pt x="988637" y="103105"/>
                  </a:lnTo>
                  <a:lnTo>
                    <a:pt x="950141" y="79949"/>
                  </a:lnTo>
                  <a:lnTo>
                    <a:pt x="909948" y="59480"/>
                  </a:lnTo>
                  <a:lnTo>
                    <a:pt x="868181" y="41821"/>
                  </a:lnTo>
                  <a:lnTo>
                    <a:pt x="824966" y="27095"/>
                  </a:lnTo>
                  <a:lnTo>
                    <a:pt x="780424" y="15426"/>
                  </a:lnTo>
                  <a:lnTo>
                    <a:pt x="734680" y="6938"/>
                  </a:lnTo>
                  <a:lnTo>
                    <a:pt x="687857" y="1755"/>
                  </a:lnTo>
                  <a:lnTo>
                    <a:pt x="640080" y="0"/>
                  </a:lnTo>
                  <a:close/>
                </a:path>
              </a:pathLst>
            </a:custGeom>
            <a:solidFill>
              <a:srgbClr val="FFFFFF"/>
            </a:solidFill>
          </p:spPr>
          <p:txBody>
            <a:bodyPr wrap="square" lIns="0" tIns="0" rIns="0" bIns="0" rtlCol="0"/>
            <a:lstStyle/>
            <a:p>
              <a:endParaRPr/>
            </a:p>
          </p:txBody>
        </p:sp>
        <p:sp>
          <p:nvSpPr>
            <p:cNvPr id="58" name="object 26">
              <a:extLst>
                <a:ext uri="{FF2B5EF4-FFF2-40B4-BE49-F238E27FC236}">
                  <a16:creationId xmlns:a16="http://schemas.microsoft.com/office/drawing/2014/main" id="{806FAC0C-771F-03A7-BCDD-948E43D14DBF}"/>
                </a:ext>
              </a:extLst>
            </p:cNvPr>
            <p:cNvSpPr/>
            <p:nvPr/>
          </p:nvSpPr>
          <p:spPr>
            <a:xfrm>
              <a:off x="9701783" y="1371600"/>
              <a:ext cx="1280160" cy="1280160"/>
            </a:xfrm>
            <a:custGeom>
              <a:avLst/>
              <a:gdLst/>
              <a:ahLst/>
              <a:cxnLst/>
              <a:rect l="l" t="t" r="r" b="b"/>
              <a:pathLst>
                <a:path w="1280159" h="1280160">
                  <a:moveTo>
                    <a:pt x="0" y="640079"/>
                  </a:moveTo>
                  <a:lnTo>
                    <a:pt x="1755" y="592302"/>
                  </a:lnTo>
                  <a:lnTo>
                    <a:pt x="6938" y="545479"/>
                  </a:lnTo>
                  <a:lnTo>
                    <a:pt x="15426" y="499735"/>
                  </a:lnTo>
                  <a:lnTo>
                    <a:pt x="27095" y="455193"/>
                  </a:lnTo>
                  <a:lnTo>
                    <a:pt x="41821" y="411978"/>
                  </a:lnTo>
                  <a:lnTo>
                    <a:pt x="59480" y="370211"/>
                  </a:lnTo>
                  <a:lnTo>
                    <a:pt x="79949" y="330018"/>
                  </a:lnTo>
                  <a:lnTo>
                    <a:pt x="103105" y="291522"/>
                  </a:lnTo>
                  <a:lnTo>
                    <a:pt x="128823" y="254846"/>
                  </a:lnTo>
                  <a:lnTo>
                    <a:pt x="156980" y="220115"/>
                  </a:lnTo>
                  <a:lnTo>
                    <a:pt x="187452" y="187451"/>
                  </a:lnTo>
                  <a:lnTo>
                    <a:pt x="220115" y="156980"/>
                  </a:lnTo>
                  <a:lnTo>
                    <a:pt x="254846" y="128823"/>
                  </a:lnTo>
                  <a:lnTo>
                    <a:pt x="291522" y="103105"/>
                  </a:lnTo>
                  <a:lnTo>
                    <a:pt x="330018" y="79949"/>
                  </a:lnTo>
                  <a:lnTo>
                    <a:pt x="370211" y="59480"/>
                  </a:lnTo>
                  <a:lnTo>
                    <a:pt x="411978" y="41821"/>
                  </a:lnTo>
                  <a:lnTo>
                    <a:pt x="455193" y="27095"/>
                  </a:lnTo>
                  <a:lnTo>
                    <a:pt x="499735" y="15426"/>
                  </a:lnTo>
                  <a:lnTo>
                    <a:pt x="545479" y="6938"/>
                  </a:lnTo>
                  <a:lnTo>
                    <a:pt x="592302" y="1755"/>
                  </a:lnTo>
                  <a:lnTo>
                    <a:pt x="640080" y="0"/>
                  </a:lnTo>
                  <a:lnTo>
                    <a:pt x="687857" y="1755"/>
                  </a:lnTo>
                  <a:lnTo>
                    <a:pt x="734680" y="6938"/>
                  </a:lnTo>
                  <a:lnTo>
                    <a:pt x="780424" y="15426"/>
                  </a:lnTo>
                  <a:lnTo>
                    <a:pt x="824966" y="27095"/>
                  </a:lnTo>
                  <a:lnTo>
                    <a:pt x="868181" y="41821"/>
                  </a:lnTo>
                  <a:lnTo>
                    <a:pt x="909948" y="59480"/>
                  </a:lnTo>
                  <a:lnTo>
                    <a:pt x="950141" y="79949"/>
                  </a:lnTo>
                  <a:lnTo>
                    <a:pt x="988637" y="103105"/>
                  </a:lnTo>
                  <a:lnTo>
                    <a:pt x="1025313" y="128823"/>
                  </a:lnTo>
                  <a:lnTo>
                    <a:pt x="1060044" y="156980"/>
                  </a:lnTo>
                  <a:lnTo>
                    <a:pt x="1092708" y="187451"/>
                  </a:lnTo>
                  <a:lnTo>
                    <a:pt x="1123179" y="220115"/>
                  </a:lnTo>
                  <a:lnTo>
                    <a:pt x="1151336" y="254846"/>
                  </a:lnTo>
                  <a:lnTo>
                    <a:pt x="1177054" y="291522"/>
                  </a:lnTo>
                  <a:lnTo>
                    <a:pt x="1200210" y="330018"/>
                  </a:lnTo>
                  <a:lnTo>
                    <a:pt x="1220679" y="370211"/>
                  </a:lnTo>
                  <a:lnTo>
                    <a:pt x="1238338" y="411978"/>
                  </a:lnTo>
                  <a:lnTo>
                    <a:pt x="1253064" y="455193"/>
                  </a:lnTo>
                  <a:lnTo>
                    <a:pt x="1264733" y="499735"/>
                  </a:lnTo>
                  <a:lnTo>
                    <a:pt x="1273221" y="545479"/>
                  </a:lnTo>
                  <a:lnTo>
                    <a:pt x="1278404" y="592302"/>
                  </a:lnTo>
                  <a:lnTo>
                    <a:pt x="1280160" y="640079"/>
                  </a:lnTo>
                  <a:lnTo>
                    <a:pt x="1278404" y="687857"/>
                  </a:lnTo>
                  <a:lnTo>
                    <a:pt x="1273221" y="734680"/>
                  </a:lnTo>
                  <a:lnTo>
                    <a:pt x="1264733" y="780424"/>
                  </a:lnTo>
                  <a:lnTo>
                    <a:pt x="1253064" y="824966"/>
                  </a:lnTo>
                  <a:lnTo>
                    <a:pt x="1238338" y="868181"/>
                  </a:lnTo>
                  <a:lnTo>
                    <a:pt x="1220679" y="909948"/>
                  </a:lnTo>
                  <a:lnTo>
                    <a:pt x="1200210" y="950141"/>
                  </a:lnTo>
                  <a:lnTo>
                    <a:pt x="1177054" y="988637"/>
                  </a:lnTo>
                  <a:lnTo>
                    <a:pt x="1151336" y="1025313"/>
                  </a:lnTo>
                  <a:lnTo>
                    <a:pt x="1123179" y="1060044"/>
                  </a:lnTo>
                  <a:lnTo>
                    <a:pt x="1092708" y="1092707"/>
                  </a:lnTo>
                  <a:lnTo>
                    <a:pt x="1060044" y="1123179"/>
                  </a:lnTo>
                  <a:lnTo>
                    <a:pt x="1025313" y="1151336"/>
                  </a:lnTo>
                  <a:lnTo>
                    <a:pt x="988637" y="1177054"/>
                  </a:lnTo>
                  <a:lnTo>
                    <a:pt x="950141" y="1200210"/>
                  </a:lnTo>
                  <a:lnTo>
                    <a:pt x="909948" y="1220679"/>
                  </a:lnTo>
                  <a:lnTo>
                    <a:pt x="868181" y="1238338"/>
                  </a:lnTo>
                  <a:lnTo>
                    <a:pt x="824966" y="1253064"/>
                  </a:lnTo>
                  <a:lnTo>
                    <a:pt x="780424" y="1264733"/>
                  </a:lnTo>
                  <a:lnTo>
                    <a:pt x="734680" y="1273221"/>
                  </a:lnTo>
                  <a:lnTo>
                    <a:pt x="687857" y="1278404"/>
                  </a:lnTo>
                  <a:lnTo>
                    <a:pt x="640080" y="1280159"/>
                  </a:lnTo>
                  <a:lnTo>
                    <a:pt x="592302" y="1278404"/>
                  </a:lnTo>
                  <a:lnTo>
                    <a:pt x="545479" y="1273221"/>
                  </a:lnTo>
                  <a:lnTo>
                    <a:pt x="499735" y="1264733"/>
                  </a:lnTo>
                  <a:lnTo>
                    <a:pt x="455193" y="1253064"/>
                  </a:lnTo>
                  <a:lnTo>
                    <a:pt x="411978" y="1238338"/>
                  </a:lnTo>
                  <a:lnTo>
                    <a:pt x="370211" y="1220679"/>
                  </a:lnTo>
                  <a:lnTo>
                    <a:pt x="330018" y="1200210"/>
                  </a:lnTo>
                  <a:lnTo>
                    <a:pt x="291522" y="1177054"/>
                  </a:lnTo>
                  <a:lnTo>
                    <a:pt x="254846" y="1151336"/>
                  </a:lnTo>
                  <a:lnTo>
                    <a:pt x="220115" y="1123179"/>
                  </a:lnTo>
                  <a:lnTo>
                    <a:pt x="187452" y="1092707"/>
                  </a:lnTo>
                  <a:lnTo>
                    <a:pt x="156980" y="1060044"/>
                  </a:lnTo>
                  <a:lnTo>
                    <a:pt x="128823" y="1025313"/>
                  </a:lnTo>
                  <a:lnTo>
                    <a:pt x="103105" y="988637"/>
                  </a:lnTo>
                  <a:lnTo>
                    <a:pt x="79949" y="950141"/>
                  </a:lnTo>
                  <a:lnTo>
                    <a:pt x="59480" y="909948"/>
                  </a:lnTo>
                  <a:lnTo>
                    <a:pt x="41821" y="868181"/>
                  </a:lnTo>
                  <a:lnTo>
                    <a:pt x="27095" y="824966"/>
                  </a:lnTo>
                  <a:lnTo>
                    <a:pt x="15426" y="780424"/>
                  </a:lnTo>
                  <a:lnTo>
                    <a:pt x="6938" y="734680"/>
                  </a:lnTo>
                  <a:lnTo>
                    <a:pt x="1755" y="687857"/>
                  </a:lnTo>
                  <a:lnTo>
                    <a:pt x="0" y="640079"/>
                  </a:lnTo>
                  <a:close/>
                </a:path>
              </a:pathLst>
            </a:custGeom>
            <a:ln w="152400">
              <a:solidFill>
                <a:srgbClr val="1F476B"/>
              </a:solidFill>
            </a:ln>
          </p:spPr>
          <p:txBody>
            <a:bodyPr wrap="square" lIns="0" tIns="0" rIns="0" bIns="0" rtlCol="0"/>
            <a:lstStyle/>
            <a:p>
              <a:endParaRPr/>
            </a:p>
          </p:txBody>
        </p:sp>
      </p:grpSp>
      <p:sp>
        <p:nvSpPr>
          <p:cNvPr id="59" name="object 27">
            <a:extLst>
              <a:ext uri="{FF2B5EF4-FFF2-40B4-BE49-F238E27FC236}">
                <a16:creationId xmlns:a16="http://schemas.microsoft.com/office/drawing/2014/main" id="{021697B6-EDF2-7489-2098-1A5ADDB6692B}"/>
              </a:ext>
            </a:extLst>
          </p:cNvPr>
          <p:cNvSpPr txBox="1"/>
          <p:nvPr/>
        </p:nvSpPr>
        <p:spPr>
          <a:xfrm>
            <a:off x="9964419" y="1855978"/>
            <a:ext cx="75755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Segoe UI"/>
                <a:cs typeface="Segoe UI"/>
              </a:rPr>
              <a:t>Decide</a:t>
            </a:r>
            <a:endParaRPr sz="1800">
              <a:latin typeface="Segoe UI"/>
              <a:cs typeface="Segoe UI"/>
            </a:endParaRPr>
          </a:p>
        </p:txBody>
      </p:sp>
      <p:sp>
        <p:nvSpPr>
          <p:cNvPr id="60" name="object 28">
            <a:extLst>
              <a:ext uri="{FF2B5EF4-FFF2-40B4-BE49-F238E27FC236}">
                <a16:creationId xmlns:a16="http://schemas.microsoft.com/office/drawing/2014/main" id="{9902B095-91DA-B0F7-9059-A41FC25989D0}"/>
              </a:ext>
              <a:ext uri="{C183D7F6-B498-43B3-948B-1728B52AA6E4}">
                <adec:decorative xmlns:adec="http://schemas.microsoft.com/office/drawing/2017/decorative" val="1"/>
              </a:ext>
            </a:extLst>
          </p:cNvPr>
          <p:cNvSpPr/>
          <p:nvPr/>
        </p:nvSpPr>
        <p:spPr>
          <a:xfrm>
            <a:off x="457200" y="5486400"/>
            <a:ext cx="11201400" cy="777240"/>
          </a:xfrm>
          <a:custGeom>
            <a:avLst/>
            <a:gdLst/>
            <a:ahLst/>
            <a:cxnLst/>
            <a:rect l="l" t="t" r="r" b="b"/>
            <a:pathLst>
              <a:path w="11201400" h="777239">
                <a:moveTo>
                  <a:pt x="10812780" y="0"/>
                </a:moveTo>
                <a:lnTo>
                  <a:pt x="388620" y="0"/>
                </a:lnTo>
                <a:lnTo>
                  <a:pt x="339872" y="3027"/>
                </a:lnTo>
                <a:lnTo>
                  <a:pt x="292931" y="11868"/>
                </a:lnTo>
                <a:lnTo>
                  <a:pt x="248161" y="26158"/>
                </a:lnTo>
                <a:lnTo>
                  <a:pt x="205927" y="45532"/>
                </a:lnTo>
                <a:lnTo>
                  <a:pt x="166592" y="69627"/>
                </a:lnTo>
                <a:lnTo>
                  <a:pt x="130521" y="98078"/>
                </a:lnTo>
                <a:lnTo>
                  <a:pt x="98078" y="130521"/>
                </a:lnTo>
                <a:lnTo>
                  <a:pt x="69627" y="166592"/>
                </a:lnTo>
                <a:lnTo>
                  <a:pt x="45532" y="205927"/>
                </a:lnTo>
                <a:lnTo>
                  <a:pt x="26158" y="248161"/>
                </a:lnTo>
                <a:lnTo>
                  <a:pt x="11868" y="292931"/>
                </a:lnTo>
                <a:lnTo>
                  <a:pt x="3027" y="339872"/>
                </a:lnTo>
                <a:lnTo>
                  <a:pt x="0" y="388619"/>
                </a:lnTo>
                <a:lnTo>
                  <a:pt x="3027" y="437367"/>
                </a:lnTo>
                <a:lnTo>
                  <a:pt x="11868" y="484308"/>
                </a:lnTo>
                <a:lnTo>
                  <a:pt x="26158" y="529078"/>
                </a:lnTo>
                <a:lnTo>
                  <a:pt x="45532" y="571312"/>
                </a:lnTo>
                <a:lnTo>
                  <a:pt x="69627" y="610647"/>
                </a:lnTo>
                <a:lnTo>
                  <a:pt x="98078" y="646718"/>
                </a:lnTo>
                <a:lnTo>
                  <a:pt x="130521" y="679161"/>
                </a:lnTo>
                <a:lnTo>
                  <a:pt x="166592" y="707612"/>
                </a:lnTo>
                <a:lnTo>
                  <a:pt x="205927" y="731707"/>
                </a:lnTo>
                <a:lnTo>
                  <a:pt x="248161" y="751081"/>
                </a:lnTo>
                <a:lnTo>
                  <a:pt x="292931" y="765371"/>
                </a:lnTo>
                <a:lnTo>
                  <a:pt x="339872" y="774212"/>
                </a:lnTo>
                <a:lnTo>
                  <a:pt x="388620" y="777240"/>
                </a:lnTo>
                <a:lnTo>
                  <a:pt x="10812780" y="777240"/>
                </a:lnTo>
                <a:lnTo>
                  <a:pt x="10861527" y="774212"/>
                </a:lnTo>
                <a:lnTo>
                  <a:pt x="10908468" y="765371"/>
                </a:lnTo>
                <a:lnTo>
                  <a:pt x="10953238" y="751081"/>
                </a:lnTo>
                <a:lnTo>
                  <a:pt x="10995472" y="731707"/>
                </a:lnTo>
                <a:lnTo>
                  <a:pt x="11034807" y="707612"/>
                </a:lnTo>
                <a:lnTo>
                  <a:pt x="11070878" y="679161"/>
                </a:lnTo>
                <a:lnTo>
                  <a:pt x="11103321" y="646718"/>
                </a:lnTo>
                <a:lnTo>
                  <a:pt x="11131772" y="610647"/>
                </a:lnTo>
                <a:lnTo>
                  <a:pt x="11155867" y="571312"/>
                </a:lnTo>
                <a:lnTo>
                  <a:pt x="11175241" y="529078"/>
                </a:lnTo>
                <a:lnTo>
                  <a:pt x="11189531" y="484308"/>
                </a:lnTo>
                <a:lnTo>
                  <a:pt x="11198372" y="437367"/>
                </a:lnTo>
                <a:lnTo>
                  <a:pt x="11201400" y="388619"/>
                </a:lnTo>
                <a:lnTo>
                  <a:pt x="11198372" y="339872"/>
                </a:lnTo>
                <a:lnTo>
                  <a:pt x="11189531" y="292931"/>
                </a:lnTo>
                <a:lnTo>
                  <a:pt x="11175241" y="248161"/>
                </a:lnTo>
                <a:lnTo>
                  <a:pt x="11155867" y="205927"/>
                </a:lnTo>
                <a:lnTo>
                  <a:pt x="11131772" y="166592"/>
                </a:lnTo>
                <a:lnTo>
                  <a:pt x="11103321" y="130521"/>
                </a:lnTo>
                <a:lnTo>
                  <a:pt x="11070878" y="98078"/>
                </a:lnTo>
                <a:lnTo>
                  <a:pt x="11034807" y="69627"/>
                </a:lnTo>
                <a:lnTo>
                  <a:pt x="10995472" y="45532"/>
                </a:lnTo>
                <a:lnTo>
                  <a:pt x="10953238" y="26158"/>
                </a:lnTo>
                <a:lnTo>
                  <a:pt x="10908468" y="11868"/>
                </a:lnTo>
                <a:lnTo>
                  <a:pt x="10861527" y="3027"/>
                </a:lnTo>
                <a:lnTo>
                  <a:pt x="10812780" y="0"/>
                </a:lnTo>
                <a:close/>
              </a:path>
            </a:pathLst>
          </a:custGeom>
          <a:solidFill>
            <a:srgbClr val="D9D9D9">
              <a:alpha val="74900"/>
            </a:srgbClr>
          </a:solidFill>
        </p:spPr>
        <p:txBody>
          <a:bodyPr wrap="square" lIns="0" tIns="0" rIns="0" bIns="0" rtlCol="0"/>
          <a:lstStyle/>
          <a:p>
            <a:endParaRPr/>
          </a:p>
        </p:txBody>
      </p:sp>
      <p:sp>
        <p:nvSpPr>
          <p:cNvPr id="61" name="object 29">
            <a:extLst>
              <a:ext uri="{FF2B5EF4-FFF2-40B4-BE49-F238E27FC236}">
                <a16:creationId xmlns:a16="http://schemas.microsoft.com/office/drawing/2014/main" id="{064EC9E0-7AC5-A3A9-E90F-52498D820905}"/>
              </a:ext>
            </a:extLst>
          </p:cNvPr>
          <p:cNvSpPr txBox="1"/>
          <p:nvPr/>
        </p:nvSpPr>
        <p:spPr>
          <a:xfrm>
            <a:off x="2146807" y="5719571"/>
            <a:ext cx="782256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Segoe UI"/>
                <a:cs typeface="Segoe UI"/>
              </a:rPr>
              <a:t>Providing</a:t>
            </a:r>
            <a:r>
              <a:rPr sz="1800" b="1" spc="-30" dirty="0">
                <a:latin typeface="Segoe UI"/>
                <a:cs typeface="Segoe UI"/>
              </a:rPr>
              <a:t> </a:t>
            </a:r>
            <a:r>
              <a:rPr sz="1800" b="1" dirty="0">
                <a:latin typeface="Segoe UI"/>
                <a:cs typeface="Segoe UI"/>
              </a:rPr>
              <a:t>students</a:t>
            </a:r>
            <a:r>
              <a:rPr sz="1800" b="1" spc="-30" dirty="0">
                <a:latin typeface="Segoe UI"/>
                <a:cs typeface="Segoe UI"/>
              </a:rPr>
              <a:t> </a:t>
            </a:r>
            <a:r>
              <a:rPr sz="1800" b="1" dirty="0">
                <a:latin typeface="Segoe UI"/>
                <a:cs typeface="Segoe UI"/>
              </a:rPr>
              <a:t>with</a:t>
            </a:r>
            <a:r>
              <a:rPr sz="1800" b="1" spc="-15" dirty="0">
                <a:latin typeface="Segoe UI"/>
                <a:cs typeface="Segoe UI"/>
              </a:rPr>
              <a:t> </a:t>
            </a:r>
            <a:r>
              <a:rPr sz="1800" b="1" spc="-10" dirty="0">
                <a:latin typeface="Segoe UI"/>
                <a:cs typeface="Segoe UI"/>
              </a:rPr>
              <a:t>decision-</a:t>
            </a:r>
            <a:r>
              <a:rPr sz="1800" b="1" dirty="0">
                <a:latin typeface="Segoe UI"/>
                <a:cs typeface="Segoe UI"/>
              </a:rPr>
              <a:t>making</a:t>
            </a:r>
            <a:r>
              <a:rPr sz="1800" b="1" spc="-20" dirty="0">
                <a:latin typeface="Segoe UI"/>
                <a:cs typeface="Segoe UI"/>
              </a:rPr>
              <a:t> </a:t>
            </a:r>
            <a:r>
              <a:rPr sz="1800" b="1" dirty="0">
                <a:latin typeface="Segoe UI"/>
                <a:cs typeface="Segoe UI"/>
              </a:rPr>
              <a:t>power</a:t>
            </a:r>
            <a:r>
              <a:rPr sz="1800" b="1" spc="-20" dirty="0">
                <a:latin typeface="Segoe UI"/>
                <a:cs typeface="Segoe UI"/>
              </a:rPr>
              <a:t> </a:t>
            </a:r>
            <a:r>
              <a:rPr sz="1800" b="1" dirty="0">
                <a:latin typeface="Segoe UI"/>
                <a:cs typeface="Segoe UI"/>
              </a:rPr>
              <a:t>throughout</a:t>
            </a:r>
            <a:r>
              <a:rPr sz="1800" b="1" spc="-25" dirty="0">
                <a:latin typeface="Segoe UI"/>
                <a:cs typeface="Segoe UI"/>
              </a:rPr>
              <a:t> </a:t>
            </a:r>
            <a:r>
              <a:rPr sz="1800" b="1" dirty="0">
                <a:latin typeface="Segoe UI"/>
                <a:cs typeface="Segoe UI"/>
              </a:rPr>
              <a:t>the</a:t>
            </a:r>
            <a:r>
              <a:rPr sz="1800" b="1" spc="-20" dirty="0">
                <a:latin typeface="Segoe UI"/>
                <a:cs typeface="Segoe UI"/>
              </a:rPr>
              <a:t> </a:t>
            </a:r>
            <a:r>
              <a:rPr sz="1800" b="1" spc="-10" dirty="0">
                <a:latin typeface="Segoe UI"/>
                <a:cs typeface="Segoe UI"/>
              </a:rPr>
              <a:t>process.</a:t>
            </a:r>
            <a:endParaRPr sz="1800" dirty="0">
              <a:latin typeface="Segoe UI"/>
              <a:cs typeface="Segoe UI"/>
            </a:endParaRPr>
          </a:p>
        </p:txBody>
      </p:sp>
    </p:spTree>
    <p:extLst>
      <p:ext uri="{BB962C8B-B14F-4D97-AF65-F5344CB8AC3E}">
        <p14:creationId xmlns:p14="http://schemas.microsoft.com/office/powerpoint/2010/main" val="2220050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1558072-DDB0-12E3-FC71-20585F8A73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2072" y="213313"/>
            <a:ext cx="4188535" cy="533474"/>
          </a:xfrm>
          <a:prstGeom prst="rect">
            <a:avLst/>
          </a:prstGeom>
        </p:spPr>
      </p:pic>
      <p:grpSp>
        <p:nvGrpSpPr>
          <p:cNvPr id="69" name="Group 68">
            <a:extLst>
              <a:ext uri="{FF2B5EF4-FFF2-40B4-BE49-F238E27FC236}">
                <a16:creationId xmlns:a16="http://schemas.microsoft.com/office/drawing/2014/main" id="{B4AD08AE-A21A-4059-B8A6-0CCB5802EF51}"/>
              </a:ext>
              <a:ext uri="{C183D7F6-B498-43B3-948B-1728B52AA6E4}">
                <adec:decorative xmlns:adec="http://schemas.microsoft.com/office/drawing/2017/decorative" val="1"/>
              </a:ext>
            </a:extLst>
          </p:cNvPr>
          <p:cNvGrpSpPr/>
          <p:nvPr/>
        </p:nvGrpSpPr>
        <p:grpSpPr>
          <a:xfrm>
            <a:off x="7813393" y="4683316"/>
            <a:ext cx="4289774" cy="2126081"/>
            <a:chOff x="1654874" y="1843951"/>
            <a:chExt cx="2268380" cy="2126081"/>
          </a:xfrm>
        </p:grpSpPr>
        <p:sp>
          <p:nvSpPr>
            <p:cNvPr id="70" name="TextBox 69">
              <a:extLst>
                <a:ext uri="{FF2B5EF4-FFF2-40B4-BE49-F238E27FC236}">
                  <a16:creationId xmlns:a16="http://schemas.microsoft.com/office/drawing/2014/main" id="{C0ED1BAB-9B62-4828-86FA-5DDB7618ACE9}"/>
                </a:ext>
              </a:extLst>
            </p:cNvPr>
            <p:cNvSpPr txBox="1"/>
            <p:nvPr/>
          </p:nvSpPr>
          <p:spPr>
            <a:xfrm>
              <a:off x="1683446" y="1843951"/>
              <a:ext cx="1521985"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rPr>
                <a:t>LISTEN: Qualitative</a:t>
              </a:r>
            </a:p>
          </p:txBody>
        </p:sp>
        <p:sp>
          <p:nvSpPr>
            <p:cNvPr id="71" name="TextBox 70">
              <a:extLst>
                <a:ext uri="{FF2B5EF4-FFF2-40B4-BE49-F238E27FC236}">
                  <a16:creationId xmlns:a16="http://schemas.microsoft.com/office/drawing/2014/main" id="{66856602-55F4-42D5-A808-2436F8EC85B9}"/>
                </a:ext>
              </a:extLst>
            </p:cNvPr>
            <p:cNvSpPr txBox="1"/>
            <p:nvPr/>
          </p:nvSpPr>
          <p:spPr>
            <a:xfrm>
              <a:off x="1654874" y="2154150"/>
              <a:ext cx="2268380" cy="18158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Campus Open-Engagement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Student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Faculty, Staff, &amp; Management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Trustee Engagement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Conditions for Success Survey: Employees &amp;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Community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lumMod val="50000"/>
                    <a:lumOff val="50000"/>
                  </a:prstClr>
                </a:solidFill>
                <a:effectLst/>
                <a:uLnTx/>
                <a:uFillTx/>
              </a:endParaRPr>
            </a:p>
          </p:txBody>
        </p:sp>
      </p:grpSp>
      <p:sp>
        <p:nvSpPr>
          <p:cNvPr id="76" name="Rectangle 75">
            <a:extLst>
              <a:ext uri="{FF2B5EF4-FFF2-40B4-BE49-F238E27FC236}">
                <a16:creationId xmlns:a16="http://schemas.microsoft.com/office/drawing/2014/main" id="{D1E38395-9F7C-4708-94F8-AE36F9F132D8}"/>
              </a:ext>
              <a:ext uri="{C183D7F6-B498-43B3-948B-1728B52AA6E4}">
                <adec:decorative xmlns:adec="http://schemas.microsoft.com/office/drawing/2017/decorative" val="1"/>
              </a:ext>
            </a:extLst>
          </p:cNvPr>
          <p:cNvSpPr/>
          <p:nvPr/>
        </p:nvSpPr>
        <p:spPr>
          <a:xfrm flipH="1">
            <a:off x="7747791" y="4698704"/>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B2DE8F87-77AA-4389-ABF0-84B5302BB941}"/>
              </a:ext>
              <a:ext uri="{C183D7F6-B498-43B3-948B-1728B52AA6E4}">
                <adec:decorative xmlns:adec="http://schemas.microsoft.com/office/drawing/2017/decorative" val="1"/>
              </a:ext>
            </a:extLst>
          </p:cNvPr>
          <p:cNvSpPr>
            <a:spLocks noChangeArrowheads="1"/>
          </p:cNvSpPr>
          <p:nvPr/>
        </p:nvSpPr>
        <p:spPr bwMode="auto">
          <a:xfrm>
            <a:off x="599152" y="3484193"/>
            <a:ext cx="7074723" cy="3303402"/>
          </a:xfrm>
          <a:prstGeom prst="ellipse">
            <a:avLst/>
          </a:prstGeom>
          <a:solidFill>
            <a:srgbClr val="948CC2"/>
          </a:solidFill>
          <a:ln>
            <a:noFill/>
            <a:headEnd/>
            <a:tailEnd/>
          </a:ln>
          <a:effectLst>
            <a:outerShdw blurRad="50800" dist="38100" dir="5400000" algn="t"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Calibri" charset="0"/>
              <a:ea typeface="Arial" charset="0"/>
              <a:cs typeface="Arial" charset="0"/>
            </a:endParaRPr>
          </a:p>
        </p:txBody>
      </p:sp>
      <p:sp>
        <p:nvSpPr>
          <p:cNvPr id="8" name="Oval 7">
            <a:extLst>
              <a:ext uri="{FF2B5EF4-FFF2-40B4-BE49-F238E27FC236}">
                <a16:creationId xmlns:a16="http://schemas.microsoft.com/office/drawing/2014/main" id="{490C5BC6-D4B2-4292-B48B-86E1B4232014}"/>
              </a:ext>
            </a:extLst>
          </p:cNvPr>
          <p:cNvSpPr>
            <a:spLocks noChangeArrowheads="1"/>
          </p:cNvSpPr>
          <p:nvPr/>
        </p:nvSpPr>
        <p:spPr bwMode="auto">
          <a:xfrm>
            <a:off x="4082171" y="5147462"/>
            <a:ext cx="1288553" cy="81550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Employee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 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D5A64735-32BE-4258-B2FD-B16A4917D737}"/>
              </a:ext>
            </a:extLst>
          </p:cNvPr>
          <p:cNvSpPr>
            <a:spLocks noChangeArrowheads="1"/>
          </p:cNvSpPr>
          <p:nvPr/>
        </p:nvSpPr>
        <p:spPr bwMode="auto">
          <a:xfrm>
            <a:off x="6442174" y="4409833"/>
            <a:ext cx="1013817" cy="691314"/>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Community</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Sessions</a:t>
            </a:r>
          </a:p>
        </p:txBody>
      </p:sp>
      <p:sp>
        <p:nvSpPr>
          <p:cNvPr id="10" name="Oval 9">
            <a:extLst>
              <a:ext uri="{FF2B5EF4-FFF2-40B4-BE49-F238E27FC236}">
                <a16:creationId xmlns:a16="http://schemas.microsoft.com/office/drawing/2014/main" id="{15B49B63-562B-46B2-8CE4-9510C1E42BB4}"/>
              </a:ext>
            </a:extLst>
          </p:cNvPr>
          <p:cNvSpPr>
            <a:spLocks noChangeArrowheads="1"/>
          </p:cNvSpPr>
          <p:nvPr/>
        </p:nvSpPr>
        <p:spPr bwMode="auto">
          <a:xfrm>
            <a:off x="2927306" y="5215498"/>
            <a:ext cx="1082500" cy="747467"/>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Trustee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Engagement</a:t>
            </a:r>
          </a:p>
        </p:txBody>
      </p:sp>
      <p:sp>
        <p:nvSpPr>
          <p:cNvPr id="11" name="Oval 10">
            <a:extLst>
              <a:ext uri="{FF2B5EF4-FFF2-40B4-BE49-F238E27FC236}">
                <a16:creationId xmlns:a16="http://schemas.microsoft.com/office/drawing/2014/main" id="{12EEBD04-DEB6-444E-A269-F7D03666D0B0}"/>
              </a:ext>
            </a:extLst>
          </p:cNvPr>
          <p:cNvSpPr>
            <a:spLocks noChangeArrowheads="1"/>
          </p:cNvSpPr>
          <p:nvPr/>
        </p:nvSpPr>
        <p:spPr bwMode="auto">
          <a:xfrm>
            <a:off x="5370724" y="4873318"/>
            <a:ext cx="1385279"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Conditions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for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ptos" panose="02110004020202020204"/>
                <a:ea typeface="+mn-ea"/>
                <a:cs typeface="+mn-cs"/>
              </a:rPr>
              <a:t>Success Survey</a:t>
            </a:r>
          </a:p>
        </p:txBody>
      </p:sp>
      <p:sp>
        <p:nvSpPr>
          <p:cNvPr id="16" name="Oval 15">
            <a:extLst>
              <a:ext uri="{FF2B5EF4-FFF2-40B4-BE49-F238E27FC236}">
                <a16:creationId xmlns:a16="http://schemas.microsoft.com/office/drawing/2014/main" id="{C27BD453-ADFB-4BD9-89D3-619C8A5399A6}"/>
              </a:ext>
            </a:extLst>
          </p:cNvPr>
          <p:cNvSpPr>
            <a:spLocks noChangeArrowheads="1"/>
          </p:cNvSpPr>
          <p:nvPr/>
        </p:nvSpPr>
        <p:spPr bwMode="auto">
          <a:xfrm>
            <a:off x="1619639" y="4964843"/>
            <a:ext cx="1286233"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Student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DA7F35E-9990-441B-B5B2-D724CB0511A8}"/>
              </a:ext>
            </a:extLst>
          </p:cNvPr>
          <p:cNvSpPr>
            <a:spLocks noChangeArrowheads="1"/>
          </p:cNvSpPr>
          <p:nvPr/>
        </p:nvSpPr>
        <p:spPr bwMode="auto">
          <a:xfrm>
            <a:off x="720175" y="4466543"/>
            <a:ext cx="1130538" cy="810545"/>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Campus Sessions</a:t>
            </a:r>
          </a:p>
        </p:txBody>
      </p:sp>
      <p:sp>
        <p:nvSpPr>
          <p:cNvPr id="27" name="TextBox 26">
            <a:extLst>
              <a:ext uri="{FF2B5EF4-FFF2-40B4-BE49-F238E27FC236}">
                <a16:creationId xmlns:a16="http://schemas.microsoft.com/office/drawing/2014/main" id="{B0AF17D6-5457-4649-8F89-BA3545092E44}"/>
              </a:ext>
            </a:extLst>
          </p:cNvPr>
          <p:cNvSpPr txBox="1"/>
          <p:nvPr/>
        </p:nvSpPr>
        <p:spPr>
          <a:xfrm>
            <a:off x="2771833" y="6182256"/>
            <a:ext cx="2971215"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LISTEN: Qualitative</a:t>
            </a:r>
          </a:p>
        </p:txBody>
      </p:sp>
      <p:sp>
        <p:nvSpPr>
          <p:cNvPr id="77" name="Title 5">
            <a:extLst>
              <a:ext uri="{FF2B5EF4-FFF2-40B4-BE49-F238E27FC236}">
                <a16:creationId xmlns:a16="http://schemas.microsoft.com/office/drawing/2014/main" id="{9D4551AA-7EA6-413D-9B9D-A0718BB2365F}"/>
              </a:ext>
            </a:extLst>
          </p:cNvPr>
          <p:cNvSpPr txBox="1">
            <a:spLocks noGrp="1"/>
          </p:cNvSpPr>
          <p:nvPr>
            <p:ph type="title" idx="4294967295"/>
          </p:nvPr>
        </p:nvSpPr>
        <p:spPr>
          <a:xfrm>
            <a:off x="7747791" y="169481"/>
            <a:ext cx="4077863" cy="4676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Layered, Equity-Minded Approach</a:t>
            </a:r>
          </a:p>
        </p:txBody>
      </p:sp>
    </p:spTree>
    <p:extLst>
      <p:ext uri="{BB962C8B-B14F-4D97-AF65-F5344CB8AC3E}">
        <p14:creationId xmlns:p14="http://schemas.microsoft.com/office/powerpoint/2010/main" val="2746593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1558072-DDB0-12E3-FC71-20585F8A73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2072" y="213313"/>
            <a:ext cx="4188535" cy="533474"/>
          </a:xfrm>
          <a:prstGeom prst="rect">
            <a:avLst/>
          </a:prstGeom>
        </p:spPr>
      </p:pic>
      <p:grpSp>
        <p:nvGrpSpPr>
          <p:cNvPr id="64" name="Group 63">
            <a:extLst>
              <a:ext uri="{FF2B5EF4-FFF2-40B4-BE49-F238E27FC236}">
                <a16:creationId xmlns:a16="http://schemas.microsoft.com/office/drawing/2014/main" id="{7ACCAE08-8A56-49E0-AA8F-192CDE668427}"/>
              </a:ext>
              <a:ext uri="{C183D7F6-B498-43B3-948B-1728B52AA6E4}">
                <adec:decorative xmlns:adec="http://schemas.microsoft.com/office/drawing/2017/decorative" val="1"/>
              </a:ext>
            </a:extLst>
          </p:cNvPr>
          <p:cNvGrpSpPr/>
          <p:nvPr/>
        </p:nvGrpSpPr>
        <p:grpSpPr>
          <a:xfrm>
            <a:off x="7777465" y="2333372"/>
            <a:ext cx="3908697" cy="2210276"/>
            <a:chOff x="1683445" y="1614852"/>
            <a:chExt cx="2384128" cy="2636920"/>
          </a:xfrm>
        </p:grpSpPr>
        <p:sp>
          <p:nvSpPr>
            <p:cNvPr id="65" name="TextBox 64">
              <a:extLst>
                <a:ext uri="{FF2B5EF4-FFF2-40B4-BE49-F238E27FC236}">
                  <a16:creationId xmlns:a16="http://schemas.microsoft.com/office/drawing/2014/main" id="{0099A85C-F1F4-4E76-AFE7-B42D102CABD9}"/>
                </a:ext>
              </a:extLst>
            </p:cNvPr>
            <p:cNvSpPr txBox="1"/>
            <p:nvPr/>
          </p:nvSpPr>
          <p:spPr>
            <a:xfrm>
              <a:off x="1683445" y="1614852"/>
              <a:ext cx="2384128" cy="40390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5C3D8"/>
                  </a:solidFill>
                  <a:effectLst/>
                  <a:uLnTx/>
                  <a:uFillTx/>
                </a:rPr>
                <a:t>UNCOVER: Qualitative + Quantitative</a:t>
              </a:r>
            </a:p>
          </p:txBody>
        </p:sp>
        <p:sp>
          <p:nvSpPr>
            <p:cNvPr id="66" name="TextBox 65">
              <a:extLst>
                <a:ext uri="{FF2B5EF4-FFF2-40B4-BE49-F238E27FC236}">
                  <a16:creationId xmlns:a16="http://schemas.microsoft.com/office/drawing/2014/main" id="{87D926FB-21EE-4400-837C-35DC1A5B4AB7}"/>
                </a:ext>
              </a:extLst>
            </p:cNvPr>
            <p:cNvSpPr txBox="1"/>
            <p:nvPr/>
          </p:nvSpPr>
          <p:spPr>
            <a:xfrm>
              <a:off x="1745651" y="2085376"/>
              <a:ext cx="2203910" cy="216639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External: census, labor market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College Success Metrics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Student Bridging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Facilities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Building Age</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Facility Condition Index</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Space Inventory</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Room Utilization</a:t>
              </a:r>
            </a:p>
          </p:txBody>
        </p:sp>
      </p:grpSp>
      <p:grpSp>
        <p:nvGrpSpPr>
          <p:cNvPr id="69" name="Group 68">
            <a:extLst>
              <a:ext uri="{FF2B5EF4-FFF2-40B4-BE49-F238E27FC236}">
                <a16:creationId xmlns:a16="http://schemas.microsoft.com/office/drawing/2014/main" id="{B4AD08AE-A21A-4059-B8A6-0CCB5802EF51}"/>
              </a:ext>
              <a:ext uri="{C183D7F6-B498-43B3-948B-1728B52AA6E4}">
                <adec:decorative xmlns:adec="http://schemas.microsoft.com/office/drawing/2017/decorative" val="1"/>
              </a:ext>
            </a:extLst>
          </p:cNvPr>
          <p:cNvGrpSpPr/>
          <p:nvPr/>
        </p:nvGrpSpPr>
        <p:grpSpPr>
          <a:xfrm>
            <a:off x="7813393" y="4683316"/>
            <a:ext cx="4289774" cy="2126081"/>
            <a:chOff x="1654874" y="1843951"/>
            <a:chExt cx="2268380" cy="2126081"/>
          </a:xfrm>
        </p:grpSpPr>
        <p:sp>
          <p:nvSpPr>
            <p:cNvPr id="70" name="TextBox 69">
              <a:extLst>
                <a:ext uri="{FF2B5EF4-FFF2-40B4-BE49-F238E27FC236}">
                  <a16:creationId xmlns:a16="http://schemas.microsoft.com/office/drawing/2014/main" id="{C0ED1BAB-9B62-4828-86FA-5DDB7618ACE9}"/>
                </a:ext>
              </a:extLst>
            </p:cNvPr>
            <p:cNvSpPr txBox="1"/>
            <p:nvPr/>
          </p:nvSpPr>
          <p:spPr>
            <a:xfrm>
              <a:off x="1683446" y="1843951"/>
              <a:ext cx="1521985"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rPr>
                <a:t>LISTEN: Qualitative</a:t>
              </a:r>
            </a:p>
          </p:txBody>
        </p:sp>
        <p:sp>
          <p:nvSpPr>
            <p:cNvPr id="71" name="TextBox 70">
              <a:extLst>
                <a:ext uri="{FF2B5EF4-FFF2-40B4-BE49-F238E27FC236}">
                  <a16:creationId xmlns:a16="http://schemas.microsoft.com/office/drawing/2014/main" id="{66856602-55F4-42D5-A808-2436F8EC85B9}"/>
                </a:ext>
              </a:extLst>
            </p:cNvPr>
            <p:cNvSpPr txBox="1"/>
            <p:nvPr/>
          </p:nvSpPr>
          <p:spPr>
            <a:xfrm>
              <a:off x="1654874" y="2154150"/>
              <a:ext cx="2268380" cy="18158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Campus Open-Engagement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Student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Faculty, Staff, &amp; Management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Trustee Engagement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Conditions for Success Survey: Employees &amp;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Community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lumMod val="50000"/>
                    <a:lumOff val="50000"/>
                  </a:prstClr>
                </a:solidFill>
                <a:effectLst/>
                <a:uLnTx/>
                <a:uFillTx/>
              </a:endParaRPr>
            </a:p>
          </p:txBody>
        </p:sp>
      </p:grpSp>
      <p:sp>
        <p:nvSpPr>
          <p:cNvPr id="75" name="Rectangle 74">
            <a:extLst>
              <a:ext uri="{FF2B5EF4-FFF2-40B4-BE49-F238E27FC236}">
                <a16:creationId xmlns:a16="http://schemas.microsoft.com/office/drawing/2014/main" id="{F1F7AA41-B0A5-4611-AF9A-D55C53C5CF5E}"/>
              </a:ext>
              <a:ext uri="{C183D7F6-B498-43B3-948B-1728B52AA6E4}">
                <adec:decorative xmlns:adec="http://schemas.microsoft.com/office/drawing/2017/decorative" val="1"/>
              </a:ext>
            </a:extLst>
          </p:cNvPr>
          <p:cNvSpPr/>
          <p:nvPr/>
        </p:nvSpPr>
        <p:spPr>
          <a:xfrm flipH="1">
            <a:off x="7702072" y="237330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D1E38395-9F7C-4708-94F8-AE36F9F132D8}"/>
              </a:ext>
              <a:ext uri="{C183D7F6-B498-43B3-948B-1728B52AA6E4}">
                <adec:decorative xmlns:adec="http://schemas.microsoft.com/office/drawing/2017/decorative" val="1"/>
              </a:ext>
            </a:extLst>
          </p:cNvPr>
          <p:cNvSpPr/>
          <p:nvPr/>
        </p:nvSpPr>
        <p:spPr>
          <a:xfrm flipH="1">
            <a:off x="7747791" y="4698704"/>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B2DE8F87-77AA-4389-ABF0-84B5302BB941}"/>
              </a:ext>
              <a:ext uri="{C183D7F6-B498-43B3-948B-1728B52AA6E4}">
                <adec:decorative xmlns:adec="http://schemas.microsoft.com/office/drawing/2017/decorative" val="1"/>
              </a:ext>
            </a:extLst>
          </p:cNvPr>
          <p:cNvSpPr>
            <a:spLocks noChangeArrowheads="1"/>
          </p:cNvSpPr>
          <p:nvPr/>
        </p:nvSpPr>
        <p:spPr bwMode="auto">
          <a:xfrm>
            <a:off x="599152" y="3484193"/>
            <a:ext cx="7074723" cy="3303402"/>
          </a:xfrm>
          <a:prstGeom prst="ellipse">
            <a:avLst/>
          </a:prstGeom>
          <a:solidFill>
            <a:srgbClr val="948CC2"/>
          </a:solidFill>
          <a:ln>
            <a:noFill/>
            <a:headEnd/>
            <a:tailEnd/>
          </a:ln>
          <a:effectLst>
            <a:outerShdw blurRad="50800" dist="38100" dir="5400000" algn="t"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Calibri" charset="0"/>
              <a:ea typeface="Arial" charset="0"/>
              <a:cs typeface="Arial" charset="0"/>
            </a:endParaRPr>
          </a:p>
        </p:txBody>
      </p:sp>
      <p:sp>
        <p:nvSpPr>
          <p:cNvPr id="6" name="Oval 4">
            <a:extLst>
              <a:ext uri="{FF2B5EF4-FFF2-40B4-BE49-F238E27FC236}">
                <a16:creationId xmlns:a16="http://schemas.microsoft.com/office/drawing/2014/main" id="{B44EDC46-ED40-4A59-8BE9-60FCB79C2E3B}"/>
              </a:ext>
              <a:ext uri="{C183D7F6-B498-43B3-948B-1728B52AA6E4}">
                <adec:decorative xmlns:adec="http://schemas.microsoft.com/office/drawing/2017/decorative" val="1"/>
              </a:ext>
            </a:extLst>
          </p:cNvPr>
          <p:cNvSpPr>
            <a:spLocks noChangeArrowheads="1"/>
          </p:cNvSpPr>
          <p:nvPr/>
        </p:nvSpPr>
        <p:spPr bwMode="auto">
          <a:xfrm>
            <a:off x="966003" y="2396190"/>
            <a:ext cx="6582877" cy="2019423"/>
          </a:xfrm>
          <a:prstGeom prst="ellipse">
            <a:avLst/>
          </a:prstGeom>
          <a:solidFill>
            <a:srgbClr val="9ADFEA"/>
          </a:solidFill>
          <a:ln>
            <a:noFill/>
            <a:headEnd/>
            <a:tailEnd/>
          </a:ln>
          <a:effectLst>
            <a:outerShdw blurRad="50800" dist="38100" dir="5400000" algn="t" rotWithShape="0">
              <a:prstClr val="black">
                <a:alpha val="25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8" name="Oval 7">
            <a:extLst>
              <a:ext uri="{FF2B5EF4-FFF2-40B4-BE49-F238E27FC236}">
                <a16:creationId xmlns:a16="http://schemas.microsoft.com/office/drawing/2014/main" id="{490C5BC6-D4B2-4292-B48B-86E1B4232014}"/>
              </a:ext>
            </a:extLst>
          </p:cNvPr>
          <p:cNvSpPr>
            <a:spLocks noChangeArrowheads="1"/>
          </p:cNvSpPr>
          <p:nvPr/>
        </p:nvSpPr>
        <p:spPr bwMode="auto">
          <a:xfrm>
            <a:off x="4082171" y="5147462"/>
            <a:ext cx="1288553" cy="81550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Employee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 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D5A64735-32BE-4258-B2FD-B16A4917D737}"/>
              </a:ext>
            </a:extLst>
          </p:cNvPr>
          <p:cNvSpPr>
            <a:spLocks noChangeArrowheads="1"/>
          </p:cNvSpPr>
          <p:nvPr/>
        </p:nvSpPr>
        <p:spPr bwMode="auto">
          <a:xfrm>
            <a:off x="6442174" y="4409833"/>
            <a:ext cx="1013817" cy="691314"/>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Community</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Sessions</a:t>
            </a:r>
          </a:p>
        </p:txBody>
      </p:sp>
      <p:sp>
        <p:nvSpPr>
          <p:cNvPr id="10" name="Oval 9">
            <a:extLst>
              <a:ext uri="{FF2B5EF4-FFF2-40B4-BE49-F238E27FC236}">
                <a16:creationId xmlns:a16="http://schemas.microsoft.com/office/drawing/2014/main" id="{15B49B63-562B-46B2-8CE4-9510C1E42BB4}"/>
              </a:ext>
            </a:extLst>
          </p:cNvPr>
          <p:cNvSpPr>
            <a:spLocks noChangeArrowheads="1"/>
          </p:cNvSpPr>
          <p:nvPr/>
        </p:nvSpPr>
        <p:spPr bwMode="auto">
          <a:xfrm>
            <a:off x="2927306" y="5215498"/>
            <a:ext cx="1082500" cy="747467"/>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Trustee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Engagement</a:t>
            </a:r>
          </a:p>
        </p:txBody>
      </p:sp>
      <p:sp>
        <p:nvSpPr>
          <p:cNvPr id="11" name="Oval 10">
            <a:extLst>
              <a:ext uri="{FF2B5EF4-FFF2-40B4-BE49-F238E27FC236}">
                <a16:creationId xmlns:a16="http://schemas.microsoft.com/office/drawing/2014/main" id="{12EEBD04-DEB6-444E-A269-F7D03666D0B0}"/>
              </a:ext>
            </a:extLst>
          </p:cNvPr>
          <p:cNvSpPr>
            <a:spLocks noChangeArrowheads="1"/>
          </p:cNvSpPr>
          <p:nvPr/>
        </p:nvSpPr>
        <p:spPr bwMode="auto">
          <a:xfrm>
            <a:off x="5370724" y="4873318"/>
            <a:ext cx="1385279"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Conditions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for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Success Survey</a:t>
            </a:r>
          </a:p>
        </p:txBody>
      </p:sp>
      <p:sp>
        <p:nvSpPr>
          <p:cNvPr id="12" name="Oval 11">
            <a:extLst>
              <a:ext uri="{FF2B5EF4-FFF2-40B4-BE49-F238E27FC236}">
                <a16:creationId xmlns:a16="http://schemas.microsoft.com/office/drawing/2014/main" id="{FC6A131D-20BA-4725-B983-71EEB0747E0A}"/>
              </a:ext>
            </a:extLst>
          </p:cNvPr>
          <p:cNvSpPr>
            <a:spLocks noChangeArrowheads="1"/>
          </p:cNvSpPr>
          <p:nvPr/>
        </p:nvSpPr>
        <p:spPr bwMode="auto">
          <a:xfrm>
            <a:off x="3017072" y="3290793"/>
            <a:ext cx="2377546" cy="666110"/>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College Success Metrics</a:t>
            </a:r>
          </a:p>
        </p:txBody>
      </p:sp>
      <p:sp>
        <p:nvSpPr>
          <p:cNvPr id="13" name="Oval 12">
            <a:extLst>
              <a:ext uri="{FF2B5EF4-FFF2-40B4-BE49-F238E27FC236}">
                <a16:creationId xmlns:a16="http://schemas.microsoft.com/office/drawing/2014/main" id="{D9ABD085-C322-4D72-B2F2-57284E826AEC}"/>
              </a:ext>
            </a:extLst>
          </p:cNvPr>
          <p:cNvSpPr>
            <a:spLocks noChangeArrowheads="1"/>
          </p:cNvSpPr>
          <p:nvPr/>
        </p:nvSpPr>
        <p:spPr bwMode="auto">
          <a:xfrm>
            <a:off x="5497405" y="3050489"/>
            <a:ext cx="1731735" cy="82045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Facilities Data</a:t>
            </a:r>
          </a:p>
        </p:txBody>
      </p:sp>
      <p:sp>
        <p:nvSpPr>
          <p:cNvPr id="14" name="TextBox 13">
            <a:extLst>
              <a:ext uri="{FF2B5EF4-FFF2-40B4-BE49-F238E27FC236}">
                <a16:creationId xmlns:a16="http://schemas.microsoft.com/office/drawing/2014/main" id="{3D2A290F-175A-4C57-A4AA-8B82FECA5273}"/>
              </a:ext>
            </a:extLst>
          </p:cNvPr>
          <p:cNvSpPr txBox="1"/>
          <p:nvPr/>
        </p:nvSpPr>
        <p:spPr>
          <a:xfrm>
            <a:off x="2183166" y="3926806"/>
            <a:ext cx="4070440"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UNCOVER: Qualitative + Quantitative</a:t>
            </a:r>
          </a:p>
        </p:txBody>
      </p:sp>
      <p:sp>
        <p:nvSpPr>
          <p:cNvPr id="15" name="Oval 14">
            <a:extLst>
              <a:ext uri="{FF2B5EF4-FFF2-40B4-BE49-F238E27FC236}">
                <a16:creationId xmlns:a16="http://schemas.microsoft.com/office/drawing/2014/main" id="{DCDE00D5-1A3B-42B5-AF43-29B6CBDB9F09}"/>
              </a:ext>
            </a:extLst>
          </p:cNvPr>
          <p:cNvSpPr>
            <a:spLocks noChangeArrowheads="1"/>
          </p:cNvSpPr>
          <p:nvPr/>
        </p:nvSpPr>
        <p:spPr bwMode="auto">
          <a:xfrm>
            <a:off x="2550160" y="2570285"/>
            <a:ext cx="3252636" cy="673507"/>
          </a:xfrm>
          <a:prstGeom prst="ellipse">
            <a:avLst/>
          </a:prstGeom>
          <a:solidFill>
            <a:schemeClr val="bg1">
              <a:lumMod val="6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Student Bridging Session</a:t>
            </a:r>
          </a:p>
        </p:txBody>
      </p:sp>
      <p:sp>
        <p:nvSpPr>
          <p:cNvPr id="16" name="Oval 15">
            <a:extLst>
              <a:ext uri="{FF2B5EF4-FFF2-40B4-BE49-F238E27FC236}">
                <a16:creationId xmlns:a16="http://schemas.microsoft.com/office/drawing/2014/main" id="{C27BD453-ADFB-4BD9-89D3-619C8A5399A6}"/>
              </a:ext>
            </a:extLst>
          </p:cNvPr>
          <p:cNvSpPr>
            <a:spLocks noChangeArrowheads="1"/>
          </p:cNvSpPr>
          <p:nvPr/>
        </p:nvSpPr>
        <p:spPr bwMode="auto">
          <a:xfrm>
            <a:off x="1619639" y="4964843"/>
            <a:ext cx="1286233"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Student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DA7F35E-9990-441B-B5B2-D724CB0511A8}"/>
              </a:ext>
            </a:extLst>
          </p:cNvPr>
          <p:cNvSpPr>
            <a:spLocks noChangeArrowheads="1"/>
          </p:cNvSpPr>
          <p:nvPr/>
        </p:nvSpPr>
        <p:spPr bwMode="auto">
          <a:xfrm>
            <a:off x="720175" y="4466543"/>
            <a:ext cx="1130538" cy="810545"/>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Campus Sessions</a:t>
            </a:r>
          </a:p>
        </p:txBody>
      </p:sp>
      <p:sp>
        <p:nvSpPr>
          <p:cNvPr id="27" name="TextBox 26">
            <a:extLst>
              <a:ext uri="{FF2B5EF4-FFF2-40B4-BE49-F238E27FC236}">
                <a16:creationId xmlns:a16="http://schemas.microsoft.com/office/drawing/2014/main" id="{B0AF17D6-5457-4649-8F89-BA3545092E44}"/>
              </a:ext>
            </a:extLst>
          </p:cNvPr>
          <p:cNvSpPr txBox="1"/>
          <p:nvPr/>
        </p:nvSpPr>
        <p:spPr>
          <a:xfrm>
            <a:off x="2771833" y="6182256"/>
            <a:ext cx="2971215"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LISTEN: Qualitative</a:t>
            </a:r>
          </a:p>
        </p:txBody>
      </p:sp>
      <p:sp>
        <p:nvSpPr>
          <p:cNvPr id="3" name="Oval 2">
            <a:extLst>
              <a:ext uri="{FF2B5EF4-FFF2-40B4-BE49-F238E27FC236}">
                <a16:creationId xmlns:a16="http://schemas.microsoft.com/office/drawing/2014/main" id="{5B777733-C8DF-6390-7CE4-8FE3CAFA2D7E}"/>
              </a:ext>
            </a:extLst>
          </p:cNvPr>
          <p:cNvSpPr>
            <a:spLocks noChangeArrowheads="1"/>
          </p:cNvSpPr>
          <p:nvPr/>
        </p:nvSpPr>
        <p:spPr bwMode="auto">
          <a:xfrm>
            <a:off x="1027031" y="3027990"/>
            <a:ext cx="1912336" cy="89854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External Regional Data</a:t>
            </a:r>
          </a:p>
        </p:txBody>
      </p:sp>
      <p:sp>
        <p:nvSpPr>
          <p:cNvPr id="77" name="Title 5">
            <a:extLst>
              <a:ext uri="{FF2B5EF4-FFF2-40B4-BE49-F238E27FC236}">
                <a16:creationId xmlns:a16="http://schemas.microsoft.com/office/drawing/2014/main" id="{9D4551AA-7EA6-413D-9B9D-A0718BB2365F}"/>
              </a:ext>
            </a:extLst>
          </p:cNvPr>
          <p:cNvSpPr txBox="1">
            <a:spLocks noGrp="1"/>
          </p:cNvSpPr>
          <p:nvPr>
            <p:ph type="title" idx="4294967295"/>
          </p:nvPr>
        </p:nvSpPr>
        <p:spPr>
          <a:xfrm>
            <a:off x="7747791" y="169481"/>
            <a:ext cx="4077863" cy="4676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Layered, Equity-Minded Approach</a:t>
            </a:r>
          </a:p>
        </p:txBody>
      </p:sp>
    </p:spTree>
    <p:extLst>
      <p:ext uri="{BB962C8B-B14F-4D97-AF65-F5344CB8AC3E}">
        <p14:creationId xmlns:p14="http://schemas.microsoft.com/office/powerpoint/2010/main" val="147480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1558072-DDB0-12E3-FC71-20585F8A73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2072" y="213313"/>
            <a:ext cx="4188535" cy="533474"/>
          </a:xfrm>
          <a:prstGeom prst="rect">
            <a:avLst/>
          </a:prstGeom>
        </p:spPr>
      </p:pic>
      <p:sp>
        <p:nvSpPr>
          <p:cNvPr id="2" name="Rectangle 1">
            <a:extLst>
              <a:ext uri="{FF2B5EF4-FFF2-40B4-BE49-F238E27FC236}">
                <a16:creationId xmlns:a16="http://schemas.microsoft.com/office/drawing/2014/main" id="{DD6C1452-4F4D-4537-9F09-9825CECE0950}"/>
              </a:ext>
              <a:ext uri="{C183D7F6-B498-43B3-948B-1728B52AA6E4}">
                <adec:decorative xmlns:adec="http://schemas.microsoft.com/office/drawing/2017/decorative" val="1"/>
              </a:ext>
            </a:extLst>
          </p:cNvPr>
          <p:cNvSpPr/>
          <p:nvPr/>
        </p:nvSpPr>
        <p:spPr>
          <a:xfrm flipH="1">
            <a:off x="7706118" y="99898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CCCC00"/>
              </a:solidFill>
              <a:effectLst/>
              <a:uLnTx/>
              <a:uFillTx/>
              <a:latin typeface="Aptos" panose="02110004020202020204"/>
              <a:ea typeface="+mn-ea"/>
              <a:cs typeface="+mn-cs"/>
            </a:endParaRPr>
          </a:p>
        </p:txBody>
      </p:sp>
      <p:grpSp>
        <p:nvGrpSpPr>
          <p:cNvPr id="58" name="Group 57">
            <a:extLst>
              <a:ext uri="{FF2B5EF4-FFF2-40B4-BE49-F238E27FC236}">
                <a16:creationId xmlns:a16="http://schemas.microsoft.com/office/drawing/2014/main" id="{163889E2-A581-483B-8373-321DC2426636}"/>
              </a:ext>
              <a:ext uri="{C183D7F6-B498-43B3-948B-1728B52AA6E4}">
                <adec:decorative xmlns:adec="http://schemas.microsoft.com/office/drawing/2017/decorative" val="1"/>
              </a:ext>
            </a:extLst>
          </p:cNvPr>
          <p:cNvGrpSpPr/>
          <p:nvPr/>
        </p:nvGrpSpPr>
        <p:grpSpPr>
          <a:xfrm>
            <a:off x="7813393" y="929917"/>
            <a:ext cx="3807918" cy="1292784"/>
            <a:chOff x="1687238" y="2081357"/>
            <a:chExt cx="2292657" cy="1292784"/>
          </a:xfrm>
        </p:grpSpPr>
        <p:sp>
          <p:nvSpPr>
            <p:cNvPr id="59" name="TextBox 58">
              <a:extLst>
                <a:ext uri="{FF2B5EF4-FFF2-40B4-BE49-F238E27FC236}">
                  <a16:creationId xmlns:a16="http://schemas.microsoft.com/office/drawing/2014/main" id="{01491837-573C-4973-92BF-C42995BB3444}"/>
                </a:ext>
              </a:extLst>
            </p:cNvPr>
            <p:cNvSpPr txBox="1"/>
            <p:nvPr/>
          </p:nvSpPr>
          <p:spPr>
            <a:xfrm>
              <a:off x="1687238" y="2081357"/>
              <a:ext cx="2292657"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CCC00"/>
                  </a:solidFill>
                  <a:effectLst/>
                  <a:uLnTx/>
                  <a:uFillTx/>
                </a:rPr>
                <a:t>DESIGN: Qualitative + Quantitative</a:t>
              </a:r>
            </a:p>
          </p:txBody>
        </p:sp>
        <p:sp>
          <p:nvSpPr>
            <p:cNvPr id="60" name="TextBox 59">
              <a:extLst>
                <a:ext uri="{FF2B5EF4-FFF2-40B4-BE49-F238E27FC236}">
                  <a16:creationId xmlns:a16="http://schemas.microsoft.com/office/drawing/2014/main" id="{5A1491ED-CCBB-41F5-82E8-B9C81E2F8F43}"/>
                </a:ext>
              </a:extLst>
            </p:cNvPr>
            <p:cNvSpPr txBox="1"/>
            <p:nvPr/>
          </p:nvSpPr>
          <p:spPr>
            <a:xfrm>
              <a:off x="1727009" y="2420034"/>
              <a:ext cx="2203910" cy="954107"/>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Strategic Priorities Survey (Employees and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Spring Joint Planning: Areas of Focus and Priority Goals</a:t>
              </a:r>
            </a:p>
          </p:txBody>
        </p:sp>
      </p:grpSp>
      <p:grpSp>
        <p:nvGrpSpPr>
          <p:cNvPr id="64" name="Group 63">
            <a:extLst>
              <a:ext uri="{FF2B5EF4-FFF2-40B4-BE49-F238E27FC236}">
                <a16:creationId xmlns:a16="http://schemas.microsoft.com/office/drawing/2014/main" id="{7ACCAE08-8A56-49E0-AA8F-192CDE668427}"/>
              </a:ext>
              <a:ext uri="{C183D7F6-B498-43B3-948B-1728B52AA6E4}">
                <adec:decorative xmlns:adec="http://schemas.microsoft.com/office/drawing/2017/decorative" val="1"/>
              </a:ext>
            </a:extLst>
          </p:cNvPr>
          <p:cNvGrpSpPr/>
          <p:nvPr/>
        </p:nvGrpSpPr>
        <p:grpSpPr>
          <a:xfrm>
            <a:off x="7777465" y="2333372"/>
            <a:ext cx="3908697" cy="2210276"/>
            <a:chOff x="1683445" y="1614852"/>
            <a:chExt cx="2384128" cy="2636920"/>
          </a:xfrm>
        </p:grpSpPr>
        <p:sp>
          <p:nvSpPr>
            <p:cNvPr id="65" name="TextBox 64">
              <a:extLst>
                <a:ext uri="{FF2B5EF4-FFF2-40B4-BE49-F238E27FC236}">
                  <a16:creationId xmlns:a16="http://schemas.microsoft.com/office/drawing/2014/main" id="{0099A85C-F1F4-4E76-AFE7-B42D102CABD9}"/>
                </a:ext>
              </a:extLst>
            </p:cNvPr>
            <p:cNvSpPr txBox="1"/>
            <p:nvPr/>
          </p:nvSpPr>
          <p:spPr>
            <a:xfrm>
              <a:off x="1683445" y="1614852"/>
              <a:ext cx="2384128" cy="40390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5C3D8"/>
                  </a:solidFill>
                  <a:effectLst/>
                  <a:uLnTx/>
                  <a:uFillTx/>
                </a:rPr>
                <a:t>UNCOVER: Qualitative + Quantitative</a:t>
              </a:r>
            </a:p>
          </p:txBody>
        </p:sp>
        <p:sp>
          <p:nvSpPr>
            <p:cNvPr id="66" name="TextBox 65">
              <a:extLst>
                <a:ext uri="{FF2B5EF4-FFF2-40B4-BE49-F238E27FC236}">
                  <a16:creationId xmlns:a16="http://schemas.microsoft.com/office/drawing/2014/main" id="{87D926FB-21EE-4400-837C-35DC1A5B4AB7}"/>
                </a:ext>
              </a:extLst>
            </p:cNvPr>
            <p:cNvSpPr txBox="1"/>
            <p:nvPr/>
          </p:nvSpPr>
          <p:spPr>
            <a:xfrm>
              <a:off x="1745651" y="2085376"/>
              <a:ext cx="2203910" cy="216639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External: census, labor market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College Success Metrics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Student Bridging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Facilities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Building Age</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Facility Condition Index</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Space Inventory</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Room Utilization</a:t>
              </a:r>
            </a:p>
          </p:txBody>
        </p:sp>
      </p:grpSp>
      <p:grpSp>
        <p:nvGrpSpPr>
          <p:cNvPr id="69" name="Group 68">
            <a:extLst>
              <a:ext uri="{FF2B5EF4-FFF2-40B4-BE49-F238E27FC236}">
                <a16:creationId xmlns:a16="http://schemas.microsoft.com/office/drawing/2014/main" id="{B4AD08AE-A21A-4059-B8A6-0CCB5802EF51}"/>
              </a:ext>
              <a:ext uri="{C183D7F6-B498-43B3-948B-1728B52AA6E4}">
                <adec:decorative xmlns:adec="http://schemas.microsoft.com/office/drawing/2017/decorative" val="1"/>
              </a:ext>
            </a:extLst>
          </p:cNvPr>
          <p:cNvGrpSpPr/>
          <p:nvPr/>
        </p:nvGrpSpPr>
        <p:grpSpPr>
          <a:xfrm>
            <a:off x="7813393" y="4683316"/>
            <a:ext cx="4289774" cy="2126081"/>
            <a:chOff x="1654874" y="1843951"/>
            <a:chExt cx="2268380" cy="2126081"/>
          </a:xfrm>
        </p:grpSpPr>
        <p:sp>
          <p:nvSpPr>
            <p:cNvPr id="70" name="TextBox 69">
              <a:extLst>
                <a:ext uri="{FF2B5EF4-FFF2-40B4-BE49-F238E27FC236}">
                  <a16:creationId xmlns:a16="http://schemas.microsoft.com/office/drawing/2014/main" id="{C0ED1BAB-9B62-4828-86FA-5DDB7618ACE9}"/>
                </a:ext>
              </a:extLst>
            </p:cNvPr>
            <p:cNvSpPr txBox="1"/>
            <p:nvPr/>
          </p:nvSpPr>
          <p:spPr>
            <a:xfrm>
              <a:off x="1683446" y="1843951"/>
              <a:ext cx="1521985"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rPr>
                <a:t>LISTEN: Qualitative</a:t>
              </a:r>
            </a:p>
          </p:txBody>
        </p:sp>
        <p:sp>
          <p:nvSpPr>
            <p:cNvPr id="71" name="TextBox 70">
              <a:extLst>
                <a:ext uri="{FF2B5EF4-FFF2-40B4-BE49-F238E27FC236}">
                  <a16:creationId xmlns:a16="http://schemas.microsoft.com/office/drawing/2014/main" id="{66856602-55F4-42D5-A808-2436F8EC85B9}"/>
                </a:ext>
              </a:extLst>
            </p:cNvPr>
            <p:cNvSpPr txBox="1"/>
            <p:nvPr/>
          </p:nvSpPr>
          <p:spPr>
            <a:xfrm>
              <a:off x="1654874" y="2154150"/>
              <a:ext cx="2268380" cy="18158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Campus Open-Engagement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Student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Faculty, Staff, &amp; Management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Trustee Engagement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Conditions for Success Survey: Employees &amp;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Community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lumMod val="50000"/>
                    <a:lumOff val="50000"/>
                  </a:prstClr>
                </a:solidFill>
                <a:effectLst/>
                <a:uLnTx/>
                <a:uFillTx/>
              </a:endParaRPr>
            </a:p>
          </p:txBody>
        </p:sp>
      </p:grpSp>
      <p:sp>
        <p:nvSpPr>
          <p:cNvPr id="75" name="Rectangle 74">
            <a:extLst>
              <a:ext uri="{FF2B5EF4-FFF2-40B4-BE49-F238E27FC236}">
                <a16:creationId xmlns:a16="http://schemas.microsoft.com/office/drawing/2014/main" id="{F1F7AA41-B0A5-4611-AF9A-D55C53C5CF5E}"/>
              </a:ext>
              <a:ext uri="{C183D7F6-B498-43B3-948B-1728B52AA6E4}">
                <adec:decorative xmlns:adec="http://schemas.microsoft.com/office/drawing/2017/decorative" val="1"/>
              </a:ext>
            </a:extLst>
          </p:cNvPr>
          <p:cNvSpPr/>
          <p:nvPr/>
        </p:nvSpPr>
        <p:spPr>
          <a:xfrm flipH="1">
            <a:off x="7702072" y="237330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D1E38395-9F7C-4708-94F8-AE36F9F132D8}"/>
              </a:ext>
              <a:ext uri="{C183D7F6-B498-43B3-948B-1728B52AA6E4}">
                <adec:decorative xmlns:adec="http://schemas.microsoft.com/office/drawing/2017/decorative" val="1"/>
              </a:ext>
            </a:extLst>
          </p:cNvPr>
          <p:cNvSpPr/>
          <p:nvPr/>
        </p:nvSpPr>
        <p:spPr>
          <a:xfrm flipH="1">
            <a:off x="7747791" y="4698704"/>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B2DE8F87-77AA-4389-ABF0-84B5302BB941}"/>
              </a:ext>
              <a:ext uri="{C183D7F6-B498-43B3-948B-1728B52AA6E4}">
                <adec:decorative xmlns:adec="http://schemas.microsoft.com/office/drawing/2017/decorative" val="1"/>
              </a:ext>
            </a:extLst>
          </p:cNvPr>
          <p:cNvSpPr>
            <a:spLocks noChangeArrowheads="1"/>
          </p:cNvSpPr>
          <p:nvPr/>
        </p:nvSpPr>
        <p:spPr bwMode="auto">
          <a:xfrm>
            <a:off x="599152" y="3484193"/>
            <a:ext cx="7074723" cy="3303402"/>
          </a:xfrm>
          <a:prstGeom prst="ellipse">
            <a:avLst/>
          </a:prstGeom>
          <a:solidFill>
            <a:srgbClr val="948CC2"/>
          </a:solidFill>
          <a:ln>
            <a:noFill/>
            <a:headEnd/>
            <a:tailEnd/>
          </a:ln>
          <a:effectLst>
            <a:outerShdw blurRad="50800" dist="38100" dir="5400000" algn="t"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Calibri" charset="0"/>
              <a:ea typeface="Arial" charset="0"/>
              <a:cs typeface="Arial" charset="0"/>
            </a:endParaRPr>
          </a:p>
        </p:txBody>
      </p:sp>
      <p:sp>
        <p:nvSpPr>
          <p:cNvPr id="6" name="Oval 4">
            <a:extLst>
              <a:ext uri="{FF2B5EF4-FFF2-40B4-BE49-F238E27FC236}">
                <a16:creationId xmlns:a16="http://schemas.microsoft.com/office/drawing/2014/main" id="{B44EDC46-ED40-4A59-8BE9-60FCB79C2E3B}"/>
              </a:ext>
              <a:ext uri="{C183D7F6-B498-43B3-948B-1728B52AA6E4}">
                <adec:decorative xmlns:adec="http://schemas.microsoft.com/office/drawing/2017/decorative" val="1"/>
              </a:ext>
            </a:extLst>
          </p:cNvPr>
          <p:cNvSpPr>
            <a:spLocks noChangeArrowheads="1"/>
          </p:cNvSpPr>
          <p:nvPr/>
        </p:nvSpPr>
        <p:spPr bwMode="auto">
          <a:xfrm>
            <a:off x="966003" y="2396190"/>
            <a:ext cx="6582877" cy="2019423"/>
          </a:xfrm>
          <a:prstGeom prst="ellipse">
            <a:avLst/>
          </a:prstGeom>
          <a:solidFill>
            <a:srgbClr val="9ADFEA"/>
          </a:solidFill>
          <a:ln>
            <a:noFill/>
            <a:headEnd/>
            <a:tailEnd/>
          </a:ln>
          <a:effectLst>
            <a:outerShdw blurRad="50800" dist="38100" dir="5400000" algn="t" rotWithShape="0">
              <a:prstClr val="black">
                <a:alpha val="25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18" name="Oval 4">
            <a:extLst>
              <a:ext uri="{FF2B5EF4-FFF2-40B4-BE49-F238E27FC236}">
                <a16:creationId xmlns:a16="http://schemas.microsoft.com/office/drawing/2014/main" id="{306CF905-504D-47FF-AE73-024C61B6709B}"/>
              </a:ext>
              <a:ext uri="{C183D7F6-B498-43B3-948B-1728B52AA6E4}">
                <adec:decorative xmlns:adec="http://schemas.microsoft.com/office/drawing/2017/decorative" val="1"/>
              </a:ext>
            </a:extLst>
          </p:cNvPr>
          <p:cNvSpPr>
            <a:spLocks noChangeArrowheads="1"/>
          </p:cNvSpPr>
          <p:nvPr/>
        </p:nvSpPr>
        <p:spPr bwMode="auto">
          <a:xfrm>
            <a:off x="1199803" y="860957"/>
            <a:ext cx="5921760" cy="1679920"/>
          </a:xfrm>
          <a:prstGeom prst="ellipse">
            <a:avLst/>
          </a:prstGeom>
          <a:solidFill>
            <a:srgbClr val="CFD368"/>
          </a:solidFill>
          <a:ln>
            <a:noFill/>
            <a:headEnd/>
            <a:tailEnd/>
          </a:ln>
          <a:effectLst>
            <a:outerShdw blurRad="50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20" name="Oval 19">
            <a:extLst>
              <a:ext uri="{FF2B5EF4-FFF2-40B4-BE49-F238E27FC236}">
                <a16:creationId xmlns:a16="http://schemas.microsoft.com/office/drawing/2014/main" id="{9FCD5803-C3AF-4EB1-810C-D1B19291222B}"/>
              </a:ext>
            </a:extLst>
          </p:cNvPr>
          <p:cNvSpPr>
            <a:spLocks noChangeArrowheads="1"/>
          </p:cNvSpPr>
          <p:nvPr/>
        </p:nvSpPr>
        <p:spPr bwMode="auto">
          <a:xfrm>
            <a:off x="4630419" y="1228587"/>
            <a:ext cx="2037556" cy="797029"/>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Joint Planning: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Areas of Focus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Priority Goals</a:t>
            </a:r>
          </a:p>
        </p:txBody>
      </p:sp>
      <p:sp>
        <p:nvSpPr>
          <p:cNvPr id="24" name="Oval 23">
            <a:extLst>
              <a:ext uri="{FF2B5EF4-FFF2-40B4-BE49-F238E27FC236}">
                <a16:creationId xmlns:a16="http://schemas.microsoft.com/office/drawing/2014/main" id="{FE0B0AC2-116B-49B6-B9F4-44F7DCCA4154}"/>
              </a:ext>
            </a:extLst>
          </p:cNvPr>
          <p:cNvSpPr>
            <a:spLocks noChangeArrowheads="1"/>
          </p:cNvSpPr>
          <p:nvPr/>
        </p:nvSpPr>
        <p:spPr bwMode="auto">
          <a:xfrm>
            <a:off x="1850713" y="1242541"/>
            <a:ext cx="1932204" cy="783076"/>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Strategic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Priorities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Survey</a:t>
            </a:r>
          </a:p>
        </p:txBody>
      </p:sp>
      <p:sp>
        <p:nvSpPr>
          <p:cNvPr id="8" name="Oval 7">
            <a:extLst>
              <a:ext uri="{FF2B5EF4-FFF2-40B4-BE49-F238E27FC236}">
                <a16:creationId xmlns:a16="http://schemas.microsoft.com/office/drawing/2014/main" id="{490C5BC6-D4B2-4292-B48B-86E1B4232014}"/>
              </a:ext>
            </a:extLst>
          </p:cNvPr>
          <p:cNvSpPr>
            <a:spLocks noChangeArrowheads="1"/>
          </p:cNvSpPr>
          <p:nvPr/>
        </p:nvSpPr>
        <p:spPr bwMode="auto">
          <a:xfrm>
            <a:off x="4082171" y="5147462"/>
            <a:ext cx="1288553" cy="81550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Employee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 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D5A64735-32BE-4258-B2FD-B16A4917D737}"/>
              </a:ext>
            </a:extLst>
          </p:cNvPr>
          <p:cNvSpPr>
            <a:spLocks noChangeArrowheads="1"/>
          </p:cNvSpPr>
          <p:nvPr/>
        </p:nvSpPr>
        <p:spPr bwMode="auto">
          <a:xfrm>
            <a:off x="6442174" y="4409833"/>
            <a:ext cx="1013817" cy="691314"/>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Community</a:t>
            </a:r>
          </a:p>
          <a:p>
            <a:pPr marL="0" marR="0" lvl="0" indent="0" algn="ctr" defTabSz="914400" eaLnBrk="0" fontAlgn="auto" latinLnBrk="0" hangingPunct="0">
              <a:lnSpc>
                <a:spcPct val="100000"/>
              </a:lnSpc>
              <a:spcBef>
                <a:spcPts val="0"/>
              </a:spcBef>
              <a:spcAft>
                <a:spcPts val="0"/>
              </a:spcAft>
              <a:buClrTx/>
              <a:buSzTx/>
              <a:buFontTx/>
              <a:buNone/>
              <a:tabLst/>
              <a:defRPr/>
            </a:pPr>
            <a:r>
              <a:rPr lang="en-US" sz="1000" b="1" kern="0" dirty="0">
                <a:solidFill>
                  <a:prstClr val="white"/>
                </a:solidFill>
                <a:latin typeface="Aptos" panose="02110004020202020204"/>
              </a:rPr>
              <a:t>Sessions</a:t>
            </a:r>
            <a:endPar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15B49B63-562B-46B2-8CE4-9510C1E42BB4}"/>
              </a:ext>
            </a:extLst>
          </p:cNvPr>
          <p:cNvSpPr>
            <a:spLocks noChangeArrowheads="1"/>
          </p:cNvSpPr>
          <p:nvPr/>
        </p:nvSpPr>
        <p:spPr bwMode="auto">
          <a:xfrm>
            <a:off x="2927306" y="5215498"/>
            <a:ext cx="1082500" cy="747467"/>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Trustee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Engagement</a:t>
            </a:r>
          </a:p>
        </p:txBody>
      </p:sp>
      <p:sp>
        <p:nvSpPr>
          <p:cNvPr id="11" name="Oval 10">
            <a:extLst>
              <a:ext uri="{FF2B5EF4-FFF2-40B4-BE49-F238E27FC236}">
                <a16:creationId xmlns:a16="http://schemas.microsoft.com/office/drawing/2014/main" id="{12EEBD04-DEB6-444E-A269-F7D03666D0B0}"/>
              </a:ext>
            </a:extLst>
          </p:cNvPr>
          <p:cNvSpPr>
            <a:spLocks noChangeArrowheads="1"/>
          </p:cNvSpPr>
          <p:nvPr/>
        </p:nvSpPr>
        <p:spPr bwMode="auto">
          <a:xfrm>
            <a:off x="5370724" y="4873318"/>
            <a:ext cx="1385279"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Conditions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for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Success Survey</a:t>
            </a:r>
          </a:p>
        </p:txBody>
      </p:sp>
      <p:sp>
        <p:nvSpPr>
          <p:cNvPr id="12" name="Oval 11">
            <a:extLst>
              <a:ext uri="{FF2B5EF4-FFF2-40B4-BE49-F238E27FC236}">
                <a16:creationId xmlns:a16="http://schemas.microsoft.com/office/drawing/2014/main" id="{FC6A131D-20BA-4725-B983-71EEB0747E0A}"/>
              </a:ext>
            </a:extLst>
          </p:cNvPr>
          <p:cNvSpPr>
            <a:spLocks noChangeArrowheads="1"/>
          </p:cNvSpPr>
          <p:nvPr/>
        </p:nvSpPr>
        <p:spPr bwMode="auto">
          <a:xfrm>
            <a:off x="3017072" y="3290793"/>
            <a:ext cx="2377546" cy="666110"/>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College Success Metrics</a:t>
            </a:r>
          </a:p>
        </p:txBody>
      </p:sp>
      <p:sp>
        <p:nvSpPr>
          <p:cNvPr id="13" name="Oval 12">
            <a:extLst>
              <a:ext uri="{FF2B5EF4-FFF2-40B4-BE49-F238E27FC236}">
                <a16:creationId xmlns:a16="http://schemas.microsoft.com/office/drawing/2014/main" id="{D9ABD085-C322-4D72-B2F2-57284E826AEC}"/>
              </a:ext>
            </a:extLst>
          </p:cNvPr>
          <p:cNvSpPr>
            <a:spLocks noChangeArrowheads="1"/>
          </p:cNvSpPr>
          <p:nvPr/>
        </p:nvSpPr>
        <p:spPr bwMode="auto">
          <a:xfrm>
            <a:off x="5497405" y="3050489"/>
            <a:ext cx="1731735" cy="82045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Facilities Data</a:t>
            </a:r>
          </a:p>
        </p:txBody>
      </p:sp>
      <p:sp>
        <p:nvSpPr>
          <p:cNvPr id="14" name="TextBox 13">
            <a:extLst>
              <a:ext uri="{FF2B5EF4-FFF2-40B4-BE49-F238E27FC236}">
                <a16:creationId xmlns:a16="http://schemas.microsoft.com/office/drawing/2014/main" id="{3D2A290F-175A-4C57-A4AA-8B82FECA5273}"/>
              </a:ext>
            </a:extLst>
          </p:cNvPr>
          <p:cNvSpPr txBox="1"/>
          <p:nvPr/>
        </p:nvSpPr>
        <p:spPr>
          <a:xfrm>
            <a:off x="2183166" y="3926806"/>
            <a:ext cx="4070440"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UNCOVER: Qualitative + Quantitative</a:t>
            </a:r>
          </a:p>
        </p:txBody>
      </p:sp>
      <p:sp>
        <p:nvSpPr>
          <p:cNvPr id="15" name="Oval 14">
            <a:extLst>
              <a:ext uri="{FF2B5EF4-FFF2-40B4-BE49-F238E27FC236}">
                <a16:creationId xmlns:a16="http://schemas.microsoft.com/office/drawing/2014/main" id="{DCDE00D5-1A3B-42B5-AF43-29B6CBDB9F09}"/>
              </a:ext>
            </a:extLst>
          </p:cNvPr>
          <p:cNvSpPr>
            <a:spLocks noChangeArrowheads="1"/>
          </p:cNvSpPr>
          <p:nvPr/>
        </p:nvSpPr>
        <p:spPr bwMode="auto">
          <a:xfrm>
            <a:off x="2550160" y="2570285"/>
            <a:ext cx="3252636" cy="673507"/>
          </a:xfrm>
          <a:prstGeom prst="ellipse">
            <a:avLst/>
          </a:prstGeom>
          <a:solidFill>
            <a:schemeClr val="bg1">
              <a:lumMod val="6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Student Bridging Session</a:t>
            </a:r>
          </a:p>
        </p:txBody>
      </p:sp>
      <p:sp>
        <p:nvSpPr>
          <p:cNvPr id="16" name="Oval 15">
            <a:extLst>
              <a:ext uri="{FF2B5EF4-FFF2-40B4-BE49-F238E27FC236}">
                <a16:creationId xmlns:a16="http://schemas.microsoft.com/office/drawing/2014/main" id="{C27BD453-ADFB-4BD9-89D3-619C8A5399A6}"/>
              </a:ext>
            </a:extLst>
          </p:cNvPr>
          <p:cNvSpPr>
            <a:spLocks noChangeArrowheads="1"/>
          </p:cNvSpPr>
          <p:nvPr/>
        </p:nvSpPr>
        <p:spPr bwMode="auto">
          <a:xfrm>
            <a:off x="1619639" y="4964843"/>
            <a:ext cx="1286233"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Student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DA7F35E-9990-441B-B5B2-D724CB0511A8}"/>
              </a:ext>
            </a:extLst>
          </p:cNvPr>
          <p:cNvSpPr>
            <a:spLocks noChangeArrowheads="1"/>
          </p:cNvSpPr>
          <p:nvPr/>
        </p:nvSpPr>
        <p:spPr bwMode="auto">
          <a:xfrm>
            <a:off x="720175" y="4466543"/>
            <a:ext cx="1130538" cy="810545"/>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Campus Sessions</a:t>
            </a:r>
          </a:p>
        </p:txBody>
      </p:sp>
      <p:sp>
        <p:nvSpPr>
          <p:cNvPr id="27" name="TextBox 26">
            <a:extLst>
              <a:ext uri="{FF2B5EF4-FFF2-40B4-BE49-F238E27FC236}">
                <a16:creationId xmlns:a16="http://schemas.microsoft.com/office/drawing/2014/main" id="{B0AF17D6-5457-4649-8F89-BA3545092E44}"/>
              </a:ext>
            </a:extLst>
          </p:cNvPr>
          <p:cNvSpPr txBox="1"/>
          <p:nvPr/>
        </p:nvSpPr>
        <p:spPr>
          <a:xfrm>
            <a:off x="2771833" y="6182256"/>
            <a:ext cx="2971215"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LISTEN: Qualitative</a:t>
            </a:r>
          </a:p>
        </p:txBody>
      </p:sp>
      <p:sp>
        <p:nvSpPr>
          <p:cNvPr id="37" name="TextBox 36">
            <a:extLst>
              <a:ext uri="{FF2B5EF4-FFF2-40B4-BE49-F238E27FC236}">
                <a16:creationId xmlns:a16="http://schemas.microsoft.com/office/drawing/2014/main" id="{3D2A290F-175A-4C57-A4AA-8B82FECA5273}"/>
              </a:ext>
            </a:extLst>
          </p:cNvPr>
          <p:cNvSpPr txBox="1"/>
          <p:nvPr/>
        </p:nvSpPr>
        <p:spPr>
          <a:xfrm>
            <a:off x="2163387" y="2074998"/>
            <a:ext cx="4084916"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DESIGN: Qualitative + Quantitative</a:t>
            </a:r>
          </a:p>
        </p:txBody>
      </p:sp>
      <p:sp>
        <p:nvSpPr>
          <p:cNvPr id="3" name="Oval 2">
            <a:extLst>
              <a:ext uri="{FF2B5EF4-FFF2-40B4-BE49-F238E27FC236}">
                <a16:creationId xmlns:a16="http://schemas.microsoft.com/office/drawing/2014/main" id="{5B777733-C8DF-6390-7CE4-8FE3CAFA2D7E}"/>
              </a:ext>
            </a:extLst>
          </p:cNvPr>
          <p:cNvSpPr>
            <a:spLocks noChangeArrowheads="1"/>
          </p:cNvSpPr>
          <p:nvPr/>
        </p:nvSpPr>
        <p:spPr bwMode="auto">
          <a:xfrm>
            <a:off x="1027031" y="3027990"/>
            <a:ext cx="1912336" cy="89854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External Regional Data</a:t>
            </a:r>
          </a:p>
        </p:txBody>
      </p:sp>
      <p:sp>
        <p:nvSpPr>
          <p:cNvPr id="77" name="Title 5">
            <a:extLst>
              <a:ext uri="{FF2B5EF4-FFF2-40B4-BE49-F238E27FC236}">
                <a16:creationId xmlns:a16="http://schemas.microsoft.com/office/drawing/2014/main" id="{9D4551AA-7EA6-413D-9B9D-A0718BB2365F}"/>
              </a:ext>
            </a:extLst>
          </p:cNvPr>
          <p:cNvSpPr txBox="1">
            <a:spLocks noGrp="1"/>
          </p:cNvSpPr>
          <p:nvPr>
            <p:ph type="title" idx="4294967295"/>
          </p:nvPr>
        </p:nvSpPr>
        <p:spPr>
          <a:xfrm>
            <a:off x="7747791" y="169481"/>
            <a:ext cx="4077863" cy="4676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Layered, Equity-Minded Approach</a:t>
            </a:r>
          </a:p>
        </p:txBody>
      </p:sp>
    </p:spTree>
    <p:extLst>
      <p:ext uri="{BB962C8B-B14F-4D97-AF65-F5344CB8AC3E}">
        <p14:creationId xmlns:p14="http://schemas.microsoft.com/office/powerpoint/2010/main" val="3202408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1558072-DDB0-12E3-FC71-20585F8A73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2072" y="213313"/>
            <a:ext cx="4188535" cy="533474"/>
          </a:xfrm>
          <a:prstGeom prst="rect">
            <a:avLst/>
          </a:prstGeom>
        </p:spPr>
      </p:pic>
      <p:sp>
        <p:nvSpPr>
          <p:cNvPr id="2" name="Rectangle 1">
            <a:extLst>
              <a:ext uri="{FF2B5EF4-FFF2-40B4-BE49-F238E27FC236}">
                <a16:creationId xmlns:a16="http://schemas.microsoft.com/office/drawing/2014/main" id="{DD6C1452-4F4D-4537-9F09-9825CECE0950}"/>
              </a:ext>
              <a:ext uri="{C183D7F6-B498-43B3-948B-1728B52AA6E4}">
                <adec:decorative xmlns:adec="http://schemas.microsoft.com/office/drawing/2017/decorative" val="1"/>
              </a:ext>
            </a:extLst>
          </p:cNvPr>
          <p:cNvSpPr/>
          <p:nvPr/>
        </p:nvSpPr>
        <p:spPr>
          <a:xfrm flipH="1">
            <a:off x="7706118" y="99898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CCCC00"/>
              </a:solidFill>
              <a:effectLst/>
              <a:uLnTx/>
              <a:uFillTx/>
              <a:latin typeface="Aptos" panose="02110004020202020204"/>
              <a:ea typeface="+mn-ea"/>
              <a:cs typeface="+mn-cs"/>
            </a:endParaRPr>
          </a:p>
        </p:txBody>
      </p:sp>
      <p:grpSp>
        <p:nvGrpSpPr>
          <p:cNvPr id="58" name="Group 57">
            <a:extLst>
              <a:ext uri="{FF2B5EF4-FFF2-40B4-BE49-F238E27FC236}">
                <a16:creationId xmlns:a16="http://schemas.microsoft.com/office/drawing/2014/main" id="{163889E2-A581-483B-8373-321DC2426636}"/>
              </a:ext>
              <a:ext uri="{C183D7F6-B498-43B3-948B-1728B52AA6E4}">
                <adec:decorative xmlns:adec="http://schemas.microsoft.com/office/drawing/2017/decorative" val="1"/>
              </a:ext>
            </a:extLst>
          </p:cNvPr>
          <p:cNvGrpSpPr/>
          <p:nvPr/>
        </p:nvGrpSpPr>
        <p:grpSpPr>
          <a:xfrm>
            <a:off x="7813393" y="929917"/>
            <a:ext cx="3807918" cy="1292784"/>
            <a:chOff x="1687238" y="2081357"/>
            <a:chExt cx="2292657" cy="1292784"/>
          </a:xfrm>
        </p:grpSpPr>
        <p:sp>
          <p:nvSpPr>
            <p:cNvPr id="59" name="TextBox 58">
              <a:extLst>
                <a:ext uri="{FF2B5EF4-FFF2-40B4-BE49-F238E27FC236}">
                  <a16:creationId xmlns:a16="http://schemas.microsoft.com/office/drawing/2014/main" id="{01491837-573C-4973-92BF-C42995BB3444}"/>
                </a:ext>
              </a:extLst>
            </p:cNvPr>
            <p:cNvSpPr txBox="1"/>
            <p:nvPr/>
          </p:nvSpPr>
          <p:spPr>
            <a:xfrm>
              <a:off x="1687238" y="2081357"/>
              <a:ext cx="2292657"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CCC00"/>
                  </a:solidFill>
                  <a:effectLst/>
                  <a:uLnTx/>
                  <a:uFillTx/>
                </a:rPr>
                <a:t>DESIGN: Qualitative + Quantitative</a:t>
              </a:r>
            </a:p>
          </p:txBody>
        </p:sp>
        <p:sp>
          <p:nvSpPr>
            <p:cNvPr id="60" name="TextBox 59">
              <a:extLst>
                <a:ext uri="{FF2B5EF4-FFF2-40B4-BE49-F238E27FC236}">
                  <a16:creationId xmlns:a16="http://schemas.microsoft.com/office/drawing/2014/main" id="{5A1491ED-CCBB-41F5-82E8-B9C81E2F8F43}"/>
                </a:ext>
              </a:extLst>
            </p:cNvPr>
            <p:cNvSpPr txBox="1"/>
            <p:nvPr/>
          </p:nvSpPr>
          <p:spPr>
            <a:xfrm>
              <a:off x="1727009" y="2420034"/>
              <a:ext cx="2203910" cy="954107"/>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Strategic Priorities Survey (Employees and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Spring Joint Planning: Areas of Focus and Priority Goals</a:t>
              </a:r>
            </a:p>
          </p:txBody>
        </p:sp>
      </p:grpSp>
      <p:grpSp>
        <p:nvGrpSpPr>
          <p:cNvPr id="64" name="Group 63">
            <a:extLst>
              <a:ext uri="{FF2B5EF4-FFF2-40B4-BE49-F238E27FC236}">
                <a16:creationId xmlns:a16="http://schemas.microsoft.com/office/drawing/2014/main" id="{7ACCAE08-8A56-49E0-AA8F-192CDE668427}"/>
              </a:ext>
              <a:ext uri="{C183D7F6-B498-43B3-948B-1728B52AA6E4}">
                <adec:decorative xmlns:adec="http://schemas.microsoft.com/office/drawing/2017/decorative" val="1"/>
              </a:ext>
            </a:extLst>
          </p:cNvPr>
          <p:cNvGrpSpPr/>
          <p:nvPr/>
        </p:nvGrpSpPr>
        <p:grpSpPr>
          <a:xfrm>
            <a:off x="7777465" y="2333372"/>
            <a:ext cx="3908697" cy="2210276"/>
            <a:chOff x="1683445" y="1614852"/>
            <a:chExt cx="2384128" cy="2636920"/>
          </a:xfrm>
        </p:grpSpPr>
        <p:sp>
          <p:nvSpPr>
            <p:cNvPr id="65" name="TextBox 64">
              <a:extLst>
                <a:ext uri="{FF2B5EF4-FFF2-40B4-BE49-F238E27FC236}">
                  <a16:creationId xmlns:a16="http://schemas.microsoft.com/office/drawing/2014/main" id="{0099A85C-F1F4-4E76-AFE7-B42D102CABD9}"/>
                </a:ext>
              </a:extLst>
            </p:cNvPr>
            <p:cNvSpPr txBox="1"/>
            <p:nvPr/>
          </p:nvSpPr>
          <p:spPr>
            <a:xfrm>
              <a:off x="1683445" y="1614852"/>
              <a:ext cx="2384128" cy="40390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5C3D8"/>
                  </a:solidFill>
                  <a:effectLst/>
                  <a:uLnTx/>
                  <a:uFillTx/>
                </a:rPr>
                <a:t>UNCOVER: Qualitative + Quantitative</a:t>
              </a:r>
            </a:p>
          </p:txBody>
        </p:sp>
        <p:sp>
          <p:nvSpPr>
            <p:cNvPr id="66" name="TextBox 65">
              <a:extLst>
                <a:ext uri="{FF2B5EF4-FFF2-40B4-BE49-F238E27FC236}">
                  <a16:creationId xmlns:a16="http://schemas.microsoft.com/office/drawing/2014/main" id="{87D926FB-21EE-4400-837C-35DC1A5B4AB7}"/>
                </a:ext>
              </a:extLst>
            </p:cNvPr>
            <p:cNvSpPr txBox="1"/>
            <p:nvPr/>
          </p:nvSpPr>
          <p:spPr>
            <a:xfrm>
              <a:off x="1745651" y="2085376"/>
              <a:ext cx="2203910" cy="216639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External: census, labor market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College Success Metrics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Student Bridging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Facilities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Building Age</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Facility Condition Index</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Space Inventory</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Room Utilization</a:t>
              </a:r>
            </a:p>
          </p:txBody>
        </p:sp>
      </p:grpSp>
      <p:grpSp>
        <p:nvGrpSpPr>
          <p:cNvPr id="69" name="Group 68">
            <a:extLst>
              <a:ext uri="{FF2B5EF4-FFF2-40B4-BE49-F238E27FC236}">
                <a16:creationId xmlns:a16="http://schemas.microsoft.com/office/drawing/2014/main" id="{B4AD08AE-A21A-4059-B8A6-0CCB5802EF51}"/>
              </a:ext>
              <a:ext uri="{C183D7F6-B498-43B3-948B-1728B52AA6E4}">
                <adec:decorative xmlns:adec="http://schemas.microsoft.com/office/drawing/2017/decorative" val="1"/>
              </a:ext>
            </a:extLst>
          </p:cNvPr>
          <p:cNvGrpSpPr/>
          <p:nvPr/>
        </p:nvGrpSpPr>
        <p:grpSpPr>
          <a:xfrm>
            <a:off x="7813393" y="4683316"/>
            <a:ext cx="4289774" cy="2126081"/>
            <a:chOff x="1654874" y="1843951"/>
            <a:chExt cx="2268380" cy="2126081"/>
          </a:xfrm>
        </p:grpSpPr>
        <p:sp>
          <p:nvSpPr>
            <p:cNvPr id="70" name="TextBox 69">
              <a:extLst>
                <a:ext uri="{FF2B5EF4-FFF2-40B4-BE49-F238E27FC236}">
                  <a16:creationId xmlns:a16="http://schemas.microsoft.com/office/drawing/2014/main" id="{C0ED1BAB-9B62-4828-86FA-5DDB7618ACE9}"/>
                </a:ext>
              </a:extLst>
            </p:cNvPr>
            <p:cNvSpPr txBox="1"/>
            <p:nvPr/>
          </p:nvSpPr>
          <p:spPr>
            <a:xfrm>
              <a:off x="1683446" y="1843951"/>
              <a:ext cx="1521985"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rPr>
                <a:t>LISTEN: Qualitative</a:t>
              </a:r>
            </a:p>
          </p:txBody>
        </p:sp>
        <p:sp>
          <p:nvSpPr>
            <p:cNvPr id="71" name="TextBox 70">
              <a:extLst>
                <a:ext uri="{FF2B5EF4-FFF2-40B4-BE49-F238E27FC236}">
                  <a16:creationId xmlns:a16="http://schemas.microsoft.com/office/drawing/2014/main" id="{66856602-55F4-42D5-A808-2436F8EC85B9}"/>
                </a:ext>
              </a:extLst>
            </p:cNvPr>
            <p:cNvSpPr txBox="1"/>
            <p:nvPr/>
          </p:nvSpPr>
          <p:spPr>
            <a:xfrm>
              <a:off x="1654874" y="2154150"/>
              <a:ext cx="2268380" cy="18158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Campus Open-Engagement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Student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Faculty, Staff, &amp; Management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Trustee Engagement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Conditions for Success Survey: Employees &amp;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Community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lumMod val="50000"/>
                    <a:lumOff val="50000"/>
                  </a:prstClr>
                </a:solidFill>
                <a:effectLst/>
                <a:uLnTx/>
                <a:uFillTx/>
              </a:endParaRPr>
            </a:p>
          </p:txBody>
        </p:sp>
      </p:grpSp>
      <p:sp>
        <p:nvSpPr>
          <p:cNvPr id="75" name="Rectangle 74">
            <a:extLst>
              <a:ext uri="{FF2B5EF4-FFF2-40B4-BE49-F238E27FC236}">
                <a16:creationId xmlns:a16="http://schemas.microsoft.com/office/drawing/2014/main" id="{F1F7AA41-B0A5-4611-AF9A-D55C53C5CF5E}"/>
              </a:ext>
              <a:ext uri="{C183D7F6-B498-43B3-948B-1728B52AA6E4}">
                <adec:decorative xmlns:adec="http://schemas.microsoft.com/office/drawing/2017/decorative" val="1"/>
              </a:ext>
            </a:extLst>
          </p:cNvPr>
          <p:cNvSpPr/>
          <p:nvPr/>
        </p:nvSpPr>
        <p:spPr>
          <a:xfrm flipH="1">
            <a:off x="7702072" y="237330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D1E38395-9F7C-4708-94F8-AE36F9F132D8}"/>
              </a:ext>
              <a:ext uri="{C183D7F6-B498-43B3-948B-1728B52AA6E4}">
                <adec:decorative xmlns:adec="http://schemas.microsoft.com/office/drawing/2017/decorative" val="1"/>
              </a:ext>
            </a:extLst>
          </p:cNvPr>
          <p:cNvSpPr/>
          <p:nvPr/>
        </p:nvSpPr>
        <p:spPr>
          <a:xfrm flipH="1">
            <a:off x="7747791" y="4698704"/>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B2DE8F87-77AA-4389-ABF0-84B5302BB941}"/>
              </a:ext>
              <a:ext uri="{C183D7F6-B498-43B3-948B-1728B52AA6E4}">
                <adec:decorative xmlns:adec="http://schemas.microsoft.com/office/drawing/2017/decorative" val="1"/>
              </a:ext>
            </a:extLst>
          </p:cNvPr>
          <p:cNvSpPr>
            <a:spLocks noChangeArrowheads="1"/>
          </p:cNvSpPr>
          <p:nvPr/>
        </p:nvSpPr>
        <p:spPr bwMode="auto">
          <a:xfrm>
            <a:off x="599152" y="3484193"/>
            <a:ext cx="7074723" cy="3303402"/>
          </a:xfrm>
          <a:prstGeom prst="ellipse">
            <a:avLst/>
          </a:prstGeom>
          <a:solidFill>
            <a:srgbClr val="948CC2"/>
          </a:solidFill>
          <a:ln>
            <a:noFill/>
            <a:headEnd/>
            <a:tailEnd/>
          </a:ln>
          <a:effectLst>
            <a:outerShdw blurRad="50800" dist="38100" dir="5400000" algn="t"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Calibri" charset="0"/>
              <a:ea typeface="Arial" charset="0"/>
              <a:cs typeface="Arial" charset="0"/>
            </a:endParaRPr>
          </a:p>
        </p:txBody>
      </p:sp>
      <p:sp>
        <p:nvSpPr>
          <p:cNvPr id="6" name="Oval 4">
            <a:extLst>
              <a:ext uri="{FF2B5EF4-FFF2-40B4-BE49-F238E27FC236}">
                <a16:creationId xmlns:a16="http://schemas.microsoft.com/office/drawing/2014/main" id="{B44EDC46-ED40-4A59-8BE9-60FCB79C2E3B}"/>
              </a:ext>
              <a:ext uri="{C183D7F6-B498-43B3-948B-1728B52AA6E4}">
                <adec:decorative xmlns:adec="http://schemas.microsoft.com/office/drawing/2017/decorative" val="1"/>
              </a:ext>
            </a:extLst>
          </p:cNvPr>
          <p:cNvSpPr>
            <a:spLocks noChangeArrowheads="1"/>
          </p:cNvSpPr>
          <p:nvPr/>
        </p:nvSpPr>
        <p:spPr bwMode="auto">
          <a:xfrm>
            <a:off x="966003" y="2396190"/>
            <a:ext cx="6582877" cy="2019423"/>
          </a:xfrm>
          <a:prstGeom prst="ellipse">
            <a:avLst/>
          </a:prstGeom>
          <a:solidFill>
            <a:srgbClr val="9ADFEA"/>
          </a:solidFill>
          <a:ln>
            <a:noFill/>
            <a:headEnd/>
            <a:tailEnd/>
          </a:ln>
          <a:effectLst>
            <a:outerShdw blurRad="50800" dist="38100" dir="5400000" algn="t" rotWithShape="0">
              <a:prstClr val="black">
                <a:alpha val="25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18" name="Oval 4">
            <a:extLst>
              <a:ext uri="{FF2B5EF4-FFF2-40B4-BE49-F238E27FC236}">
                <a16:creationId xmlns:a16="http://schemas.microsoft.com/office/drawing/2014/main" id="{306CF905-504D-47FF-AE73-024C61B6709B}"/>
              </a:ext>
              <a:ext uri="{C183D7F6-B498-43B3-948B-1728B52AA6E4}">
                <adec:decorative xmlns:adec="http://schemas.microsoft.com/office/drawing/2017/decorative" val="1"/>
              </a:ext>
            </a:extLst>
          </p:cNvPr>
          <p:cNvSpPr>
            <a:spLocks noChangeArrowheads="1"/>
          </p:cNvSpPr>
          <p:nvPr/>
        </p:nvSpPr>
        <p:spPr bwMode="auto">
          <a:xfrm>
            <a:off x="1199803" y="860957"/>
            <a:ext cx="5921760" cy="1679920"/>
          </a:xfrm>
          <a:prstGeom prst="ellipse">
            <a:avLst/>
          </a:prstGeom>
          <a:solidFill>
            <a:srgbClr val="CFD368"/>
          </a:solidFill>
          <a:ln>
            <a:noFill/>
            <a:headEnd/>
            <a:tailEnd/>
          </a:ln>
          <a:effectLst>
            <a:outerShdw blurRad="50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20" name="Oval 19">
            <a:extLst>
              <a:ext uri="{FF2B5EF4-FFF2-40B4-BE49-F238E27FC236}">
                <a16:creationId xmlns:a16="http://schemas.microsoft.com/office/drawing/2014/main" id="{9FCD5803-C3AF-4EB1-810C-D1B19291222B}"/>
              </a:ext>
            </a:extLst>
          </p:cNvPr>
          <p:cNvSpPr>
            <a:spLocks noChangeArrowheads="1"/>
          </p:cNvSpPr>
          <p:nvPr/>
        </p:nvSpPr>
        <p:spPr bwMode="auto">
          <a:xfrm>
            <a:off x="4630419" y="1228587"/>
            <a:ext cx="2037556" cy="797029"/>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Joint Planning: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Areas of Focus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Priority Goals</a:t>
            </a:r>
          </a:p>
        </p:txBody>
      </p:sp>
      <p:sp>
        <p:nvSpPr>
          <p:cNvPr id="24" name="Oval 23">
            <a:extLst>
              <a:ext uri="{FF2B5EF4-FFF2-40B4-BE49-F238E27FC236}">
                <a16:creationId xmlns:a16="http://schemas.microsoft.com/office/drawing/2014/main" id="{FE0B0AC2-116B-49B6-B9F4-44F7DCCA4154}"/>
              </a:ext>
            </a:extLst>
          </p:cNvPr>
          <p:cNvSpPr>
            <a:spLocks noChangeArrowheads="1"/>
          </p:cNvSpPr>
          <p:nvPr/>
        </p:nvSpPr>
        <p:spPr bwMode="auto">
          <a:xfrm>
            <a:off x="1850713" y="1242541"/>
            <a:ext cx="1932204" cy="783076"/>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Strategic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Priorities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Survey</a:t>
            </a:r>
          </a:p>
        </p:txBody>
      </p:sp>
      <p:sp>
        <p:nvSpPr>
          <p:cNvPr id="8" name="Oval 7">
            <a:extLst>
              <a:ext uri="{FF2B5EF4-FFF2-40B4-BE49-F238E27FC236}">
                <a16:creationId xmlns:a16="http://schemas.microsoft.com/office/drawing/2014/main" id="{490C5BC6-D4B2-4292-B48B-86E1B4232014}"/>
              </a:ext>
            </a:extLst>
          </p:cNvPr>
          <p:cNvSpPr>
            <a:spLocks noChangeArrowheads="1"/>
          </p:cNvSpPr>
          <p:nvPr/>
        </p:nvSpPr>
        <p:spPr bwMode="auto">
          <a:xfrm>
            <a:off x="4082171" y="5147462"/>
            <a:ext cx="1288553" cy="81550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Employee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 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D5A64735-32BE-4258-B2FD-B16A4917D737}"/>
              </a:ext>
            </a:extLst>
          </p:cNvPr>
          <p:cNvSpPr>
            <a:spLocks noChangeArrowheads="1"/>
          </p:cNvSpPr>
          <p:nvPr/>
        </p:nvSpPr>
        <p:spPr bwMode="auto">
          <a:xfrm>
            <a:off x="6442174" y="4409833"/>
            <a:ext cx="1013817" cy="691314"/>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Community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Sessions</a:t>
            </a:r>
          </a:p>
        </p:txBody>
      </p:sp>
      <p:sp>
        <p:nvSpPr>
          <p:cNvPr id="10" name="Oval 9">
            <a:extLst>
              <a:ext uri="{FF2B5EF4-FFF2-40B4-BE49-F238E27FC236}">
                <a16:creationId xmlns:a16="http://schemas.microsoft.com/office/drawing/2014/main" id="{15B49B63-562B-46B2-8CE4-9510C1E42BB4}"/>
              </a:ext>
            </a:extLst>
          </p:cNvPr>
          <p:cNvSpPr>
            <a:spLocks noChangeArrowheads="1"/>
          </p:cNvSpPr>
          <p:nvPr/>
        </p:nvSpPr>
        <p:spPr bwMode="auto">
          <a:xfrm>
            <a:off x="2927306" y="5215498"/>
            <a:ext cx="1082500" cy="747467"/>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Trustee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Engagement</a:t>
            </a:r>
          </a:p>
        </p:txBody>
      </p:sp>
      <p:sp>
        <p:nvSpPr>
          <p:cNvPr id="11" name="Oval 10">
            <a:extLst>
              <a:ext uri="{FF2B5EF4-FFF2-40B4-BE49-F238E27FC236}">
                <a16:creationId xmlns:a16="http://schemas.microsoft.com/office/drawing/2014/main" id="{12EEBD04-DEB6-444E-A269-F7D03666D0B0}"/>
              </a:ext>
            </a:extLst>
          </p:cNvPr>
          <p:cNvSpPr>
            <a:spLocks noChangeArrowheads="1"/>
          </p:cNvSpPr>
          <p:nvPr/>
        </p:nvSpPr>
        <p:spPr bwMode="auto">
          <a:xfrm>
            <a:off x="5370724" y="4873318"/>
            <a:ext cx="1385279"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Conditions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for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Success Survey</a:t>
            </a:r>
          </a:p>
        </p:txBody>
      </p:sp>
      <p:sp>
        <p:nvSpPr>
          <p:cNvPr id="12" name="Oval 11">
            <a:extLst>
              <a:ext uri="{FF2B5EF4-FFF2-40B4-BE49-F238E27FC236}">
                <a16:creationId xmlns:a16="http://schemas.microsoft.com/office/drawing/2014/main" id="{FC6A131D-20BA-4725-B983-71EEB0747E0A}"/>
              </a:ext>
            </a:extLst>
          </p:cNvPr>
          <p:cNvSpPr>
            <a:spLocks noChangeArrowheads="1"/>
          </p:cNvSpPr>
          <p:nvPr/>
        </p:nvSpPr>
        <p:spPr bwMode="auto">
          <a:xfrm>
            <a:off x="3017072" y="3290793"/>
            <a:ext cx="2377546" cy="666110"/>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College Success Metrics</a:t>
            </a:r>
          </a:p>
        </p:txBody>
      </p:sp>
      <p:sp>
        <p:nvSpPr>
          <p:cNvPr id="13" name="Oval 12">
            <a:extLst>
              <a:ext uri="{FF2B5EF4-FFF2-40B4-BE49-F238E27FC236}">
                <a16:creationId xmlns:a16="http://schemas.microsoft.com/office/drawing/2014/main" id="{D9ABD085-C322-4D72-B2F2-57284E826AEC}"/>
              </a:ext>
            </a:extLst>
          </p:cNvPr>
          <p:cNvSpPr>
            <a:spLocks noChangeArrowheads="1"/>
          </p:cNvSpPr>
          <p:nvPr/>
        </p:nvSpPr>
        <p:spPr bwMode="auto">
          <a:xfrm>
            <a:off x="5497405" y="3050489"/>
            <a:ext cx="1731735" cy="82045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Facilities Data</a:t>
            </a:r>
          </a:p>
        </p:txBody>
      </p:sp>
      <p:sp>
        <p:nvSpPr>
          <p:cNvPr id="14" name="TextBox 13">
            <a:extLst>
              <a:ext uri="{FF2B5EF4-FFF2-40B4-BE49-F238E27FC236}">
                <a16:creationId xmlns:a16="http://schemas.microsoft.com/office/drawing/2014/main" id="{3D2A290F-175A-4C57-A4AA-8B82FECA5273}"/>
              </a:ext>
            </a:extLst>
          </p:cNvPr>
          <p:cNvSpPr txBox="1"/>
          <p:nvPr/>
        </p:nvSpPr>
        <p:spPr>
          <a:xfrm>
            <a:off x="2183166" y="3926806"/>
            <a:ext cx="4070440"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UNCOVER: Qualitative + Quantitative</a:t>
            </a:r>
          </a:p>
        </p:txBody>
      </p:sp>
      <p:sp>
        <p:nvSpPr>
          <p:cNvPr id="15" name="Oval 14">
            <a:extLst>
              <a:ext uri="{FF2B5EF4-FFF2-40B4-BE49-F238E27FC236}">
                <a16:creationId xmlns:a16="http://schemas.microsoft.com/office/drawing/2014/main" id="{DCDE00D5-1A3B-42B5-AF43-29B6CBDB9F09}"/>
              </a:ext>
            </a:extLst>
          </p:cNvPr>
          <p:cNvSpPr>
            <a:spLocks noChangeArrowheads="1"/>
          </p:cNvSpPr>
          <p:nvPr/>
        </p:nvSpPr>
        <p:spPr bwMode="auto">
          <a:xfrm>
            <a:off x="2550160" y="2570285"/>
            <a:ext cx="3252636" cy="673507"/>
          </a:xfrm>
          <a:prstGeom prst="ellipse">
            <a:avLst/>
          </a:prstGeom>
          <a:solidFill>
            <a:schemeClr val="bg1">
              <a:lumMod val="6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Student Bridging Session</a:t>
            </a:r>
          </a:p>
        </p:txBody>
      </p:sp>
      <p:sp>
        <p:nvSpPr>
          <p:cNvPr id="16" name="Oval 15">
            <a:extLst>
              <a:ext uri="{FF2B5EF4-FFF2-40B4-BE49-F238E27FC236}">
                <a16:creationId xmlns:a16="http://schemas.microsoft.com/office/drawing/2014/main" id="{C27BD453-ADFB-4BD9-89D3-619C8A5399A6}"/>
              </a:ext>
            </a:extLst>
          </p:cNvPr>
          <p:cNvSpPr>
            <a:spLocks noChangeArrowheads="1"/>
          </p:cNvSpPr>
          <p:nvPr/>
        </p:nvSpPr>
        <p:spPr bwMode="auto">
          <a:xfrm>
            <a:off x="1619639" y="4964843"/>
            <a:ext cx="1286233"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Student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DA7F35E-9990-441B-B5B2-D724CB0511A8}"/>
              </a:ext>
            </a:extLst>
          </p:cNvPr>
          <p:cNvSpPr>
            <a:spLocks noChangeArrowheads="1"/>
          </p:cNvSpPr>
          <p:nvPr/>
        </p:nvSpPr>
        <p:spPr bwMode="auto">
          <a:xfrm>
            <a:off x="720175" y="4466543"/>
            <a:ext cx="1130538" cy="810545"/>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Campus Sessions</a:t>
            </a:r>
          </a:p>
        </p:txBody>
      </p:sp>
      <p:sp>
        <p:nvSpPr>
          <p:cNvPr id="27" name="TextBox 26">
            <a:extLst>
              <a:ext uri="{FF2B5EF4-FFF2-40B4-BE49-F238E27FC236}">
                <a16:creationId xmlns:a16="http://schemas.microsoft.com/office/drawing/2014/main" id="{B0AF17D6-5457-4649-8F89-BA3545092E44}"/>
              </a:ext>
            </a:extLst>
          </p:cNvPr>
          <p:cNvSpPr txBox="1"/>
          <p:nvPr/>
        </p:nvSpPr>
        <p:spPr>
          <a:xfrm>
            <a:off x="2771833" y="6182256"/>
            <a:ext cx="2971215"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LISTEN: Qualitative</a:t>
            </a:r>
          </a:p>
        </p:txBody>
      </p:sp>
      <p:sp>
        <p:nvSpPr>
          <p:cNvPr id="37" name="TextBox 36">
            <a:extLst>
              <a:ext uri="{FF2B5EF4-FFF2-40B4-BE49-F238E27FC236}">
                <a16:creationId xmlns:a16="http://schemas.microsoft.com/office/drawing/2014/main" id="{3D2A290F-175A-4C57-A4AA-8B82FECA5273}"/>
              </a:ext>
            </a:extLst>
          </p:cNvPr>
          <p:cNvSpPr txBox="1"/>
          <p:nvPr/>
        </p:nvSpPr>
        <p:spPr>
          <a:xfrm>
            <a:off x="2163387" y="2074998"/>
            <a:ext cx="4084916"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DESIGN: Qualitative + Quantitative</a:t>
            </a:r>
          </a:p>
        </p:txBody>
      </p:sp>
      <p:sp>
        <p:nvSpPr>
          <p:cNvPr id="3" name="Oval 2">
            <a:extLst>
              <a:ext uri="{FF2B5EF4-FFF2-40B4-BE49-F238E27FC236}">
                <a16:creationId xmlns:a16="http://schemas.microsoft.com/office/drawing/2014/main" id="{5B777733-C8DF-6390-7CE4-8FE3CAFA2D7E}"/>
              </a:ext>
            </a:extLst>
          </p:cNvPr>
          <p:cNvSpPr>
            <a:spLocks noChangeArrowheads="1"/>
          </p:cNvSpPr>
          <p:nvPr/>
        </p:nvSpPr>
        <p:spPr bwMode="auto">
          <a:xfrm>
            <a:off x="1027031" y="3027990"/>
            <a:ext cx="1912336" cy="89854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External Regional Data</a:t>
            </a:r>
          </a:p>
        </p:txBody>
      </p:sp>
      <p:pic>
        <p:nvPicPr>
          <p:cNvPr id="7" name="Picture 6">
            <a:extLst>
              <a:ext uri="{FF2B5EF4-FFF2-40B4-BE49-F238E27FC236}">
                <a16:creationId xmlns:a16="http://schemas.microsoft.com/office/drawing/2014/main" id="{EC460ABC-A372-AB2B-1D7F-D917E663A7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8163" y="67429"/>
            <a:ext cx="4212528" cy="1094430"/>
          </a:xfrm>
          <a:prstGeom prst="rect">
            <a:avLst/>
          </a:prstGeom>
          <a:noFill/>
          <a:ln>
            <a:noFill/>
          </a:ln>
        </p:spPr>
      </p:pic>
      <p:sp>
        <p:nvSpPr>
          <p:cNvPr id="29" name="TextBox 28">
            <a:extLst>
              <a:ext uri="{FF2B5EF4-FFF2-40B4-BE49-F238E27FC236}">
                <a16:creationId xmlns:a16="http://schemas.microsoft.com/office/drawing/2014/main" id="{63B76605-F913-E1A3-21F4-CAB8329180B8}"/>
              </a:ext>
            </a:extLst>
          </p:cNvPr>
          <p:cNvSpPr txBox="1"/>
          <p:nvPr/>
        </p:nvSpPr>
        <p:spPr>
          <a:xfrm>
            <a:off x="2245775" y="94816"/>
            <a:ext cx="4084916" cy="80021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DECIDE: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Institutional Goals</a:t>
            </a:r>
            <a:r>
              <a:rPr lang="en-US" sz="1400" b="1" i="1" kern="0" dirty="0">
                <a:solidFill>
                  <a:schemeClr val="bg1"/>
                </a:solidFill>
                <a:effectLst>
                  <a:outerShdw blurRad="38100" dist="38100" dir="2700000" algn="tl">
                    <a:srgbClr val="000000">
                      <a:alpha val="43137"/>
                    </a:srgbClr>
                  </a:outerShdw>
                </a:effectLst>
              </a:rPr>
              <a:t> &amp; Commitments</a:t>
            </a:r>
            <a:r>
              <a:rPr kumimoji="0" lang="en-US" sz="14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 Facilities Decision- making Rubric</a:t>
            </a:r>
            <a:endParaRPr kumimoji="0" lang="en-US" sz="1800" b="1"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
        <p:nvSpPr>
          <p:cNvPr id="77" name="Title 5">
            <a:extLst>
              <a:ext uri="{FF2B5EF4-FFF2-40B4-BE49-F238E27FC236}">
                <a16:creationId xmlns:a16="http://schemas.microsoft.com/office/drawing/2014/main" id="{9D4551AA-7EA6-413D-9B9D-A0718BB2365F}"/>
              </a:ext>
            </a:extLst>
          </p:cNvPr>
          <p:cNvSpPr txBox="1">
            <a:spLocks noGrp="1"/>
          </p:cNvSpPr>
          <p:nvPr>
            <p:ph type="title" idx="4294967295"/>
          </p:nvPr>
        </p:nvSpPr>
        <p:spPr>
          <a:xfrm>
            <a:off x="7747791" y="169481"/>
            <a:ext cx="4077863" cy="4676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Layered, Equity-Minded Approach</a:t>
            </a:r>
          </a:p>
        </p:txBody>
      </p:sp>
    </p:spTree>
    <p:extLst>
      <p:ext uri="{BB962C8B-B14F-4D97-AF65-F5344CB8AC3E}">
        <p14:creationId xmlns:p14="http://schemas.microsoft.com/office/powerpoint/2010/main" val="366037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4BA390-28AB-8E60-180D-B7D0772FE017}"/>
              </a:ext>
              <a:ext uri="{C183D7F6-B498-43B3-948B-1728B52AA6E4}">
                <adec:decorative xmlns:adec="http://schemas.microsoft.com/office/drawing/2017/decorative" val="1"/>
              </a:ext>
            </a:extLst>
          </p:cNvPr>
          <p:cNvSpPr/>
          <p:nvPr/>
        </p:nvSpPr>
        <p:spPr>
          <a:xfrm>
            <a:off x="5544457" y="493485"/>
            <a:ext cx="6139543" cy="59218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t. SAC 2035 logo">
            <a:extLst>
              <a:ext uri="{FF2B5EF4-FFF2-40B4-BE49-F238E27FC236}">
                <a16:creationId xmlns:a16="http://schemas.microsoft.com/office/drawing/2014/main" id="{D4B3EF48-CB4B-BAF7-06A1-EA61DDDD0852}"/>
              </a:ext>
            </a:extLst>
          </p:cNvPr>
          <p:cNvPicPr>
            <a:picLocks noChangeAspect="1"/>
          </p:cNvPicPr>
          <p:nvPr/>
        </p:nvPicPr>
        <p:blipFill>
          <a:blip r:embed="rId3"/>
          <a:stretch>
            <a:fillRect/>
          </a:stretch>
        </p:blipFill>
        <p:spPr>
          <a:xfrm>
            <a:off x="5922492" y="1593504"/>
            <a:ext cx="5536001" cy="3612239"/>
          </a:xfrm>
          <a:prstGeom prst="rect">
            <a:avLst/>
          </a:prstGeom>
        </p:spPr>
      </p:pic>
      <p:sp>
        <p:nvSpPr>
          <p:cNvPr id="4" name="Title 2">
            <a:extLst>
              <a:ext uri="{FF2B5EF4-FFF2-40B4-BE49-F238E27FC236}">
                <a16:creationId xmlns:a16="http://schemas.microsoft.com/office/drawing/2014/main" id="{E36CBD26-83D8-07CE-0E33-AD2B6D29F3AB}"/>
              </a:ext>
            </a:extLst>
          </p:cNvPr>
          <p:cNvSpPr txBox="1">
            <a:spLocks noGrp="1"/>
          </p:cNvSpPr>
          <p:nvPr>
            <p:ph type="title" idx="4294967295"/>
          </p:nvPr>
        </p:nvSpPr>
        <p:spPr>
          <a:xfrm>
            <a:off x="210457" y="1889585"/>
            <a:ext cx="5334000"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WELCOME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Dr. Martha Garcia</a:t>
            </a:r>
            <a:endPar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401594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E37571-2F00-1CE7-7470-D41AFDA8D341}"/>
              </a:ext>
            </a:extLst>
          </p:cNvPr>
          <p:cNvSpPr>
            <a:spLocks noGrp="1"/>
          </p:cNvSpPr>
          <p:nvPr>
            <p:ph type="body" idx="1"/>
          </p:nvPr>
        </p:nvSpPr>
        <p:spPr>
          <a:xfrm>
            <a:off x="4030047" y="3429000"/>
            <a:ext cx="6990857" cy="1690812"/>
          </a:xfrm>
        </p:spPr>
        <p:txBody>
          <a:bodyPr vert="horz" lIns="91440" tIns="45720" rIns="91440" bIns="45720" rtlCol="0">
            <a:noAutofit/>
          </a:bodyPr>
          <a:lstStyle/>
          <a:p>
            <a:pPr algn="r"/>
            <a:r>
              <a:rPr lang="en-US" sz="3000"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Enacting equity requires a continual process of learning, disaggregating data, and questioning assumptions about relevance and effectiveness.</a:t>
            </a:r>
            <a:endParaRPr lang="en-US" sz="3000" kern="1200" dirty="0">
              <a:solidFill>
                <a:schemeClr val="tx1"/>
              </a:solidFill>
              <a:latin typeface="Source Sans Pro" panose="020B0503030403020204" pitchFamily="34" charset="0"/>
              <a:ea typeface="Source Sans Pro" panose="020B0503030403020204" pitchFamily="34" charset="0"/>
            </a:endParaRPr>
          </a:p>
        </p:txBody>
      </p:sp>
      <p:pic>
        <p:nvPicPr>
          <p:cNvPr id="5" name="Picture 4" descr="Mt. SAC 2035 logo">
            <a:extLst>
              <a:ext uri="{FF2B5EF4-FFF2-40B4-BE49-F238E27FC236}">
                <a16:creationId xmlns:a16="http://schemas.microsoft.com/office/drawing/2014/main" id="{91A6CE19-7C0C-0F58-EB04-7F4F1E101F87}"/>
              </a:ext>
            </a:extLst>
          </p:cNvPr>
          <p:cNvPicPr>
            <a:picLocks noChangeAspect="1"/>
          </p:cNvPicPr>
          <p:nvPr/>
        </p:nvPicPr>
        <p:blipFill>
          <a:blip r:embed="rId3"/>
          <a:stretch>
            <a:fillRect/>
          </a:stretch>
        </p:blipFill>
        <p:spPr>
          <a:xfrm>
            <a:off x="11224104" y="202916"/>
            <a:ext cx="777920" cy="508473"/>
          </a:xfrm>
          <a:prstGeom prst="rect">
            <a:avLst/>
          </a:prstGeom>
        </p:spPr>
      </p:pic>
      <p:sp>
        <p:nvSpPr>
          <p:cNvPr id="6" name="Rectangle 5">
            <a:extLst>
              <a:ext uri="{FF2B5EF4-FFF2-40B4-BE49-F238E27FC236}">
                <a16:creationId xmlns:a16="http://schemas.microsoft.com/office/drawing/2014/main" id="{B2E7EEC1-42E3-D6B6-82CC-2D489100EE85}"/>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l" rtl="0">
              <a:spcBef>
                <a:spcPts val="605"/>
              </a:spcBef>
              <a:buClr>
                <a:prstClr val="black"/>
              </a:buClr>
              <a:buSzPts val="2800"/>
            </a:pPr>
            <a:endParaRPr lang="en-US" sz="2300" b="1" kern="1200">
              <a:solidFill>
                <a:prstClr val="white"/>
              </a:solidFill>
              <a:latin typeface="Century Gothic" panose="020B0502020202020204" pitchFamily="34" charset="0"/>
              <a:ea typeface="+mj-ea"/>
              <a:cs typeface="Arial"/>
            </a:endParaRPr>
          </a:p>
        </p:txBody>
      </p:sp>
      <p:sp>
        <p:nvSpPr>
          <p:cNvPr id="4" name="Title 1">
            <a:extLst>
              <a:ext uri="{FF2B5EF4-FFF2-40B4-BE49-F238E27FC236}">
                <a16:creationId xmlns:a16="http://schemas.microsoft.com/office/drawing/2014/main" id="{80C640E0-562E-CB2B-74EA-0DF53AF20313}"/>
              </a:ext>
            </a:extLst>
          </p:cNvPr>
          <p:cNvSpPr>
            <a:spLocks noGrp="1"/>
          </p:cNvSpPr>
          <p:nvPr>
            <p:ph type="title" idx="4294967295"/>
          </p:nvPr>
        </p:nvSpPr>
        <p:spPr>
          <a:xfrm>
            <a:off x="837481" y="1693924"/>
            <a:ext cx="10517038" cy="13056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0000"/>
              </a:lnSpc>
              <a:spcBef>
                <a:spcPct val="0"/>
              </a:spcBef>
              <a:buNone/>
              <a:defRPr sz="8800" b="0" kern="1200" spc="-120" baseline="0">
                <a:solidFill>
                  <a:schemeClr val="accent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5400" b="0" i="0" u="none" strike="noStrike" kern="1200" cap="none" spc="-120" normalizeH="0" baseline="0" noProof="0" dirty="0">
                <a:ln>
                  <a:noFill/>
                </a:ln>
                <a:solidFill>
                  <a:schemeClr val="tx1"/>
                </a:solidFill>
                <a:effectLst/>
                <a:uLnTx/>
                <a:uFillTx/>
                <a:latin typeface="Century Gothic"/>
                <a:ea typeface="+mj-ea"/>
                <a:cs typeface="+mj-cs"/>
              </a:rPr>
              <a:t>Equity By Design Principle</a:t>
            </a:r>
          </a:p>
        </p:txBody>
      </p:sp>
    </p:spTree>
    <p:extLst>
      <p:ext uri="{BB962C8B-B14F-4D97-AF65-F5344CB8AC3E}">
        <p14:creationId xmlns:p14="http://schemas.microsoft.com/office/powerpoint/2010/main" val="173635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Employee Listening Sessions: Student Needs Themes</a:t>
            </a:r>
          </a:p>
        </p:txBody>
      </p:sp>
      <p:sp>
        <p:nvSpPr>
          <p:cNvPr id="15" name="Rectangle: Rounded Corners 14">
            <a:extLst>
              <a:ext uri="{FF2B5EF4-FFF2-40B4-BE49-F238E27FC236}">
                <a16:creationId xmlns:a16="http://schemas.microsoft.com/office/drawing/2014/main" id="{D7341C6C-E653-E76D-5210-DB0E531883F1}"/>
              </a:ext>
            </a:extLst>
          </p:cNvPr>
          <p:cNvSpPr/>
          <p:nvPr/>
        </p:nvSpPr>
        <p:spPr>
          <a:xfrm>
            <a:off x="805203" y="1179612"/>
            <a:ext cx="2385268" cy="1345234"/>
          </a:xfrm>
          <a:prstGeom prst="roundRect">
            <a:avLst/>
          </a:prstGeom>
          <a:solidFill>
            <a:srgbClr val="F6C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dirty="0">
                <a:solidFill>
                  <a:schemeClr val="tx1"/>
                </a:solidFill>
              </a:rPr>
              <a:t>16</a:t>
            </a:r>
            <a:r>
              <a:rPr lang="en-US" sz="2200" dirty="0">
                <a:solidFill>
                  <a:schemeClr val="tx1"/>
                </a:solidFill>
              </a:rPr>
              <a:t> Sessions</a:t>
            </a:r>
          </a:p>
          <a:p>
            <a:pPr algn="ctr"/>
            <a:r>
              <a:rPr lang="en-US" sz="2200" b="1" dirty="0">
                <a:solidFill>
                  <a:schemeClr val="tx1"/>
                </a:solidFill>
              </a:rPr>
              <a:t>113</a:t>
            </a:r>
            <a:r>
              <a:rPr lang="en-US" sz="2200" dirty="0">
                <a:solidFill>
                  <a:schemeClr val="tx1"/>
                </a:solidFill>
              </a:rPr>
              <a:t> Participants</a:t>
            </a:r>
          </a:p>
          <a:p>
            <a:pPr algn="ctr"/>
            <a:r>
              <a:rPr lang="en-US" sz="2200" b="1" dirty="0">
                <a:solidFill>
                  <a:schemeClr val="tx1"/>
                </a:solidFill>
              </a:rPr>
              <a:t>5</a:t>
            </a:r>
            <a:r>
              <a:rPr lang="en-US" sz="2200" dirty="0">
                <a:solidFill>
                  <a:schemeClr val="tx1"/>
                </a:solidFill>
              </a:rPr>
              <a:t> Themes</a:t>
            </a:r>
          </a:p>
          <a:p>
            <a:pPr algn="ctr"/>
            <a:endParaRPr lang="en-US" sz="1000" dirty="0">
              <a:solidFill>
                <a:schemeClr val="tx1"/>
              </a:solidFill>
            </a:endParaRPr>
          </a:p>
        </p:txBody>
      </p:sp>
      <p:sp>
        <p:nvSpPr>
          <p:cNvPr id="6" name="Rectangle: Rounded Corners 5" descr="Mt. SAC Faculty table discussion at the Fall Joint Planning Summit">
            <a:extLst>
              <a:ext uri="{FF2B5EF4-FFF2-40B4-BE49-F238E27FC236}">
                <a16:creationId xmlns:a16="http://schemas.microsoft.com/office/drawing/2014/main" id="{5B0C7118-620F-E46E-CE47-7455F97D4475}"/>
              </a:ext>
            </a:extLst>
          </p:cNvPr>
          <p:cNvSpPr/>
          <p:nvPr/>
        </p:nvSpPr>
        <p:spPr>
          <a:xfrm>
            <a:off x="805203" y="2799107"/>
            <a:ext cx="2385268" cy="1524189"/>
          </a:xfrm>
          <a:prstGeom prst="roundRect">
            <a:avLst>
              <a:gd name="adj" fmla="val 10000"/>
            </a:avLst>
          </a:prstGeom>
          <a:blipFill>
            <a:blip r:embed="rId4"/>
            <a:srcRect/>
            <a:stretch>
              <a:fillRect l="-6000" r="-6000" b="-2625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80E061C4-5468-D24D-589F-D2BC52E87820}"/>
              </a:ext>
            </a:extLst>
          </p:cNvPr>
          <p:cNvSpPr txBox="1"/>
          <p:nvPr/>
        </p:nvSpPr>
        <p:spPr>
          <a:xfrm>
            <a:off x="3810000" y="1179612"/>
            <a:ext cx="8192024" cy="517244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spcBef>
                <a:spcPts val="1200"/>
              </a:spcBef>
            </a:pPr>
            <a:r>
              <a:rPr lang="en-US" sz="2000" b="1" dirty="0"/>
              <a:t>Clear and Efficient Processes</a:t>
            </a:r>
            <a:r>
              <a:rPr lang="en-US" sz="2000" dirty="0"/>
              <a:t> </a:t>
            </a:r>
          </a:p>
          <a:p>
            <a:pPr lvl="1">
              <a:lnSpc>
                <a:spcPct val="90000"/>
              </a:lnSpc>
              <a:spcAft>
                <a:spcPts val="600"/>
              </a:spcAft>
            </a:pPr>
            <a:r>
              <a:rPr lang="en-US" sz="2000" dirty="0"/>
              <a:t>Simplified systems for enrollment, registration, and personalized assistance.</a:t>
            </a:r>
          </a:p>
          <a:p>
            <a:pPr>
              <a:lnSpc>
                <a:spcPct val="90000"/>
              </a:lnSpc>
              <a:spcBef>
                <a:spcPts val="1200"/>
              </a:spcBef>
            </a:pPr>
            <a:r>
              <a:rPr lang="en-US" sz="2000" b="1" dirty="0"/>
              <a:t>Effective Communication </a:t>
            </a:r>
          </a:p>
          <a:p>
            <a:pPr lvl="1">
              <a:lnSpc>
                <a:spcPct val="90000"/>
              </a:lnSpc>
              <a:spcAft>
                <a:spcPts val="600"/>
              </a:spcAft>
            </a:pPr>
            <a:r>
              <a:rPr lang="en-US" sz="2000" dirty="0"/>
              <a:t>Timely, clear communication to keep students informed and engaged.</a:t>
            </a:r>
          </a:p>
          <a:p>
            <a:pPr>
              <a:lnSpc>
                <a:spcPct val="90000"/>
              </a:lnSpc>
              <a:spcBef>
                <a:spcPts val="1200"/>
              </a:spcBef>
            </a:pPr>
            <a:r>
              <a:rPr lang="en-US" sz="2000" b="1" dirty="0"/>
              <a:t>Campus Facilities and Safety </a:t>
            </a:r>
          </a:p>
          <a:p>
            <a:pPr lvl="1">
              <a:lnSpc>
                <a:spcPct val="90000"/>
              </a:lnSpc>
              <a:spcAft>
                <a:spcPts val="600"/>
              </a:spcAft>
            </a:pPr>
            <a:r>
              <a:rPr lang="en-US" sz="2000" dirty="0"/>
              <a:t>Safe, well-maintained spaces that support students' focus and security.</a:t>
            </a:r>
          </a:p>
          <a:p>
            <a:pPr>
              <a:lnSpc>
                <a:spcPct val="90000"/>
              </a:lnSpc>
              <a:spcBef>
                <a:spcPts val="1200"/>
              </a:spcBef>
            </a:pPr>
            <a:r>
              <a:rPr lang="en-US" sz="2000" b="1" dirty="0"/>
              <a:t>Tailored Student Support </a:t>
            </a:r>
          </a:p>
          <a:p>
            <a:pPr lvl="1">
              <a:lnSpc>
                <a:spcPct val="90000"/>
              </a:lnSpc>
              <a:spcAft>
                <a:spcPts val="600"/>
              </a:spcAft>
            </a:pPr>
            <a:r>
              <a:rPr lang="en-US" sz="2000" dirty="0"/>
              <a:t>Customized services to address diverse student needs (e.g., academic, personal, and financial).</a:t>
            </a:r>
          </a:p>
          <a:p>
            <a:pPr>
              <a:lnSpc>
                <a:spcPct val="90000"/>
              </a:lnSpc>
              <a:spcBef>
                <a:spcPts val="1200"/>
              </a:spcBef>
            </a:pPr>
            <a:r>
              <a:rPr lang="en-US" sz="2000" b="1" dirty="0"/>
              <a:t>Environments of Safety and Belonging </a:t>
            </a:r>
          </a:p>
          <a:p>
            <a:pPr lvl="1">
              <a:lnSpc>
                <a:spcPct val="90000"/>
              </a:lnSpc>
            </a:pPr>
            <a:r>
              <a:rPr lang="en-US" sz="2000" dirty="0"/>
              <a:t>Fostering trust, empathy, and inclusivity for student well-being and success.</a:t>
            </a:r>
          </a:p>
        </p:txBody>
      </p:sp>
      <p:sp>
        <p:nvSpPr>
          <p:cNvPr id="3" name="Rectangle: Rounded Corners 2" descr="Mt. SAC Faculty table discussion at the Fall Joint Planning Summit">
            <a:extLst>
              <a:ext uri="{FF2B5EF4-FFF2-40B4-BE49-F238E27FC236}">
                <a16:creationId xmlns:a16="http://schemas.microsoft.com/office/drawing/2014/main" id="{319992D1-EC4E-E41C-7AF5-761E9AE1ED51}"/>
              </a:ext>
            </a:extLst>
          </p:cNvPr>
          <p:cNvSpPr/>
          <p:nvPr/>
        </p:nvSpPr>
        <p:spPr>
          <a:xfrm>
            <a:off x="805203" y="4625261"/>
            <a:ext cx="2385268" cy="1524189"/>
          </a:xfrm>
          <a:prstGeom prst="roundRect">
            <a:avLst>
              <a:gd name="adj" fmla="val 10000"/>
            </a:avLst>
          </a:prstGeom>
          <a:blipFill>
            <a:blip r:embed="rId5"/>
            <a:srcRect/>
            <a:stretch>
              <a:fillRect l="-5000" r="-5000" b="-2625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4262318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 SAC 2035 logo">
            <a:extLst>
              <a:ext uri="{FF2B5EF4-FFF2-40B4-BE49-F238E27FC236}">
                <a16:creationId xmlns:a16="http://schemas.microsoft.com/office/drawing/2014/main" id="{2572354B-4E89-1FA6-8743-8571CA1D637D}"/>
              </a:ext>
            </a:extLst>
          </p:cNvPr>
          <p:cNvPicPr>
            <a:picLocks noChangeAspect="1"/>
          </p:cNvPicPr>
          <p:nvPr/>
        </p:nvPicPr>
        <p:blipFill>
          <a:blip r:embed="rId3"/>
          <a:stretch>
            <a:fillRect/>
          </a:stretch>
        </p:blipFill>
        <p:spPr>
          <a:xfrm>
            <a:off x="11224104" y="202916"/>
            <a:ext cx="777920" cy="508473"/>
          </a:xfrm>
          <a:prstGeom prst="rect">
            <a:avLst/>
          </a:prstGeom>
        </p:spPr>
      </p:pic>
      <p:sp>
        <p:nvSpPr>
          <p:cNvPr id="9" name="Rectangle 8">
            <a:extLst>
              <a:ext uri="{FF2B5EF4-FFF2-40B4-BE49-F238E27FC236}">
                <a16:creationId xmlns:a16="http://schemas.microsoft.com/office/drawing/2014/main" id="{FAE5EA12-C7A8-08CC-8B8D-C9D56DDDAE7D}"/>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l" rtl="0">
              <a:spcBef>
                <a:spcPts val="605"/>
              </a:spcBef>
              <a:buClr>
                <a:prstClr val="black"/>
              </a:buClr>
              <a:buSzPts val="2800"/>
            </a:pPr>
            <a:endParaRPr lang="en-US" sz="2300" b="1" kern="1200">
              <a:solidFill>
                <a:prstClr val="white"/>
              </a:solidFill>
              <a:latin typeface="Century Gothic" panose="020B0502020202020204" pitchFamily="34" charset="0"/>
              <a:ea typeface="+mj-ea"/>
              <a:cs typeface="Arial"/>
            </a:endParaRPr>
          </a:p>
        </p:txBody>
      </p:sp>
      <p:sp>
        <p:nvSpPr>
          <p:cNvPr id="10" name="object 2">
            <a:extLst>
              <a:ext uri="{FF2B5EF4-FFF2-40B4-BE49-F238E27FC236}">
                <a16:creationId xmlns:a16="http://schemas.microsoft.com/office/drawing/2014/main" id="{39BE5461-532B-857D-EE4B-5F5C0337F638}"/>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3 Community Listening Sessions</a:t>
            </a:r>
          </a:p>
        </p:txBody>
      </p:sp>
      <p:sp>
        <p:nvSpPr>
          <p:cNvPr id="2" name="TextBox 1">
            <a:extLst>
              <a:ext uri="{FF2B5EF4-FFF2-40B4-BE49-F238E27FC236}">
                <a16:creationId xmlns:a16="http://schemas.microsoft.com/office/drawing/2014/main" id="{50B6FBFA-D0B1-54C7-F4A8-B30717F11429}"/>
              </a:ext>
            </a:extLst>
          </p:cNvPr>
          <p:cNvSpPr txBox="1"/>
          <p:nvPr/>
        </p:nvSpPr>
        <p:spPr>
          <a:xfrm>
            <a:off x="350016" y="3153089"/>
            <a:ext cx="5539999" cy="3554819"/>
          </a:xfrm>
          <a:prstGeom prst="rect">
            <a:avLst/>
          </a:prstGeom>
          <a:solidFill>
            <a:srgbClr val="CBDDE1"/>
          </a:solidFill>
        </p:spPr>
        <p:txBody>
          <a:bodyPr wrap="square" rtlCol="0">
            <a:spAutoFit/>
          </a:bodyPr>
          <a:lstStyle/>
          <a:p>
            <a:endParaRPr lang="en-US" sz="2000" b="1" dirty="0"/>
          </a:p>
          <a:p>
            <a:r>
              <a:rPr lang="en-US" sz="2000" b="1" dirty="0"/>
              <a:t>Educational &amp; Parent Partners</a:t>
            </a:r>
          </a:p>
          <a:p>
            <a:endParaRPr lang="en-US" sz="500" dirty="0"/>
          </a:p>
          <a:p>
            <a:pPr marL="285750" indent="-285750">
              <a:buFont typeface="Arial" panose="020B0604020202020204" pitchFamily="34" charset="0"/>
              <a:buChar char="•"/>
            </a:pPr>
            <a:r>
              <a:rPr lang="en-US" sz="2000" dirty="0"/>
              <a:t>Bonita USD</a:t>
            </a:r>
          </a:p>
          <a:p>
            <a:pPr marL="285750" indent="-285750">
              <a:buFont typeface="Arial" panose="020B0604020202020204" pitchFamily="34" charset="0"/>
              <a:buChar char="•"/>
            </a:pPr>
            <a:r>
              <a:rPr lang="en-US" sz="2000" dirty="0"/>
              <a:t>Baldwin Park USD</a:t>
            </a:r>
          </a:p>
          <a:p>
            <a:pPr marL="285750" indent="-285750">
              <a:buFont typeface="Arial" panose="020B0604020202020204" pitchFamily="34" charset="0"/>
              <a:buChar char="•"/>
            </a:pPr>
            <a:r>
              <a:rPr lang="en-US" sz="2000" dirty="0"/>
              <a:t>Cal Poly Pomona</a:t>
            </a:r>
          </a:p>
          <a:p>
            <a:pPr marL="285750" indent="-285750">
              <a:buFont typeface="Arial" panose="020B0604020202020204" pitchFamily="34" charset="0"/>
              <a:buChar char="•"/>
            </a:pPr>
            <a:r>
              <a:rPr lang="en-US" sz="2000" dirty="0"/>
              <a:t>Charter Oak USD</a:t>
            </a:r>
          </a:p>
          <a:p>
            <a:pPr marL="285750" indent="-285750">
              <a:buFont typeface="Arial" panose="020B0604020202020204" pitchFamily="34" charset="0"/>
              <a:buChar char="•"/>
            </a:pPr>
            <a:r>
              <a:rPr lang="en-US" sz="2000" dirty="0"/>
              <a:t>Hacienda La Puente USD</a:t>
            </a:r>
          </a:p>
          <a:p>
            <a:pPr marL="285750" indent="-285750">
              <a:buFont typeface="Arial" panose="020B0604020202020204" pitchFamily="34" charset="0"/>
              <a:buChar char="•"/>
            </a:pPr>
            <a:r>
              <a:rPr lang="en-US" sz="2000" dirty="0"/>
              <a:t>Pomona USD</a:t>
            </a:r>
          </a:p>
          <a:p>
            <a:pPr marL="285750" indent="-285750">
              <a:buFont typeface="Arial" panose="020B0604020202020204" pitchFamily="34" charset="0"/>
              <a:buChar char="•"/>
            </a:pPr>
            <a:r>
              <a:rPr lang="en-US" sz="2000" dirty="0"/>
              <a:t>Rowland USD</a:t>
            </a:r>
          </a:p>
          <a:p>
            <a:pPr marL="285750" indent="-285750">
              <a:buFont typeface="Arial" panose="020B0604020202020204" pitchFamily="34" charset="0"/>
              <a:buChar char="•"/>
            </a:pPr>
            <a:r>
              <a:rPr lang="en-US" sz="2000" dirty="0"/>
              <a:t>Walnut Valley USD</a:t>
            </a:r>
          </a:p>
          <a:p>
            <a:pPr marL="285750" indent="-285750">
              <a:buFont typeface="Arial" panose="020B0604020202020204" pitchFamily="34" charset="0"/>
              <a:buChar char="•"/>
            </a:pPr>
            <a:r>
              <a:rPr lang="en-US" sz="2000" dirty="0"/>
              <a:t>West Covina USD</a:t>
            </a:r>
          </a:p>
        </p:txBody>
      </p:sp>
      <p:pic>
        <p:nvPicPr>
          <p:cNvPr id="4" name="Picture 3" descr="A group of K12 partners at the Mt. SAC 2035 Community Listening Session&#10;">
            <a:extLst>
              <a:ext uri="{FF2B5EF4-FFF2-40B4-BE49-F238E27FC236}">
                <a16:creationId xmlns:a16="http://schemas.microsoft.com/office/drawing/2014/main" id="{652826DA-3FA9-6CBF-D6ED-F38ED0181101}"/>
              </a:ext>
            </a:extLst>
          </p:cNvPr>
          <p:cNvPicPr>
            <a:picLocks noChangeAspect="1"/>
          </p:cNvPicPr>
          <p:nvPr/>
        </p:nvPicPr>
        <p:blipFill>
          <a:blip r:embed="rId4" cstate="print">
            <a:extLst>
              <a:ext uri="{28A0092B-C50C-407E-A947-70E740481C1C}">
                <a14:useLocalDpi xmlns:a14="http://schemas.microsoft.com/office/drawing/2010/main" val="0"/>
              </a:ext>
            </a:extLst>
          </a:blip>
          <a:srcRect l="5695" t="50000" r="23904" b="7184"/>
          <a:stretch/>
        </p:blipFill>
        <p:spPr>
          <a:xfrm>
            <a:off x="350016" y="911294"/>
            <a:ext cx="5540000" cy="2527012"/>
          </a:xfrm>
          <a:prstGeom prst="rect">
            <a:avLst/>
          </a:prstGeom>
        </p:spPr>
      </p:pic>
      <p:sp>
        <p:nvSpPr>
          <p:cNvPr id="11" name="TextBox 10">
            <a:extLst>
              <a:ext uri="{FF2B5EF4-FFF2-40B4-BE49-F238E27FC236}">
                <a16:creationId xmlns:a16="http://schemas.microsoft.com/office/drawing/2014/main" id="{5C325727-8AF7-4656-5082-9A812DF576FE}"/>
              </a:ext>
            </a:extLst>
          </p:cNvPr>
          <p:cNvSpPr txBox="1"/>
          <p:nvPr/>
        </p:nvSpPr>
        <p:spPr>
          <a:xfrm>
            <a:off x="6207534" y="3144124"/>
            <a:ext cx="5539999" cy="3570208"/>
          </a:xfrm>
          <a:prstGeom prst="rect">
            <a:avLst/>
          </a:prstGeom>
          <a:solidFill>
            <a:srgbClr val="FFE2CE"/>
          </a:solidFill>
        </p:spPr>
        <p:txBody>
          <a:bodyPr wrap="square" rtlCol="0">
            <a:spAutoFit/>
          </a:bodyPr>
          <a:lstStyle/>
          <a:p>
            <a:endParaRPr lang="en-US" sz="2000" b="1" dirty="0"/>
          </a:p>
          <a:p>
            <a:r>
              <a:rPr lang="en-US" sz="2000" b="1" dirty="0"/>
              <a:t>Workforce Partners</a:t>
            </a:r>
          </a:p>
          <a:p>
            <a:endParaRPr lang="en-US" sz="600" dirty="0"/>
          </a:p>
          <a:p>
            <a:pPr marL="285750" indent="-285750">
              <a:buFont typeface="Arial" panose="020B0604020202020204" pitchFamily="34" charset="0"/>
              <a:buChar char="•"/>
            </a:pPr>
            <a:r>
              <a:rPr lang="en-US" sz="2000" dirty="0"/>
              <a:t>East San Gabriel Valley AJCC-MCS</a:t>
            </a:r>
          </a:p>
          <a:p>
            <a:pPr marL="285750" indent="-285750">
              <a:buFont typeface="Arial" panose="020B0604020202020204" pitchFamily="34" charset="0"/>
              <a:buChar char="•"/>
            </a:pPr>
            <a:r>
              <a:rPr lang="en-US" sz="2000" dirty="0"/>
              <a:t>ISACA</a:t>
            </a:r>
          </a:p>
          <a:p>
            <a:pPr marL="285750" indent="-285750">
              <a:buFont typeface="Arial" panose="020B0604020202020204" pitchFamily="34" charset="0"/>
              <a:buChar char="•"/>
            </a:pPr>
            <a:r>
              <a:rPr lang="en-US" sz="2000" dirty="0"/>
              <a:t>Latino &amp; Latina Roundtable, PJP</a:t>
            </a:r>
          </a:p>
          <a:p>
            <a:pPr marL="285750" indent="-285750">
              <a:buFont typeface="Arial" panose="020B0604020202020204" pitchFamily="34" charset="0"/>
              <a:buChar char="•"/>
            </a:pPr>
            <a:r>
              <a:rPr lang="en-US" sz="2000" dirty="0"/>
              <a:t>Primerica</a:t>
            </a:r>
          </a:p>
          <a:p>
            <a:pPr marL="285750" indent="-285750">
              <a:buFont typeface="Arial" panose="020B0604020202020204" pitchFamily="34" charset="0"/>
              <a:buChar char="•"/>
            </a:pPr>
            <a:r>
              <a:rPr lang="en-US" sz="2000" dirty="0"/>
              <a:t>Regional Chamber of Commerce</a:t>
            </a:r>
          </a:p>
          <a:p>
            <a:endParaRPr lang="en-US" sz="2000" dirty="0"/>
          </a:p>
          <a:p>
            <a:pPr marL="285750" indent="-285750">
              <a:buFont typeface="Arial" panose="020B0604020202020204" pitchFamily="34" charset="0"/>
              <a:buChar char="•"/>
            </a:pPr>
            <a:endParaRPr lang="en-US" sz="2000" dirty="0"/>
          </a:p>
          <a:p>
            <a:endParaRPr lang="en-US" sz="2000" dirty="0"/>
          </a:p>
          <a:p>
            <a:endParaRPr lang="en-US" sz="2000" dirty="0"/>
          </a:p>
        </p:txBody>
      </p:sp>
      <p:pic>
        <p:nvPicPr>
          <p:cNvPr id="7" name="Picture 6" descr="A group of Workforce partners at the Mt. SAC 2035 Community Listening Session&#10;">
            <a:extLst>
              <a:ext uri="{FF2B5EF4-FFF2-40B4-BE49-F238E27FC236}">
                <a16:creationId xmlns:a16="http://schemas.microsoft.com/office/drawing/2014/main" id="{D9A6B1ED-BC3B-CFC9-5E01-C8C49E7738E1}"/>
              </a:ext>
            </a:extLst>
          </p:cNvPr>
          <p:cNvPicPr>
            <a:picLocks noChangeAspect="1"/>
          </p:cNvPicPr>
          <p:nvPr/>
        </p:nvPicPr>
        <p:blipFill>
          <a:blip r:embed="rId5">
            <a:extLst>
              <a:ext uri="{28A0092B-C50C-407E-A947-70E740481C1C}">
                <a14:useLocalDpi xmlns:a14="http://schemas.microsoft.com/office/drawing/2010/main" val="0"/>
              </a:ext>
            </a:extLst>
          </a:blip>
          <a:srcRect l="6145" t="28649" r="6526" b="41585"/>
          <a:stretch/>
        </p:blipFill>
        <p:spPr>
          <a:xfrm>
            <a:off x="6207534" y="911295"/>
            <a:ext cx="5540000" cy="2517706"/>
          </a:xfrm>
          <a:prstGeom prst="rect">
            <a:avLst/>
          </a:prstGeom>
        </p:spPr>
      </p:pic>
    </p:spTree>
    <p:extLst>
      <p:ext uri="{BB962C8B-B14F-4D97-AF65-F5344CB8AC3E}">
        <p14:creationId xmlns:p14="http://schemas.microsoft.com/office/powerpoint/2010/main" val="341180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tudents spending time together and posing for a photo">
            <a:extLst>
              <a:ext uri="{FF2B5EF4-FFF2-40B4-BE49-F238E27FC236}">
                <a16:creationId xmlns:a16="http://schemas.microsoft.com/office/drawing/2014/main" id="{F46A447F-13A1-1F8B-D90D-0B8F24CF85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7" t="4897" r="11037" b="9258"/>
          <a:stretch/>
        </p:blipFill>
        <p:spPr>
          <a:xfrm>
            <a:off x="6783977" y="1035190"/>
            <a:ext cx="5152733" cy="5403282"/>
          </a:xfrm>
          <a:prstGeom prst="rect">
            <a:avLst/>
          </a:prstGeom>
        </p:spPr>
      </p:pic>
      <p:sp>
        <p:nvSpPr>
          <p:cNvPr id="3" name="Rectangle 2">
            <a:extLst>
              <a:ext uri="{FF2B5EF4-FFF2-40B4-BE49-F238E27FC236}">
                <a16:creationId xmlns:a16="http://schemas.microsoft.com/office/drawing/2014/main" id="{D544A2E3-9984-CDE6-D9F6-6D6918CCAE7E}"/>
              </a:ext>
              <a:ext uri="{C183D7F6-B498-43B3-948B-1728B52AA6E4}">
                <adec:decorative xmlns:adec="http://schemas.microsoft.com/office/drawing/2017/decorative" val="1"/>
              </a:ext>
            </a:extLst>
          </p:cNvPr>
          <p:cNvSpPr/>
          <p:nvPr/>
        </p:nvSpPr>
        <p:spPr>
          <a:xfrm>
            <a:off x="4899505" y="1035190"/>
            <a:ext cx="6324599" cy="5403282"/>
          </a:xfrm>
          <a:prstGeom prst="rect">
            <a:avLst/>
          </a:prstGeom>
          <a:gradFill flip="none" rotWithShape="1">
            <a:gsLst>
              <a:gs pos="29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4"/>
          <a:stretch>
            <a:fillRect/>
          </a:stretch>
        </p:blipFill>
        <p:spPr>
          <a:xfrm>
            <a:off x="11224104" y="202916"/>
            <a:ext cx="777920" cy="508473"/>
          </a:xfrm>
          <a:prstGeom prst="rect">
            <a:avLst/>
          </a:prstGeom>
        </p:spPr>
      </p:pic>
      <p:sp>
        <p:nvSpPr>
          <p:cNvPr id="16" name="Rectang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4" name="object 2">
            <a:extLst>
              <a:ext uri="{FF2B5EF4-FFF2-40B4-BE49-F238E27FC236}">
                <a16:creationId xmlns:a16="http://schemas.microsoft.com/office/drawing/2014/main" id="{9AB1B6FF-1EE7-F72B-E4D5-FE6DEC001E1A}"/>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Community Listening Session Themes </a:t>
            </a:r>
          </a:p>
        </p:txBody>
      </p:sp>
      <p:sp>
        <p:nvSpPr>
          <p:cNvPr id="6" name="TextBox 5">
            <a:extLst>
              <a:ext uri="{FF2B5EF4-FFF2-40B4-BE49-F238E27FC236}">
                <a16:creationId xmlns:a16="http://schemas.microsoft.com/office/drawing/2014/main" id="{FF0648C2-593C-28C3-D3E8-39744CF42569}"/>
              </a:ext>
            </a:extLst>
          </p:cNvPr>
          <p:cNvSpPr txBox="1"/>
          <p:nvPr/>
        </p:nvSpPr>
        <p:spPr>
          <a:xfrm>
            <a:off x="255290" y="1035190"/>
            <a:ext cx="6528687" cy="526477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nSpc>
                <a:spcPct val="90000"/>
              </a:lnSpc>
              <a:spcBef>
                <a:spcPts val="1200"/>
              </a:spcBef>
            </a:pPr>
            <a:r>
              <a:rPr lang="en-US" sz="2000" b="1" dirty="0"/>
              <a:t>Communication</a:t>
            </a:r>
            <a:endParaRPr lang="en-US" sz="2000" dirty="0"/>
          </a:p>
          <a:p>
            <a:pPr lvl="1">
              <a:lnSpc>
                <a:spcPct val="90000"/>
              </a:lnSpc>
              <a:spcAft>
                <a:spcPts val="600"/>
              </a:spcAft>
            </a:pPr>
            <a:r>
              <a:rPr lang="en-US" sz="2000" dirty="0"/>
              <a:t>Clear information on programs, support services, and community resources to improve communication between Mt. SAC and stakeholders.</a:t>
            </a:r>
          </a:p>
          <a:p>
            <a:pPr>
              <a:lnSpc>
                <a:spcPct val="90000"/>
              </a:lnSpc>
              <a:spcBef>
                <a:spcPts val="1200"/>
              </a:spcBef>
            </a:pPr>
            <a:r>
              <a:rPr lang="en-US" sz="2000" b="1" dirty="0"/>
              <a:t>Career and College Counseling</a:t>
            </a:r>
          </a:p>
          <a:p>
            <a:pPr lvl="1"/>
            <a:r>
              <a:rPr lang="en-US" sz="2000" dirty="0"/>
              <a:t>Guidance on pathways to workforce certificates, ensuring a clear transition to a career or advanced degree.</a:t>
            </a:r>
          </a:p>
          <a:p>
            <a:pPr>
              <a:spcBef>
                <a:spcPts val="1200"/>
              </a:spcBef>
            </a:pPr>
            <a:r>
              <a:rPr lang="en-US" sz="2000" b="1" dirty="0"/>
              <a:t>Connecting Early</a:t>
            </a:r>
          </a:p>
          <a:p>
            <a:pPr lvl="1">
              <a:lnSpc>
                <a:spcPct val="90000"/>
              </a:lnSpc>
              <a:spcAft>
                <a:spcPts val="600"/>
              </a:spcAft>
            </a:pPr>
            <a:r>
              <a:rPr lang="en-US" sz="2000" dirty="0"/>
              <a:t>Connect with students before high school to make their education more meaningful and prepare them for future opportunities.</a:t>
            </a:r>
          </a:p>
          <a:p>
            <a:pPr>
              <a:lnSpc>
                <a:spcPct val="90000"/>
              </a:lnSpc>
              <a:spcBef>
                <a:spcPts val="1200"/>
              </a:spcBef>
            </a:pPr>
            <a:r>
              <a:rPr lang="en-US" sz="2000" b="1" dirty="0"/>
              <a:t>Collaboration</a:t>
            </a:r>
          </a:p>
          <a:p>
            <a:pPr lvl="1">
              <a:lnSpc>
                <a:spcPct val="90000"/>
              </a:lnSpc>
            </a:pPr>
            <a:r>
              <a:rPr lang="en-US" sz="2000" dirty="0">
                <a:ea typeface="Calibri" panose="020F0502020204030204"/>
                <a:cs typeface="Calibri" panose="020F0502020204030204"/>
              </a:rPr>
              <a:t>Building strong partnerships </a:t>
            </a:r>
            <a:r>
              <a:rPr lang="en-US" sz="2000" dirty="0"/>
              <a:t>between schools, families, and the workforce is key to student success </a:t>
            </a:r>
            <a:r>
              <a:rPr lang="en-US" sz="2000" dirty="0">
                <a:ea typeface="Calibri" panose="020F0502020204030204"/>
                <a:cs typeface="Calibri" panose="020F0502020204030204"/>
              </a:rPr>
              <a:t>and fundamental to community growth. </a:t>
            </a:r>
            <a:endParaRPr lang="en-US" sz="2000" dirty="0"/>
          </a:p>
        </p:txBody>
      </p:sp>
    </p:spTree>
    <p:extLst>
      <p:ext uri="{BB962C8B-B14F-4D97-AF65-F5344CB8AC3E}">
        <p14:creationId xmlns:p14="http://schemas.microsoft.com/office/powerpoint/2010/main" val="365031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Student Co-Creation in Planning </a:t>
            </a:r>
          </a:p>
        </p:txBody>
      </p:sp>
      <p:graphicFrame>
        <p:nvGraphicFramePr>
          <p:cNvPr id="41" name="Diagram 40" descr="Listening Sessions &#10;154 Students &#10;20 Affinity Groups&#10;Sensemaking Workshops&#10;30 Task Force Members  &#10;40 Anchor Insights&#10;Online Student Survey&#10;1024 Responses  &#10;">
            <a:extLst>
              <a:ext uri="{FF2B5EF4-FFF2-40B4-BE49-F238E27FC236}">
                <a16:creationId xmlns:a16="http://schemas.microsoft.com/office/drawing/2014/main" id="{EAC82AAC-9279-E2A1-B221-E5626CA2B2FF}"/>
              </a:ext>
            </a:extLst>
          </p:cNvPr>
          <p:cNvGraphicFramePr/>
          <p:nvPr>
            <p:extLst>
              <p:ext uri="{D42A27DB-BD31-4B8C-83A1-F6EECF244321}">
                <p14:modId xmlns:p14="http://schemas.microsoft.com/office/powerpoint/2010/main" val="2520391554"/>
              </p:ext>
            </p:extLst>
          </p:nvPr>
        </p:nvGraphicFramePr>
        <p:xfrm>
          <a:off x="-437437" y="935011"/>
          <a:ext cx="7406274" cy="5430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able 2">
            <a:extLst>
              <a:ext uri="{FF2B5EF4-FFF2-40B4-BE49-F238E27FC236}">
                <a16:creationId xmlns:a16="http://schemas.microsoft.com/office/drawing/2014/main" id="{A0B904C5-3A78-5603-768E-509E43C0EA31}"/>
              </a:ext>
            </a:extLst>
          </p:cNvPr>
          <p:cNvGraphicFramePr>
            <a:graphicFrameLocks noGrp="1"/>
          </p:cNvGraphicFramePr>
          <p:nvPr>
            <p:extLst>
              <p:ext uri="{D42A27DB-BD31-4B8C-83A1-F6EECF244321}">
                <p14:modId xmlns:p14="http://schemas.microsoft.com/office/powerpoint/2010/main" val="5816914"/>
              </p:ext>
            </p:extLst>
          </p:nvPr>
        </p:nvGraphicFramePr>
        <p:xfrm>
          <a:off x="6705600" y="1009046"/>
          <a:ext cx="5296424" cy="5282910"/>
        </p:xfrm>
        <a:graphic>
          <a:graphicData uri="http://schemas.openxmlformats.org/drawingml/2006/table">
            <a:tbl>
              <a:tblPr firstRow="1" bandRow="1">
                <a:tableStyleId>{F5AB1C69-6EDB-4FF4-983F-18BD219EF322}</a:tableStyleId>
              </a:tblPr>
              <a:tblGrid>
                <a:gridCol w="5296424">
                  <a:extLst>
                    <a:ext uri="{9D8B030D-6E8A-4147-A177-3AD203B41FA5}">
                      <a16:colId xmlns:a16="http://schemas.microsoft.com/office/drawing/2014/main" val="2750011150"/>
                    </a:ext>
                  </a:extLst>
                </a:gridCol>
              </a:tblGrid>
              <a:tr h="389398">
                <a:tc>
                  <a:txBody>
                    <a:bodyPr/>
                    <a:lstStyle/>
                    <a:p>
                      <a:pPr algn="ctr"/>
                      <a:r>
                        <a:rPr lang="en-US" sz="2400" dirty="0"/>
                        <a:t>Bridging Workshop</a:t>
                      </a:r>
                    </a:p>
                    <a:p>
                      <a:pPr algn="ctr"/>
                      <a:r>
                        <a:rPr lang="en-US" sz="2400" dirty="0"/>
                        <a:t>38 </a:t>
                      </a:r>
                      <a:r>
                        <a:rPr lang="en-US" sz="2400" b="0" dirty="0"/>
                        <a:t>Students</a:t>
                      </a:r>
                    </a:p>
                    <a:p>
                      <a:pPr algn="ctr"/>
                      <a:r>
                        <a:rPr lang="en-US" sz="2400" dirty="0"/>
                        <a:t>8 </a:t>
                      </a:r>
                      <a:r>
                        <a:rPr lang="en-US" sz="2400" b="0" dirty="0"/>
                        <a:t>Conditions for Success</a:t>
                      </a:r>
                    </a:p>
                  </a:txBody>
                  <a:tcPr>
                    <a:solidFill>
                      <a:srgbClr val="156082"/>
                    </a:solidFill>
                  </a:tcPr>
                </a:tc>
                <a:extLst>
                  <a:ext uri="{0D108BD9-81ED-4DB2-BD59-A6C34878D82A}">
                    <a16:rowId xmlns:a16="http://schemas.microsoft.com/office/drawing/2014/main" val="577241248"/>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a:solidFill>
                            <a:schemeClr val="dk1"/>
                          </a:solidFill>
                          <a:latin typeface="+mn-lt"/>
                          <a:ea typeface="+mn-ea"/>
                          <a:cs typeface="+mn-cs"/>
                        </a:rPr>
                        <a:t>Clear, Easily-Accessible Information</a:t>
                      </a:r>
                    </a:p>
                  </a:txBody>
                  <a:tcPr>
                    <a:solidFill>
                      <a:srgbClr val="FFF1E8"/>
                    </a:solidFill>
                  </a:tcPr>
                </a:tc>
                <a:extLst>
                  <a:ext uri="{0D108BD9-81ED-4DB2-BD59-A6C34878D82A}">
                    <a16:rowId xmlns:a16="http://schemas.microsoft.com/office/drawing/2014/main" val="3150200692"/>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Rigorous and Relevant Learning</a:t>
                      </a:r>
                    </a:p>
                  </a:txBody>
                  <a:tcPr>
                    <a:solidFill>
                      <a:schemeClr val="accent4">
                        <a:lumMod val="20000"/>
                        <a:lumOff val="80000"/>
                      </a:schemeClr>
                    </a:solidFill>
                  </a:tcPr>
                </a:tc>
                <a:extLst>
                  <a:ext uri="{0D108BD9-81ED-4DB2-BD59-A6C34878D82A}">
                    <a16:rowId xmlns:a16="http://schemas.microsoft.com/office/drawing/2014/main" val="2711034886"/>
                  </a:ext>
                </a:extLst>
              </a:tr>
              <a:tr h="417212">
                <a:tc>
                  <a:txBody>
                    <a:bodyPr/>
                    <a:lstStyle/>
                    <a:p>
                      <a:pPr marL="0" indent="0">
                        <a:buFont typeface="Arial" panose="020B0604020202020204" pitchFamily="34" charset="0"/>
                        <a:buNone/>
                      </a:pPr>
                      <a:r>
                        <a:rPr lang="en-US" sz="2000" kern="1200">
                          <a:solidFill>
                            <a:schemeClr val="dk1"/>
                          </a:solidFill>
                          <a:latin typeface="+mn-lt"/>
                          <a:ea typeface="+mn-ea"/>
                          <a:cs typeface="+mn-cs"/>
                        </a:rPr>
                        <a:t>Environment of Belongingness and Inclusivity</a:t>
                      </a:r>
                    </a:p>
                  </a:txBody>
                  <a:tcPr>
                    <a:solidFill>
                      <a:srgbClr val="FFF1E8"/>
                    </a:solidFill>
                  </a:tcPr>
                </a:tc>
                <a:extLst>
                  <a:ext uri="{0D108BD9-81ED-4DB2-BD59-A6C34878D82A}">
                    <a16:rowId xmlns:a16="http://schemas.microsoft.com/office/drawing/2014/main" val="646955902"/>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Physical and Emotional Well-being</a:t>
                      </a:r>
                    </a:p>
                  </a:txBody>
                  <a:tcPr>
                    <a:solidFill>
                      <a:schemeClr val="accent4">
                        <a:lumMod val="20000"/>
                        <a:lumOff val="80000"/>
                      </a:schemeClr>
                    </a:solidFill>
                  </a:tcPr>
                </a:tc>
                <a:extLst>
                  <a:ext uri="{0D108BD9-81ED-4DB2-BD59-A6C34878D82A}">
                    <a16:rowId xmlns:a16="http://schemas.microsoft.com/office/drawing/2014/main" val="3006689947"/>
                  </a:ext>
                </a:extLst>
              </a:tr>
              <a:tr h="750982">
                <a:tc>
                  <a:txBody>
                    <a:bodyPr/>
                    <a:lstStyle/>
                    <a:p>
                      <a:pPr marL="0" indent="0">
                        <a:buFont typeface="Arial" panose="020B0604020202020204" pitchFamily="34" charset="0"/>
                        <a:buNone/>
                      </a:pPr>
                      <a:r>
                        <a:rPr lang="en-US" sz="2000" kern="1200">
                          <a:solidFill>
                            <a:schemeClr val="dk1"/>
                          </a:solidFill>
                          <a:latin typeface="+mn-lt"/>
                          <a:ea typeface="+mn-ea"/>
                          <a:cs typeface="+mn-cs"/>
                        </a:rPr>
                        <a:t>Strong Counseling, Customized Personal Support, and Mentorship</a:t>
                      </a:r>
                    </a:p>
                  </a:txBody>
                  <a:tcPr>
                    <a:solidFill>
                      <a:srgbClr val="FFF1E8"/>
                    </a:solidFill>
                  </a:tcPr>
                </a:tc>
                <a:extLst>
                  <a:ext uri="{0D108BD9-81ED-4DB2-BD59-A6C34878D82A}">
                    <a16:rowId xmlns:a16="http://schemas.microsoft.com/office/drawing/2014/main" val="2426271276"/>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t>Student-Centered Course Scheduling</a:t>
                      </a:r>
                    </a:p>
                  </a:txBody>
                  <a:tcPr>
                    <a:solidFill>
                      <a:schemeClr val="accent4">
                        <a:lumMod val="20000"/>
                        <a:lumOff val="80000"/>
                      </a:schemeClr>
                    </a:solidFill>
                  </a:tcPr>
                </a:tc>
                <a:extLst>
                  <a:ext uri="{0D108BD9-81ED-4DB2-BD59-A6C34878D82A}">
                    <a16:rowId xmlns:a16="http://schemas.microsoft.com/office/drawing/2014/main" val="1873133112"/>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t>Supportive Community</a:t>
                      </a:r>
                    </a:p>
                  </a:txBody>
                  <a:tcPr>
                    <a:solidFill>
                      <a:srgbClr val="FFF1E8"/>
                    </a:solidFill>
                  </a:tcPr>
                </a:tc>
                <a:extLst>
                  <a:ext uri="{0D108BD9-81ED-4DB2-BD59-A6C34878D82A}">
                    <a16:rowId xmlns:a16="http://schemas.microsoft.com/office/drawing/2014/main" val="4183556859"/>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dirty="0">
                          <a:solidFill>
                            <a:schemeClr val="dk1"/>
                          </a:solidFill>
                          <a:latin typeface="+mn-lt"/>
                          <a:ea typeface="+mn-ea"/>
                          <a:cs typeface="+mn-cs"/>
                        </a:rPr>
                        <a:t>Welcoming, Safe, Inclusive Environment</a:t>
                      </a:r>
                      <a:endParaRPr lang="en-US" sz="2000" dirty="0"/>
                    </a:p>
                  </a:txBody>
                  <a:tcPr>
                    <a:solidFill>
                      <a:schemeClr val="accent4">
                        <a:lumMod val="20000"/>
                        <a:lumOff val="80000"/>
                      </a:schemeClr>
                    </a:solidFill>
                  </a:tcPr>
                </a:tc>
                <a:extLst>
                  <a:ext uri="{0D108BD9-81ED-4DB2-BD59-A6C34878D82A}">
                    <a16:rowId xmlns:a16="http://schemas.microsoft.com/office/drawing/2014/main" val="569045595"/>
                  </a:ext>
                </a:extLst>
              </a:tr>
            </a:tbl>
          </a:graphicData>
        </a:graphic>
      </p:graphicFrame>
    </p:spTree>
    <p:extLst>
      <p:ext uri="{BB962C8B-B14F-4D97-AF65-F5344CB8AC3E}">
        <p14:creationId xmlns:p14="http://schemas.microsoft.com/office/powerpoint/2010/main" val="2970222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4BA390-28AB-8E60-180D-B7D0772FE017}"/>
              </a:ext>
              <a:ext uri="{C183D7F6-B498-43B3-948B-1728B52AA6E4}">
                <adec:decorative xmlns:adec="http://schemas.microsoft.com/office/drawing/2017/decorative" val="1"/>
              </a:ext>
            </a:extLst>
          </p:cNvPr>
          <p:cNvSpPr/>
          <p:nvPr/>
        </p:nvSpPr>
        <p:spPr>
          <a:xfrm>
            <a:off x="5544457" y="493485"/>
            <a:ext cx="6139543" cy="59218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t. SAC 2035 logo">
            <a:extLst>
              <a:ext uri="{FF2B5EF4-FFF2-40B4-BE49-F238E27FC236}">
                <a16:creationId xmlns:a16="http://schemas.microsoft.com/office/drawing/2014/main" id="{D4B3EF48-CB4B-BAF7-06A1-EA61DDDD0852}"/>
              </a:ext>
            </a:extLst>
          </p:cNvPr>
          <p:cNvPicPr>
            <a:picLocks noChangeAspect="1"/>
          </p:cNvPicPr>
          <p:nvPr/>
        </p:nvPicPr>
        <p:blipFill>
          <a:blip r:embed="rId3"/>
          <a:stretch>
            <a:fillRect/>
          </a:stretch>
        </p:blipFill>
        <p:spPr>
          <a:xfrm>
            <a:off x="5922492" y="1593504"/>
            <a:ext cx="5536001" cy="3612239"/>
          </a:xfrm>
          <a:prstGeom prst="rect">
            <a:avLst/>
          </a:prstGeom>
        </p:spPr>
      </p:pic>
      <p:sp>
        <p:nvSpPr>
          <p:cNvPr id="4" name="Title 2">
            <a:extLst>
              <a:ext uri="{FF2B5EF4-FFF2-40B4-BE49-F238E27FC236}">
                <a16:creationId xmlns:a16="http://schemas.microsoft.com/office/drawing/2014/main" id="{E36CBD26-83D8-07CE-0E33-AD2B6D29F3AB}"/>
              </a:ext>
            </a:extLst>
          </p:cNvPr>
          <p:cNvSpPr txBox="1">
            <a:spLocks noGrp="1"/>
          </p:cNvSpPr>
          <p:nvPr>
            <p:ph type="title" idx="4294967295"/>
          </p:nvPr>
        </p:nvSpPr>
        <p:spPr>
          <a:xfrm>
            <a:off x="508000" y="1841459"/>
            <a:ext cx="4650301"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STUDENT PANEL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endParaRPr>
          </a:p>
        </p:txBody>
      </p:sp>
    </p:spTree>
    <p:extLst>
      <p:ext uri="{BB962C8B-B14F-4D97-AF65-F5344CB8AC3E}">
        <p14:creationId xmlns:p14="http://schemas.microsoft.com/office/powerpoint/2010/main" val="88918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Two Mt. SAC women from the BRIDGE program.&#10;">
            <a:extLst>
              <a:ext uri="{FF2B5EF4-FFF2-40B4-BE49-F238E27FC236}">
                <a16:creationId xmlns:a16="http://schemas.microsoft.com/office/drawing/2014/main" id="{733A040E-0398-02BF-4866-645EAAA1F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861"/>
          <a:stretch/>
        </p:blipFill>
        <p:spPr>
          <a:xfrm>
            <a:off x="5598866" y="0"/>
            <a:ext cx="6593134" cy="6858000"/>
          </a:xfrm>
          <a:prstGeom prst="rect">
            <a:avLst/>
          </a:prstGeom>
        </p:spPr>
      </p:pic>
      <p:pic>
        <p:nvPicPr>
          <p:cNvPr id="2" name="Picture 1" descr="Mt. SAC 2035 logo">
            <a:extLst>
              <a:ext uri="{FF2B5EF4-FFF2-40B4-BE49-F238E27FC236}">
                <a16:creationId xmlns:a16="http://schemas.microsoft.com/office/drawing/2014/main" id="{78B8FBE8-6239-BDB1-CC3B-CEF6378B5965}"/>
              </a:ext>
            </a:extLst>
          </p:cNvPr>
          <p:cNvPicPr>
            <a:picLocks noChangeAspect="1"/>
          </p:cNvPicPr>
          <p:nvPr/>
        </p:nvPicPr>
        <p:blipFill>
          <a:blip r:embed="rId4"/>
          <a:stretch>
            <a:fillRect/>
          </a:stretch>
        </p:blipFill>
        <p:spPr>
          <a:xfrm>
            <a:off x="685800" y="281599"/>
            <a:ext cx="4407224" cy="2880701"/>
          </a:xfrm>
          <a:prstGeom prst="rect">
            <a:avLst/>
          </a:prstGeom>
        </p:spPr>
      </p:pic>
      <p:sp>
        <p:nvSpPr>
          <p:cNvPr id="3" name="Title 2">
            <a:extLst>
              <a:ext uri="{FF2B5EF4-FFF2-40B4-BE49-F238E27FC236}">
                <a16:creationId xmlns:a16="http://schemas.microsoft.com/office/drawing/2014/main" id="{CDC808EB-953F-2EAC-D03D-3D7C06FDC4FB}"/>
              </a:ext>
            </a:extLst>
          </p:cNvPr>
          <p:cNvSpPr txBox="1">
            <a:spLocks noGrp="1"/>
          </p:cNvSpPr>
          <p:nvPr>
            <p:ph type="title" idx="4294967295"/>
          </p:nvPr>
        </p:nvSpPr>
        <p:spPr>
          <a:xfrm>
            <a:off x="277211" y="3733800"/>
            <a:ext cx="53340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PLANNING FRAMEWORK</a:t>
            </a:r>
            <a:endParaRPr kumimoji="0" lang="en-US" sz="14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3878436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D1558072-DDB0-12E3-FC71-20585F8A73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2072" y="213313"/>
            <a:ext cx="4188535" cy="533474"/>
          </a:xfrm>
          <a:prstGeom prst="rect">
            <a:avLst/>
          </a:prstGeom>
        </p:spPr>
      </p:pic>
      <p:sp>
        <p:nvSpPr>
          <p:cNvPr id="2" name="Rectangle 1">
            <a:extLst>
              <a:ext uri="{FF2B5EF4-FFF2-40B4-BE49-F238E27FC236}">
                <a16:creationId xmlns:a16="http://schemas.microsoft.com/office/drawing/2014/main" id="{DD6C1452-4F4D-4537-9F09-9825CECE0950}"/>
              </a:ext>
              <a:ext uri="{C183D7F6-B498-43B3-948B-1728B52AA6E4}">
                <adec:decorative xmlns:adec="http://schemas.microsoft.com/office/drawing/2017/decorative" val="1"/>
              </a:ext>
            </a:extLst>
          </p:cNvPr>
          <p:cNvSpPr/>
          <p:nvPr/>
        </p:nvSpPr>
        <p:spPr>
          <a:xfrm flipH="1">
            <a:off x="7706118" y="99898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CCCC00"/>
              </a:solidFill>
              <a:effectLst/>
              <a:uLnTx/>
              <a:uFillTx/>
              <a:latin typeface="Aptos" panose="02110004020202020204"/>
              <a:ea typeface="+mn-ea"/>
              <a:cs typeface="+mn-cs"/>
            </a:endParaRPr>
          </a:p>
        </p:txBody>
      </p:sp>
      <p:grpSp>
        <p:nvGrpSpPr>
          <p:cNvPr id="58" name="Group 57">
            <a:extLst>
              <a:ext uri="{FF2B5EF4-FFF2-40B4-BE49-F238E27FC236}">
                <a16:creationId xmlns:a16="http://schemas.microsoft.com/office/drawing/2014/main" id="{163889E2-A581-483B-8373-321DC2426636}"/>
              </a:ext>
              <a:ext uri="{C183D7F6-B498-43B3-948B-1728B52AA6E4}">
                <adec:decorative xmlns:adec="http://schemas.microsoft.com/office/drawing/2017/decorative" val="1"/>
              </a:ext>
            </a:extLst>
          </p:cNvPr>
          <p:cNvGrpSpPr/>
          <p:nvPr/>
        </p:nvGrpSpPr>
        <p:grpSpPr>
          <a:xfrm>
            <a:off x="7813393" y="929917"/>
            <a:ext cx="3807918" cy="1292784"/>
            <a:chOff x="1687238" y="2081357"/>
            <a:chExt cx="2292657" cy="1292784"/>
          </a:xfrm>
        </p:grpSpPr>
        <p:sp>
          <p:nvSpPr>
            <p:cNvPr id="59" name="TextBox 58">
              <a:extLst>
                <a:ext uri="{FF2B5EF4-FFF2-40B4-BE49-F238E27FC236}">
                  <a16:creationId xmlns:a16="http://schemas.microsoft.com/office/drawing/2014/main" id="{01491837-573C-4973-92BF-C42995BB3444}"/>
                </a:ext>
              </a:extLst>
            </p:cNvPr>
            <p:cNvSpPr txBox="1"/>
            <p:nvPr/>
          </p:nvSpPr>
          <p:spPr>
            <a:xfrm>
              <a:off x="1687238" y="2081357"/>
              <a:ext cx="2292657"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CCC00"/>
                  </a:solidFill>
                  <a:effectLst/>
                  <a:uLnTx/>
                  <a:uFillTx/>
                </a:rPr>
                <a:t>DESIGN: Qualitative + Quantitative</a:t>
              </a:r>
            </a:p>
          </p:txBody>
        </p:sp>
        <p:sp>
          <p:nvSpPr>
            <p:cNvPr id="60" name="TextBox 59">
              <a:extLst>
                <a:ext uri="{FF2B5EF4-FFF2-40B4-BE49-F238E27FC236}">
                  <a16:creationId xmlns:a16="http://schemas.microsoft.com/office/drawing/2014/main" id="{5A1491ED-CCBB-41F5-82E8-B9C81E2F8F43}"/>
                </a:ext>
              </a:extLst>
            </p:cNvPr>
            <p:cNvSpPr txBox="1"/>
            <p:nvPr/>
          </p:nvSpPr>
          <p:spPr>
            <a:xfrm>
              <a:off x="1727009" y="2420034"/>
              <a:ext cx="2203910" cy="954107"/>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Strategic Priorities Survey (Employees and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Spring Joint Planning: Areas of Focus and Priority Goals</a:t>
              </a:r>
            </a:p>
          </p:txBody>
        </p:sp>
      </p:grpSp>
      <p:grpSp>
        <p:nvGrpSpPr>
          <p:cNvPr id="64" name="Group 63">
            <a:extLst>
              <a:ext uri="{FF2B5EF4-FFF2-40B4-BE49-F238E27FC236}">
                <a16:creationId xmlns:a16="http://schemas.microsoft.com/office/drawing/2014/main" id="{7ACCAE08-8A56-49E0-AA8F-192CDE668427}"/>
              </a:ext>
              <a:ext uri="{C183D7F6-B498-43B3-948B-1728B52AA6E4}">
                <adec:decorative xmlns:adec="http://schemas.microsoft.com/office/drawing/2017/decorative" val="1"/>
              </a:ext>
            </a:extLst>
          </p:cNvPr>
          <p:cNvGrpSpPr/>
          <p:nvPr/>
        </p:nvGrpSpPr>
        <p:grpSpPr>
          <a:xfrm>
            <a:off x="7777465" y="2333372"/>
            <a:ext cx="3908697" cy="2210276"/>
            <a:chOff x="1683445" y="1614852"/>
            <a:chExt cx="2384128" cy="2636920"/>
          </a:xfrm>
        </p:grpSpPr>
        <p:sp>
          <p:nvSpPr>
            <p:cNvPr id="65" name="TextBox 64">
              <a:extLst>
                <a:ext uri="{FF2B5EF4-FFF2-40B4-BE49-F238E27FC236}">
                  <a16:creationId xmlns:a16="http://schemas.microsoft.com/office/drawing/2014/main" id="{0099A85C-F1F4-4E76-AFE7-B42D102CABD9}"/>
                </a:ext>
              </a:extLst>
            </p:cNvPr>
            <p:cNvSpPr txBox="1"/>
            <p:nvPr/>
          </p:nvSpPr>
          <p:spPr>
            <a:xfrm>
              <a:off x="1683445" y="1614852"/>
              <a:ext cx="2384128" cy="40390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5C3D8"/>
                  </a:solidFill>
                  <a:effectLst/>
                  <a:uLnTx/>
                  <a:uFillTx/>
                </a:rPr>
                <a:t>UNCOVER: Qualitative + Quantitative</a:t>
              </a:r>
            </a:p>
          </p:txBody>
        </p:sp>
        <p:sp>
          <p:nvSpPr>
            <p:cNvPr id="66" name="TextBox 65">
              <a:extLst>
                <a:ext uri="{FF2B5EF4-FFF2-40B4-BE49-F238E27FC236}">
                  <a16:creationId xmlns:a16="http://schemas.microsoft.com/office/drawing/2014/main" id="{87D926FB-21EE-4400-837C-35DC1A5B4AB7}"/>
                </a:ext>
              </a:extLst>
            </p:cNvPr>
            <p:cNvSpPr txBox="1"/>
            <p:nvPr/>
          </p:nvSpPr>
          <p:spPr>
            <a:xfrm>
              <a:off x="1745651" y="2085376"/>
              <a:ext cx="2203910" cy="2166396"/>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External: census, labor market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College Success Metrics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Student Bridging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Facilities</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Building Age</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Facility Condition Index</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Space Inventory</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solidFill>
                    <a:prstClr val="black"/>
                  </a:solidFill>
                  <a:effectLst/>
                  <a:uLnTx/>
                  <a:uFillTx/>
                </a:rPr>
                <a:t>Room Utilization</a:t>
              </a:r>
            </a:p>
          </p:txBody>
        </p:sp>
      </p:grpSp>
      <p:grpSp>
        <p:nvGrpSpPr>
          <p:cNvPr id="69" name="Group 68">
            <a:extLst>
              <a:ext uri="{FF2B5EF4-FFF2-40B4-BE49-F238E27FC236}">
                <a16:creationId xmlns:a16="http://schemas.microsoft.com/office/drawing/2014/main" id="{B4AD08AE-A21A-4059-B8A6-0CCB5802EF51}"/>
              </a:ext>
              <a:ext uri="{C183D7F6-B498-43B3-948B-1728B52AA6E4}">
                <adec:decorative xmlns:adec="http://schemas.microsoft.com/office/drawing/2017/decorative" val="1"/>
              </a:ext>
            </a:extLst>
          </p:cNvPr>
          <p:cNvGrpSpPr/>
          <p:nvPr/>
        </p:nvGrpSpPr>
        <p:grpSpPr>
          <a:xfrm>
            <a:off x="7813393" y="4683316"/>
            <a:ext cx="4289774" cy="2126081"/>
            <a:chOff x="1654874" y="1843951"/>
            <a:chExt cx="2268380" cy="2126081"/>
          </a:xfrm>
        </p:grpSpPr>
        <p:sp>
          <p:nvSpPr>
            <p:cNvPr id="70" name="TextBox 69">
              <a:extLst>
                <a:ext uri="{FF2B5EF4-FFF2-40B4-BE49-F238E27FC236}">
                  <a16:creationId xmlns:a16="http://schemas.microsoft.com/office/drawing/2014/main" id="{C0ED1BAB-9B62-4828-86FA-5DDB7618ACE9}"/>
                </a:ext>
              </a:extLst>
            </p:cNvPr>
            <p:cNvSpPr txBox="1"/>
            <p:nvPr/>
          </p:nvSpPr>
          <p:spPr>
            <a:xfrm>
              <a:off x="1683446" y="1843951"/>
              <a:ext cx="1521985"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7030A0"/>
                  </a:solidFill>
                  <a:effectLst/>
                  <a:uLnTx/>
                  <a:uFillTx/>
                </a:rPr>
                <a:t>LISTEN: Qualitative</a:t>
              </a:r>
            </a:p>
          </p:txBody>
        </p:sp>
        <p:sp>
          <p:nvSpPr>
            <p:cNvPr id="71" name="TextBox 70">
              <a:extLst>
                <a:ext uri="{FF2B5EF4-FFF2-40B4-BE49-F238E27FC236}">
                  <a16:creationId xmlns:a16="http://schemas.microsoft.com/office/drawing/2014/main" id="{66856602-55F4-42D5-A808-2436F8EC85B9}"/>
                </a:ext>
              </a:extLst>
            </p:cNvPr>
            <p:cNvSpPr txBox="1"/>
            <p:nvPr/>
          </p:nvSpPr>
          <p:spPr>
            <a:xfrm>
              <a:off x="1654874" y="2154150"/>
              <a:ext cx="2268380" cy="1815882"/>
            </a:xfrm>
            <a:prstGeom prst="rect">
              <a:avLst/>
            </a:prstGeom>
            <a:noFill/>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Campus Open-Engagement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Student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Faculty, Staff, &amp; Management Listening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Trustee Engagement Session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Conditions for Success Survey: Employees &amp;  Students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rPr>
                <a:t>Community Sessions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lumMod val="50000"/>
                    <a:lumOff val="50000"/>
                  </a:prstClr>
                </a:solidFill>
                <a:effectLst/>
                <a:uLnTx/>
                <a:uFillTx/>
              </a:endParaRPr>
            </a:p>
          </p:txBody>
        </p:sp>
      </p:grpSp>
      <p:sp>
        <p:nvSpPr>
          <p:cNvPr id="75" name="Rectangle 74">
            <a:extLst>
              <a:ext uri="{FF2B5EF4-FFF2-40B4-BE49-F238E27FC236}">
                <a16:creationId xmlns:a16="http://schemas.microsoft.com/office/drawing/2014/main" id="{F1F7AA41-B0A5-4611-AF9A-D55C53C5CF5E}"/>
              </a:ext>
              <a:ext uri="{C183D7F6-B498-43B3-948B-1728B52AA6E4}">
                <adec:decorative xmlns:adec="http://schemas.microsoft.com/office/drawing/2017/decorative" val="1"/>
              </a:ext>
            </a:extLst>
          </p:cNvPr>
          <p:cNvSpPr/>
          <p:nvPr/>
        </p:nvSpPr>
        <p:spPr>
          <a:xfrm flipH="1">
            <a:off x="7702072" y="2373303"/>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6" name="Rectangle 75">
            <a:extLst>
              <a:ext uri="{FF2B5EF4-FFF2-40B4-BE49-F238E27FC236}">
                <a16:creationId xmlns:a16="http://schemas.microsoft.com/office/drawing/2014/main" id="{D1E38395-9F7C-4708-94F8-AE36F9F132D8}"/>
              </a:ext>
              <a:ext uri="{C183D7F6-B498-43B3-948B-1728B52AA6E4}">
                <adec:decorative xmlns:adec="http://schemas.microsoft.com/office/drawing/2017/decorative" val="1"/>
              </a:ext>
            </a:extLst>
          </p:cNvPr>
          <p:cNvSpPr/>
          <p:nvPr/>
        </p:nvSpPr>
        <p:spPr>
          <a:xfrm flipH="1">
            <a:off x="7747791" y="4698704"/>
            <a:ext cx="45719" cy="307777"/>
          </a:xfrm>
          <a:prstGeom prst="rect">
            <a:avLst/>
          </a:prstGeom>
          <a:solidFill>
            <a:schemeClr val="tx1"/>
          </a:solidFill>
          <a:ln w="317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B2DE8F87-77AA-4389-ABF0-84B5302BB941}"/>
              </a:ext>
              <a:ext uri="{C183D7F6-B498-43B3-948B-1728B52AA6E4}">
                <adec:decorative xmlns:adec="http://schemas.microsoft.com/office/drawing/2017/decorative" val="1"/>
              </a:ext>
            </a:extLst>
          </p:cNvPr>
          <p:cNvSpPr>
            <a:spLocks noChangeArrowheads="1"/>
          </p:cNvSpPr>
          <p:nvPr/>
        </p:nvSpPr>
        <p:spPr bwMode="auto">
          <a:xfrm>
            <a:off x="599152" y="3484193"/>
            <a:ext cx="7074723" cy="3303402"/>
          </a:xfrm>
          <a:prstGeom prst="ellipse">
            <a:avLst/>
          </a:prstGeom>
          <a:solidFill>
            <a:srgbClr val="948CC2"/>
          </a:solidFill>
          <a:ln>
            <a:noFill/>
            <a:headEnd/>
            <a:tailEnd/>
          </a:ln>
          <a:effectLst>
            <a:outerShdw blurRad="50800" dist="38100" dir="5400000" algn="t"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Calibri" charset="0"/>
              <a:ea typeface="Arial" charset="0"/>
              <a:cs typeface="Arial" charset="0"/>
            </a:endParaRPr>
          </a:p>
        </p:txBody>
      </p:sp>
      <p:sp>
        <p:nvSpPr>
          <p:cNvPr id="6" name="Oval 4">
            <a:extLst>
              <a:ext uri="{FF2B5EF4-FFF2-40B4-BE49-F238E27FC236}">
                <a16:creationId xmlns:a16="http://schemas.microsoft.com/office/drawing/2014/main" id="{B44EDC46-ED40-4A59-8BE9-60FCB79C2E3B}"/>
              </a:ext>
              <a:ext uri="{C183D7F6-B498-43B3-948B-1728B52AA6E4}">
                <adec:decorative xmlns:adec="http://schemas.microsoft.com/office/drawing/2017/decorative" val="1"/>
              </a:ext>
            </a:extLst>
          </p:cNvPr>
          <p:cNvSpPr>
            <a:spLocks noChangeArrowheads="1"/>
          </p:cNvSpPr>
          <p:nvPr/>
        </p:nvSpPr>
        <p:spPr bwMode="auto">
          <a:xfrm>
            <a:off x="966003" y="2396190"/>
            <a:ext cx="6582877" cy="2019423"/>
          </a:xfrm>
          <a:prstGeom prst="ellipse">
            <a:avLst/>
          </a:prstGeom>
          <a:solidFill>
            <a:srgbClr val="9ADFEA"/>
          </a:solidFill>
          <a:ln>
            <a:noFill/>
            <a:headEnd/>
            <a:tailEnd/>
          </a:ln>
          <a:effectLst>
            <a:outerShdw blurRad="50800" dist="38100" dir="5400000" algn="t" rotWithShape="0">
              <a:prstClr val="black">
                <a:alpha val="25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18" name="Oval 4">
            <a:extLst>
              <a:ext uri="{FF2B5EF4-FFF2-40B4-BE49-F238E27FC236}">
                <a16:creationId xmlns:a16="http://schemas.microsoft.com/office/drawing/2014/main" id="{306CF905-504D-47FF-AE73-024C61B6709B}"/>
              </a:ext>
              <a:ext uri="{C183D7F6-B498-43B3-948B-1728B52AA6E4}">
                <adec:decorative xmlns:adec="http://schemas.microsoft.com/office/drawing/2017/decorative" val="1"/>
              </a:ext>
            </a:extLst>
          </p:cNvPr>
          <p:cNvSpPr>
            <a:spLocks noChangeArrowheads="1"/>
          </p:cNvSpPr>
          <p:nvPr/>
        </p:nvSpPr>
        <p:spPr bwMode="auto">
          <a:xfrm>
            <a:off x="1199803" y="860957"/>
            <a:ext cx="5921760" cy="1679920"/>
          </a:xfrm>
          <a:prstGeom prst="ellipse">
            <a:avLst/>
          </a:prstGeom>
          <a:solidFill>
            <a:srgbClr val="CFD368"/>
          </a:solidFill>
          <a:ln>
            <a:noFill/>
            <a:headEnd/>
            <a:tailEnd/>
          </a:ln>
          <a:effectLst>
            <a:outerShdw blurRad="50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Calibri" charset="0"/>
              <a:ea typeface="Arial" charset="0"/>
              <a:cs typeface="Arial" charset="0"/>
            </a:endParaRPr>
          </a:p>
        </p:txBody>
      </p:sp>
      <p:sp>
        <p:nvSpPr>
          <p:cNvPr id="20" name="Oval 19">
            <a:extLst>
              <a:ext uri="{FF2B5EF4-FFF2-40B4-BE49-F238E27FC236}">
                <a16:creationId xmlns:a16="http://schemas.microsoft.com/office/drawing/2014/main" id="{9FCD5803-C3AF-4EB1-810C-D1B19291222B}"/>
              </a:ext>
            </a:extLst>
          </p:cNvPr>
          <p:cNvSpPr>
            <a:spLocks noChangeArrowheads="1"/>
          </p:cNvSpPr>
          <p:nvPr/>
        </p:nvSpPr>
        <p:spPr bwMode="auto">
          <a:xfrm>
            <a:off x="4630419" y="1228587"/>
            <a:ext cx="2037556" cy="797029"/>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Joint Planning: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Areas of Focus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Priority Goals</a:t>
            </a:r>
          </a:p>
        </p:txBody>
      </p:sp>
      <p:sp>
        <p:nvSpPr>
          <p:cNvPr id="24" name="Oval 23">
            <a:extLst>
              <a:ext uri="{FF2B5EF4-FFF2-40B4-BE49-F238E27FC236}">
                <a16:creationId xmlns:a16="http://schemas.microsoft.com/office/drawing/2014/main" id="{FE0B0AC2-116B-49B6-B9F4-44F7DCCA4154}"/>
              </a:ext>
            </a:extLst>
          </p:cNvPr>
          <p:cNvSpPr>
            <a:spLocks noChangeArrowheads="1"/>
          </p:cNvSpPr>
          <p:nvPr/>
        </p:nvSpPr>
        <p:spPr bwMode="auto">
          <a:xfrm>
            <a:off x="1850713" y="1242541"/>
            <a:ext cx="1932204" cy="783076"/>
          </a:xfrm>
          <a:prstGeom prst="ellipse">
            <a:avLst/>
          </a:prstGeom>
          <a:solidFill>
            <a:schemeClr val="tx1">
              <a:lumMod val="50000"/>
              <a:lumOff val="50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Strategic</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Priorities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ptos" panose="02110004020202020204"/>
                <a:ea typeface="+mn-ea"/>
                <a:cs typeface="+mn-cs"/>
              </a:rPr>
              <a:t>Survey</a:t>
            </a:r>
          </a:p>
        </p:txBody>
      </p:sp>
      <p:sp>
        <p:nvSpPr>
          <p:cNvPr id="8" name="Oval 7">
            <a:extLst>
              <a:ext uri="{FF2B5EF4-FFF2-40B4-BE49-F238E27FC236}">
                <a16:creationId xmlns:a16="http://schemas.microsoft.com/office/drawing/2014/main" id="{490C5BC6-D4B2-4292-B48B-86E1B4232014}"/>
              </a:ext>
            </a:extLst>
          </p:cNvPr>
          <p:cNvSpPr>
            <a:spLocks noChangeArrowheads="1"/>
          </p:cNvSpPr>
          <p:nvPr/>
        </p:nvSpPr>
        <p:spPr bwMode="auto">
          <a:xfrm>
            <a:off x="4082171" y="5147462"/>
            <a:ext cx="1288553" cy="81550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Employee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 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D5A64735-32BE-4258-B2FD-B16A4917D737}"/>
              </a:ext>
            </a:extLst>
          </p:cNvPr>
          <p:cNvSpPr>
            <a:spLocks noChangeArrowheads="1"/>
          </p:cNvSpPr>
          <p:nvPr/>
        </p:nvSpPr>
        <p:spPr bwMode="auto">
          <a:xfrm>
            <a:off x="6442174" y="4409833"/>
            <a:ext cx="1013817" cy="691314"/>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rPr>
              <a:t>Community</a:t>
            </a:r>
          </a:p>
          <a:p>
            <a:pPr marL="0" marR="0" lvl="0" indent="0" algn="ctr" defTabSz="914400" eaLnBrk="0" fontAlgn="auto" latinLnBrk="0" hangingPunct="0">
              <a:lnSpc>
                <a:spcPct val="100000"/>
              </a:lnSpc>
              <a:spcBef>
                <a:spcPts val="0"/>
              </a:spcBef>
              <a:spcAft>
                <a:spcPts val="0"/>
              </a:spcAft>
              <a:buClrTx/>
              <a:buSzTx/>
              <a:buFontTx/>
              <a:buNone/>
              <a:tabLst/>
              <a:defRPr/>
            </a:pPr>
            <a:r>
              <a:rPr lang="en-US" sz="1000" b="1" kern="0" dirty="0">
                <a:solidFill>
                  <a:prstClr val="white"/>
                </a:solidFill>
                <a:latin typeface="Aptos" panose="02110004020202020204"/>
              </a:rPr>
              <a:t>Sessions</a:t>
            </a:r>
            <a:endParaRPr kumimoji="0" lang="en-US" sz="1000" b="1"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15B49B63-562B-46B2-8CE4-9510C1E42BB4}"/>
              </a:ext>
            </a:extLst>
          </p:cNvPr>
          <p:cNvSpPr>
            <a:spLocks noChangeArrowheads="1"/>
          </p:cNvSpPr>
          <p:nvPr/>
        </p:nvSpPr>
        <p:spPr bwMode="auto">
          <a:xfrm>
            <a:off x="2927306" y="5215498"/>
            <a:ext cx="1082500" cy="747467"/>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Trustee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Engagement</a:t>
            </a:r>
          </a:p>
        </p:txBody>
      </p:sp>
      <p:sp>
        <p:nvSpPr>
          <p:cNvPr id="11" name="Oval 10">
            <a:extLst>
              <a:ext uri="{FF2B5EF4-FFF2-40B4-BE49-F238E27FC236}">
                <a16:creationId xmlns:a16="http://schemas.microsoft.com/office/drawing/2014/main" id="{12EEBD04-DEB6-444E-A269-F7D03666D0B0}"/>
              </a:ext>
            </a:extLst>
          </p:cNvPr>
          <p:cNvSpPr>
            <a:spLocks noChangeArrowheads="1"/>
          </p:cNvSpPr>
          <p:nvPr/>
        </p:nvSpPr>
        <p:spPr bwMode="auto">
          <a:xfrm>
            <a:off x="5370724" y="4873318"/>
            <a:ext cx="1385279"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Conditions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for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Aptos" panose="02110004020202020204"/>
                <a:ea typeface="+mn-ea"/>
                <a:cs typeface="+mn-cs"/>
              </a:rPr>
              <a:t>Success Survey</a:t>
            </a:r>
          </a:p>
        </p:txBody>
      </p:sp>
      <p:sp>
        <p:nvSpPr>
          <p:cNvPr id="12" name="Oval 11">
            <a:extLst>
              <a:ext uri="{FF2B5EF4-FFF2-40B4-BE49-F238E27FC236}">
                <a16:creationId xmlns:a16="http://schemas.microsoft.com/office/drawing/2014/main" id="{FC6A131D-20BA-4725-B983-71EEB0747E0A}"/>
              </a:ext>
            </a:extLst>
          </p:cNvPr>
          <p:cNvSpPr>
            <a:spLocks noChangeArrowheads="1"/>
          </p:cNvSpPr>
          <p:nvPr/>
        </p:nvSpPr>
        <p:spPr bwMode="auto">
          <a:xfrm>
            <a:off x="3017072" y="3290793"/>
            <a:ext cx="2377546" cy="666110"/>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College Success Metrics</a:t>
            </a:r>
          </a:p>
        </p:txBody>
      </p:sp>
      <p:sp>
        <p:nvSpPr>
          <p:cNvPr id="13" name="Oval 12">
            <a:extLst>
              <a:ext uri="{FF2B5EF4-FFF2-40B4-BE49-F238E27FC236}">
                <a16:creationId xmlns:a16="http://schemas.microsoft.com/office/drawing/2014/main" id="{D9ABD085-C322-4D72-B2F2-57284E826AEC}"/>
              </a:ext>
            </a:extLst>
          </p:cNvPr>
          <p:cNvSpPr>
            <a:spLocks noChangeArrowheads="1"/>
          </p:cNvSpPr>
          <p:nvPr/>
        </p:nvSpPr>
        <p:spPr bwMode="auto">
          <a:xfrm>
            <a:off x="5497405" y="3050489"/>
            <a:ext cx="1731735" cy="82045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Facilities Data</a:t>
            </a:r>
          </a:p>
        </p:txBody>
      </p:sp>
      <p:sp>
        <p:nvSpPr>
          <p:cNvPr id="14" name="TextBox 13">
            <a:extLst>
              <a:ext uri="{FF2B5EF4-FFF2-40B4-BE49-F238E27FC236}">
                <a16:creationId xmlns:a16="http://schemas.microsoft.com/office/drawing/2014/main" id="{3D2A290F-175A-4C57-A4AA-8B82FECA5273}"/>
              </a:ext>
            </a:extLst>
          </p:cNvPr>
          <p:cNvSpPr txBox="1"/>
          <p:nvPr/>
        </p:nvSpPr>
        <p:spPr>
          <a:xfrm>
            <a:off x="2183166" y="3926806"/>
            <a:ext cx="4070440"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UNCOVER: Qualitative + Quantitative</a:t>
            </a:r>
          </a:p>
        </p:txBody>
      </p:sp>
      <p:sp>
        <p:nvSpPr>
          <p:cNvPr id="15" name="Oval 14">
            <a:extLst>
              <a:ext uri="{FF2B5EF4-FFF2-40B4-BE49-F238E27FC236}">
                <a16:creationId xmlns:a16="http://schemas.microsoft.com/office/drawing/2014/main" id="{DCDE00D5-1A3B-42B5-AF43-29B6CBDB9F09}"/>
              </a:ext>
            </a:extLst>
          </p:cNvPr>
          <p:cNvSpPr>
            <a:spLocks noChangeArrowheads="1"/>
          </p:cNvSpPr>
          <p:nvPr/>
        </p:nvSpPr>
        <p:spPr bwMode="auto">
          <a:xfrm>
            <a:off x="2550160" y="2570285"/>
            <a:ext cx="3252636" cy="673507"/>
          </a:xfrm>
          <a:prstGeom prst="ellipse">
            <a:avLst/>
          </a:prstGeom>
          <a:solidFill>
            <a:schemeClr val="bg1">
              <a:lumMod val="6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Student Bridging Session</a:t>
            </a:r>
          </a:p>
        </p:txBody>
      </p:sp>
      <p:sp>
        <p:nvSpPr>
          <p:cNvPr id="16" name="Oval 15">
            <a:extLst>
              <a:ext uri="{FF2B5EF4-FFF2-40B4-BE49-F238E27FC236}">
                <a16:creationId xmlns:a16="http://schemas.microsoft.com/office/drawing/2014/main" id="{C27BD453-ADFB-4BD9-89D3-619C8A5399A6}"/>
              </a:ext>
            </a:extLst>
          </p:cNvPr>
          <p:cNvSpPr>
            <a:spLocks noChangeArrowheads="1"/>
          </p:cNvSpPr>
          <p:nvPr/>
        </p:nvSpPr>
        <p:spPr bwMode="auto">
          <a:xfrm>
            <a:off x="1619639" y="4964843"/>
            <a:ext cx="1286233" cy="915643"/>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Student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Listening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Sessions</a:t>
            </a:r>
          </a:p>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0DA7F35E-9990-441B-B5B2-D724CB0511A8}"/>
              </a:ext>
            </a:extLst>
          </p:cNvPr>
          <p:cNvSpPr>
            <a:spLocks noChangeArrowheads="1"/>
          </p:cNvSpPr>
          <p:nvPr/>
        </p:nvSpPr>
        <p:spPr bwMode="auto">
          <a:xfrm>
            <a:off x="720175" y="4466543"/>
            <a:ext cx="1130538" cy="810545"/>
          </a:xfrm>
          <a:prstGeom prst="ellipse">
            <a:avLst/>
          </a:prstGeom>
          <a:solidFill>
            <a:schemeClr val="tx1">
              <a:lumMod val="75000"/>
              <a:lumOff val="2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Aptos" panose="02110004020202020204"/>
                <a:ea typeface="+mn-ea"/>
                <a:cs typeface="+mn-cs"/>
              </a:rPr>
              <a:t>Campus Sessions</a:t>
            </a:r>
          </a:p>
        </p:txBody>
      </p:sp>
      <p:sp>
        <p:nvSpPr>
          <p:cNvPr id="27" name="TextBox 26">
            <a:extLst>
              <a:ext uri="{FF2B5EF4-FFF2-40B4-BE49-F238E27FC236}">
                <a16:creationId xmlns:a16="http://schemas.microsoft.com/office/drawing/2014/main" id="{B0AF17D6-5457-4649-8F89-BA3545092E44}"/>
              </a:ext>
            </a:extLst>
          </p:cNvPr>
          <p:cNvSpPr txBox="1"/>
          <p:nvPr/>
        </p:nvSpPr>
        <p:spPr>
          <a:xfrm>
            <a:off x="2771833" y="6182256"/>
            <a:ext cx="2971215"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LISTEN: Qualitative</a:t>
            </a:r>
          </a:p>
        </p:txBody>
      </p:sp>
      <p:sp>
        <p:nvSpPr>
          <p:cNvPr id="37" name="TextBox 36">
            <a:extLst>
              <a:ext uri="{FF2B5EF4-FFF2-40B4-BE49-F238E27FC236}">
                <a16:creationId xmlns:a16="http://schemas.microsoft.com/office/drawing/2014/main" id="{3D2A290F-175A-4C57-A4AA-8B82FECA5273}"/>
              </a:ext>
            </a:extLst>
          </p:cNvPr>
          <p:cNvSpPr txBox="1"/>
          <p:nvPr/>
        </p:nvSpPr>
        <p:spPr>
          <a:xfrm>
            <a:off x="2163387" y="2074998"/>
            <a:ext cx="4084916"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rPr>
              <a:t>DESIGN: Qualitative + Quantitative</a:t>
            </a:r>
          </a:p>
        </p:txBody>
      </p:sp>
      <p:sp>
        <p:nvSpPr>
          <p:cNvPr id="3" name="Oval 2">
            <a:extLst>
              <a:ext uri="{FF2B5EF4-FFF2-40B4-BE49-F238E27FC236}">
                <a16:creationId xmlns:a16="http://schemas.microsoft.com/office/drawing/2014/main" id="{5B777733-C8DF-6390-7CE4-8FE3CAFA2D7E}"/>
              </a:ext>
            </a:extLst>
          </p:cNvPr>
          <p:cNvSpPr>
            <a:spLocks noChangeArrowheads="1"/>
          </p:cNvSpPr>
          <p:nvPr/>
        </p:nvSpPr>
        <p:spPr bwMode="auto">
          <a:xfrm>
            <a:off x="1027031" y="3027990"/>
            <a:ext cx="1912336" cy="898545"/>
          </a:xfrm>
          <a:prstGeom prst="ellipse">
            <a:avLst/>
          </a:prstGeom>
          <a:solidFill>
            <a:schemeClr val="tx1">
              <a:lumMod val="65000"/>
              <a:lumOff val="35000"/>
              <a:alpha val="90000"/>
            </a:schemeClr>
          </a:solidFill>
          <a:ln>
            <a:noFill/>
            <a:headEnd/>
            <a:tailEnd/>
          </a:ln>
        </p:spPr>
        <p:style>
          <a:lnRef idx="3">
            <a:schemeClr val="lt1"/>
          </a:lnRef>
          <a:fillRef idx="1">
            <a:schemeClr val="accent4"/>
          </a:fillRef>
          <a:effectRef idx="1">
            <a:schemeClr val="accent4"/>
          </a:effectRef>
          <a:fontRef idx="minor">
            <a:schemeClr val="lt1"/>
          </a:fontRef>
        </p:style>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Aptos" panose="02110004020202020204"/>
                <a:ea typeface="+mn-ea"/>
                <a:cs typeface="+mn-cs"/>
              </a:rPr>
              <a:t>External Regional Data</a:t>
            </a:r>
          </a:p>
        </p:txBody>
      </p:sp>
      <p:sp>
        <p:nvSpPr>
          <p:cNvPr id="77" name="Title 5">
            <a:extLst>
              <a:ext uri="{FF2B5EF4-FFF2-40B4-BE49-F238E27FC236}">
                <a16:creationId xmlns:a16="http://schemas.microsoft.com/office/drawing/2014/main" id="{9D4551AA-7EA6-413D-9B9D-A0718BB2365F}"/>
              </a:ext>
            </a:extLst>
          </p:cNvPr>
          <p:cNvSpPr txBox="1">
            <a:spLocks noGrp="1"/>
          </p:cNvSpPr>
          <p:nvPr>
            <p:ph type="title" idx="4294967295"/>
          </p:nvPr>
        </p:nvSpPr>
        <p:spPr>
          <a:xfrm>
            <a:off x="7747791" y="169481"/>
            <a:ext cx="4077863" cy="4676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Layered, Equity-Minded Approach</a:t>
            </a:r>
          </a:p>
        </p:txBody>
      </p:sp>
    </p:spTree>
    <p:extLst>
      <p:ext uri="{BB962C8B-B14F-4D97-AF65-F5344CB8AC3E}">
        <p14:creationId xmlns:p14="http://schemas.microsoft.com/office/powerpoint/2010/main" val="422357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Strategic Priorities Survey Results Overview</a:t>
            </a:r>
          </a:p>
        </p:txBody>
      </p:sp>
      <p:sp>
        <p:nvSpPr>
          <p:cNvPr id="9" name="Text Placeholder 8">
            <a:extLst>
              <a:ext uri="{FF2B5EF4-FFF2-40B4-BE49-F238E27FC236}">
                <a16:creationId xmlns:a16="http://schemas.microsoft.com/office/drawing/2014/main" id="{C46E3C42-79E0-3DE9-109F-2AFE61B2A80A}"/>
              </a:ext>
            </a:extLst>
          </p:cNvPr>
          <p:cNvSpPr>
            <a:spLocks noGrp="1"/>
          </p:cNvSpPr>
          <p:nvPr>
            <p:ph type="body" idx="1"/>
          </p:nvPr>
        </p:nvSpPr>
        <p:spPr>
          <a:xfrm>
            <a:off x="565467" y="950933"/>
            <a:ext cx="5157787" cy="508473"/>
          </a:xfrm>
        </p:spPr>
        <p:txBody>
          <a:bodyPr/>
          <a:lstStyle/>
          <a:p>
            <a:r>
              <a:rPr lang="en-US" dirty="0"/>
              <a:t>General Survey: 530 Responses</a:t>
            </a:r>
          </a:p>
        </p:txBody>
      </p:sp>
      <p:sp>
        <p:nvSpPr>
          <p:cNvPr id="10" name="Text Placeholder 9">
            <a:extLst>
              <a:ext uri="{FF2B5EF4-FFF2-40B4-BE49-F238E27FC236}">
                <a16:creationId xmlns:a16="http://schemas.microsoft.com/office/drawing/2014/main" id="{002AC209-78B4-87EF-C822-8E300329694B}"/>
              </a:ext>
            </a:extLst>
          </p:cNvPr>
          <p:cNvSpPr>
            <a:spLocks noGrp="1"/>
          </p:cNvSpPr>
          <p:nvPr>
            <p:ph type="body" sz="quarter" idx="3"/>
          </p:nvPr>
        </p:nvSpPr>
        <p:spPr>
          <a:xfrm>
            <a:off x="6096000" y="950932"/>
            <a:ext cx="5183188" cy="508473"/>
          </a:xfrm>
        </p:spPr>
        <p:txBody>
          <a:bodyPr/>
          <a:lstStyle/>
          <a:p>
            <a:r>
              <a:rPr lang="en-US" dirty="0"/>
              <a:t>SCE Student Survey: 977 Responses</a:t>
            </a:r>
          </a:p>
        </p:txBody>
      </p:sp>
      <p:graphicFrame>
        <p:nvGraphicFramePr>
          <p:cNvPr id="21" name="Content Placeholder 20">
            <a:extLst>
              <a:ext uri="{FF2B5EF4-FFF2-40B4-BE49-F238E27FC236}">
                <a16:creationId xmlns:a16="http://schemas.microsoft.com/office/drawing/2014/main" id="{A9DAC432-BC58-B760-2B83-B4A64E0FF141}"/>
              </a:ext>
            </a:extLst>
          </p:cNvPr>
          <p:cNvGraphicFramePr>
            <a:graphicFrameLocks noGrp="1"/>
          </p:cNvGraphicFramePr>
          <p:nvPr>
            <p:ph sz="half" idx="2"/>
            <p:extLst>
              <p:ext uri="{D42A27DB-BD31-4B8C-83A1-F6EECF244321}">
                <p14:modId xmlns:p14="http://schemas.microsoft.com/office/powerpoint/2010/main" val="340753740"/>
              </p:ext>
            </p:extLst>
          </p:nvPr>
        </p:nvGraphicFramePr>
        <p:xfrm>
          <a:off x="565467" y="1698949"/>
          <a:ext cx="4777243" cy="4009520"/>
        </p:xfrm>
        <a:graphic>
          <a:graphicData uri="http://schemas.openxmlformats.org/drawingml/2006/table">
            <a:tbl>
              <a:tblPr firstRow="1">
                <a:tableStyleId>{0E3FDE45-AF77-4B5C-9715-49D594BDF05E}</a:tableStyleId>
              </a:tblPr>
              <a:tblGrid>
                <a:gridCol w="2803546">
                  <a:extLst>
                    <a:ext uri="{9D8B030D-6E8A-4147-A177-3AD203B41FA5}">
                      <a16:colId xmlns:a16="http://schemas.microsoft.com/office/drawing/2014/main" val="644697296"/>
                    </a:ext>
                  </a:extLst>
                </a:gridCol>
                <a:gridCol w="1076562">
                  <a:extLst>
                    <a:ext uri="{9D8B030D-6E8A-4147-A177-3AD203B41FA5}">
                      <a16:colId xmlns:a16="http://schemas.microsoft.com/office/drawing/2014/main" val="4030677981"/>
                    </a:ext>
                  </a:extLst>
                </a:gridCol>
                <a:gridCol w="897135">
                  <a:extLst>
                    <a:ext uri="{9D8B030D-6E8A-4147-A177-3AD203B41FA5}">
                      <a16:colId xmlns:a16="http://schemas.microsoft.com/office/drawing/2014/main" val="1266788335"/>
                    </a:ext>
                  </a:extLst>
                </a:gridCol>
              </a:tblGrid>
              <a:tr h="400952">
                <a:tc>
                  <a:txBody>
                    <a:bodyPr/>
                    <a:lstStyle/>
                    <a:p>
                      <a:pPr algn="l" fontAlgn="ctr"/>
                      <a:r>
                        <a:rPr lang="en-US" sz="2000" b="1" u="none" strike="noStrike" dirty="0">
                          <a:effectLst/>
                        </a:rPr>
                        <a:t>Role at Mt SAC</a:t>
                      </a:r>
                      <a:endParaRPr lang="en-US" sz="20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r>
                        <a:rPr lang="en-US" sz="2000" b="1" u="none" strike="noStrike" dirty="0">
                          <a:effectLst/>
                        </a:rPr>
                        <a:t>Number </a:t>
                      </a:r>
                      <a:endParaRPr lang="en-US" sz="2000" b="1"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b"/>
                      <a:r>
                        <a:rPr lang="en-US" sz="2000" b="1" u="none" strike="noStrike" dirty="0">
                          <a:effectLst/>
                        </a:rPr>
                        <a:t>%</a:t>
                      </a:r>
                      <a:endParaRPr lang="en-US" sz="20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819531314"/>
                  </a:ext>
                </a:extLst>
              </a:tr>
              <a:tr h="400952">
                <a:tc>
                  <a:txBody>
                    <a:bodyPr/>
                    <a:lstStyle/>
                    <a:p>
                      <a:pPr algn="l" fontAlgn="b"/>
                      <a:r>
                        <a:rPr lang="en-US" sz="2000" u="none" strike="noStrike" dirty="0">
                          <a:effectLst/>
                        </a:rPr>
                        <a:t>Administrator</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50</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34%</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543589437"/>
                  </a:ext>
                </a:extLst>
              </a:tr>
              <a:tr h="400952">
                <a:tc>
                  <a:txBody>
                    <a:bodyPr/>
                    <a:lstStyle/>
                    <a:p>
                      <a:pPr algn="l" fontAlgn="b"/>
                      <a:r>
                        <a:rPr lang="en-US" sz="2000" u="none" strike="noStrike">
                          <a:effectLst/>
                        </a:rPr>
                        <a:t>Classified Professional</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a:effectLst/>
                        </a:rPr>
                        <a:t>149</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a:effectLst/>
                        </a:rPr>
                        <a:t>21%</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935997150"/>
                  </a:ext>
                </a:extLst>
              </a:tr>
              <a:tr h="400952">
                <a:tc>
                  <a:txBody>
                    <a:bodyPr/>
                    <a:lstStyle/>
                    <a:p>
                      <a:pPr algn="l" fontAlgn="b"/>
                      <a:r>
                        <a:rPr lang="en-US" sz="2000" u="none" strike="noStrike">
                          <a:effectLst/>
                        </a:rPr>
                        <a:t>Confidential Employee</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9</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60%</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986134021"/>
                  </a:ext>
                </a:extLst>
              </a:tr>
              <a:tr h="400952">
                <a:tc>
                  <a:txBody>
                    <a:bodyPr/>
                    <a:lstStyle/>
                    <a:p>
                      <a:pPr algn="l" fontAlgn="b"/>
                      <a:r>
                        <a:rPr lang="en-US" sz="2000" u="none" strike="noStrike">
                          <a:effectLst/>
                        </a:rPr>
                        <a:t>Full-time Faculty</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133</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30%</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032377243"/>
                  </a:ext>
                </a:extLst>
              </a:tr>
              <a:tr h="400952">
                <a:tc>
                  <a:txBody>
                    <a:bodyPr/>
                    <a:lstStyle/>
                    <a:p>
                      <a:pPr algn="l" fontAlgn="b"/>
                      <a:r>
                        <a:rPr lang="en-US" sz="2000" u="none" strike="noStrike">
                          <a:effectLst/>
                        </a:rPr>
                        <a:t>Other, please specify</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13</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ND</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284375751"/>
                  </a:ext>
                </a:extLst>
              </a:tr>
              <a:tr h="400952">
                <a:tc>
                  <a:txBody>
                    <a:bodyPr/>
                    <a:lstStyle/>
                    <a:p>
                      <a:pPr algn="l" fontAlgn="b"/>
                      <a:r>
                        <a:rPr lang="en-US" sz="2000" u="none" strike="noStrike">
                          <a:effectLst/>
                        </a:rPr>
                        <a:t>Part-time Faculty</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65</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7%</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190196687"/>
                  </a:ext>
                </a:extLst>
              </a:tr>
              <a:tr h="400952">
                <a:tc>
                  <a:txBody>
                    <a:bodyPr/>
                    <a:lstStyle/>
                    <a:p>
                      <a:pPr algn="l" fontAlgn="b"/>
                      <a:r>
                        <a:rPr lang="en-US" sz="2000" u="none" strike="noStrike">
                          <a:effectLst/>
                        </a:rPr>
                        <a:t>Student</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76</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0.2%</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643431980"/>
                  </a:ext>
                </a:extLst>
              </a:tr>
              <a:tr h="400952">
                <a:tc>
                  <a:txBody>
                    <a:bodyPr/>
                    <a:lstStyle/>
                    <a:p>
                      <a:pPr algn="l" fontAlgn="b"/>
                      <a:r>
                        <a:rPr lang="en-US" sz="2000" u="none" strike="noStrike">
                          <a:effectLst/>
                        </a:rPr>
                        <a:t>Temporary Employee</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13</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ND</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733778515"/>
                  </a:ext>
                </a:extLst>
              </a:tr>
              <a:tr h="400952">
                <a:tc>
                  <a:txBody>
                    <a:bodyPr/>
                    <a:lstStyle/>
                    <a:p>
                      <a:pPr algn="l" fontAlgn="b"/>
                      <a:r>
                        <a:rPr lang="en-US" sz="2000" u="none" strike="noStrike">
                          <a:effectLst/>
                        </a:rPr>
                        <a:t>did not indicate</a:t>
                      </a:r>
                      <a:endParaRPr lang="en-US" sz="20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22</a:t>
                      </a:r>
                      <a:endParaRPr lang="en-US" sz="20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r>
                        <a:rPr lang="en-US" sz="2000" u="none" strike="noStrike" dirty="0">
                          <a:effectLst/>
                        </a:rPr>
                        <a:t>ND</a:t>
                      </a:r>
                      <a:endParaRPr lang="en-US" sz="20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993006744"/>
                  </a:ext>
                </a:extLst>
              </a:tr>
            </a:tbl>
          </a:graphicData>
        </a:graphic>
      </p:graphicFrame>
      <p:sp>
        <p:nvSpPr>
          <p:cNvPr id="23" name="Content Placeholder 22">
            <a:extLst>
              <a:ext uri="{FF2B5EF4-FFF2-40B4-BE49-F238E27FC236}">
                <a16:creationId xmlns:a16="http://schemas.microsoft.com/office/drawing/2014/main" id="{4D16C502-5C58-E702-8D18-0CAED9926858}"/>
              </a:ext>
            </a:extLst>
          </p:cNvPr>
          <p:cNvSpPr>
            <a:spLocks noGrp="1"/>
          </p:cNvSpPr>
          <p:nvPr>
            <p:ph sz="quarter" idx="4"/>
          </p:nvPr>
        </p:nvSpPr>
        <p:spPr>
          <a:xfrm>
            <a:off x="6236858" y="1686662"/>
            <a:ext cx="5183188" cy="4114024"/>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0" indent="0">
              <a:buNone/>
            </a:pPr>
            <a:r>
              <a:rPr lang="en-US" b="1" dirty="0"/>
              <a:t>Largest % Respondents:</a:t>
            </a:r>
          </a:p>
          <a:p>
            <a:r>
              <a:rPr lang="en-US" b="1" dirty="0"/>
              <a:t>By Ethnicity</a:t>
            </a:r>
          </a:p>
          <a:p>
            <a:pPr lvl="1"/>
            <a:r>
              <a:rPr lang="en-US" dirty="0"/>
              <a:t>Asian  67%</a:t>
            </a:r>
          </a:p>
          <a:p>
            <a:pPr lvl="1"/>
            <a:r>
              <a:rPr lang="en-US" dirty="0"/>
              <a:t>Hispanic/Latino  20%</a:t>
            </a:r>
          </a:p>
          <a:p>
            <a:r>
              <a:rPr lang="en-US" b="1" dirty="0"/>
              <a:t>By Age</a:t>
            </a:r>
          </a:p>
          <a:p>
            <a:pPr lvl="1"/>
            <a:r>
              <a:rPr lang="en-US" dirty="0"/>
              <a:t>40-49  30%</a:t>
            </a:r>
          </a:p>
          <a:p>
            <a:pPr lvl="1"/>
            <a:r>
              <a:rPr lang="en-US" dirty="0"/>
              <a:t>50+      24%</a:t>
            </a:r>
          </a:p>
          <a:p>
            <a:pPr marL="0" indent="0">
              <a:buNone/>
            </a:pPr>
            <a:endParaRPr lang="en-US" dirty="0"/>
          </a:p>
          <a:p>
            <a:pPr marL="0" indent="0">
              <a:buNone/>
            </a:pPr>
            <a:r>
              <a:rPr lang="en-US" b="1" dirty="0"/>
              <a:t>Respondents by Gender:</a:t>
            </a:r>
          </a:p>
          <a:p>
            <a:pPr lvl="1"/>
            <a:r>
              <a:rPr lang="en-US" dirty="0"/>
              <a:t>Female   65%</a:t>
            </a:r>
          </a:p>
          <a:p>
            <a:pPr lvl="1"/>
            <a:r>
              <a:rPr lang="en-US" dirty="0"/>
              <a:t>Male   28%</a:t>
            </a:r>
          </a:p>
          <a:p>
            <a:pPr lvl="1"/>
            <a:r>
              <a:rPr lang="en-US" dirty="0"/>
              <a:t>Prefer not to say   .81%</a:t>
            </a:r>
          </a:p>
          <a:p>
            <a:pPr lvl="1"/>
            <a:r>
              <a:rPr lang="en-US" dirty="0"/>
              <a:t>Blank   6%</a:t>
            </a:r>
          </a:p>
          <a:p>
            <a:pPr marL="0" indent="0">
              <a:buNone/>
            </a:pPr>
            <a:endParaRPr lang="en-US" dirty="0"/>
          </a:p>
          <a:p>
            <a:endParaRPr lang="en-US" dirty="0"/>
          </a:p>
        </p:txBody>
      </p:sp>
      <p:sp>
        <p:nvSpPr>
          <p:cNvPr id="24" name="TextBox 23">
            <a:extLst>
              <a:ext uri="{FF2B5EF4-FFF2-40B4-BE49-F238E27FC236}">
                <a16:creationId xmlns:a16="http://schemas.microsoft.com/office/drawing/2014/main" id="{C07A3539-74F0-F77C-E7E0-5FA2E7A456F0}"/>
              </a:ext>
            </a:extLst>
          </p:cNvPr>
          <p:cNvSpPr txBox="1"/>
          <p:nvPr/>
        </p:nvSpPr>
        <p:spPr>
          <a:xfrm>
            <a:off x="666206" y="6103065"/>
            <a:ext cx="10557898" cy="461665"/>
          </a:xfrm>
          <a:prstGeom prst="rect">
            <a:avLst/>
          </a:prstGeom>
          <a:noFill/>
        </p:spPr>
        <p:txBody>
          <a:bodyPr wrap="square" rtlCol="0">
            <a:spAutoFit/>
          </a:bodyPr>
          <a:lstStyle/>
          <a:p>
            <a:pPr algn="ctr"/>
            <a:r>
              <a:rPr lang="en-US" sz="2400" dirty="0"/>
              <a:t>Next Step: Triangulation of other data collected, and inquiries completed.</a:t>
            </a:r>
          </a:p>
        </p:txBody>
      </p:sp>
    </p:spTree>
    <p:extLst>
      <p:ext uri="{BB962C8B-B14F-4D97-AF65-F5344CB8AC3E}">
        <p14:creationId xmlns:p14="http://schemas.microsoft.com/office/powerpoint/2010/main" val="374695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2035 Planning Framework</a:t>
            </a:r>
          </a:p>
        </p:txBody>
      </p:sp>
      <p:sp>
        <p:nvSpPr>
          <p:cNvPr id="6" name="Rectangle 5">
            <a:extLst>
              <a:ext uri="{FF2B5EF4-FFF2-40B4-BE49-F238E27FC236}">
                <a16:creationId xmlns:a16="http://schemas.microsoft.com/office/drawing/2014/main" id="{52D8E005-49B6-1279-8401-6ECAB86D1A26}"/>
              </a:ext>
            </a:extLst>
          </p:cNvPr>
          <p:cNvSpPr/>
          <p:nvPr/>
        </p:nvSpPr>
        <p:spPr>
          <a:xfrm>
            <a:off x="1849272" y="1843773"/>
            <a:ext cx="8293434" cy="3632405"/>
          </a:xfrm>
          <a:prstGeom prst="rect">
            <a:avLst/>
          </a:prstGeom>
          <a:gradFill flip="none" rotWithShape="1">
            <a:gsLst>
              <a:gs pos="42000">
                <a:srgbClr val="D36F59"/>
              </a:gs>
              <a:gs pos="24000">
                <a:srgbClr val="886977"/>
              </a:gs>
              <a:gs pos="7000">
                <a:srgbClr val="216182"/>
              </a:gs>
              <a:gs pos="100000">
                <a:sysClr val="window" lastClr="FFFFFF">
                  <a:alpha val="0"/>
                </a:sysClr>
              </a:gs>
            </a:gsLst>
            <a:lin ang="5400000" scaled="1"/>
            <a:tileRect/>
          </a:gradFill>
          <a:ln>
            <a:solidFill>
              <a:srgbClr val="236182"/>
            </a:solid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ctr">
              <a:spcBef>
                <a:spcPts val="1200"/>
              </a:spcBef>
              <a:buClr>
                <a:prstClr val="black"/>
              </a:buClr>
              <a:buSzPts val="2800"/>
            </a:pPr>
            <a:r>
              <a:rPr lang="en-US" sz="2500" b="1">
                <a:solidFill>
                  <a:prstClr val="white"/>
                </a:solidFill>
                <a:latin typeface="Century Gothic" panose="020B0502020202020204" pitchFamily="34" charset="0"/>
                <a:ea typeface="+mj-ea"/>
                <a:cs typeface="Arial"/>
              </a:rPr>
              <a:t>CONDITIONS FOR SUCCESS</a:t>
            </a: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p:txBody>
      </p:sp>
      <p:sp>
        <p:nvSpPr>
          <p:cNvPr id="7" name="Rectangle 6">
            <a:extLst>
              <a:ext uri="{FF2B5EF4-FFF2-40B4-BE49-F238E27FC236}">
                <a16:creationId xmlns:a16="http://schemas.microsoft.com/office/drawing/2014/main" id="{4DFD8EE3-14BE-DE2A-B9AA-938F7979AC85}"/>
              </a:ext>
            </a:extLst>
          </p:cNvPr>
          <p:cNvSpPr/>
          <p:nvPr/>
        </p:nvSpPr>
        <p:spPr>
          <a:xfrm>
            <a:off x="2219135" y="2894764"/>
            <a:ext cx="7499445" cy="954535"/>
          </a:xfrm>
          <a:prstGeom prst="rec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200" b="1"/>
          </a:p>
          <a:p>
            <a:pPr algn="ctr">
              <a:spcBef>
                <a:spcPts val="600"/>
              </a:spcBef>
            </a:pPr>
            <a:r>
              <a:rPr lang="en-US" sz="3000" b="1">
                <a:solidFill>
                  <a:schemeClr val="bg1"/>
                </a:solidFill>
              </a:rPr>
              <a:t>INSTITUTIONAL GOALS + COMMITMENTS</a:t>
            </a:r>
          </a:p>
          <a:p>
            <a:pPr algn="ctr">
              <a:spcBef>
                <a:spcPts val="600"/>
              </a:spcBef>
            </a:pPr>
            <a:r>
              <a:rPr lang="en-US" b="1">
                <a:solidFill>
                  <a:schemeClr val="bg1"/>
                </a:solidFill>
              </a:rPr>
              <a:t>ACCOMPLISHED THROUGH PLANS AND RESOURCE ALLOCATION</a:t>
            </a:r>
          </a:p>
          <a:p>
            <a:pPr algn="ctr"/>
            <a:endParaRPr lang="en-US" b="1"/>
          </a:p>
        </p:txBody>
      </p:sp>
      <p:sp>
        <p:nvSpPr>
          <p:cNvPr id="8" name="Rectangle 7">
            <a:extLst>
              <a:ext uri="{FF2B5EF4-FFF2-40B4-BE49-F238E27FC236}">
                <a16:creationId xmlns:a16="http://schemas.microsoft.com/office/drawing/2014/main" id="{01920A42-C9A6-7D11-C5BB-7E43B983A6B9}"/>
              </a:ext>
            </a:extLst>
          </p:cNvPr>
          <p:cNvSpPr/>
          <p:nvPr/>
        </p:nvSpPr>
        <p:spPr>
          <a:xfrm>
            <a:off x="2867405" y="4250123"/>
            <a:ext cx="6202907" cy="756518"/>
          </a:xfrm>
          <a:prstGeom prst="rect">
            <a:avLst/>
          </a:prstGeom>
          <a:solidFill>
            <a:srgbClr val="9B6B6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DECISION-MAKING RUBRIC </a:t>
            </a:r>
          </a:p>
          <a:p>
            <a:pPr algn="ctr"/>
            <a:r>
              <a:rPr lang="en-US" b="1"/>
              <a:t>GUIDE FOR FACILITIES IMPROVEMENTS</a:t>
            </a:r>
            <a:endParaRPr lang="en-US"/>
          </a:p>
        </p:txBody>
      </p:sp>
      <p:sp>
        <p:nvSpPr>
          <p:cNvPr id="3" name="TextBox 2">
            <a:extLst>
              <a:ext uri="{FF2B5EF4-FFF2-40B4-BE49-F238E27FC236}">
                <a16:creationId xmlns:a16="http://schemas.microsoft.com/office/drawing/2014/main" id="{645DF6C8-0847-4374-B761-57E105698FC6}"/>
              </a:ext>
            </a:extLst>
          </p:cNvPr>
          <p:cNvSpPr txBox="1"/>
          <p:nvPr/>
        </p:nvSpPr>
        <p:spPr>
          <a:xfrm>
            <a:off x="4351165" y="1320553"/>
            <a:ext cx="3235384" cy="523220"/>
          </a:xfrm>
          <a:prstGeom prst="rect">
            <a:avLst/>
          </a:prstGeom>
          <a:noFill/>
        </p:spPr>
        <p:txBody>
          <a:bodyPr wrap="square" rtlCol="0">
            <a:spAutoFit/>
          </a:bodyPr>
          <a:lstStyle/>
          <a:p>
            <a:pPr algn="ctr"/>
            <a:r>
              <a:rPr lang="en-US" sz="2800" b="1">
                <a:solidFill>
                  <a:srgbClr val="216182"/>
                </a:solidFill>
              </a:rPr>
              <a:t>Mt. SAC MISSION</a:t>
            </a:r>
          </a:p>
        </p:txBody>
      </p:sp>
      <p:sp>
        <p:nvSpPr>
          <p:cNvPr id="10" name="TextBox 9">
            <a:extLst>
              <a:ext uri="{FF2B5EF4-FFF2-40B4-BE49-F238E27FC236}">
                <a16:creationId xmlns:a16="http://schemas.microsoft.com/office/drawing/2014/main" id="{A1189C6E-F713-7DC2-D44B-B65DB203C442}"/>
              </a:ext>
            </a:extLst>
          </p:cNvPr>
          <p:cNvSpPr txBox="1"/>
          <p:nvPr/>
        </p:nvSpPr>
        <p:spPr>
          <a:xfrm rot="16200000">
            <a:off x="436167" y="3398364"/>
            <a:ext cx="2185481" cy="523220"/>
          </a:xfrm>
          <a:prstGeom prst="rect">
            <a:avLst/>
          </a:prstGeom>
          <a:noFill/>
        </p:spPr>
        <p:txBody>
          <a:bodyPr wrap="square" rtlCol="0">
            <a:spAutoFit/>
          </a:bodyPr>
          <a:lstStyle/>
          <a:p>
            <a:pPr algn="ctr"/>
            <a:r>
              <a:rPr lang="en-US" sz="2800" b="1">
                <a:solidFill>
                  <a:srgbClr val="216182"/>
                </a:solidFill>
              </a:rPr>
              <a:t>VISION 2030</a:t>
            </a:r>
          </a:p>
        </p:txBody>
      </p:sp>
    </p:spTree>
    <p:extLst>
      <p:ext uri="{BB962C8B-B14F-4D97-AF65-F5344CB8AC3E}">
        <p14:creationId xmlns:p14="http://schemas.microsoft.com/office/powerpoint/2010/main" val="158398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DB77-F7F1-D838-E7FE-507E88EB1FC2}"/>
            </a:ext>
          </a:extLst>
        </p:cNvPr>
        <p:cNvGrpSpPr/>
        <p:nvPr/>
      </p:nvGrpSpPr>
      <p:grpSpPr>
        <a:xfrm>
          <a:off x="0" y="0"/>
          <a:ext cx="0" cy="0"/>
          <a:chOff x="0" y="0"/>
          <a:chExt cx="0" cy="0"/>
        </a:xfrm>
      </p:grpSpPr>
      <p:sp>
        <p:nvSpPr>
          <p:cNvPr id="2" name="object 4">
            <a:extLst>
              <a:ext uri="{FF2B5EF4-FFF2-40B4-BE49-F238E27FC236}">
                <a16:creationId xmlns:a16="http://schemas.microsoft.com/office/drawing/2014/main" id="{26D06EFC-7F69-3FC7-5C91-911B57B0F9CD}"/>
              </a:ext>
            </a:extLst>
          </p:cNvPr>
          <p:cNvSpPr txBox="1"/>
          <p:nvPr/>
        </p:nvSpPr>
        <p:spPr>
          <a:xfrm>
            <a:off x="8001001" y="6286361"/>
            <a:ext cx="3419532"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1" u="none" strike="noStrike" kern="0" cap="none" spc="0" normalizeH="0" baseline="0" noProof="0">
                <a:ln>
                  <a:noFill/>
                </a:ln>
                <a:solidFill>
                  <a:srgbClr val="A6A6A6"/>
                </a:solidFill>
                <a:effectLst/>
                <a:uLnTx/>
                <a:uFillTx/>
                <a:latin typeface="Calibri"/>
                <a:ea typeface="+mn-ea"/>
                <a:cs typeface="Calibri"/>
              </a:rPr>
              <a:t>SOURCE: Mt. SAC Associated Students Labor Acknowledgement</a:t>
            </a:r>
            <a:endParaRPr kumimoji="0" lang="en-US" sz="1000" b="0" i="1"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3" name="Picture 2" descr="Mt. SAC 2035 logo">
            <a:extLst>
              <a:ext uri="{FF2B5EF4-FFF2-40B4-BE49-F238E27FC236}">
                <a16:creationId xmlns:a16="http://schemas.microsoft.com/office/drawing/2014/main" id="{D8DE1D8D-84E9-618F-5DDD-D65B17D166A7}"/>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2249C56C-06A8-DF9D-0346-A6CCA515C6EF}"/>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l" rtl="0">
              <a:spcBef>
                <a:spcPts val="605"/>
              </a:spcBef>
              <a:buClr>
                <a:prstClr val="black"/>
              </a:buClr>
              <a:buSzPts val="2800"/>
            </a:pPr>
            <a:endParaRPr lang="en-US" sz="2300" b="1" kern="1200">
              <a:solidFill>
                <a:prstClr val="white"/>
              </a:solidFill>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ABB1EC09-9524-73A0-1E66-5064C6886EBF}"/>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Land Acknowledgement</a:t>
            </a:r>
          </a:p>
        </p:txBody>
      </p:sp>
      <p:sp>
        <p:nvSpPr>
          <p:cNvPr id="7" name="TextBox 6">
            <a:extLst>
              <a:ext uri="{FF2B5EF4-FFF2-40B4-BE49-F238E27FC236}">
                <a16:creationId xmlns:a16="http://schemas.microsoft.com/office/drawing/2014/main" id="{4741CE24-996A-26B6-651D-8ED3B5C93067}"/>
              </a:ext>
            </a:extLst>
          </p:cNvPr>
          <p:cNvSpPr txBox="1"/>
          <p:nvPr/>
        </p:nvSpPr>
        <p:spPr>
          <a:xfrm>
            <a:off x="937550" y="1168934"/>
            <a:ext cx="10482984" cy="4452501"/>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rPr>
              <a:t>We at Mt. San Antonio College acknowledge that the land which we occupy is unceded ancestral territory of the Gabrielino-Tongva people, Indigenous to this region for thousands of years.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rPr>
              <a:t>We recognize the Gabrielino-Tongva people have suffered an immense loss of their people, culture, lands, water, and other natural resources due to the theft, murder, kidnapping, and enslavement. These injustices started with colonization, and most Indigenous people consider colonization a current and ongoing process.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rPr>
              <a:t>The Gabrielino-Tongva view this land as a source of healing, nourishment, and protection.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rPr>
              <a:t>As students, faculty, staff, and alumni of Mt. San Antonio College, we honor the Gabrielino-Tongva by acknowledging their legacy and current lived experiences. </a:t>
            </a:r>
          </a:p>
          <a:p>
            <a:pPr marL="0" marR="0" lvl="0" indent="0" algn="just" defTabSz="914400" rtl="0" eaLnBrk="1" fontAlgn="base" latinLnBrk="0" hangingPunct="1">
              <a:lnSpc>
                <a:spcPct val="100000"/>
              </a:lnSpc>
              <a:spcBef>
                <a:spcPts val="0"/>
              </a:spcBef>
              <a:spcAft>
                <a:spcPts val="200"/>
              </a:spcAft>
              <a:buClrTx/>
              <a:buSzTx/>
              <a:buFontTx/>
              <a:buNone/>
              <a:tabLst/>
              <a:defRPr/>
            </a:pPr>
            <a:endPar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endParaRPr>
          </a:p>
          <a:p>
            <a:pPr marL="0" marR="0" lvl="0" indent="0" algn="just"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0" cap="none" spc="0" normalizeH="0" baseline="0" noProof="0" dirty="0">
                <a:ln>
                  <a:noFill/>
                </a:ln>
                <a:solidFill>
                  <a:srgbClr val="464646"/>
                </a:solidFill>
                <a:effectLst/>
                <a:highlight>
                  <a:srgbClr val="FFFFFF"/>
                </a:highlight>
                <a:uLnTx/>
                <a:uFillTx/>
                <a:latin typeface="Avenir" panose="020B0503020203020204"/>
                <a:ea typeface="+mn-ea"/>
                <a:cs typeface="Arial" panose="020B0604020202020204" pitchFamily="34" charset="0"/>
              </a:rPr>
              <a:t>We recognize this land acknowledgement as an opportunity for Mt. SAC to advocate for Indigenous students through support of the First Peoples Native Center and continued learning and shared knowledge for Native American and Indigenous peoples. </a:t>
            </a:r>
          </a:p>
        </p:txBody>
      </p:sp>
    </p:spTree>
    <p:extLst>
      <p:ext uri="{BB962C8B-B14F-4D97-AF65-F5344CB8AC3E}">
        <p14:creationId xmlns:p14="http://schemas.microsoft.com/office/powerpoint/2010/main" val="234422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C2201-8668-E4BD-2986-591F43BE7284}"/>
            </a:ext>
          </a:extLst>
        </p:cNvPr>
        <p:cNvGrpSpPr/>
        <p:nvPr/>
      </p:nvGrpSpPr>
      <p:grpSpPr>
        <a:xfrm>
          <a:off x="0" y="0"/>
          <a:ext cx="0" cy="0"/>
          <a:chOff x="0" y="0"/>
          <a:chExt cx="0" cy="0"/>
        </a:xfrm>
      </p:grpSpPr>
      <p:pic>
        <p:nvPicPr>
          <p:cNvPr id="5" name="Picture 4" descr="Mt. SAC 2035 logo">
            <a:extLst>
              <a:ext uri="{FF2B5EF4-FFF2-40B4-BE49-F238E27FC236}">
                <a16:creationId xmlns:a16="http://schemas.microsoft.com/office/drawing/2014/main" id="{A2B88D66-E883-7DAF-5155-F51541300E82}"/>
              </a:ext>
            </a:extLst>
          </p:cNvPr>
          <p:cNvPicPr>
            <a:picLocks noChangeAspect="1"/>
          </p:cNvPicPr>
          <p:nvPr/>
        </p:nvPicPr>
        <p:blipFill>
          <a:blip r:embed="rId3"/>
          <a:stretch>
            <a:fillRect/>
          </a:stretch>
        </p:blipFill>
        <p:spPr>
          <a:xfrm>
            <a:off x="11224104" y="202916"/>
            <a:ext cx="777920" cy="508473"/>
          </a:xfrm>
          <a:prstGeom prst="rect">
            <a:avLst/>
          </a:prstGeom>
        </p:spPr>
      </p:pic>
      <p:sp>
        <p:nvSpPr>
          <p:cNvPr id="6" name="Title 5">
            <a:extLst>
              <a:ext uri="{FF2B5EF4-FFF2-40B4-BE49-F238E27FC236}">
                <a16:creationId xmlns:a16="http://schemas.microsoft.com/office/drawing/2014/main" id="{4A6973E1-8A86-DC4E-8EA6-BBA30A0D8A1E}"/>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What this Plan is NOT</a:t>
            </a:r>
          </a:p>
        </p:txBody>
      </p:sp>
      <p:graphicFrame>
        <p:nvGraphicFramePr>
          <p:cNvPr id="9" name="Text Placeholder 6" descr="NOT a Gap Analysis               (Some commitments build on what is working)&#10;NOT a bond spending plan or a 5-year capital outlay plan&#10;NOT tied to specific  include initiatives&#10;NOT a list of college programs                                 (e.g., dual enrollment, high school outreach)&#10;NOT specific “tasks” or “activities” to complete (e.g., use the same logos/colors, offer mini-semesters)&#10;NOT details of specific construction projects or furniture/fixtures&#10;">
            <a:extLst>
              <a:ext uri="{FF2B5EF4-FFF2-40B4-BE49-F238E27FC236}">
                <a16:creationId xmlns:a16="http://schemas.microsoft.com/office/drawing/2014/main" id="{2B39F5ED-21D9-38A6-17DA-593BF1E74ADE}"/>
              </a:ext>
            </a:extLst>
          </p:cNvPr>
          <p:cNvGraphicFramePr/>
          <p:nvPr>
            <p:extLst>
              <p:ext uri="{D42A27DB-BD31-4B8C-83A1-F6EECF244321}">
                <p14:modId xmlns:p14="http://schemas.microsoft.com/office/powerpoint/2010/main" val="3409639232"/>
              </p:ext>
            </p:extLst>
          </p:nvPr>
        </p:nvGraphicFramePr>
        <p:xfrm>
          <a:off x="831850" y="1166071"/>
          <a:ext cx="10515600" cy="49235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5081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DAB98-E4BC-6EAA-E391-3F4E276C055D}"/>
            </a:ext>
          </a:extLst>
        </p:cNvPr>
        <p:cNvGrpSpPr/>
        <p:nvPr/>
      </p:nvGrpSpPr>
      <p:grpSpPr>
        <a:xfrm>
          <a:off x="0" y="0"/>
          <a:ext cx="0" cy="0"/>
          <a:chOff x="0" y="0"/>
          <a:chExt cx="0" cy="0"/>
        </a:xfrm>
      </p:grpSpPr>
      <p:pic>
        <p:nvPicPr>
          <p:cNvPr id="8" name="Picture 7" descr="Mt. SAC 2035 logo">
            <a:extLst>
              <a:ext uri="{FF2B5EF4-FFF2-40B4-BE49-F238E27FC236}">
                <a16:creationId xmlns:a16="http://schemas.microsoft.com/office/drawing/2014/main" id="{FDFDABEC-3673-2D12-505E-C7FCDD1DC586}"/>
              </a:ext>
            </a:extLst>
          </p:cNvPr>
          <p:cNvPicPr>
            <a:picLocks noChangeAspect="1"/>
          </p:cNvPicPr>
          <p:nvPr/>
        </p:nvPicPr>
        <p:blipFill>
          <a:blip r:embed="rId3"/>
          <a:stretch>
            <a:fillRect/>
          </a:stretch>
        </p:blipFill>
        <p:spPr>
          <a:xfrm>
            <a:off x="11224104" y="202916"/>
            <a:ext cx="777920" cy="508473"/>
          </a:xfrm>
          <a:prstGeom prst="rect">
            <a:avLst/>
          </a:prstGeom>
        </p:spPr>
      </p:pic>
      <p:sp>
        <p:nvSpPr>
          <p:cNvPr id="9" name="Rectangle 8">
            <a:extLst>
              <a:ext uri="{FF2B5EF4-FFF2-40B4-BE49-F238E27FC236}">
                <a16:creationId xmlns:a16="http://schemas.microsoft.com/office/drawing/2014/main" id="{7E17CD9A-E58A-5D7F-5D25-87BBD3CEA386}"/>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10" name="object 2">
            <a:extLst>
              <a:ext uri="{FF2B5EF4-FFF2-40B4-BE49-F238E27FC236}">
                <a16:creationId xmlns:a16="http://schemas.microsoft.com/office/drawing/2014/main" id="{A9C8351A-BB40-E544-D8BA-39BDC163526B}"/>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Vision 2030</a:t>
            </a:r>
          </a:p>
        </p:txBody>
      </p:sp>
      <p:sp>
        <p:nvSpPr>
          <p:cNvPr id="3" name="Text Placeholder 2">
            <a:extLst>
              <a:ext uri="{FF2B5EF4-FFF2-40B4-BE49-F238E27FC236}">
                <a16:creationId xmlns:a16="http://schemas.microsoft.com/office/drawing/2014/main" id="{BCC59307-741B-0518-DE58-3F8C5771D83A}"/>
              </a:ext>
            </a:extLst>
          </p:cNvPr>
          <p:cNvSpPr>
            <a:spLocks noGrp="1"/>
          </p:cNvSpPr>
          <p:nvPr>
            <p:ph type="body" idx="1"/>
          </p:nvPr>
        </p:nvSpPr>
        <p:spPr>
          <a:xfrm>
            <a:off x="605972" y="936939"/>
            <a:ext cx="10758714" cy="715491"/>
          </a:xfrm>
        </p:spPr>
        <p:txBody>
          <a:bodyPr>
            <a:noAutofit/>
          </a:bodyPr>
          <a:lstStyle/>
          <a:p>
            <a:r>
              <a:rPr lang="en" sz="2800" dirty="0">
                <a:solidFill>
                  <a:srgbClr val="051D40"/>
                </a:solidFill>
                <a:latin typeface="Aptos" panose="020B0004020202020204" pitchFamily="34" charset="0"/>
                <a:ea typeface="Arial"/>
                <a:cs typeface="Arial"/>
                <a:sym typeface="Arial"/>
              </a:rPr>
              <a:t>S</a:t>
            </a:r>
            <a:r>
              <a:rPr kumimoji="0" lang="en" sz="2800" i="0" u="none" strike="noStrike" kern="1200" cap="none" spc="0" normalizeH="0" baseline="0" noProof="0" dirty="0">
                <a:ln>
                  <a:noFill/>
                </a:ln>
                <a:solidFill>
                  <a:srgbClr val="051D40"/>
                </a:solidFill>
                <a:effectLst/>
                <a:uLnTx/>
                <a:uFillTx/>
                <a:latin typeface="Aptos" panose="020B0004020202020204" pitchFamily="34" charset="0"/>
                <a:ea typeface="Arial"/>
                <a:cs typeface="Arial"/>
                <a:sym typeface="Arial"/>
              </a:rPr>
              <a:t>ocio-economic mobility, closing equity gaps, and expanding access to higher education for underserved students through 3 GOALS:</a:t>
            </a:r>
            <a:endParaRPr lang="en-US" sz="2800" dirty="0">
              <a:latin typeface="Aptos" panose="020B0004020202020204" pitchFamily="34" charset="0"/>
            </a:endParaRPr>
          </a:p>
        </p:txBody>
      </p:sp>
      <p:grpSp>
        <p:nvGrpSpPr>
          <p:cNvPr id="11" name="Google Shape;122;p17">
            <a:extLst>
              <a:ext uri="{FF2B5EF4-FFF2-40B4-BE49-F238E27FC236}">
                <a16:creationId xmlns:a16="http://schemas.microsoft.com/office/drawing/2014/main" id="{8A510F3C-3589-1331-2D5C-D1276EA48BAA}"/>
              </a:ext>
              <a:ext uri="{C183D7F6-B498-43B3-948B-1728B52AA6E4}">
                <adec:decorative xmlns:adec="http://schemas.microsoft.com/office/drawing/2017/decorative" val="1"/>
              </a:ext>
            </a:extLst>
          </p:cNvPr>
          <p:cNvGrpSpPr/>
          <p:nvPr/>
        </p:nvGrpSpPr>
        <p:grpSpPr>
          <a:xfrm>
            <a:off x="1510732" y="1859190"/>
            <a:ext cx="2881115" cy="4471415"/>
            <a:chOff x="0" y="-482203"/>
            <a:chExt cx="5762230" cy="8942829"/>
          </a:xfrm>
        </p:grpSpPr>
        <p:sp>
          <p:nvSpPr>
            <p:cNvPr id="12" name="Google Shape;123;p17">
              <a:extLst>
                <a:ext uri="{FF2B5EF4-FFF2-40B4-BE49-F238E27FC236}">
                  <a16:creationId xmlns:a16="http://schemas.microsoft.com/office/drawing/2014/main" id="{604ED8D1-B9DF-9387-7D28-FB6B822C7FC7}"/>
                </a:ext>
              </a:extLst>
            </p:cNvPr>
            <p:cNvSpPr/>
            <p:nvPr/>
          </p:nvSpPr>
          <p:spPr>
            <a:xfrm>
              <a:off x="0" y="7891851"/>
              <a:ext cx="5759746" cy="568775"/>
            </a:xfrm>
            <a:custGeom>
              <a:avLst/>
              <a:gdLst/>
              <a:ahLst/>
              <a:cxnLst/>
              <a:rect l="l" t="t" r="r" b="b"/>
              <a:pathLst>
                <a:path w="5759746" h="568775" extrusionOk="0">
                  <a:moveTo>
                    <a:pt x="0" y="0"/>
                  </a:moveTo>
                  <a:lnTo>
                    <a:pt x="5759746" y="0"/>
                  </a:lnTo>
                  <a:lnTo>
                    <a:pt x="5759746" y="568775"/>
                  </a:lnTo>
                  <a:lnTo>
                    <a:pt x="0" y="568775"/>
                  </a:lnTo>
                  <a:lnTo>
                    <a:pt x="0" y="0"/>
                  </a:lnTo>
                  <a:close/>
                </a:path>
              </a:pathLst>
            </a:custGeom>
            <a:blipFill rotWithShape="1">
              <a:blip r:embed="rId4">
                <a:alphaModFix/>
              </a:blip>
              <a:stretch>
                <a:fillRect t="-100000"/>
              </a:stretch>
            </a:blipFill>
            <a:ln>
              <a:noFill/>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3" name="Google Shape;124;p17">
              <a:extLst>
                <a:ext uri="{FF2B5EF4-FFF2-40B4-BE49-F238E27FC236}">
                  <a16:creationId xmlns:a16="http://schemas.microsoft.com/office/drawing/2014/main" id="{4344F928-082C-EAF2-F47E-DFC54CB00ED9}"/>
                </a:ext>
              </a:extLst>
            </p:cNvPr>
            <p:cNvGrpSpPr/>
            <p:nvPr/>
          </p:nvGrpSpPr>
          <p:grpSpPr>
            <a:xfrm>
              <a:off x="32832" y="-482203"/>
              <a:ext cx="5729398" cy="8374388"/>
              <a:chOff x="0" y="-95250"/>
              <a:chExt cx="1131733" cy="1654200"/>
            </a:xfrm>
          </p:grpSpPr>
          <p:sp>
            <p:nvSpPr>
              <p:cNvPr id="18" name="Google Shape;125;p17">
                <a:extLst>
                  <a:ext uri="{FF2B5EF4-FFF2-40B4-BE49-F238E27FC236}">
                    <a16:creationId xmlns:a16="http://schemas.microsoft.com/office/drawing/2014/main" id="{F084EAF8-72C4-FE7C-4CE4-9A568E839C92}"/>
                  </a:ext>
                </a:extLst>
              </p:cNvPr>
              <p:cNvSpPr/>
              <p:nvPr/>
            </p:nvSpPr>
            <p:spPr>
              <a:xfrm>
                <a:off x="0" y="0"/>
                <a:ext cx="1131733" cy="1558884"/>
              </a:xfrm>
              <a:custGeom>
                <a:avLst/>
                <a:gdLst/>
                <a:ahLst/>
                <a:cxnLst/>
                <a:rect l="l" t="t" r="r" b="b"/>
                <a:pathLst>
                  <a:path w="1131733" h="1558884" extrusionOk="0">
                    <a:moveTo>
                      <a:pt x="0" y="0"/>
                    </a:moveTo>
                    <a:lnTo>
                      <a:pt x="1131733" y="0"/>
                    </a:lnTo>
                    <a:lnTo>
                      <a:pt x="1131733" y="1558884"/>
                    </a:lnTo>
                    <a:lnTo>
                      <a:pt x="0" y="1558884"/>
                    </a:lnTo>
                    <a:close/>
                  </a:path>
                </a:pathLst>
              </a:custGeom>
              <a:solidFill>
                <a:srgbClr val="145DA0"/>
              </a:solidFill>
              <a:ln w="19050" cap="sq" cmpd="sng">
                <a:solidFill>
                  <a:srgbClr val="FFFFFF"/>
                </a:solidFill>
                <a:prstDash val="solid"/>
                <a:miter lim="8000"/>
                <a:headEnd type="none" w="sm" len="sm"/>
                <a:tailEnd type="none" w="sm" len="sm"/>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 name="Google Shape;126;p17">
                <a:extLst>
                  <a:ext uri="{FF2B5EF4-FFF2-40B4-BE49-F238E27FC236}">
                    <a16:creationId xmlns:a16="http://schemas.microsoft.com/office/drawing/2014/main" id="{6A8B13B4-C355-95C3-7A7D-DC333D67F5E1}"/>
                  </a:ext>
                </a:extLst>
              </p:cNvPr>
              <p:cNvSpPr txBox="1"/>
              <p:nvPr/>
            </p:nvSpPr>
            <p:spPr>
              <a:xfrm>
                <a:off x="0" y="-95250"/>
                <a:ext cx="1131600" cy="1654200"/>
              </a:xfrm>
              <a:prstGeom prst="rect">
                <a:avLst/>
              </a:prstGeom>
              <a:solidFill>
                <a:schemeClr val="accent1"/>
              </a:solid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83944"/>
                  </a:lnSpc>
                  <a:spcBef>
                    <a:spcPts val="0"/>
                  </a:spcBef>
                  <a:spcAft>
                    <a:spcPts val="0"/>
                  </a:spcAft>
                  <a:buNone/>
                </a:pPr>
                <a:endParaRPr sz="1200" dirty="0">
                  <a:solidFill>
                    <a:schemeClr val="dk1"/>
                  </a:solidFill>
                  <a:latin typeface="Calibri"/>
                  <a:ea typeface="Calibri"/>
                  <a:cs typeface="Calibri"/>
                  <a:sym typeface="Calibri"/>
                </a:endParaRPr>
              </a:p>
            </p:txBody>
          </p:sp>
        </p:grpSp>
        <p:sp>
          <p:nvSpPr>
            <p:cNvPr id="14" name="Google Shape;127;p17">
              <a:extLst>
                <a:ext uri="{FF2B5EF4-FFF2-40B4-BE49-F238E27FC236}">
                  <a16:creationId xmlns:a16="http://schemas.microsoft.com/office/drawing/2014/main" id="{E8053BE7-9357-A983-80EF-8955C823D57A}"/>
                </a:ext>
              </a:extLst>
            </p:cNvPr>
            <p:cNvSpPr txBox="1"/>
            <p:nvPr/>
          </p:nvSpPr>
          <p:spPr>
            <a:xfrm>
              <a:off x="484220" y="1947841"/>
              <a:ext cx="4826700" cy="615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12"/>
                </a:lnSpc>
                <a:spcBef>
                  <a:spcPts val="0"/>
                </a:spcBef>
                <a:spcAft>
                  <a:spcPts val="0"/>
                </a:spcAft>
                <a:buNone/>
              </a:pPr>
              <a:r>
                <a:rPr lang="en" sz="2000" b="1" dirty="0">
                  <a:solidFill>
                    <a:srgbClr val="F4B941"/>
                  </a:solidFill>
                  <a:latin typeface="Arial"/>
                  <a:ea typeface="Arial"/>
                  <a:cs typeface="Arial"/>
                  <a:sym typeface="Arial"/>
                </a:rPr>
                <a:t>Equity in Success</a:t>
              </a:r>
              <a:endParaRPr sz="933" dirty="0"/>
            </a:p>
          </p:txBody>
        </p:sp>
        <p:cxnSp>
          <p:nvCxnSpPr>
            <p:cNvPr id="15" name="Google Shape;128;p17">
              <a:extLst>
                <a:ext uri="{FF2B5EF4-FFF2-40B4-BE49-F238E27FC236}">
                  <a16:creationId xmlns:a16="http://schemas.microsoft.com/office/drawing/2014/main" id="{74786FC7-9340-956C-985D-73DB61CEEFF7}"/>
                </a:ext>
              </a:extLst>
            </p:cNvPr>
            <p:cNvCxnSpPr/>
            <p:nvPr/>
          </p:nvCxnSpPr>
          <p:spPr>
            <a:xfrm>
              <a:off x="1331209" y="1541086"/>
              <a:ext cx="3132600" cy="0"/>
            </a:xfrm>
            <a:prstGeom prst="straightConnector1">
              <a:avLst/>
            </a:prstGeom>
            <a:noFill/>
            <a:ln w="50800" cap="flat" cmpd="sng">
              <a:solidFill>
                <a:srgbClr val="FFFFFF"/>
              </a:solidFill>
              <a:prstDash val="solid"/>
              <a:round/>
              <a:headEnd type="none" w="sm" len="sm"/>
              <a:tailEnd type="none" w="sm" len="sm"/>
            </a:ln>
          </p:spPr>
        </p:cxnSp>
        <p:sp>
          <p:nvSpPr>
            <p:cNvPr id="16" name="Google Shape;129;p17">
              <a:extLst>
                <a:ext uri="{FF2B5EF4-FFF2-40B4-BE49-F238E27FC236}">
                  <a16:creationId xmlns:a16="http://schemas.microsoft.com/office/drawing/2014/main" id="{9C32ADA2-3A2A-6F54-0986-67C7EFBD4C1D}"/>
                </a:ext>
              </a:extLst>
            </p:cNvPr>
            <p:cNvSpPr txBox="1"/>
            <p:nvPr/>
          </p:nvSpPr>
          <p:spPr>
            <a:xfrm>
              <a:off x="1695694" y="82491"/>
              <a:ext cx="2403600" cy="12315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00"/>
                </a:lnSpc>
                <a:spcBef>
                  <a:spcPts val="0"/>
                </a:spcBef>
                <a:spcAft>
                  <a:spcPts val="0"/>
                </a:spcAft>
                <a:buNone/>
              </a:pPr>
              <a:r>
                <a:rPr lang="en" sz="4000" b="1">
                  <a:solidFill>
                    <a:srgbClr val="FFFFFF"/>
                  </a:solidFill>
                  <a:latin typeface="Arial"/>
                  <a:ea typeface="Arial"/>
                  <a:cs typeface="Arial"/>
                  <a:sym typeface="Arial"/>
                </a:rPr>
                <a:t>01</a:t>
              </a:r>
              <a:endParaRPr sz="933"/>
            </a:p>
          </p:txBody>
        </p:sp>
        <p:sp>
          <p:nvSpPr>
            <p:cNvPr id="17" name="Google Shape;130;p17">
              <a:extLst>
                <a:ext uri="{FF2B5EF4-FFF2-40B4-BE49-F238E27FC236}">
                  <a16:creationId xmlns:a16="http://schemas.microsoft.com/office/drawing/2014/main" id="{172B87AA-5ADD-625B-01CB-246C208B5192}"/>
                </a:ext>
              </a:extLst>
            </p:cNvPr>
            <p:cNvSpPr txBox="1"/>
            <p:nvPr/>
          </p:nvSpPr>
          <p:spPr>
            <a:xfrm>
              <a:off x="484531" y="3050202"/>
              <a:ext cx="4826100" cy="31647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38000"/>
                </a:lnSpc>
                <a:spcBef>
                  <a:spcPts val="0"/>
                </a:spcBef>
                <a:spcAft>
                  <a:spcPts val="0"/>
                </a:spcAft>
                <a:buNone/>
              </a:pPr>
              <a:r>
                <a:rPr lang="en" sz="2000" dirty="0">
                  <a:solidFill>
                    <a:srgbClr val="FFFFFF"/>
                  </a:solidFill>
                  <a:latin typeface="Arial"/>
                  <a:ea typeface="Arial"/>
                  <a:cs typeface="Arial"/>
                  <a:sym typeface="Arial"/>
                </a:rPr>
                <a:t>Ensuring the academic and career success of all students.</a:t>
              </a:r>
              <a:endParaRPr sz="933" dirty="0"/>
            </a:p>
          </p:txBody>
        </p:sp>
      </p:grpSp>
      <p:grpSp>
        <p:nvGrpSpPr>
          <p:cNvPr id="20" name="Google Shape;131;p17">
            <a:extLst>
              <a:ext uri="{FF2B5EF4-FFF2-40B4-BE49-F238E27FC236}">
                <a16:creationId xmlns:a16="http://schemas.microsoft.com/office/drawing/2014/main" id="{53201277-DE90-1533-85E5-86D338DD6235}"/>
              </a:ext>
              <a:ext uri="{C183D7F6-B498-43B3-948B-1728B52AA6E4}">
                <adec:decorative xmlns:adec="http://schemas.microsoft.com/office/drawing/2017/decorative" val="1"/>
              </a:ext>
            </a:extLst>
          </p:cNvPr>
          <p:cNvGrpSpPr/>
          <p:nvPr/>
        </p:nvGrpSpPr>
        <p:grpSpPr>
          <a:xfrm>
            <a:off x="4654824" y="1907411"/>
            <a:ext cx="2879873" cy="4423195"/>
            <a:chOff x="0" y="-385762"/>
            <a:chExt cx="5759746" cy="8846389"/>
          </a:xfrm>
        </p:grpSpPr>
        <p:sp>
          <p:nvSpPr>
            <p:cNvPr id="21" name="Google Shape;132;p17">
              <a:extLst>
                <a:ext uri="{FF2B5EF4-FFF2-40B4-BE49-F238E27FC236}">
                  <a16:creationId xmlns:a16="http://schemas.microsoft.com/office/drawing/2014/main" id="{299473A5-662D-0EFD-48FF-B0F25AD69E9E}"/>
                </a:ext>
              </a:extLst>
            </p:cNvPr>
            <p:cNvSpPr/>
            <p:nvPr/>
          </p:nvSpPr>
          <p:spPr>
            <a:xfrm>
              <a:off x="0" y="7891851"/>
              <a:ext cx="5759746" cy="568775"/>
            </a:xfrm>
            <a:custGeom>
              <a:avLst/>
              <a:gdLst/>
              <a:ahLst/>
              <a:cxnLst/>
              <a:rect l="l" t="t" r="r" b="b"/>
              <a:pathLst>
                <a:path w="5759746" h="568775" extrusionOk="0">
                  <a:moveTo>
                    <a:pt x="0" y="0"/>
                  </a:moveTo>
                  <a:lnTo>
                    <a:pt x="5759746" y="0"/>
                  </a:lnTo>
                  <a:lnTo>
                    <a:pt x="5759746" y="568775"/>
                  </a:lnTo>
                  <a:lnTo>
                    <a:pt x="0" y="568775"/>
                  </a:lnTo>
                  <a:lnTo>
                    <a:pt x="0" y="0"/>
                  </a:lnTo>
                  <a:close/>
                </a:path>
              </a:pathLst>
            </a:custGeom>
            <a:blipFill rotWithShape="1">
              <a:blip r:embed="rId4">
                <a:alphaModFix/>
              </a:blip>
              <a:stretch>
                <a:fillRect t="-100000"/>
              </a:stretch>
            </a:blipFill>
            <a:ln>
              <a:noFill/>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22" name="Google Shape;133;p17">
              <a:extLst>
                <a:ext uri="{FF2B5EF4-FFF2-40B4-BE49-F238E27FC236}">
                  <a16:creationId xmlns:a16="http://schemas.microsoft.com/office/drawing/2014/main" id="{A350205F-DBE5-71CB-D282-BF7EC642561D}"/>
                </a:ext>
              </a:extLst>
            </p:cNvPr>
            <p:cNvGrpSpPr/>
            <p:nvPr/>
          </p:nvGrpSpPr>
          <p:grpSpPr>
            <a:xfrm>
              <a:off x="15165" y="-385762"/>
              <a:ext cx="5729398" cy="8277613"/>
              <a:chOff x="0" y="-76200"/>
              <a:chExt cx="1131733" cy="1635084"/>
            </a:xfrm>
          </p:grpSpPr>
          <p:sp>
            <p:nvSpPr>
              <p:cNvPr id="27" name="Google Shape;134;p17">
                <a:extLst>
                  <a:ext uri="{FF2B5EF4-FFF2-40B4-BE49-F238E27FC236}">
                    <a16:creationId xmlns:a16="http://schemas.microsoft.com/office/drawing/2014/main" id="{414BAC20-1135-F2F0-7877-A587ED826F25}"/>
                  </a:ext>
                </a:extLst>
              </p:cNvPr>
              <p:cNvSpPr/>
              <p:nvPr/>
            </p:nvSpPr>
            <p:spPr>
              <a:xfrm>
                <a:off x="0" y="0"/>
                <a:ext cx="1131733" cy="1558884"/>
              </a:xfrm>
              <a:custGeom>
                <a:avLst/>
                <a:gdLst/>
                <a:ahLst/>
                <a:cxnLst/>
                <a:rect l="l" t="t" r="r" b="b"/>
                <a:pathLst>
                  <a:path w="1131733" h="1558884" extrusionOk="0">
                    <a:moveTo>
                      <a:pt x="0" y="0"/>
                    </a:moveTo>
                    <a:lnTo>
                      <a:pt x="1131733" y="0"/>
                    </a:lnTo>
                    <a:lnTo>
                      <a:pt x="1131733" y="1558884"/>
                    </a:lnTo>
                    <a:lnTo>
                      <a:pt x="0" y="1558884"/>
                    </a:lnTo>
                    <a:close/>
                  </a:path>
                </a:pathLst>
              </a:custGeom>
              <a:solidFill>
                <a:srgbClr val="145DA0"/>
              </a:solidFill>
              <a:ln w="19050" cap="sq" cmpd="sng">
                <a:solidFill>
                  <a:srgbClr val="FFFFFF"/>
                </a:solidFill>
                <a:prstDash val="solid"/>
                <a:miter lim="8000"/>
                <a:headEnd type="none" w="sm" len="sm"/>
                <a:tailEnd type="none" w="sm" len="sm"/>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 name="Google Shape;135;p17">
                <a:extLst>
                  <a:ext uri="{FF2B5EF4-FFF2-40B4-BE49-F238E27FC236}">
                    <a16:creationId xmlns:a16="http://schemas.microsoft.com/office/drawing/2014/main" id="{7D866D0D-394C-FAF0-7B41-E12687A121D0}"/>
                  </a:ext>
                </a:extLst>
              </p:cNvPr>
              <p:cNvSpPr txBox="1"/>
              <p:nvPr/>
            </p:nvSpPr>
            <p:spPr>
              <a:xfrm>
                <a:off x="0" y="-76200"/>
                <a:ext cx="1131600" cy="1635000"/>
              </a:xfrm>
              <a:prstGeom prst="rect">
                <a:avLst/>
              </a:prstGeom>
              <a:solidFill>
                <a:schemeClr val="accent1"/>
              </a:solid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44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3" name="Google Shape;136;p17">
              <a:extLst>
                <a:ext uri="{FF2B5EF4-FFF2-40B4-BE49-F238E27FC236}">
                  <a16:creationId xmlns:a16="http://schemas.microsoft.com/office/drawing/2014/main" id="{4ECEC092-72A7-538C-F136-DD38EB2A6B06}"/>
                </a:ext>
              </a:extLst>
            </p:cNvPr>
            <p:cNvSpPr txBox="1"/>
            <p:nvPr/>
          </p:nvSpPr>
          <p:spPr>
            <a:xfrm>
              <a:off x="466554" y="1947841"/>
              <a:ext cx="4826700" cy="615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12"/>
                </a:lnSpc>
                <a:spcBef>
                  <a:spcPts val="0"/>
                </a:spcBef>
                <a:spcAft>
                  <a:spcPts val="0"/>
                </a:spcAft>
                <a:buNone/>
              </a:pPr>
              <a:r>
                <a:rPr lang="en" sz="2000" b="1">
                  <a:solidFill>
                    <a:srgbClr val="F4B941"/>
                  </a:solidFill>
                  <a:latin typeface="Arial"/>
                  <a:ea typeface="Arial"/>
                  <a:cs typeface="Arial"/>
                  <a:sym typeface="Arial"/>
                </a:rPr>
                <a:t>Equity in Access</a:t>
              </a:r>
              <a:endParaRPr sz="933"/>
            </a:p>
          </p:txBody>
        </p:sp>
        <p:cxnSp>
          <p:nvCxnSpPr>
            <p:cNvPr id="24" name="Google Shape;137;p17">
              <a:extLst>
                <a:ext uri="{FF2B5EF4-FFF2-40B4-BE49-F238E27FC236}">
                  <a16:creationId xmlns:a16="http://schemas.microsoft.com/office/drawing/2014/main" id="{11863785-8C9B-652A-FB22-A091C5F775FE}"/>
                </a:ext>
              </a:extLst>
            </p:cNvPr>
            <p:cNvCxnSpPr/>
            <p:nvPr/>
          </p:nvCxnSpPr>
          <p:spPr>
            <a:xfrm>
              <a:off x="1313542" y="1541086"/>
              <a:ext cx="3132600" cy="0"/>
            </a:xfrm>
            <a:prstGeom prst="straightConnector1">
              <a:avLst/>
            </a:prstGeom>
            <a:noFill/>
            <a:ln w="50800" cap="flat" cmpd="sng">
              <a:solidFill>
                <a:srgbClr val="FFFFFF"/>
              </a:solidFill>
              <a:prstDash val="solid"/>
              <a:round/>
              <a:headEnd type="none" w="sm" len="sm"/>
              <a:tailEnd type="none" w="sm" len="sm"/>
            </a:ln>
          </p:spPr>
        </p:cxnSp>
        <p:sp>
          <p:nvSpPr>
            <p:cNvPr id="25" name="Google Shape;138;p17">
              <a:extLst>
                <a:ext uri="{FF2B5EF4-FFF2-40B4-BE49-F238E27FC236}">
                  <a16:creationId xmlns:a16="http://schemas.microsoft.com/office/drawing/2014/main" id="{74FAC511-093C-633D-6751-0DE81C5055AC}"/>
                </a:ext>
              </a:extLst>
            </p:cNvPr>
            <p:cNvSpPr txBox="1"/>
            <p:nvPr/>
          </p:nvSpPr>
          <p:spPr>
            <a:xfrm>
              <a:off x="1678027" y="82491"/>
              <a:ext cx="2403600" cy="12315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00"/>
                </a:lnSpc>
                <a:spcBef>
                  <a:spcPts val="0"/>
                </a:spcBef>
                <a:spcAft>
                  <a:spcPts val="0"/>
                </a:spcAft>
                <a:buNone/>
              </a:pPr>
              <a:r>
                <a:rPr lang="en" sz="4000" b="1" dirty="0">
                  <a:solidFill>
                    <a:srgbClr val="FFFFFF"/>
                  </a:solidFill>
                  <a:latin typeface="Arial"/>
                  <a:ea typeface="Arial"/>
                  <a:cs typeface="Arial"/>
                  <a:sym typeface="Arial"/>
                </a:rPr>
                <a:t>02</a:t>
              </a:r>
              <a:endParaRPr sz="933" dirty="0"/>
            </a:p>
          </p:txBody>
        </p:sp>
        <p:sp>
          <p:nvSpPr>
            <p:cNvPr id="26" name="Google Shape;139;p17">
              <a:extLst>
                <a:ext uri="{FF2B5EF4-FFF2-40B4-BE49-F238E27FC236}">
                  <a16:creationId xmlns:a16="http://schemas.microsoft.com/office/drawing/2014/main" id="{A9637CFB-C57C-9065-53A8-0489B463B58B}"/>
                </a:ext>
              </a:extLst>
            </p:cNvPr>
            <p:cNvSpPr txBox="1"/>
            <p:nvPr/>
          </p:nvSpPr>
          <p:spPr>
            <a:xfrm>
              <a:off x="466864" y="3059727"/>
              <a:ext cx="4826100" cy="37467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38000"/>
                </a:lnSpc>
                <a:spcBef>
                  <a:spcPts val="0"/>
                </a:spcBef>
                <a:spcAft>
                  <a:spcPts val="0"/>
                </a:spcAft>
                <a:buNone/>
              </a:pPr>
              <a:r>
                <a:rPr lang="en" sz="1867">
                  <a:solidFill>
                    <a:srgbClr val="FFFFFF"/>
                  </a:solidFill>
                  <a:latin typeface="Arial"/>
                  <a:ea typeface="Arial"/>
                  <a:cs typeface="Arial"/>
                  <a:sym typeface="Arial"/>
                </a:rPr>
                <a:t>Expanding opportunities for all Californians to participate in higher education.</a:t>
              </a:r>
              <a:endParaRPr sz="933"/>
            </a:p>
          </p:txBody>
        </p:sp>
      </p:grpSp>
      <p:grpSp>
        <p:nvGrpSpPr>
          <p:cNvPr id="29" name="Google Shape;140;p17">
            <a:extLst>
              <a:ext uri="{FF2B5EF4-FFF2-40B4-BE49-F238E27FC236}">
                <a16:creationId xmlns:a16="http://schemas.microsoft.com/office/drawing/2014/main" id="{1A32C1F3-6264-F22F-B6F9-FEBC96D34EC6}"/>
              </a:ext>
              <a:ext uri="{C183D7F6-B498-43B3-948B-1728B52AA6E4}">
                <adec:decorative xmlns:adec="http://schemas.microsoft.com/office/drawing/2017/decorative" val="1"/>
              </a:ext>
            </a:extLst>
          </p:cNvPr>
          <p:cNvGrpSpPr/>
          <p:nvPr/>
        </p:nvGrpSpPr>
        <p:grpSpPr>
          <a:xfrm>
            <a:off x="7800153" y="1907411"/>
            <a:ext cx="2864699" cy="4138807"/>
            <a:chOff x="0" y="-385762"/>
            <a:chExt cx="5729398" cy="8277613"/>
          </a:xfrm>
          <a:solidFill>
            <a:schemeClr val="accent1"/>
          </a:solidFill>
        </p:grpSpPr>
        <p:grpSp>
          <p:nvGrpSpPr>
            <p:cNvPr id="31" name="Google Shape;142;p17">
              <a:extLst>
                <a:ext uri="{FF2B5EF4-FFF2-40B4-BE49-F238E27FC236}">
                  <a16:creationId xmlns:a16="http://schemas.microsoft.com/office/drawing/2014/main" id="{9F8101D9-DD44-10FE-8017-BD30E20D8D42}"/>
                </a:ext>
              </a:extLst>
            </p:cNvPr>
            <p:cNvGrpSpPr/>
            <p:nvPr/>
          </p:nvGrpSpPr>
          <p:grpSpPr>
            <a:xfrm>
              <a:off x="0" y="-385762"/>
              <a:ext cx="5729398" cy="8277613"/>
              <a:chOff x="0" y="-76200"/>
              <a:chExt cx="1131733" cy="1635084"/>
            </a:xfrm>
            <a:grpFill/>
          </p:grpSpPr>
          <p:sp>
            <p:nvSpPr>
              <p:cNvPr id="36" name="Google Shape;143;p17">
                <a:extLst>
                  <a:ext uri="{FF2B5EF4-FFF2-40B4-BE49-F238E27FC236}">
                    <a16:creationId xmlns:a16="http://schemas.microsoft.com/office/drawing/2014/main" id="{4DFD4D88-AF48-B263-C032-A3E610D08180}"/>
                  </a:ext>
                </a:extLst>
              </p:cNvPr>
              <p:cNvSpPr/>
              <p:nvPr/>
            </p:nvSpPr>
            <p:spPr>
              <a:xfrm>
                <a:off x="0" y="0"/>
                <a:ext cx="1131733" cy="1558884"/>
              </a:xfrm>
              <a:custGeom>
                <a:avLst/>
                <a:gdLst/>
                <a:ahLst/>
                <a:cxnLst/>
                <a:rect l="l" t="t" r="r" b="b"/>
                <a:pathLst>
                  <a:path w="1131733" h="1558884" extrusionOk="0">
                    <a:moveTo>
                      <a:pt x="0" y="0"/>
                    </a:moveTo>
                    <a:lnTo>
                      <a:pt x="1131733" y="0"/>
                    </a:lnTo>
                    <a:lnTo>
                      <a:pt x="1131733" y="1558884"/>
                    </a:lnTo>
                    <a:lnTo>
                      <a:pt x="0" y="1558884"/>
                    </a:lnTo>
                    <a:close/>
                  </a:path>
                </a:pathLst>
              </a:custGeom>
              <a:grpFill/>
              <a:ln w="19050" cap="sq" cmpd="sng">
                <a:solidFill>
                  <a:srgbClr val="FFFFFF"/>
                </a:solidFill>
                <a:prstDash val="solid"/>
                <a:miter lim="8000"/>
                <a:headEnd type="none" w="sm" len="sm"/>
                <a:tailEnd type="none" w="sm" len="sm"/>
              </a:ln>
            </p:spPr>
            <p:txBody>
              <a:bodyPr spcFirstLastPara="1" wrap="square" lIns="60967" tIns="30467" rIns="60967"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 name="Google Shape;144;p17">
                <a:extLst>
                  <a:ext uri="{FF2B5EF4-FFF2-40B4-BE49-F238E27FC236}">
                    <a16:creationId xmlns:a16="http://schemas.microsoft.com/office/drawing/2014/main" id="{7952891C-DD9B-CE60-3E1A-2533A8727C0B}"/>
                  </a:ext>
                </a:extLst>
              </p:cNvPr>
              <p:cNvSpPr txBox="1"/>
              <p:nvPr/>
            </p:nvSpPr>
            <p:spPr>
              <a:xfrm>
                <a:off x="0" y="-76200"/>
                <a:ext cx="1131600" cy="1635000"/>
              </a:xfrm>
              <a:prstGeom prst="rect">
                <a:avLst/>
              </a:prstGeom>
              <a:grp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44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32" name="Google Shape;145;p17">
              <a:extLst>
                <a:ext uri="{FF2B5EF4-FFF2-40B4-BE49-F238E27FC236}">
                  <a16:creationId xmlns:a16="http://schemas.microsoft.com/office/drawing/2014/main" id="{E26A8518-4EF7-C7A5-7B10-38C13195F871}"/>
                </a:ext>
              </a:extLst>
            </p:cNvPr>
            <p:cNvSpPr txBox="1"/>
            <p:nvPr/>
          </p:nvSpPr>
          <p:spPr>
            <a:xfrm>
              <a:off x="451388" y="1947841"/>
              <a:ext cx="4826700" cy="615600"/>
            </a:xfrm>
            <a:prstGeom prst="rect">
              <a:avLst/>
            </a:prstGeom>
            <a:grp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12"/>
                </a:lnSpc>
                <a:spcBef>
                  <a:spcPts val="0"/>
                </a:spcBef>
                <a:spcAft>
                  <a:spcPts val="0"/>
                </a:spcAft>
                <a:buNone/>
              </a:pPr>
              <a:r>
                <a:rPr lang="en" sz="2000" b="1">
                  <a:solidFill>
                    <a:srgbClr val="F4B941"/>
                  </a:solidFill>
                  <a:latin typeface="Arial"/>
                  <a:ea typeface="Arial"/>
                  <a:cs typeface="Arial"/>
                  <a:sym typeface="Arial"/>
                </a:rPr>
                <a:t>Equity in Support</a:t>
              </a:r>
              <a:endParaRPr sz="933"/>
            </a:p>
          </p:txBody>
        </p:sp>
        <p:cxnSp>
          <p:nvCxnSpPr>
            <p:cNvPr id="33" name="Google Shape;146;p17">
              <a:extLst>
                <a:ext uri="{FF2B5EF4-FFF2-40B4-BE49-F238E27FC236}">
                  <a16:creationId xmlns:a16="http://schemas.microsoft.com/office/drawing/2014/main" id="{34B5E1B5-F486-991A-2A2A-D34C2E5EF670}"/>
                </a:ext>
              </a:extLst>
            </p:cNvPr>
            <p:cNvCxnSpPr/>
            <p:nvPr/>
          </p:nvCxnSpPr>
          <p:spPr>
            <a:xfrm>
              <a:off x="1298377" y="1541086"/>
              <a:ext cx="3132600" cy="0"/>
            </a:xfrm>
            <a:prstGeom prst="straightConnector1">
              <a:avLst/>
            </a:prstGeom>
            <a:grpFill/>
            <a:ln w="50800" cap="flat" cmpd="sng">
              <a:solidFill>
                <a:srgbClr val="FFFFFF"/>
              </a:solidFill>
              <a:prstDash val="solid"/>
              <a:round/>
              <a:headEnd type="none" w="sm" len="sm"/>
              <a:tailEnd type="none" w="sm" len="sm"/>
            </a:ln>
          </p:spPr>
        </p:cxnSp>
        <p:sp>
          <p:nvSpPr>
            <p:cNvPr id="34" name="Google Shape;147;p17">
              <a:extLst>
                <a:ext uri="{FF2B5EF4-FFF2-40B4-BE49-F238E27FC236}">
                  <a16:creationId xmlns:a16="http://schemas.microsoft.com/office/drawing/2014/main" id="{195ABFCD-92FE-E9F8-53BF-F09C04458827}"/>
                </a:ext>
              </a:extLst>
            </p:cNvPr>
            <p:cNvSpPr txBox="1"/>
            <p:nvPr/>
          </p:nvSpPr>
          <p:spPr>
            <a:xfrm>
              <a:off x="1662862" y="82491"/>
              <a:ext cx="2403600" cy="1231500"/>
            </a:xfrm>
            <a:prstGeom prst="rect">
              <a:avLst/>
            </a:prstGeom>
            <a:grp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38000"/>
                </a:lnSpc>
                <a:spcBef>
                  <a:spcPts val="0"/>
                </a:spcBef>
                <a:spcAft>
                  <a:spcPts val="0"/>
                </a:spcAft>
                <a:buNone/>
              </a:pPr>
              <a:r>
                <a:rPr lang="en" sz="4000" b="1">
                  <a:solidFill>
                    <a:srgbClr val="FFFFFF"/>
                  </a:solidFill>
                  <a:latin typeface="Arial"/>
                  <a:ea typeface="Arial"/>
                  <a:cs typeface="Arial"/>
                  <a:sym typeface="Arial"/>
                </a:rPr>
                <a:t>03</a:t>
              </a:r>
              <a:endParaRPr sz="933"/>
            </a:p>
          </p:txBody>
        </p:sp>
        <p:sp>
          <p:nvSpPr>
            <p:cNvPr id="35" name="Google Shape;148;p17">
              <a:extLst>
                <a:ext uri="{FF2B5EF4-FFF2-40B4-BE49-F238E27FC236}">
                  <a16:creationId xmlns:a16="http://schemas.microsoft.com/office/drawing/2014/main" id="{1D6A1623-61DA-4763-788B-144E3E112827}"/>
                </a:ext>
              </a:extLst>
            </p:cNvPr>
            <p:cNvSpPr txBox="1"/>
            <p:nvPr/>
          </p:nvSpPr>
          <p:spPr>
            <a:xfrm>
              <a:off x="451666" y="2805385"/>
              <a:ext cx="4826100" cy="4952400"/>
            </a:xfrm>
            <a:prstGeom prst="rect">
              <a:avLst/>
            </a:prstGeom>
            <a:grp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38014"/>
                </a:lnSpc>
                <a:spcBef>
                  <a:spcPts val="0"/>
                </a:spcBef>
                <a:spcAft>
                  <a:spcPts val="0"/>
                </a:spcAft>
                <a:buNone/>
              </a:pPr>
              <a:r>
                <a:rPr lang="en" sz="1733">
                  <a:solidFill>
                    <a:srgbClr val="FFFFFF"/>
                  </a:solidFill>
                  <a:latin typeface="Arial"/>
                  <a:ea typeface="Arial"/>
                  <a:cs typeface="Arial"/>
                  <a:sym typeface="Arial"/>
                </a:rPr>
                <a:t>Partnering with systems, agencies, </a:t>
              </a:r>
              <a:endParaRPr sz="933"/>
            </a:p>
            <a:p>
              <a:pPr marL="0" marR="0" lvl="0" indent="0" algn="l" rtl="0">
                <a:lnSpc>
                  <a:spcPct val="138014"/>
                </a:lnSpc>
                <a:spcBef>
                  <a:spcPts val="0"/>
                </a:spcBef>
                <a:spcAft>
                  <a:spcPts val="0"/>
                </a:spcAft>
                <a:buNone/>
              </a:pPr>
              <a:r>
                <a:rPr lang="en" sz="1733">
                  <a:solidFill>
                    <a:srgbClr val="FFFFFF"/>
                  </a:solidFill>
                  <a:latin typeface="Arial"/>
                  <a:ea typeface="Arial"/>
                  <a:cs typeface="Arial"/>
                  <a:sym typeface="Arial"/>
                </a:rPr>
                <a:t>and community organizations to provide the necessary academic, financial, and social supports.</a:t>
              </a:r>
              <a:endParaRPr sz="933"/>
            </a:p>
          </p:txBody>
        </p:sp>
      </p:grpSp>
    </p:spTree>
    <p:extLst>
      <p:ext uri="{BB962C8B-B14F-4D97-AF65-F5344CB8AC3E}">
        <p14:creationId xmlns:p14="http://schemas.microsoft.com/office/powerpoint/2010/main" val="3152166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2035 Planning Framework</a:t>
            </a:r>
          </a:p>
        </p:txBody>
      </p:sp>
      <p:sp>
        <p:nvSpPr>
          <p:cNvPr id="6" name="Rectangle 5">
            <a:extLst>
              <a:ext uri="{FF2B5EF4-FFF2-40B4-BE49-F238E27FC236}">
                <a16:creationId xmlns:a16="http://schemas.microsoft.com/office/drawing/2014/main" id="{52D8E005-49B6-1279-8401-6ECAB86D1A26}"/>
              </a:ext>
            </a:extLst>
          </p:cNvPr>
          <p:cNvSpPr/>
          <p:nvPr/>
        </p:nvSpPr>
        <p:spPr>
          <a:xfrm>
            <a:off x="1849272" y="1843773"/>
            <a:ext cx="8293434" cy="3632405"/>
          </a:xfrm>
          <a:prstGeom prst="rect">
            <a:avLst/>
          </a:prstGeom>
          <a:gradFill flip="none" rotWithShape="1">
            <a:gsLst>
              <a:gs pos="42000">
                <a:srgbClr val="D36F59"/>
              </a:gs>
              <a:gs pos="24000">
                <a:srgbClr val="886977"/>
              </a:gs>
              <a:gs pos="7000">
                <a:srgbClr val="216182"/>
              </a:gs>
              <a:gs pos="100000">
                <a:sysClr val="window" lastClr="FFFFFF">
                  <a:alpha val="0"/>
                </a:sysClr>
              </a:gs>
            </a:gsLst>
            <a:lin ang="5400000" scaled="1"/>
            <a:tileRect/>
          </a:gradFill>
          <a:ln>
            <a:solidFill>
              <a:srgbClr val="236182"/>
            </a:solid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ctr" defTabSz="914400" rtl="0" eaLnBrk="1" fontAlgn="auto" latinLnBrk="0" hangingPunct="1">
              <a:lnSpc>
                <a:spcPct val="100000"/>
              </a:lnSpc>
              <a:spcBef>
                <a:spcPts val="1200"/>
              </a:spcBef>
              <a:spcAft>
                <a:spcPts val="0"/>
              </a:spcAft>
              <a:buClr>
                <a:prstClr val="black"/>
              </a:buClr>
              <a:buSzPts val="2800"/>
              <a:buFontTx/>
              <a:buNone/>
              <a:tabLst/>
              <a:defRPr/>
            </a:pPr>
            <a:r>
              <a:rPr kumimoji="0" lang="en-US" sz="25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rPr>
              <a:t>CONDITIONS FOR SUCCESS</a:t>
            </a: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p:txBody>
      </p:sp>
      <p:sp>
        <p:nvSpPr>
          <p:cNvPr id="11" name="TextBox 10">
            <a:extLst>
              <a:ext uri="{FF2B5EF4-FFF2-40B4-BE49-F238E27FC236}">
                <a16:creationId xmlns:a16="http://schemas.microsoft.com/office/drawing/2014/main" id="{2EFEDF1C-C41B-1617-C3AC-81403C453C47}"/>
              </a:ext>
            </a:extLst>
          </p:cNvPr>
          <p:cNvSpPr txBox="1"/>
          <p:nvPr/>
        </p:nvSpPr>
        <p:spPr>
          <a:xfrm>
            <a:off x="4351165" y="1320553"/>
            <a:ext cx="32353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16182"/>
                </a:solidFill>
                <a:effectLst/>
                <a:uLnTx/>
                <a:uFillTx/>
                <a:latin typeface="Aptos" panose="02110004020202020204"/>
                <a:ea typeface="+mn-ea"/>
                <a:cs typeface="+mn-cs"/>
              </a:rPr>
              <a:t>Mt. SAC MISSION</a:t>
            </a:r>
          </a:p>
        </p:txBody>
      </p:sp>
      <p:sp>
        <p:nvSpPr>
          <p:cNvPr id="12" name="TextBox 11">
            <a:extLst>
              <a:ext uri="{FF2B5EF4-FFF2-40B4-BE49-F238E27FC236}">
                <a16:creationId xmlns:a16="http://schemas.microsoft.com/office/drawing/2014/main" id="{E1A0A77D-B2EB-8602-E2DF-23BDCD07E1EB}"/>
              </a:ext>
            </a:extLst>
          </p:cNvPr>
          <p:cNvSpPr txBox="1"/>
          <p:nvPr/>
        </p:nvSpPr>
        <p:spPr>
          <a:xfrm rot="16200000">
            <a:off x="436167" y="3398364"/>
            <a:ext cx="2185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16182"/>
                </a:solidFill>
                <a:effectLst/>
                <a:uLnTx/>
                <a:uFillTx/>
                <a:latin typeface="Aptos" panose="02110004020202020204"/>
                <a:ea typeface="+mn-ea"/>
                <a:cs typeface="+mn-cs"/>
              </a:rPr>
              <a:t>VISION 2030</a:t>
            </a:r>
          </a:p>
        </p:txBody>
      </p:sp>
    </p:spTree>
    <p:extLst>
      <p:ext uri="{BB962C8B-B14F-4D97-AF65-F5344CB8AC3E}">
        <p14:creationId xmlns:p14="http://schemas.microsoft.com/office/powerpoint/2010/main" val="3331600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A26E6B6B-3714-4225-CE38-FDB5000CC945}"/>
              </a:ext>
              <a:ext uri="{C183D7F6-B498-43B3-948B-1728B52AA6E4}">
                <adec:decorative xmlns:adec="http://schemas.microsoft.com/office/drawing/2017/decorative" val="1"/>
              </a:ext>
            </a:extLst>
          </p:cNvPr>
          <p:cNvSpPr/>
          <p:nvPr/>
        </p:nvSpPr>
        <p:spPr>
          <a:xfrm>
            <a:off x="781243" y="1549072"/>
            <a:ext cx="3957258" cy="124020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F9B4738-C7B0-8BBE-A7A2-942BD666E82C}"/>
              </a:ext>
              <a:ext uri="{C183D7F6-B498-43B3-948B-1728B52AA6E4}">
                <adec:decorative xmlns:adec="http://schemas.microsoft.com/office/drawing/2017/decorative" val="1"/>
              </a:ext>
            </a:extLst>
          </p:cNvPr>
          <p:cNvSpPr/>
          <p:nvPr/>
        </p:nvSpPr>
        <p:spPr>
          <a:xfrm>
            <a:off x="781243" y="3090334"/>
            <a:ext cx="3957258" cy="124020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13C7AB0-F7CC-E750-6592-F3DCF22EC0A0}"/>
              </a:ext>
              <a:ext uri="{C183D7F6-B498-43B3-948B-1728B52AA6E4}">
                <adec:decorative xmlns:adec="http://schemas.microsoft.com/office/drawing/2017/decorative" val="1"/>
              </a:ext>
            </a:extLst>
          </p:cNvPr>
          <p:cNvSpPr/>
          <p:nvPr/>
        </p:nvSpPr>
        <p:spPr>
          <a:xfrm>
            <a:off x="781243" y="4641404"/>
            <a:ext cx="3957258" cy="1240207"/>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Student Co-Creation in Planning </a:t>
            </a:r>
          </a:p>
        </p:txBody>
      </p:sp>
      <p:graphicFrame>
        <p:nvGraphicFramePr>
          <p:cNvPr id="3" name="Table 2">
            <a:extLst>
              <a:ext uri="{FF2B5EF4-FFF2-40B4-BE49-F238E27FC236}">
                <a16:creationId xmlns:a16="http://schemas.microsoft.com/office/drawing/2014/main" id="{A0B904C5-3A78-5603-768E-509E43C0EA31}"/>
              </a:ext>
            </a:extLst>
          </p:cNvPr>
          <p:cNvGraphicFramePr>
            <a:graphicFrameLocks noGrp="1"/>
          </p:cNvGraphicFramePr>
          <p:nvPr/>
        </p:nvGraphicFramePr>
        <p:xfrm>
          <a:off x="6705600" y="1009046"/>
          <a:ext cx="5296424" cy="5282910"/>
        </p:xfrm>
        <a:graphic>
          <a:graphicData uri="http://schemas.openxmlformats.org/drawingml/2006/table">
            <a:tbl>
              <a:tblPr firstRow="1" bandRow="1">
                <a:tableStyleId>{F5AB1C69-6EDB-4FF4-983F-18BD219EF322}</a:tableStyleId>
              </a:tblPr>
              <a:tblGrid>
                <a:gridCol w="5296424">
                  <a:extLst>
                    <a:ext uri="{9D8B030D-6E8A-4147-A177-3AD203B41FA5}">
                      <a16:colId xmlns:a16="http://schemas.microsoft.com/office/drawing/2014/main" val="2750011150"/>
                    </a:ext>
                  </a:extLst>
                </a:gridCol>
              </a:tblGrid>
              <a:tr h="389398">
                <a:tc>
                  <a:txBody>
                    <a:bodyPr/>
                    <a:lstStyle/>
                    <a:p>
                      <a:pPr algn="ctr"/>
                      <a:r>
                        <a:rPr lang="en-US" sz="2400"/>
                        <a:t>Bridging Workshop</a:t>
                      </a:r>
                    </a:p>
                    <a:p>
                      <a:pPr algn="ctr"/>
                      <a:r>
                        <a:rPr lang="en-US" sz="2400"/>
                        <a:t>38 </a:t>
                      </a:r>
                      <a:r>
                        <a:rPr lang="en-US" sz="2400" b="0"/>
                        <a:t>Students</a:t>
                      </a:r>
                    </a:p>
                    <a:p>
                      <a:pPr algn="ctr"/>
                      <a:r>
                        <a:rPr lang="en-US" sz="2400"/>
                        <a:t>8 </a:t>
                      </a:r>
                      <a:r>
                        <a:rPr lang="en-US" sz="2400" b="0"/>
                        <a:t>Conditions for Success</a:t>
                      </a:r>
                    </a:p>
                  </a:txBody>
                  <a:tcPr>
                    <a:solidFill>
                      <a:srgbClr val="156082"/>
                    </a:solidFill>
                  </a:tcPr>
                </a:tc>
                <a:extLst>
                  <a:ext uri="{0D108BD9-81ED-4DB2-BD59-A6C34878D82A}">
                    <a16:rowId xmlns:a16="http://schemas.microsoft.com/office/drawing/2014/main" val="577241248"/>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a:solidFill>
                            <a:schemeClr val="dk1"/>
                          </a:solidFill>
                          <a:latin typeface="+mn-lt"/>
                          <a:ea typeface="+mn-ea"/>
                          <a:cs typeface="+mn-cs"/>
                        </a:rPr>
                        <a:t>Clear, Easily-Accessible Information</a:t>
                      </a:r>
                    </a:p>
                  </a:txBody>
                  <a:tcPr>
                    <a:solidFill>
                      <a:srgbClr val="FFF1E8"/>
                    </a:solidFill>
                  </a:tcPr>
                </a:tc>
                <a:extLst>
                  <a:ext uri="{0D108BD9-81ED-4DB2-BD59-A6C34878D82A}">
                    <a16:rowId xmlns:a16="http://schemas.microsoft.com/office/drawing/2014/main" val="3150200692"/>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t>Rigorous and Relevant Learning</a:t>
                      </a:r>
                    </a:p>
                  </a:txBody>
                  <a:tcPr>
                    <a:solidFill>
                      <a:schemeClr val="accent4">
                        <a:lumMod val="20000"/>
                        <a:lumOff val="80000"/>
                      </a:schemeClr>
                    </a:solidFill>
                  </a:tcPr>
                </a:tc>
                <a:extLst>
                  <a:ext uri="{0D108BD9-81ED-4DB2-BD59-A6C34878D82A}">
                    <a16:rowId xmlns:a16="http://schemas.microsoft.com/office/drawing/2014/main" val="2711034886"/>
                  </a:ext>
                </a:extLst>
              </a:tr>
              <a:tr h="417212">
                <a:tc>
                  <a:txBody>
                    <a:bodyPr/>
                    <a:lstStyle/>
                    <a:p>
                      <a:pPr marL="0" indent="0">
                        <a:buFont typeface="Arial" panose="020B0604020202020204" pitchFamily="34" charset="0"/>
                        <a:buNone/>
                      </a:pPr>
                      <a:r>
                        <a:rPr lang="en-US" sz="2000" kern="1200">
                          <a:solidFill>
                            <a:schemeClr val="dk1"/>
                          </a:solidFill>
                          <a:latin typeface="+mn-lt"/>
                          <a:ea typeface="+mn-ea"/>
                          <a:cs typeface="+mn-cs"/>
                        </a:rPr>
                        <a:t>Environment of Belongingness and Inclusivity</a:t>
                      </a:r>
                    </a:p>
                  </a:txBody>
                  <a:tcPr>
                    <a:solidFill>
                      <a:srgbClr val="FFF1E8"/>
                    </a:solidFill>
                  </a:tcPr>
                </a:tc>
                <a:extLst>
                  <a:ext uri="{0D108BD9-81ED-4DB2-BD59-A6C34878D82A}">
                    <a16:rowId xmlns:a16="http://schemas.microsoft.com/office/drawing/2014/main" val="646955902"/>
                  </a:ext>
                </a:extLst>
              </a:tr>
              <a:tr h="41721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t>Physical and Emotional Well-being</a:t>
                      </a:r>
                    </a:p>
                  </a:txBody>
                  <a:tcPr>
                    <a:solidFill>
                      <a:schemeClr val="accent4">
                        <a:lumMod val="20000"/>
                        <a:lumOff val="80000"/>
                      </a:schemeClr>
                    </a:solidFill>
                  </a:tcPr>
                </a:tc>
                <a:extLst>
                  <a:ext uri="{0D108BD9-81ED-4DB2-BD59-A6C34878D82A}">
                    <a16:rowId xmlns:a16="http://schemas.microsoft.com/office/drawing/2014/main" val="3006689947"/>
                  </a:ext>
                </a:extLst>
              </a:tr>
              <a:tr h="750982">
                <a:tc>
                  <a:txBody>
                    <a:bodyPr/>
                    <a:lstStyle/>
                    <a:p>
                      <a:pPr marL="0" indent="0">
                        <a:buFont typeface="Arial" panose="020B0604020202020204" pitchFamily="34" charset="0"/>
                        <a:buNone/>
                      </a:pPr>
                      <a:r>
                        <a:rPr lang="en-US" sz="2000" kern="1200">
                          <a:solidFill>
                            <a:schemeClr val="dk1"/>
                          </a:solidFill>
                          <a:latin typeface="+mn-lt"/>
                          <a:ea typeface="+mn-ea"/>
                          <a:cs typeface="+mn-cs"/>
                        </a:rPr>
                        <a:t>Strong Counseling, Customized Personal Support, and Mentorship</a:t>
                      </a:r>
                    </a:p>
                  </a:txBody>
                  <a:tcPr>
                    <a:solidFill>
                      <a:srgbClr val="FFF1E8"/>
                    </a:solidFill>
                  </a:tcPr>
                </a:tc>
                <a:extLst>
                  <a:ext uri="{0D108BD9-81ED-4DB2-BD59-A6C34878D82A}">
                    <a16:rowId xmlns:a16="http://schemas.microsoft.com/office/drawing/2014/main" val="2426271276"/>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t>Student-Centered Course Scheduling</a:t>
                      </a:r>
                    </a:p>
                  </a:txBody>
                  <a:tcPr>
                    <a:solidFill>
                      <a:schemeClr val="accent4">
                        <a:lumMod val="20000"/>
                        <a:lumOff val="80000"/>
                      </a:schemeClr>
                    </a:solidFill>
                  </a:tcPr>
                </a:tc>
                <a:extLst>
                  <a:ext uri="{0D108BD9-81ED-4DB2-BD59-A6C34878D82A}">
                    <a16:rowId xmlns:a16="http://schemas.microsoft.com/office/drawing/2014/main" val="1873133112"/>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a:t>Supportive Community</a:t>
                      </a:r>
                    </a:p>
                  </a:txBody>
                  <a:tcPr>
                    <a:solidFill>
                      <a:srgbClr val="FFF1E8"/>
                    </a:solidFill>
                  </a:tcPr>
                </a:tc>
                <a:extLst>
                  <a:ext uri="{0D108BD9-81ED-4DB2-BD59-A6C34878D82A}">
                    <a16:rowId xmlns:a16="http://schemas.microsoft.com/office/drawing/2014/main" val="4183556859"/>
                  </a:ext>
                </a:extLst>
              </a:tr>
              <a:tr h="5581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a:solidFill>
                            <a:schemeClr val="dk1"/>
                          </a:solidFill>
                          <a:latin typeface="+mn-lt"/>
                          <a:ea typeface="+mn-ea"/>
                          <a:cs typeface="+mn-cs"/>
                        </a:rPr>
                        <a:t>Welcoming, Safe, Inclusive Environment</a:t>
                      </a:r>
                      <a:endParaRPr lang="en-US" sz="2000"/>
                    </a:p>
                  </a:txBody>
                  <a:tcPr>
                    <a:solidFill>
                      <a:schemeClr val="accent4">
                        <a:lumMod val="20000"/>
                        <a:lumOff val="80000"/>
                      </a:schemeClr>
                    </a:solidFill>
                  </a:tcPr>
                </a:tc>
                <a:extLst>
                  <a:ext uri="{0D108BD9-81ED-4DB2-BD59-A6C34878D82A}">
                    <a16:rowId xmlns:a16="http://schemas.microsoft.com/office/drawing/2014/main" val="569045595"/>
                  </a:ext>
                </a:extLst>
              </a:tr>
            </a:tbl>
          </a:graphicData>
        </a:graphic>
      </p:graphicFrame>
      <p:sp>
        <p:nvSpPr>
          <p:cNvPr id="25" name="Freeform: Shape 24">
            <a:extLst>
              <a:ext uri="{FF2B5EF4-FFF2-40B4-BE49-F238E27FC236}">
                <a16:creationId xmlns:a16="http://schemas.microsoft.com/office/drawing/2014/main" id="{3C503E35-F376-252C-4EC5-1B3DD1B45BB8}"/>
              </a:ext>
              <a:ext uri="{C183D7F6-B498-43B3-948B-1728B52AA6E4}">
                <adec:decorative xmlns:adec="http://schemas.microsoft.com/office/drawing/2017/decorative" val="1"/>
              </a:ext>
            </a:extLst>
          </p:cNvPr>
          <p:cNvSpPr/>
          <p:nvPr/>
        </p:nvSpPr>
        <p:spPr>
          <a:xfrm>
            <a:off x="4738501" y="2347993"/>
            <a:ext cx="1941269" cy="2859438"/>
          </a:xfrm>
          <a:custGeom>
            <a:avLst/>
            <a:gdLst>
              <a:gd name="connsiteX0" fmla="*/ 805911 w 805911"/>
              <a:gd name="connsiteY0" fmla="*/ 0 h 2859438"/>
              <a:gd name="connsiteX1" fmla="*/ 302217 w 805911"/>
              <a:gd name="connsiteY1" fmla="*/ 0 h 2859438"/>
              <a:gd name="connsiteX2" fmla="*/ 302217 w 805911"/>
              <a:gd name="connsiteY2" fmla="*/ 2859438 h 2859438"/>
              <a:gd name="connsiteX3" fmla="*/ 0 w 805911"/>
              <a:gd name="connsiteY3" fmla="*/ 2859438 h 2859438"/>
            </a:gdLst>
            <a:ahLst/>
            <a:cxnLst>
              <a:cxn ang="0">
                <a:pos x="connsiteX0" y="connsiteY0"/>
              </a:cxn>
              <a:cxn ang="0">
                <a:pos x="connsiteX1" y="connsiteY1"/>
              </a:cxn>
              <a:cxn ang="0">
                <a:pos x="connsiteX2" y="connsiteY2"/>
              </a:cxn>
              <a:cxn ang="0">
                <a:pos x="connsiteX3" y="connsiteY3"/>
              </a:cxn>
            </a:cxnLst>
            <a:rect l="l" t="t" r="r" b="b"/>
            <a:pathLst>
              <a:path w="805911" h="2859438">
                <a:moveTo>
                  <a:pt x="805911" y="0"/>
                </a:moveTo>
                <a:lnTo>
                  <a:pt x="302217" y="0"/>
                </a:lnTo>
                <a:lnTo>
                  <a:pt x="302217" y="2859438"/>
                </a:lnTo>
                <a:lnTo>
                  <a:pt x="0" y="2859438"/>
                </a:lnTo>
              </a:path>
            </a:pathLst>
          </a:custGeom>
          <a:noFill/>
          <a:ln>
            <a:solidFill>
              <a:schemeClr val="accent2">
                <a:lumMod val="75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9E0CCE2-A32B-DAFC-54D8-DA42FEBBA0BE}"/>
              </a:ext>
              <a:ext uri="{C183D7F6-B498-43B3-948B-1728B52AA6E4}">
                <adec:decorative xmlns:adec="http://schemas.microsoft.com/office/drawing/2017/decorative" val="1"/>
              </a:ext>
            </a:extLst>
          </p:cNvPr>
          <p:cNvSpPr/>
          <p:nvPr/>
        </p:nvSpPr>
        <p:spPr>
          <a:xfrm>
            <a:off x="4738501" y="2817091"/>
            <a:ext cx="1994809" cy="905163"/>
          </a:xfrm>
          <a:custGeom>
            <a:avLst/>
            <a:gdLst>
              <a:gd name="connsiteX0" fmla="*/ 942109 w 942109"/>
              <a:gd name="connsiteY0" fmla="*/ 0 h 1071418"/>
              <a:gd name="connsiteX1" fmla="*/ 212436 w 942109"/>
              <a:gd name="connsiteY1" fmla="*/ 0 h 1071418"/>
              <a:gd name="connsiteX2" fmla="*/ 212436 w 942109"/>
              <a:gd name="connsiteY2" fmla="*/ 1071418 h 1071418"/>
              <a:gd name="connsiteX3" fmla="*/ 0 w 942109"/>
              <a:gd name="connsiteY3" fmla="*/ 1071418 h 1071418"/>
            </a:gdLst>
            <a:ahLst/>
            <a:cxnLst>
              <a:cxn ang="0">
                <a:pos x="connsiteX0" y="connsiteY0"/>
              </a:cxn>
              <a:cxn ang="0">
                <a:pos x="connsiteX1" y="connsiteY1"/>
              </a:cxn>
              <a:cxn ang="0">
                <a:pos x="connsiteX2" y="connsiteY2"/>
              </a:cxn>
              <a:cxn ang="0">
                <a:pos x="connsiteX3" y="connsiteY3"/>
              </a:cxn>
            </a:cxnLst>
            <a:rect l="l" t="t" r="r" b="b"/>
            <a:pathLst>
              <a:path w="942109" h="1071418">
                <a:moveTo>
                  <a:pt x="942109" y="0"/>
                </a:moveTo>
                <a:lnTo>
                  <a:pt x="212436" y="0"/>
                </a:lnTo>
                <a:lnTo>
                  <a:pt x="212436" y="1071418"/>
                </a:lnTo>
                <a:lnTo>
                  <a:pt x="0" y="1071418"/>
                </a:lnTo>
              </a:path>
            </a:pathLst>
          </a:custGeom>
          <a:noFill/>
          <a:ln>
            <a:solidFill>
              <a:schemeClr val="accent1">
                <a:lumMod val="60000"/>
                <a:lumOff val="40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13D8634-6231-3C0B-FD1E-22152BC31C39}"/>
              </a:ext>
              <a:ext uri="{C183D7F6-B498-43B3-948B-1728B52AA6E4}">
                <adec:decorative xmlns:adec="http://schemas.microsoft.com/office/drawing/2017/decorative" val="1"/>
              </a:ext>
            </a:extLst>
          </p:cNvPr>
          <p:cNvSpPr/>
          <p:nvPr/>
        </p:nvSpPr>
        <p:spPr>
          <a:xfrm>
            <a:off x="4712671" y="2299855"/>
            <a:ext cx="2011402" cy="1330036"/>
          </a:xfrm>
          <a:custGeom>
            <a:avLst/>
            <a:gdLst>
              <a:gd name="connsiteX0" fmla="*/ 960582 w 960582"/>
              <a:gd name="connsiteY0" fmla="*/ 1330036 h 1330036"/>
              <a:gd name="connsiteX1" fmla="*/ 92364 w 960582"/>
              <a:gd name="connsiteY1" fmla="*/ 1330036 h 1330036"/>
              <a:gd name="connsiteX2" fmla="*/ 92364 w 960582"/>
              <a:gd name="connsiteY2" fmla="*/ 0 h 1330036"/>
              <a:gd name="connsiteX3" fmla="*/ 0 w 960582"/>
              <a:gd name="connsiteY3" fmla="*/ 0 h 1330036"/>
              <a:gd name="connsiteX0" fmla="*/ 960582 w 960582"/>
              <a:gd name="connsiteY0" fmla="*/ 1330036 h 1330036"/>
              <a:gd name="connsiteX1" fmla="*/ 92364 w 960582"/>
              <a:gd name="connsiteY1" fmla="*/ 1330036 h 1330036"/>
              <a:gd name="connsiteX2" fmla="*/ 92364 w 960582"/>
              <a:gd name="connsiteY2" fmla="*/ 0 h 1330036"/>
              <a:gd name="connsiteX3" fmla="*/ 0 w 960582"/>
              <a:gd name="connsiteY3" fmla="*/ 0 h 1330036"/>
              <a:gd name="connsiteX0" fmla="*/ 1085628 w 1085628"/>
              <a:gd name="connsiteY0" fmla="*/ 1330036 h 1330036"/>
              <a:gd name="connsiteX1" fmla="*/ 217410 w 1085628"/>
              <a:gd name="connsiteY1" fmla="*/ 1330036 h 1330036"/>
              <a:gd name="connsiteX2" fmla="*/ 217410 w 1085628"/>
              <a:gd name="connsiteY2" fmla="*/ 0 h 1330036"/>
              <a:gd name="connsiteX3" fmla="*/ 0 w 1085628"/>
              <a:gd name="connsiteY3" fmla="*/ 0 h 1330036"/>
            </a:gdLst>
            <a:ahLst/>
            <a:cxnLst>
              <a:cxn ang="0">
                <a:pos x="connsiteX0" y="connsiteY0"/>
              </a:cxn>
              <a:cxn ang="0">
                <a:pos x="connsiteX1" y="connsiteY1"/>
              </a:cxn>
              <a:cxn ang="0">
                <a:pos x="connsiteX2" y="connsiteY2"/>
              </a:cxn>
              <a:cxn ang="0">
                <a:pos x="connsiteX3" y="connsiteY3"/>
              </a:cxn>
            </a:cxnLst>
            <a:rect l="l" t="t" r="r" b="b"/>
            <a:pathLst>
              <a:path w="1085628" h="1330036">
                <a:moveTo>
                  <a:pt x="1085628" y="1330036"/>
                </a:moveTo>
                <a:lnTo>
                  <a:pt x="217410" y="1330036"/>
                </a:lnTo>
                <a:lnTo>
                  <a:pt x="217410" y="0"/>
                </a:lnTo>
                <a:lnTo>
                  <a:pt x="0" y="0"/>
                </a:lnTo>
              </a:path>
            </a:pathLst>
          </a:custGeom>
          <a:noFill/>
          <a:ln>
            <a:solidFill>
              <a:schemeClr val="accent1">
                <a:lumMod val="60000"/>
                <a:lumOff val="40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54A79B-3784-770A-F4AB-01AEC6CC3168}"/>
              </a:ext>
              <a:ext uri="{C183D7F6-B498-43B3-948B-1728B52AA6E4}">
                <adec:decorative xmlns:adec="http://schemas.microsoft.com/office/drawing/2017/decorative" val="1"/>
              </a:ext>
            </a:extLst>
          </p:cNvPr>
          <p:cNvSpPr/>
          <p:nvPr/>
        </p:nvSpPr>
        <p:spPr>
          <a:xfrm>
            <a:off x="4712671" y="4119881"/>
            <a:ext cx="2002165" cy="45719"/>
          </a:xfrm>
          <a:custGeom>
            <a:avLst/>
            <a:gdLst>
              <a:gd name="connsiteX0" fmla="*/ 1052945 w 1052945"/>
              <a:gd name="connsiteY0" fmla="*/ 0 h 0"/>
              <a:gd name="connsiteX1" fmla="*/ 0 w 1052945"/>
              <a:gd name="connsiteY1" fmla="*/ 0 h 0"/>
            </a:gdLst>
            <a:ahLst/>
            <a:cxnLst>
              <a:cxn ang="0">
                <a:pos x="connsiteX0" y="connsiteY0"/>
              </a:cxn>
              <a:cxn ang="0">
                <a:pos x="connsiteX1" y="connsiteY1"/>
              </a:cxn>
            </a:cxnLst>
            <a:rect l="l" t="t" r="r" b="b"/>
            <a:pathLst>
              <a:path w="1052945">
                <a:moveTo>
                  <a:pt x="1052945" y="0"/>
                </a:moveTo>
                <a:lnTo>
                  <a:pt x="0" y="0"/>
                </a:lnTo>
              </a:path>
            </a:pathLst>
          </a:custGeom>
          <a:noFill/>
          <a:ln>
            <a:solidFill>
              <a:schemeClr val="accent2">
                <a:lumMod val="75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F5046A3-5627-D850-0A5D-2B457D3AD7EE}"/>
              </a:ext>
              <a:ext uri="{C183D7F6-B498-43B3-948B-1728B52AA6E4}">
                <adec:decorative xmlns:adec="http://schemas.microsoft.com/office/drawing/2017/decorative" val="1"/>
              </a:ext>
            </a:extLst>
          </p:cNvPr>
          <p:cNvSpPr/>
          <p:nvPr/>
        </p:nvSpPr>
        <p:spPr>
          <a:xfrm>
            <a:off x="4729265" y="3916217"/>
            <a:ext cx="1967100" cy="951347"/>
          </a:xfrm>
          <a:custGeom>
            <a:avLst/>
            <a:gdLst>
              <a:gd name="connsiteX0" fmla="*/ 1006764 w 1006764"/>
              <a:gd name="connsiteY0" fmla="*/ 572655 h 572655"/>
              <a:gd name="connsiteX1" fmla="*/ 314036 w 1006764"/>
              <a:gd name="connsiteY1" fmla="*/ 572655 h 572655"/>
              <a:gd name="connsiteX2" fmla="*/ 314036 w 1006764"/>
              <a:gd name="connsiteY2" fmla="*/ 0 h 572655"/>
              <a:gd name="connsiteX3" fmla="*/ 0 w 1006764"/>
              <a:gd name="connsiteY3" fmla="*/ 0 h 572655"/>
            </a:gdLst>
            <a:ahLst/>
            <a:cxnLst>
              <a:cxn ang="0">
                <a:pos x="connsiteX0" y="connsiteY0"/>
              </a:cxn>
              <a:cxn ang="0">
                <a:pos x="connsiteX1" y="connsiteY1"/>
              </a:cxn>
              <a:cxn ang="0">
                <a:pos x="connsiteX2" y="connsiteY2"/>
              </a:cxn>
              <a:cxn ang="0">
                <a:pos x="connsiteX3" y="connsiteY3"/>
              </a:cxn>
            </a:cxnLst>
            <a:rect l="l" t="t" r="r" b="b"/>
            <a:pathLst>
              <a:path w="1006764" h="572655">
                <a:moveTo>
                  <a:pt x="1006764" y="572655"/>
                </a:moveTo>
                <a:lnTo>
                  <a:pt x="314036" y="572655"/>
                </a:lnTo>
                <a:lnTo>
                  <a:pt x="314036" y="0"/>
                </a:lnTo>
                <a:lnTo>
                  <a:pt x="0" y="0"/>
                </a:lnTo>
              </a:path>
            </a:pathLst>
          </a:custGeom>
          <a:noFill/>
          <a:ln>
            <a:solidFill>
              <a:schemeClr val="accent1">
                <a:lumMod val="60000"/>
                <a:lumOff val="40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A17CD59-F5E4-D0F4-F523-66F0D7C51F08}"/>
              </a:ext>
              <a:ext uri="{C183D7F6-B498-43B3-948B-1728B52AA6E4}">
                <adec:decorative xmlns:adec="http://schemas.microsoft.com/office/drawing/2017/decorative" val="1"/>
              </a:ext>
            </a:extLst>
          </p:cNvPr>
          <p:cNvSpPr/>
          <p:nvPr/>
        </p:nvSpPr>
        <p:spPr>
          <a:xfrm>
            <a:off x="4703434" y="2392218"/>
            <a:ext cx="2029876" cy="3639127"/>
          </a:xfrm>
          <a:custGeom>
            <a:avLst/>
            <a:gdLst>
              <a:gd name="connsiteX0" fmla="*/ 0 w 1099127"/>
              <a:gd name="connsiteY0" fmla="*/ 0 h 3639127"/>
              <a:gd name="connsiteX1" fmla="*/ 147782 w 1099127"/>
              <a:gd name="connsiteY1" fmla="*/ 0 h 3639127"/>
              <a:gd name="connsiteX2" fmla="*/ 147782 w 1099127"/>
              <a:gd name="connsiteY2" fmla="*/ 3639127 h 3639127"/>
              <a:gd name="connsiteX3" fmla="*/ 1099127 w 1099127"/>
              <a:gd name="connsiteY3" fmla="*/ 3639127 h 3639127"/>
            </a:gdLst>
            <a:ahLst/>
            <a:cxnLst>
              <a:cxn ang="0">
                <a:pos x="connsiteX0" y="connsiteY0"/>
              </a:cxn>
              <a:cxn ang="0">
                <a:pos x="connsiteX1" y="connsiteY1"/>
              </a:cxn>
              <a:cxn ang="0">
                <a:pos x="connsiteX2" y="connsiteY2"/>
              </a:cxn>
              <a:cxn ang="0">
                <a:pos x="connsiteX3" y="connsiteY3"/>
              </a:cxn>
            </a:cxnLst>
            <a:rect l="l" t="t" r="r" b="b"/>
            <a:pathLst>
              <a:path w="1099127" h="3639127">
                <a:moveTo>
                  <a:pt x="0" y="0"/>
                </a:moveTo>
                <a:lnTo>
                  <a:pt x="147782" y="0"/>
                </a:lnTo>
                <a:lnTo>
                  <a:pt x="147782" y="3639127"/>
                </a:lnTo>
                <a:lnTo>
                  <a:pt x="1099127" y="3639127"/>
                </a:lnTo>
              </a:path>
            </a:pathLst>
          </a:custGeom>
          <a:noFill/>
          <a:ln>
            <a:solidFill>
              <a:schemeClr val="accent1">
                <a:lumMod val="60000"/>
                <a:lumOff val="40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7D4ED73-2828-EFE1-4F81-BCFA65B8445A}"/>
              </a:ext>
              <a:ext uri="{C183D7F6-B498-43B3-948B-1728B52AA6E4}">
                <adec:decorative xmlns:adec="http://schemas.microsoft.com/office/drawing/2017/decorative" val="1"/>
              </a:ext>
            </a:extLst>
          </p:cNvPr>
          <p:cNvSpPr/>
          <p:nvPr/>
        </p:nvSpPr>
        <p:spPr>
          <a:xfrm>
            <a:off x="4703434" y="2198255"/>
            <a:ext cx="2020639" cy="3315854"/>
          </a:xfrm>
          <a:custGeom>
            <a:avLst/>
            <a:gdLst>
              <a:gd name="connsiteX0" fmla="*/ 0 w 1099128"/>
              <a:gd name="connsiteY0" fmla="*/ 0 h 3315854"/>
              <a:gd name="connsiteX1" fmla="*/ 304800 w 1099128"/>
              <a:gd name="connsiteY1" fmla="*/ 0 h 3315854"/>
              <a:gd name="connsiteX2" fmla="*/ 304800 w 1099128"/>
              <a:gd name="connsiteY2" fmla="*/ 3315854 h 3315854"/>
              <a:gd name="connsiteX3" fmla="*/ 1099128 w 1099128"/>
              <a:gd name="connsiteY3" fmla="*/ 3315854 h 3315854"/>
            </a:gdLst>
            <a:ahLst/>
            <a:cxnLst>
              <a:cxn ang="0">
                <a:pos x="connsiteX0" y="connsiteY0"/>
              </a:cxn>
              <a:cxn ang="0">
                <a:pos x="connsiteX1" y="connsiteY1"/>
              </a:cxn>
              <a:cxn ang="0">
                <a:pos x="connsiteX2" y="connsiteY2"/>
              </a:cxn>
              <a:cxn ang="0">
                <a:pos x="connsiteX3" y="connsiteY3"/>
              </a:cxn>
            </a:cxnLst>
            <a:rect l="l" t="t" r="r" b="b"/>
            <a:pathLst>
              <a:path w="1099128" h="3315854">
                <a:moveTo>
                  <a:pt x="0" y="0"/>
                </a:moveTo>
                <a:lnTo>
                  <a:pt x="304800" y="0"/>
                </a:lnTo>
                <a:lnTo>
                  <a:pt x="304800" y="3315854"/>
                </a:lnTo>
                <a:lnTo>
                  <a:pt x="1099128" y="3315854"/>
                </a:lnTo>
              </a:path>
            </a:pathLst>
          </a:custGeom>
          <a:noFill/>
          <a:ln>
            <a:solidFill>
              <a:schemeClr val="accent2">
                <a:lumMod val="75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3AB64D5-0FAE-E0AB-7943-E195ADCCCC31}"/>
              </a:ext>
              <a:ext uri="{C183D7F6-B498-43B3-948B-1728B52AA6E4}">
                <adec:decorative xmlns:adec="http://schemas.microsoft.com/office/drawing/2017/decorative" val="1"/>
              </a:ext>
            </a:extLst>
          </p:cNvPr>
          <p:cNvSpPr/>
          <p:nvPr/>
        </p:nvSpPr>
        <p:spPr>
          <a:xfrm>
            <a:off x="4703434" y="2096655"/>
            <a:ext cx="2020639" cy="1145309"/>
          </a:xfrm>
          <a:custGeom>
            <a:avLst/>
            <a:gdLst>
              <a:gd name="connsiteX0" fmla="*/ 0 w 1126837"/>
              <a:gd name="connsiteY0" fmla="*/ 0 h 1145309"/>
              <a:gd name="connsiteX1" fmla="*/ 581891 w 1126837"/>
              <a:gd name="connsiteY1" fmla="*/ 0 h 1145309"/>
              <a:gd name="connsiteX2" fmla="*/ 581891 w 1126837"/>
              <a:gd name="connsiteY2" fmla="*/ 1145309 h 1145309"/>
              <a:gd name="connsiteX3" fmla="*/ 1126837 w 1126837"/>
              <a:gd name="connsiteY3" fmla="*/ 1145309 h 1145309"/>
            </a:gdLst>
            <a:ahLst/>
            <a:cxnLst>
              <a:cxn ang="0">
                <a:pos x="connsiteX0" y="connsiteY0"/>
              </a:cxn>
              <a:cxn ang="0">
                <a:pos x="connsiteX1" y="connsiteY1"/>
              </a:cxn>
              <a:cxn ang="0">
                <a:pos x="connsiteX2" y="connsiteY2"/>
              </a:cxn>
              <a:cxn ang="0">
                <a:pos x="connsiteX3" y="connsiteY3"/>
              </a:cxn>
            </a:cxnLst>
            <a:rect l="l" t="t" r="r" b="b"/>
            <a:pathLst>
              <a:path w="1126837" h="1145309">
                <a:moveTo>
                  <a:pt x="0" y="0"/>
                </a:moveTo>
                <a:lnTo>
                  <a:pt x="581891" y="0"/>
                </a:lnTo>
                <a:lnTo>
                  <a:pt x="581891" y="1145309"/>
                </a:lnTo>
                <a:lnTo>
                  <a:pt x="1126837" y="1145309"/>
                </a:lnTo>
              </a:path>
            </a:pathLst>
          </a:custGeom>
          <a:noFill/>
          <a:ln>
            <a:solidFill>
              <a:schemeClr val="accent2">
                <a:lumMod val="75000"/>
              </a:schemeClr>
            </a:solidFill>
            <a:prstDash val="sysDot"/>
            <a:headEnd type="ova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DE3F3AA-B2C2-24FC-EF27-F3AABE3AEB76}"/>
              </a:ext>
            </a:extLst>
          </p:cNvPr>
          <p:cNvSpPr txBox="1"/>
          <p:nvPr/>
        </p:nvSpPr>
        <p:spPr>
          <a:xfrm>
            <a:off x="668720" y="1850127"/>
            <a:ext cx="4649492" cy="610295"/>
          </a:xfrm>
          <a:prstGeom prst="rect">
            <a:avLst/>
          </a:prstGeom>
          <a:noFill/>
        </p:spPr>
        <p:txBody>
          <a:bodyPr wrap="square" rtlCol="0">
            <a:spAutoFit/>
          </a:bodyPr>
          <a:lstStyle/>
          <a:p>
            <a:pPr marR="0" lvl="3">
              <a:lnSpc>
                <a:spcPct val="107000"/>
              </a:lnSpc>
              <a:spcBef>
                <a:spcPts val="0"/>
              </a:spcBef>
              <a:spcAft>
                <a:spcPts val="0"/>
              </a:spcAft>
            </a:pPr>
            <a:r>
              <a:rPr lang="en-US" sz="1600" b="1">
                <a:solidFill>
                  <a:schemeClr val="bg1"/>
                </a:solidFill>
                <a:effectLst/>
                <a:latin typeface="+mj-lt"/>
                <a:ea typeface="Calibri" panose="020F0502020204030204" pitchFamily="34" charset="0"/>
                <a:cs typeface="Times New Roman" panose="02020603050405020304" pitchFamily="18" charset="0"/>
              </a:rPr>
              <a:t>Welcoming, Inclusive, Safe, Supportive Environment</a:t>
            </a:r>
            <a:endParaRPr lang="en-US" sz="1600">
              <a:solidFill>
                <a:schemeClr val="bg1"/>
              </a:solidFill>
              <a:effectLst/>
              <a:latin typeface="+mj-lt"/>
              <a:ea typeface="Calibri" panose="020F0502020204030204" pitchFamily="34" charset="0"/>
              <a:cs typeface="Times New Roman" panose="02020603050405020304" pitchFamily="18" charset="0"/>
            </a:endParaRPr>
          </a:p>
        </p:txBody>
      </p:sp>
      <p:pic>
        <p:nvPicPr>
          <p:cNvPr id="33" name="Graphic 32" descr="Handshake with solid fill">
            <a:extLst>
              <a:ext uri="{FF2B5EF4-FFF2-40B4-BE49-F238E27FC236}">
                <a16:creationId xmlns:a16="http://schemas.microsoft.com/office/drawing/2014/main" id="{6A392B84-F517-CE7C-7070-EAD52B70A3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5194" y="1686503"/>
            <a:ext cx="914400" cy="914400"/>
          </a:xfrm>
          <a:prstGeom prst="rect">
            <a:avLst/>
          </a:prstGeom>
        </p:spPr>
      </p:pic>
      <p:sp>
        <p:nvSpPr>
          <p:cNvPr id="39" name="TextBox 38">
            <a:extLst>
              <a:ext uri="{FF2B5EF4-FFF2-40B4-BE49-F238E27FC236}">
                <a16:creationId xmlns:a16="http://schemas.microsoft.com/office/drawing/2014/main" id="{22B04D97-B438-8E0C-8389-7625B26ACD85}"/>
              </a:ext>
            </a:extLst>
          </p:cNvPr>
          <p:cNvSpPr txBox="1"/>
          <p:nvPr/>
        </p:nvSpPr>
        <p:spPr>
          <a:xfrm>
            <a:off x="668719" y="3428072"/>
            <a:ext cx="3740549" cy="610295"/>
          </a:xfrm>
          <a:prstGeom prst="rect">
            <a:avLst/>
          </a:prstGeom>
          <a:noFill/>
        </p:spPr>
        <p:txBody>
          <a:bodyPr wrap="square" rtlCol="0">
            <a:spAutoFit/>
          </a:bodyPr>
          <a:lstStyle/>
          <a:p>
            <a:pPr marR="0" lvl="3">
              <a:lnSpc>
                <a:spcPct val="107000"/>
              </a:lnSpc>
              <a:spcBef>
                <a:spcPts val="0"/>
              </a:spcBef>
              <a:spcAft>
                <a:spcPts val="0"/>
              </a:spcAft>
            </a:pPr>
            <a:r>
              <a:rPr lang="en-US" sz="1600" b="1" dirty="0">
                <a:solidFill>
                  <a:schemeClr val="bg1"/>
                </a:solidFill>
                <a:effectLst/>
                <a:latin typeface="+mj-lt"/>
                <a:ea typeface="Calibri" panose="020F0502020204030204" pitchFamily="34" charset="0"/>
                <a:cs typeface="Times New Roman" panose="02020603050405020304" pitchFamily="18" charset="0"/>
              </a:rPr>
              <a:t>Rigorous and Relevant Teaching &amp; Learning</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218713E0-2573-4C7F-086D-434519C362E0}"/>
              </a:ext>
            </a:extLst>
          </p:cNvPr>
          <p:cNvSpPr txBox="1"/>
          <p:nvPr/>
        </p:nvSpPr>
        <p:spPr>
          <a:xfrm>
            <a:off x="668720" y="4942459"/>
            <a:ext cx="4649492" cy="610295"/>
          </a:xfrm>
          <a:prstGeom prst="rect">
            <a:avLst/>
          </a:prstGeom>
          <a:noFill/>
        </p:spPr>
        <p:txBody>
          <a:bodyPr wrap="square" rtlCol="0">
            <a:spAutoFit/>
          </a:bodyPr>
          <a:lstStyle/>
          <a:p>
            <a:pPr marR="0" lvl="3">
              <a:lnSpc>
                <a:spcPct val="107000"/>
              </a:lnSpc>
              <a:spcBef>
                <a:spcPts val="0"/>
              </a:spcBef>
              <a:spcAft>
                <a:spcPts val="0"/>
              </a:spcAft>
            </a:pPr>
            <a:r>
              <a:rPr lang="en-US" sz="1600" b="1">
                <a:solidFill>
                  <a:schemeClr val="bg1"/>
                </a:solidFill>
                <a:effectLst/>
                <a:latin typeface="+mj-lt"/>
                <a:ea typeface="Calibri" panose="020F0502020204030204" pitchFamily="34" charset="0"/>
                <a:cs typeface="Times New Roman" panose="02020603050405020304" pitchFamily="18" charset="0"/>
              </a:rPr>
              <a:t>Clear, Easily Accessible Information</a:t>
            </a:r>
            <a:endParaRPr lang="en-US" sz="1600">
              <a:solidFill>
                <a:schemeClr val="bg1"/>
              </a:solidFill>
              <a:effectLst/>
              <a:latin typeface="+mj-lt"/>
              <a:ea typeface="Calibri" panose="020F0502020204030204" pitchFamily="34" charset="0"/>
              <a:cs typeface="Times New Roman" panose="02020603050405020304" pitchFamily="18" charset="0"/>
            </a:endParaRPr>
          </a:p>
        </p:txBody>
      </p:sp>
      <p:pic>
        <p:nvPicPr>
          <p:cNvPr id="48" name="Graphic 47" descr="Newspaper with solid fill">
            <a:extLst>
              <a:ext uri="{FF2B5EF4-FFF2-40B4-BE49-F238E27FC236}">
                <a16:creationId xmlns:a16="http://schemas.microsoft.com/office/drawing/2014/main" id="{191A5835-1CFD-B496-6C16-7915E1AF23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194" y="3397108"/>
            <a:ext cx="685066" cy="685066"/>
          </a:xfrm>
          <a:prstGeom prst="rect">
            <a:avLst/>
          </a:prstGeom>
        </p:spPr>
      </p:pic>
      <p:pic>
        <p:nvPicPr>
          <p:cNvPr id="49" name="Graphic 48" descr="Bullseye with solid fill">
            <a:extLst>
              <a:ext uri="{FF2B5EF4-FFF2-40B4-BE49-F238E27FC236}">
                <a16:creationId xmlns:a16="http://schemas.microsoft.com/office/drawing/2014/main" id="{97B4D57D-EDE6-118E-7317-F2F30F2B8E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1607" y="4930720"/>
            <a:ext cx="661574" cy="661574"/>
          </a:xfrm>
          <a:prstGeom prst="rect">
            <a:avLst/>
          </a:prstGeom>
        </p:spPr>
      </p:pic>
    </p:spTree>
    <p:extLst>
      <p:ext uri="{BB962C8B-B14F-4D97-AF65-F5344CB8AC3E}">
        <p14:creationId xmlns:p14="http://schemas.microsoft.com/office/powerpoint/2010/main" val="509381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D8E005-49B6-1279-8401-6ECAB86D1A26}"/>
              </a:ext>
            </a:extLst>
          </p:cNvPr>
          <p:cNvSpPr/>
          <p:nvPr/>
        </p:nvSpPr>
        <p:spPr>
          <a:xfrm>
            <a:off x="1849272" y="1843773"/>
            <a:ext cx="8293434" cy="3632405"/>
          </a:xfrm>
          <a:prstGeom prst="rect">
            <a:avLst/>
          </a:prstGeom>
          <a:gradFill flip="none" rotWithShape="1">
            <a:gsLst>
              <a:gs pos="42000">
                <a:srgbClr val="D36F59"/>
              </a:gs>
              <a:gs pos="24000">
                <a:srgbClr val="886977"/>
              </a:gs>
              <a:gs pos="7000">
                <a:srgbClr val="216182"/>
              </a:gs>
              <a:gs pos="100000">
                <a:sysClr val="window" lastClr="FFFFFF">
                  <a:alpha val="0"/>
                </a:sysClr>
              </a:gs>
            </a:gsLst>
            <a:lin ang="5400000" scaled="1"/>
            <a:tileRect/>
          </a:gradFill>
          <a:ln>
            <a:solidFill>
              <a:srgbClr val="236182"/>
            </a:solid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ctr">
              <a:spcBef>
                <a:spcPts val="1200"/>
              </a:spcBef>
              <a:buClr>
                <a:prstClr val="black"/>
              </a:buClr>
              <a:buSzPts val="2800"/>
            </a:pPr>
            <a:r>
              <a:rPr lang="en-US" sz="2500" b="1" dirty="0">
                <a:solidFill>
                  <a:prstClr val="white"/>
                </a:solidFill>
                <a:latin typeface="Century Gothic" panose="020B0502020202020204" pitchFamily="34" charset="0"/>
                <a:ea typeface="+mj-ea"/>
                <a:cs typeface="Arial"/>
              </a:rPr>
              <a:t>CONDITIONS FOR SUCCESS</a:t>
            </a: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dirty="0">
              <a:solidFill>
                <a:prstClr val="white"/>
              </a:solidFill>
              <a:latin typeface="Century Gothic" panose="020B0502020202020204" pitchFamily="34" charset="0"/>
              <a:ea typeface="+mj-ea"/>
              <a:cs typeface="Arial"/>
            </a:endParaRPr>
          </a:p>
        </p:txBody>
      </p:sp>
      <p:sp>
        <p:nvSpPr>
          <p:cNvPr id="15" name="Rectangle 14">
            <a:extLst>
              <a:ext uri="{FF2B5EF4-FFF2-40B4-BE49-F238E27FC236}">
                <a16:creationId xmlns:a16="http://schemas.microsoft.com/office/drawing/2014/main" id="{38A76C45-6A5C-5073-20A5-51AF22C53D1E}"/>
              </a:ext>
              <a:ext uri="{C183D7F6-B498-43B3-948B-1728B52AA6E4}">
                <adec:decorative xmlns:adec="http://schemas.microsoft.com/office/drawing/2017/decorative" val="1"/>
              </a:ext>
            </a:extLst>
          </p:cNvPr>
          <p:cNvSpPr/>
          <p:nvPr/>
        </p:nvSpPr>
        <p:spPr>
          <a:xfrm>
            <a:off x="2419927" y="2724503"/>
            <a:ext cx="1931238" cy="227742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D87D94-0263-A128-539B-65FE8EA44911}"/>
              </a:ext>
              <a:ext uri="{C183D7F6-B498-43B3-948B-1728B52AA6E4}">
                <adec:decorative xmlns:adec="http://schemas.microsoft.com/office/drawing/2017/decorative" val="1"/>
              </a:ext>
            </a:extLst>
          </p:cNvPr>
          <p:cNvSpPr/>
          <p:nvPr/>
        </p:nvSpPr>
        <p:spPr>
          <a:xfrm>
            <a:off x="5003238" y="2724503"/>
            <a:ext cx="1931238" cy="227742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E726C4-A3B3-B863-D470-8B55354DD943}"/>
              </a:ext>
              <a:ext uri="{C183D7F6-B498-43B3-948B-1728B52AA6E4}">
                <adec:decorative xmlns:adec="http://schemas.microsoft.com/office/drawing/2017/decorative" val="1"/>
              </a:ext>
            </a:extLst>
          </p:cNvPr>
          <p:cNvSpPr/>
          <p:nvPr/>
        </p:nvSpPr>
        <p:spPr>
          <a:xfrm>
            <a:off x="7586549" y="2724503"/>
            <a:ext cx="1931238" cy="2277421"/>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2035 Planning Framework</a:t>
            </a:r>
          </a:p>
        </p:txBody>
      </p:sp>
      <p:sp>
        <p:nvSpPr>
          <p:cNvPr id="11" name="TextBox 10">
            <a:extLst>
              <a:ext uri="{FF2B5EF4-FFF2-40B4-BE49-F238E27FC236}">
                <a16:creationId xmlns:a16="http://schemas.microsoft.com/office/drawing/2014/main" id="{2EFEDF1C-C41B-1617-C3AC-81403C453C47}"/>
              </a:ext>
            </a:extLst>
          </p:cNvPr>
          <p:cNvSpPr txBox="1"/>
          <p:nvPr/>
        </p:nvSpPr>
        <p:spPr>
          <a:xfrm>
            <a:off x="4351165" y="1320553"/>
            <a:ext cx="3235384" cy="523220"/>
          </a:xfrm>
          <a:prstGeom prst="rect">
            <a:avLst/>
          </a:prstGeom>
          <a:noFill/>
        </p:spPr>
        <p:txBody>
          <a:bodyPr wrap="square" rtlCol="0">
            <a:spAutoFit/>
          </a:bodyPr>
          <a:lstStyle/>
          <a:p>
            <a:pPr algn="ctr"/>
            <a:r>
              <a:rPr lang="en-US" sz="2800" b="1">
                <a:solidFill>
                  <a:srgbClr val="216182"/>
                </a:solidFill>
              </a:rPr>
              <a:t>Mt. SAC MISSION</a:t>
            </a:r>
          </a:p>
        </p:txBody>
      </p:sp>
      <p:sp>
        <p:nvSpPr>
          <p:cNvPr id="12" name="TextBox 11">
            <a:extLst>
              <a:ext uri="{FF2B5EF4-FFF2-40B4-BE49-F238E27FC236}">
                <a16:creationId xmlns:a16="http://schemas.microsoft.com/office/drawing/2014/main" id="{E1A0A77D-B2EB-8602-E2DF-23BDCD07E1EB}"/>
              </a:ext>
            </a:extLst>
          </p:cNvPr>
          <p:cNvSpPr txBox="1"/>
          <p:nvPr/>
        </p:nvSpPr>
        <p:spPr>
          <a:xfrm rot="16200000">
            <a:off x="436167" y="3398364"/>
            <a:ext cx="2185481" cy="523220"/>
          </a:xfrm>
          <a:prstGeom prst="rect">
            <a:avLst/>
          </a:prstGeom>
          <a:noFill/>
        </p:spPr>
        <p:txBody>
          <a:bodyPr wrap="square" rtlCol="0">
            <a:spAutoFit/>
          </a:bodyPr>
          <a:lstStyle/>
          <a:p>
            <a:pPr algn="ctr"/>
            <a:r>
              <a:rPr lang="en-US" sz="2800" b="1">
                <a:solidFill>
                  <a:srgbClr val="216182"/>
                </a:solidFill>
              </a:rPr>
              <a:t>VISION 2030</a:t>
            </a:r>
          </a:p>
        </p:txBody>
      </p:sp>
      <p:sp>
        <p:nvSpPr>
          <p:cNvPr id="7" name="TextBox 6">
            <a:extLst>
              <a:ext uri="{FF2B5EF4-FFF2-40B4-BE49-F238E27FC236}">
                <a16:creationId xmlns:a16="http://schemas.microsoft.com/office/drawing/2014/main" id="{FA10EE69-C351-894E-59F7-93C38B40718F}"/>
              </a:ext>
            </a:extLst>
          </p:cNvPr>
          <p:cNvSpPr txBox="1"/>
          <p:nvPr/>
        </p:nvSpPr>
        <p:spPr>
          <a:xfrm>
            <a:off x="999846" y="3678710"/>
            <a:ext cx="3378473" cy="1137234"/>
          </a:xfrm>
          <a:prstGeom prst="rect">
            <a:avLst/>
          </a:prstGeom>
          <a:noFill/>
        </p:spPr>
        <p:txBody>
          <a:bodyPr wrap="square" rtlCol="0">
            <a:spAutoFit/>
          </a:bodyPr>
          <a:lstStyle/>
          <a:p>
            <a:pPr marR="0" lvl="3" algn="ctr">
              <a:lnSpc>
                <a:spcPct val="107000"/>
              </a:lnSpc>
              <a:spcBef>
                <a:spcPts val="0"/>
              </a:spcBef>
              <a:spcAft>
                <a:spcPts val="0"/>
              </a:spcAft>
            </a:pPr>
            <a:r>
              <a:rPr lang="en-US" sz="1600" b="1" dirty="0">
                <a:solidFill>
                  <a:schemeClr val="bg1"/>
                </a:solidFill>
                <a:effectLst/>
                <a:latin typeface="+mj-lt"/>
                <a:ea typeface="Calibri" panose="020F0502020204030204" pitchFamily="34" charset="0"/>
                <a:cs typeface="Times New Roman" panose="02020603050405020304" pitchFamily="18" charset="0"/>
              </a:rPr>
              <a:t>Welcoming, Inclusive, Safe, Supportive Environment</a:t>
            </a:r>
            <a:endParaRPr lang="en-US" sz="1600" dirty="0">
              <a:solidFill>
                <a:schemeClr val="bg1"/>
              </a:solidFill>
              <a:effectLst/>
              <a:latin typeface="+mj-lt"/>
              <a:ea typeface="Calibri" panose="020F0502020204030204" pitchFamily="34" charset="0"/>
              <a:cs typeface="Times New Roman" panose="02020603050405020304" pitchFamily="18" charset="0"/>
            </a:endParaRPr>
          </a:p>
        </p:txBody>
      </p:sp>
      <p:pic>
        <p:nvPicPr>
          <p:cNvPr id="8" name="Graphic 7" descr="Handshake with solid fill">
            <a:extLst>
              <a:ext uri="{FF2B5EF4-FFF2-40B4-BE49-F238E27FC236}">
                <a16:creationId xmlns:a16="http://schemas.microsoft.com/office/drawing/2014/main" id="{8C05DD8F-A053-8308-DB83-6B25BF1D01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8346" y="2736807"/>
            <a:ext cx="914400" cy="914400"/>
          </a:xfrm>
          <a:prstGeom prst="rect">
            <a:avLst/>
          </a:prstGeom>
        </p:spPr>
      </p:pic>
      <p:sp>
        <p:nvSpPr>
          <p:cNvPr id="9" name="TextBox 8">
            <a:extLst>
              <a:ext uri="{FF2B5EF4-FFF2-40B4-BE49-F238E27FC236}">
                <a16:creationId xmlns:a16="http://schemas.microsoft.com/office/drawing/2014/main" id="{6E554B64-9CD5-CE34-8CA9-9911D71ADD9F}"/>
              </a:ext>
            </a:extLst>
          </p:cNvPr>
          <p:cNvSpPr txBox="1"/>
          <p:nvPr/>
        </p:nvSpPr>
        <p:spPr>
          <a:xfrm>
            <a:off x="3918377" y="3699617"/>
            <a:ext cx="2758930" cy="1137234"/>
          </a:xfrm>
          <a:prstGeom prst="rect">
            <a:avLst/>
          </a:prstGeom>
          <a:noFill/>
        </p:spPr>
        <p:txBody>
          <a:bodyPr wrap="square" rtlCol="0">
            <a:spAutoFit/>
          </a:bodyPr>
          <a:lstStyle/>
          <a:p>
            <a:pPr marR="0" lvl="3" algn="ctr">
              <a:lnSpc>
                <a:spcPct val="107000"/>
              </a:lnSpc>
              <a:spcBef>
                <a:spcPts val="0"/>
              </a:spcBef>
              <a:spcAft>
                <a:spcPts val="0"/>
              </a:spcAft>
            </a:pPr>
            <a:r>
              <a:rPr lang="en-US" sz="1600" b="1" dirty="0">
                <a:solidFill>
                  <a:schemeClr val="bg1"/>
                </a:solidFill>
                <a:effectLst/>
                <a:latin typeface="+mj-lt"/>
                <a:ea typeface="Calibri" panose="020F0502020204030204" pitchFamily="34" charset="0"/>
                <a:cs typeface="Times New Roman" panose="02020603050405020304" pitchFamily="18" charset="0"/>
              </a:rPr>
              <a:t>Rigorous and Relevant Teaching &amp; </a:t>
            </a:r>
            <a:r>
              <a:rPr lang="en-US" sz="1600" b="1" dirty="0">
                <a:solidFill>
                  <a:schemeClr val="bg1"/>
                </a:solidFill>
                <a:latin typeface="+mj-lt"/>
                <a:ea typeface="Calibri" panose="020F0502020204030204" pitchFamily="34" charset="0"/>
                <a:cs typeface="Times New Roman" panose="02020603050405020304" pitchFamily="18" charset="0"/>
              </a:rPr>
              <a:t> </a:t>
            </a:r>
            <a:r>
              <a:rPr lang="en-US" sz="1600" b="1" dirty="0">
                <a:solidFill>
                  <a:schemeClr val="bg1"/>
                </a:solidFill>
                <a:effectLst/>
                <a:latin typeface="+mj-lt"/>
                <a:ea typeface="Calibri" panose="020F0502020204030204" pitchFamily="34" charset="0"/>
                <a:cs typeface="Times New Roman" panose="02020603050405020304" pitchFamily="18" charset="0"/>
              </a:rPr>
              <a:t>Learning</a:t>
            </a:r>
          </a:p>
        </p:txBody>
      </p:sp>
      <p:sp>
        <p:nvSpPr>
          <p:cNvPr id="10" name="TextBox 9">
            <a:extLst>
              <a:ext uri="{FF2B5EF4-FFF2-40B4-BE49-F238E27FC236}">
                <a16:creationId xmlns:a16="http://schemas.microsoft.com/office/drawing/2014/main" id="{675733FA-4362-A50A-4B6F-50F2F29217D1}"/>
              </a:ext>
            </a:extLst>
          </p:cNvPr>
          <p:cNvSpPr txBox="1"/>
          <p:nvPr/>
        </p:nvSpPr>
        <p:spPr>
          <a:xfrm>
            <a:off x="6139314" y="3699617"/>
            <a:ext cx="3378473" cy="873765"/>
          </a:xfrm>
          <a:prstGeom prst="rect">
            <a:avLst/>
          </a:prstGeom>
          <a:noFill/>
        </p:spPr>
        <p:txBody>
          <a:bodyPr wrap="square" rtlCol="0">
            <a:spAutoFit/>
          </a:bodyPr>
          <a:lstStyle/>
          <a:p>
            <a:pPr marR="0" lvl="3" algn="ctr">
              <a:lnSpc>
                <a:spcPct val="107000"/>
              </a:lnSpc>
              <a:spcBef>
                <a:spcPts val="0"/>
              </a:spcBef>
              <a:spcAft>
                <a:spcPts val="0"/>
              </a:spcAft>
            </a:pPr>
            <a:r>
              <a:rPr lang="en-US" sz="1600" b="1" dirty="0">
                <a:solidFill>
                  <a:schemeClr val="bg1"/>
                </a:solidFill>
                <a:effectLst/>
                <a:latin typeface="+mj-lt"/>
                <a:ea typeface="Calibri" panose="020F0502020204030204" pitchFamily="34" charset="0"/>
                <a:cs typeface="Times New Roman" panose="02020603050405020304" pitchFamily="18" charset="0"/>
              </a:rPr>
              <a:t>Clear, Easily-Accessible Information</a:t>
            </a:r>
          </a:p>
        </p:txBody>
      </p:sp>
      <p:pic>
        <p:nvPicPr>
          <p:cNvPr id="14" name="Graphic 13" descr="Newspaper with solid fill">
            <a:extLst>
              <a:ext uri="{FF2B5EF4-FFF2-40B4-BE49-F238E27FC236}">
                <a16:creationId xmlns:a16="http://schemas.microsoft.com/office/drawing/2014/main" id="{EC3C1A74-590E-5628-E753-2EA073C3FF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3456" y="2882830"/>
            <a:ext cx="685066" cy="685066"/>
          </a:xfrm>
          <a:prstGeom prst="rect">
            <a:avLst/>
          </a:prstGeom>
        </p:spPr>
      </p:pic>
      <p:pic>
        <p:nvPicPr>
          <p:cNvPr id="19" name="Graphic 18" descr="Bullseye with solid fill">
            <a:extLst>
              <a:ext uri="{FF2B5EF4-FFF2-40B4-BE49-F238E27FC236}">
                <a16:creationId xmlns:a16="http://schemas.microsoft.com/office/drawing/2014/main" id="{F8514738-B358-4582-E30B-28EC1AAE9D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5756" y="2863220"/>
            <a:ext cx="661574" cy="661574"/>
          </a:xfrm>
          <a:prstGeom prst="rect">
            <a:avLst/>
          </a:prstGeom>
        </p:spPr>
      </p:pic>
    </p:spTree>
    <p:extLst>
      <p:ext uri="{BB962C8B-B14F-4D97-AF65-F5344CB8AC3E}">
        <p14:creationId xmlns:p14="http://schemas.microsoft.com/office/powerpoint/2010/main" val="44355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8412E-6ACA-611A-3E40-42C68969D641}"/>
            </a:ext>
          </a:extLst>
        </p:cNvPr>
        <p:cNvGrpSpPr/>
        <p:nvPr/>
      </p:nvGrpSpPr>
      <p:grpSpPr>
        <a:xfrm>
          <a:off x="0" y="0"/>
          <a:ext cx="0" cy="0"/>
          <a:chOff x="0" y="0"/>
          <a:chExt cx="0" cy="0"/>
        </a:xfrm>
      </p:grpSpPr>
      <p:pic>
        <p:nvPicPr>
          <p:cNvPr id="2" name="Picture 1" descr="Mt. SAC 2035 logo">
            <a:extLst>
              <a:ext uri="{FF2B5EF4-FFF2-40B4-BE49-F238E27FC236}">
                <a16:creationId xmlns:a16="http://schemas.microsoft.com/office/drawing/2014/main" id="{995C5384-9AC6-317E-1EBC-085C0DC3610B}"/>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BAF0C4BD-BAB8-8E1B-F224-0A152436D073}"/>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DD7D105B-05BD-D647-0DA0-3A93844D09F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2035 Planning Framework</a:t>
            </a:r>
          </a:p>
        </p:txBody>
      </p:sp>
      <p:sp>
        <p:nvSpPr>
          <p:cNvPr id="6" name="Rectangle 5">
            <a:extLst>
              <a:ext uri="{FF2B5EF4-FFF2-40B4-BE49-F238E27FC236}">
                <a16:creationId xmlns:a16="http://schemas.microsoft.com/office/drawing/2014/main" id="{52D8E005-49B6-1279-8401-6ECAB86D1A26}"/>
              </a:ext>
            </a:extLst>
          </p:cNvPr>
          <p:cNvSpPr/>
          <p:nvPr/>
        </p:nvSpPr>
        <p:spPr>
          <a:xfrm>
            <a:off x="1849272" y="1843773"/>
            <a:ext cx="8293434" cy="3632405"/>
          </a:xfrm>
          <a:prstGeom prst="rect">
            <a:avLst/>
          </a:prstGeom>
          <a:gradFill flip="none" rotWithShape="1">
            <a:gsLst>
              <a:gs pos="42000">
                <a:srgbClr val="D36F59"/>
              </a:gs>
              <a:gs pos="24000">
                <a:srgbClr val="886977"/>
              </a:gs>
              <a:gs pos="7000">
                <a:srgbClr val="216182"/>
              </a:gs>
              <a:gs pos="100000">
                <a:sysClr val="window" lastClr="FFFFFF">
                  <a:alpha val="0"/>
                </a:sysClr>
              </a:gs>
            </a:gsLst>
            <a:lin ang="5400000" scaled="1"/>
            <a:tileRect/>
          </a:gradFill>
          <a:ln>
            <a:solidFill>
              <a:srgbClr val="236182"/>
            </a:solid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ctr">
              <a:spcBef>
                <a:spcPts val="1200"/>
              </a:spcBef>
              <a:buClr>
                <a:prstClr val="black"/>
              </a:buClr>
              <a:buSzPts val="2800"/>
            </a:pPr>
            <a:r>
              <a:rPr lang="en-US" sz="2500" b="1">
                <a:solidFill>
                  <a:prstClr val="white"/>
                </a:solidFill>
                <a:latin typeface="Century Gothic" panose="020B0502020202020204" pitchFamily="34" charset="0"/>
                <a:ea typeface="+mj-ea"/>
                <a:cs typeface="Arial"/>
              </a:rPr>
              <a:t>CONDITIONS FOR SUCCESS</a:t>
            </a: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a:p>
            <a:pPr marL="85725">
              <a:spcBef>
                <a:spcPts val="605"/>
              </a:spcBef>
              <a:buClr>
                <a:prstClr val="black"/>
              </a:buClr>
              <a:buSzPts val="2800"/>
            </a:pPr>
            <a:endParaRPr lang="en-US" sz="2300" b="1">
              <a:solidFill>
                <a:prstClr val="white"/>
              </a:solidFill>
              <a:latin typeface="Century Gothic" panose="020B0502020202020204" pitchFamily="34" charset="0"/>
              <a:ea typeface="+mj-ea"/>
              <a:cs typeface="Arial"/>
            </a:endParaRPr>
          </a:p>
        </p:txBody>
      </p:sp>
      <p:sp>
        <p:nvSpPr>
          <p:cNvPr id="7" name="Rectangle 6">
            <a:extLst>
              <a:ext uri="{FF2B5EF4-FFF2-40B4-BE49-F238E27FC236}">
                <a16:creationId xmlns:a16="http://schemas.microsoft.com/office/drawing/2014/main" id="{4DFD8EE3-14BE-DE2A-B9AA-938F7979AC85}"/>
              </a:ext>
            </a:extLst>
          </p:cNvPr>
          <p:cNvSpPr/>
          <p:nvPr/>
        </p:nvSpPr>
        <p:spPr>
          <a:xfrm>
            <a:off x="2219135" y="2894764"/>
            <a:ext cx="7499445" cy="954535"/>
          </a:xfrm>
          <a:prstGeom prst="rec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200" b="1"/>
          </a:p>
          <a:p>
            <a:pPr algn="ctr">
              <a:spcBef>
                <a:spcPts val="600"/>
              </a:spcBef>
            </a:pPr>
            <a:r>
              <a:rPr lang="en-US" sz="3000" b="1">
                <a:solidFill>
                  <a:schemeClr val="bg1"/>
                </a:solidFill>
              </a:rPr>
              <a:t>INSTITUTIONAL GOALS + COMMITMENTS</a:t>
            </a:r>
          </a:p>
          <a:p>
            <a:pPr algn="ctr">
              <a:spcBef>
                <a:spcPts val="600"/>
              </a:spcBef>
            </a:pPr>
            <a:r>
              <a:rPr lang="en-US" b="1">
                <a:solidFill>
                  <a:schemeClr val="bg1"/>
                </a:solidFill>
              </a:rPr>
              <a:t>ACCOMPLISHED THROUGH PLANS AND RESOURCE ALLOCATION</a:t>
            </a:r>
          </a:p>
          <a:p>
            <a:pPr algn="ctr"/>
            <a:endParaRPr lang="en-US" b="1"/>
          </a:p>
        </p:txBody>
      </p:sp>
      <p:sp>
        <p:nvSpPr>
          <p:cNvPr id="3" name="TextBox 2">
            <a:extLst>
              <a:ext uri="{FF2B5EF4-FFF2-40B4-BE49-F238E27FC236}">
                <a16:creationId xmlns:a16="http://schemas.microsoft.com/office/drawing/2014/main" id="{645DF6C8-0847-4374-B761-57E105698FC6}"/>
              </a:ext>
            </a:extLst>
          </p:cNvPr>
          <p:cNvSpPr txBox="1"/>
          <p:nvPr/>
        </p:nvSpPr>
        <p:spPr>
          <a:xfrm>
            <a:off x="4351165" y="1320553"/>
            <a:ext cx="3235384" cy="523220"/>
          </a:xfrm>
          <a:prstGeom prst="rect">
            <a:avLst/>
          </a:prstGeom>
          <a:noFill/>
        </p:spPr>
        <p:txBody>
          <a:bodyPr wrap="square" rtlCol="0">
            <a:spAutoFit/>
          </a:bodyPr>
          <a:lstStyle/>
          <a:p>
            <a:pPr algn="ctr"/>
            <a:r>
              <a:rPr lang="en-US" sz="2800" b="1" dirty="0">
                <a:solidFill>
                  <a:srgbClr val="216182"/>
                </a:solidFill>
              </a:rPr>
              <a:t>Mt. SAC MISSION</a:t>
            </a:r>
          </a:p>
        </p:txBody>
      </p:sp>
      <p:sp>
        <p:nvSpPr>
          <p:cNvPr id="10" name="TextBox 9">
            <a:extLst>
              <a:ext uri="{FF2B5EF4-FFF2-40B4-BE49-F238E27FC236}">
                <a16:creationId xmlns:a16="http://schemas.microsoft.com/office/drawing/2014/main" id="{A1189C6E-F713-7DC2-D44B-B65DB203C442}"/>
              </a:ext>
            </a:extLst>
          </p:cNvPr>
          <p:cNvSpPr txBox="1"/>
          <p:nvPr/>
        </p:nvSpPr>
        <p:spPr>
          <a:xfrm rot="16200000">
            <a:off x="436167" y="3398364"/>
            <a:ext cx="2185481" cy="523220"/>
          </a:xfrm>
          <a:prstGeom prst="rect">
            <a:avLst/>
          </a:prstGeom>
          <a:noFill/>
        </p:spPr>
        <p:txBody>
          <a:bodyPr wrap="square" rtlCol="0">
            <a:spAutoFit/>
          </a:bodyPr>
          <a:lstStyle/>
          <a:p>
            <a:pPr algn="ctr"/>
            <a:r>
              <a:rPr lang="en-US" sz="2800" b="1">
                <a:solidFill>
                  <a:srgbClr val="216182"/>
                </a:solidFill>
              </a:rPr>
              <a:t>VISION 2030</a:t>
            </a:r>
          </a:p>
        </p:txBody>
      </p:sp>
    </p:spTree>
    <p:extLst>
      <p:ext uri="{BB962C8B-B14F-4D97-AF65-F5344CB8AC3E}">
        <p14:creationId xmlns:p14="http://schemas.microsoft.com/office/powerpoint/2010/main" val="1836431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11008-92A3-A4B5-8A26-C0AE3CD053E3}"/>
            </a:ext>
          </a:extLst>
        </p:cNvPr>
        <p:cNvGrpSpPr/>
        <p:nvPr/>
      </p:nvGrpSpPr>
      <p:grpSpPr>
        <a:xfrm>
          <a:off x="0" y="0"/>
          <a:ext cx="0" cy="0"/>
          <a:chOff x="0" y="0"/>
          <a:chExt cx="0" cy="0"/>
        </a:xfrm>
      </p:grpSpPr>
      <p:pic>
        <p:nvPicPr>
          <p:cNvPr id="8" name="Picture 7" descr="Mt. SAC 2035 logo">
            <a:extLst>
              <a:ext uri="{FF2B5EF4-FFF2-40B4-BE49-F238E27FC236}">
                <a16:creationId xmlns:a16="http://schemas.microsoft.com/office/drawing/2014/main" id="{271FB987-E009-8ADE-C522-BF79E89D5E86}"/>
              </a:ext>
            </a:extLst>
          </p:cNvPr>
          <p:cNvPicPr>
            <a:picLocks noChangeAspect="1"/>
          </p:cNvPicPr>
          <p:nvPr/>
        </p:nvPicPr>
        <p:blipFill>
          <a:blip r:embed="rId3"/>
          <a:stretch>
            <a:fillRect/>
          </a:stretch>
        </p:blipFill>
        <p:spPr>
          <a:xfrm>
            <a:off x="11224104" y="202916"/>
            <a:ext cx="777920" cy="508473"/>
          </a:xfrm>
          <a:prstGeom prst="rect">
            <a:avLst/>
          </a:prstGeom>
        </p:spPr>
      </p:pic>
      <p:sp>
        <p:nvSpPr>
          <p:cNvPr id="9" name="Rectangle 8">
            <a:extLst>
              <a:ext uri="{FF2B5EF4-FFF2-40B4-BE49-F238E27FC236}">
                <a16:creationId xmlns:a16="http://schemas.microsoft.com/office/drawing/2014/main" id="{E6D934BD-BBCD-64C5-22BF-89504990EF7A}"/>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10" name="object 2">
            <a:extLst>
              <a:ext uri="{FF2B5EF4-FFF2-40B4-BE49-F238E27FC236}">
                <a16:creationId xmlns:a16="http://schemas.microsoft.com/office/drawing/2014/main" id="{A7DE670D-0274-59A3-E2FB-5BC104402296}"/>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2035: Norming Planning Terminology</a:t>
            </a:r>
          </a:p>
        </p:txBody>
      </p:sp>
      <p:graphicFrame>
        <p:nvGraphicFramePr>
          <p:cNvPr id="14" name="Content Placeholder 11" descr="Goal: A broad, general statement of intended outcomes or results. &#10;(SCUP Integrated Planning Glossary)&#10;Commitment: an agreement or pledge to do something in the future; something pledged; the state or an instance of being obligated&#10;(Merriam Websters)&#10;">
            <a:extLst>
              <a:ext uri="{FF2B5EF4-FFF2-40B4-BE49-F238E27FC236}">
                <a16:creationId xmlns:a16="http://schemas.microsoft.com/office/drawing/2014/main" id="{3F67F8FC-6608-7677-D4A0-E0481E7F39C0}"/>
              </a:ext>
            </a:extLst>
          </p:cNvPr>
          <p:cNvGraphicFramePr>
            <a:graphicFrameLocks noGrp="1"/>
          </p:cNvGraphicFramePr>
          <p:nvPr>
            <p:ph idx="1"/>
            <p:extLst>
              <p:ext uri="{D42A27DB-BD31-4B8C-83A1-F6EECF244321}">
                <p14:modId xmlns:p14="http://schemas.microsoft.com/office/powerpoint/2010/main" val="2099591162"/>
              </p:ext>
            </p:extLst>
          </p:nvPr>
        </p:nvGraphicFramePr>
        <p:xfrm>
          <a:off x="838200" y="1239520"/>
          <a:ext cx="10515600" cy="4937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1872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4BA390-28AB-8E60-180D-B7D0772FE017}"/>
              </a:ext>
              <a:ext uri="{C183D7F6-B498-43B3-948B-1728B52AA6E4}">
                <adec:decorative xmlns:adec="http://schemas.microsoft.com/office/drawing/2017/decorative" val="1"/>
              </a:ext>
            </a:extLst>
          </p:cNvPr>
          <p:cNvSpPr/>
          <p:nvPr/>
        </p:nvSpPr>
        <p:spPr>
          <a:xfrm>
            <a:off x="5544457" y="493485"/>
            <a:ext cx="6139543" cy="59218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t. SAC 2035 logo">
            <a:extLst>
              <a:ext uri="{FF2B5EF4-FFF2-40B4-BE49-F238E27FC236}">
                <a16:creationId xmlns:a16="http://schemas.microsoft.com/office/drawing/2014/main" id="{D4B3EF48-CB4B-BAF7-06A1-EA61DDDD0852}"/>
              </a:ext>
            </a:extLst>
          </p:cNvPr>
          <p:cNvPicPr>
            <a:picLocks noChangeAspect="1"/>
          </p:cNvPicPr>
          <p:nvPr/>
        </p:nvPicPr>
        <p:blipFill>
          <a:blip r:embed="rId3"/>
          <a:stretch>
            <a:fillRect/>
          </a:stretch>
        </p:blipFill>
        <p:spPr>
          <a:xfrm>
            <a:off x="5922492" y="1593504"/>
            <a:ext cx="5536001" cy="3612239"/>
          </a:xfrm>
          <a:prstGeom prst="rect">
            <a:avLst/>
          </a:prstGeom>
        </p:spPr>
      </p:pic>
      <p:sp>
        <p:nvSpPr>
          <p:cNvPr id="4" name="Title 2">
            <a:extLst>
              <a:ext uri="{FF2B5EF4-FFF2-40B4-BE49-F238E27FC236}">
                <a16:creationId xmlns:a16="http://schemas.microsoft.com/office/drawing/2014/main" id="{E36CBD26-83D8-07CE-0E33-AD2B6D29F3AB}"/>
              </a:ext>
            </a:extLst>
          </p:cNvPr>
          <p:cNvSpPr txBox="1">
            <a:spLocks noGrp="1"/>
          </p:cNvSpPr>
          <p:nvPr>
            <p:ph type="title" idx="4294967295"/>
          </p:nvPr>
        </p:nvSpPr>
        <p:spPr>
          <a:xfrm>
            <a:off x="362985" y="2651198"/>
            <a:ext cx="533400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hlinkClick r:id="rId4">
                  <a:extLst>
                    <a:ext uri="{A12FA001-AC4F-418D-AE19-62706E023703}">
                      <ahyp:hlinkClr xmlns:ahyp="http://schemas.microsoft.com/office/drawing/2018/hyperlinkcolor" val="tx"/>
                    </a:ext>
                  </a:extLst>
                </a:hlinkClick>
              </a:rPr>
              <a:t>BREAK</a:t>
            </a:r>
            <a:endParaRPr kumimoji="0" lang="en-US" sz="10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endParaRPr>
          </a:p>
        </p:txBody>
      </p:sp>
    </p:spTree>
    <p:extLst>
      <p:ext uri="{BB962C8B-B14F-4D97-AF65-F5344CB8AC3E}">
        <p14:creationId xmlns:p14="http://schemas.microsoft.com/office/powerpoint/2010/main" val="3553749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Mt. SAC faculty discussion at the Fall 2024 Joint Planning Summit">
            <a:extLst>
              <a:ext uri="{FF2B5EF4-FFF2-40B4-BE49-F238E27FC236}">
                <a16:creationId xmlns:a16="http://schemas.microsoft.com/office/drawing/2014/main" id="{D977384B-C048-4806-2643-4215904D1BE0}"/>
              </a:ext>
            </a:extLst>
          </p:cNvPr>
          <p:cNvPicPr>
            <a:picLocks noChangeAspect="1"/>
          </p:cNvPicPr>
          <p:nvPr/>
        </p:nvPicPr>
        <p:blipFill>
          <a:blip r:embed="rId3">
            <a:extLst>
              <a:ext uri="{28A0092B-C50C-407E-A947-70E740481C1C}">
                <a14:useLocalDpi xmlns:a14="http://schemas.microsoft.com/office/drawing/2010/main" val="0"/>
              </a:ext>
            </a:extLst>
          </a:blip>
          <a:srcRect r="31056"/>
          <a:stretch/>
        </p:blipFill>
        <p:spPr>
          <a:xfrm>
            <a:off x="5888421" y="0"/>
            <a:ext cx="6303579" cy="6858000"/>
          </a:xfrm>
          <a:prstGeom prst="rect">
            <a:avLst/>
          </a:prstGeom>
        </p:spPr>
      </p:pic>
      <p:pic>
        <p:nvPicPr>
          <p:cNvPr id="6" name="Picture 5" descr="Mt. SAC 2035 logo">
            <a:extLst>
              <a:ext uri="{FF2B5EF4-FFF2-40B4-BE49-F238E27FC236}">
                <a16:creationId xmlns:a16="http://schemas.microsoft.com/office/drawing/2014/main" id="{E064C6AD-D069-DD27-AFD6-C16030D9039A}"/>
              </a:ext>
            </a:extLst>
          </p:cNvPr>
          <p:cNvPicPr>
            <a:picLocks noChangeAspect="1"/>
          </p:cNvPicPr>
          <p:nvPr/>
        </p:nvPicPr>
        <p:blipFill>
          <a:blip r:embed="rId4"/>
          <a:stretch>
            <a:fillRect/>
          </a:stretch>
        </p:blipFill>
        <p:spPr>
          <a:xfrm>
            <a:off x="685800" y="281599"/>
            <a:ext cx="4407224" cy="2880701"/>
          </a:xfrm>
          <a:prstGeom prst="rect">
            <a:avLst/>
          </a:prstGeom>
        </p:spPr>
      </p:pic>
      <p:sp>
        <p:nvSpPr>
          <p:cNvPr id="7" name="Title 2">
            <a:extLst>
              <a:ext uri="{FF2B5EF4-FFF2-40B4-BE49-F238E27FC236}">
                <a16:creationId xmlns:a16="http://schemas.microsoft.com/office/drawing/2014/main" id="{3C6F757B-0666-22A7-E6FF-1B30B6303167}"/>
              </a:ext>
            </a:extLst>
          </p:cNvPr>
          <p:cNvSpPr txBox="1">
            <a:spLocks noGrp="1"/>
          </p:cNvSpPr>
          <p:nvPr>
            <p:ph type="title" idx="4294967295"/>
          </p:nvPr>
        </p:nvSpPr>
        <p:spPr>
          <a:xfrm>
            <a:off x="277211" y="3733800"/>
            <a:ext cx="53340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TABLE ACTIVITY</a:t>
            </a:r>
            <a:endParaRPr kumimoji="0" lang="en-US" sz="14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3505288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Healing Centered Engagement Kickoff participants">
            <a:extLst>
              <a:ext uri="{FF2B5EF4-FFF2-40B4-BE49-F238E27FC236}">
                <a16:creationId xmlns:a16="http://schemas.microsoft.com/office/drawing/2014/main" id="{D977384B-C048-4806-2643-4215904D1BE0}"/>
              </a:ext>
            </a:extLst>
          </p:cNvPr>
          <p:cNvPicPr>
            <a:picLocks noChangeAspect="1"/>
          </p:cNvPicPr>
          <p:nvPr/>
        </p:nvPicPr>
        <p:blipFill>
          <a:blip r:embed="rId3">
            <a:extLst>
              <a:ext uri="{28A0092B-C50C-407E-A947-70E740481C1C}">
                <a14:useLocalDpi xmlns:a14="http://schemas.microsoft.com/office/drawing/2010/main" val="0"/>
              </a:ext>
            </a:extLst>
          </a:blip>
          <a:srcRect l="4042" r="4042"/>
          <a:stretch/>
        </p:blipFill>
        <p:spPr>
          <a:xfrm>
            <a:off x="5888421" y="0"/>
            <a:ext cx="6303579" cy="6858000"/>
          </a:xfrm>
          <a:prstGeom prst="rect">
            <a:avLst/>
          </a:prstGeom>
        </p:spPr>
      </p:pic>
      <p:pic>
        <p:nvPicPr>
          <p:cNvPr id="6" name="Picture 5" descr="Mt. SAC 2035 logo">
            <a:extLst>
              <a:ext uri="{FF2B5EF4-FFF2-40B4-BE49-F238E27FC236}">
                <a16:creationId xmlns:a16="http://schemas.microsoft.com/office/drawing/2014/main" id="{E064C6AD-D069-DD27-AFD6-C16030D9039A}"/>
              </a:ext>
            </a:extLst>
          </p:cNvPr>
          <p:cNvPicPr>
            <a:picLocks noChangeAspect="1"/>
          </p:cNvPicPr>
          <p:nvPr/>
        </p:nvPicPr>
        <p:blipFill>
          <a:blip r:embed="rId4"/>
          <a:stretch>
            <a:fillRect/>
          </a:stretch>
        </p:blipFill>
        <p:spPr>
          <a:xfrm>
            <a:off x="685800" y="281599"/>
            <a:ext cx="4407224" cy="2880701"/>
          </a:xfrm>
          <a:prstGeom prst="rect">
            <a:avLst/>
          </a:prstGeom>
        </p:spPr>
      </p:pic>
      <p:sp>
        <p:nvSpPr>
          <p:cNvPr id="7" name="Title 2">
            <a:extLst>
              <a:ext uri="{FF2B5EF4-FFF2-40B4-BE49-F238E27FC236}">
                <a16:creationId xmlns:a16="http://schemas.microsoft.com/office/drawing/2014/main" id="{3C6F757B-0666-22A7-E6FF-1B30B6303167}"/>
              </a:ext>
            </a:extLst>
          </p:cNvPr>
          <p:cNvSpPr txBox="1">
            <a:spLocks noGrp="1"/>
          </p:cNvSpPr>
          <p:nvPr>
            <p:ph type="title" idx="4294967295"/>
          </p:nvPr>
        </p:nvSpPr>
        <p:spPr>
          <a:xfrm>
            <a:off x="277211" y="3733800"/>
            <a:ext cx="53340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mj-cs"/>
              </a:rPr>
              <a:t>IMPLEMENTATION IN MOTION</a:t>
            </a:r>
            <a:endParaRPr kumimoji="0" lang="en-US" sz="1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525798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72E5E77-F6B3-3AC3-55C6-355154CF3CDA}"/>
              </a:ext>
            </a:extLst>
          </p:cNvPr>
          <p:cNvSpPr txBox="1"/>
          <p:nvPr/>
        </p:nvSpPr>
        <p:spPr>
          <a:xfrm>
            <a:off x="8001001" y="6286361"/>
            <a:ext cx="3419532"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1" u="none" strike="noStrike" kern="0" cap="none" spc="0" normalizeH="0" baseline="0" noProof="0">
                <a:ln>
                  <a:noFill/>
                </a:ln>
                <a:solidFill>
                  <a:srgbClr val="A6A6A6"/>
                </a:solidFill>
                <a:effectLst/>
                <a:uLnTx/>
                <a:uFillTx/>
                <a:latin typeface="Calibri"/>
                <a:ea typeface="+mn-ea"/>
                <a:cs typeface="Calibri"/>
              </a:rPr>
              <a:t>SOURCE: Mt. SAC Associated Students Labor Acknowledgement</a:t>
            </a:r>
            <a:endParaRPr kumimoji="0" lang="en-US" sz="1000" b="0" i="1"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9" name="TextBox 8">
            <a:extLst>
              <a:ext uri="{FF2B5EF4-FFF2-40B4-BE49-F238E27FC236}">
                <a16:creationId xmlns:a16="http://schemas.microsoft.com/office/drawing/2014/main" id="{214E07EB-EC87-2189-D2D1-52B7891A05F0}"/>
              </a:ext>
            </a:extLst>
          </p:cNvPr>
          <p:cNvSpPr txBox="1"/>
          <p:nvPr/>
        </p:nvSpPr>
        <p:spPr>
          <a:xfrm>
            <a:off x="1194445" y="1162842"/>
            <a:ext cx="8763000" cy="5206554"/>
          </a:xfrm>
          <a:prstGeom prst="rect">
            <a:avLst/>
          </a:prstGeom>
          <a:noFill/>
        </p:spPr>
        <p:txBody>
          <a:bodyPr wrap="square" rtlCol="0">
            <a:spAutoFit/>
          </a:bodyPr>
          <a:lstStyle/>
          <a:p>
            <a:pPr marL="176213" marR="0"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As all of our liberations are tied together, and so is our history, we also acknowledge that this country was built up from the free, enslaved labor of Black people, and we honor the legacy of the African diaspora.  We pay respects to Black life, knowledge and skills stolen due to violence and White supremacy.   </a:t>
            </a:r>
          </a:p>
          <a:p>
            <a:pPr marL="176213" marR="0" rtl="0" fontAlgn="base">
              <a:spcBef>
                <a:spcPts val="0"/>
              </a:spcBef>
              <a:spcAft>
                <a:spcPts val="200"/>
              </a:spcAft>
              <a:buNone/>
            </a:pPr>
            <a:endParaRPr lang="en-US" sz="1800" dirty="0">
              <a:solidFill>
                <a:srgbClr val="464646"/>
              </a:solidFill>
              <a:highlight>
                <a:srgbClr val="FFFFFF"/>
              </a:highlight>
              <a:latin typeface="Arial" panose="020B0604020202020204" pitchFamily="34" charset="0"/>
              <a:cs typeface="Arial" panose="020B0604020202020204" pitchFamily="34" charset="0"/>
            </a:endParaRPr>
          </a:p>
          <a:p>
            <a:pPr marL="176213" marR="0"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We also share grief, hold space, and stand in solidarity with our Asian Pacific Islander Desi American (AAPIDA) and LGBTQ+ communities. We condemn not only repeated acts of violence endured by vulnerable members of intersecting communities and the pervasive discrimination and stereotyping that attacked one’s humanity. </a:t>
            </a:r>
          </a:p>
          <a:p>
            <a:pPr marL="176213" marR="0"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 </a:t>
            </a:r>
          </a:p>
          <a:p>
            <a:pPr marL="176213" marR="0"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We shall not forget the oppression faced by Black, Indigenous, and People of Colors (BIPOC) and individuals who face multifaceted threats to their existence based on gender identity, sexual orientation, or religious affiliations. With this Land, Labor, and Community acknowledgement, we also recognize a duty to give honor through our work and continue to stand up for racial and social justice every day.  Please join us in a moment of silence and a collective breath. </a:t>
            </a:r>
          </a:p>
          <a:p>
            <a:pPr marL="457200">
              <a:tabLst>
                <a:tab pos="8001000" algn="l"/>
              </a:tabLst>
            </a:pPr>
            <a:endParaRPr lang="en-US" dirty="0"/>
          </a:p>
        </p:txBody>
      </p:sp>
      <p:pic>
        <p:nvPicPr>
          <p:cNvPr id="3" name="Picture 2" descr="Mt. SAC 2035 logo">
            <a:extLst>
              <a:ext uri="{FF2B5EF4-FFF2-40B4-BE49-F238E27FC236}">
                <a16:creationId xmlns:a16="http://schemas.microsoft.com/office/drawing/2014/main" id="{7A5BF68D-D783-413E-4F4D-523F3DA6E84E}"/>
              </a:ext>
            </a:extLst>
          </p:cNvPr>
          <p:cNvPicPr>
            <a:picLocks noChangeAspect="1"/>
          </p:cNvPicPr>
          <p:nvPr/>
        </p:nvPicPr>
        <p:blipFill>
          <a:blip r:embed="rId3"/>
          <a:stretch>
            <a:fillRect/>
          </a:stretch>
        </p:blipFill>
        <p:spPr>
          <a:xfrm>
            <a:off x="11224104" y="202916"/>
            <a:ext cx="777920" cy="508473"/>
          </a:xfrm>
          <a:prstGeom prst="rect">
            <a:avLst/>
          </a:prstGeom>
        </p:spPr>
      </p:pic>
      <p:sp>
        <p:nvSpPr>
          <p:cNvPr id="4" name="Rectangle 3">
            <a:extLst>
              <a:ext uri="{FF2B5EF4-FFF2-40B4-BE49-F238E27FC236}">
                <a16:creationId xmlns:a16="http://schemas.microsoft.com/office/drawing/2014/main" id="{22D615D2-665F-EDAF-7E33-39DD0D8C24DE}"/>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algn="l" rtl="0">
              <a:spcBef>
                <a:spcPts val="605"/>
              </a:spcBef>
              <a:buClr>
                <a:prstClr val="black"/>
              </a:buClr>
              <a:buSzPts val="2800"/>
            </a:pPr>
            <a:endParaRPr lang="en-US" sz="2300" b="1" kern="1200">
              <a:solidFill>
                <a:prstClr val="white"/>
              </a:solidFill>
              <a:latin typeface="Century Gothic" panose="020B0502020202020204" pitchFamily="34" charset="0"/>
              <a:ea typeface="+mj-ea"/>
              <a:cs typeface="Arial"/>
            </a:endParaRPr>
          </a:p>
        </p:txBody>
      </p:sp>
      <p:sp>
        <p:nvSpPr>
          <p:cNvPr id="5" name="object 2">
            <a:extLst>
              <a:ext uri="{FF2B5EF4-FFF2-40B4-BE49-F238E27FC236}">
                <a16:creationId xmlns:a16="http://schemas.microsoft.com/office/drawing/2014/main" id="{F6220C95-6037-819A-3587-879E09418FC6}"/>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Life and Labor Acknowledgement</a:t>
            </a:r>
          </a:p>
        </p:txBody>
      </p:sp>
    </p:spTree>
    <p:extLst>
      <p:ext uri="{BB962C8B-B14F-4D97-AF65-F5344CB8AC3E}">
        <p14:creationId xmlns:p14="http://schemas.microsoft.com/office/powerpoint/2010/main" val="134931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Healing-Centered Engagement (HCE) at Mt. SAC</a:t>
            </a:r>
          </a:p>
        </p:txBody>
      </p:sp>
      <p:sp>
        <p:nvSpPr>
          <p:cNvPr id="7" name="TextBox 6">
            <a:extLst>
              <a:ext uri="{FF2B5EF4-FFF2-40B4-BE49-F238E27FC236}">
                <a16:creationId xmlns:a16="http://schemas.microsoft.com/office/drawing/2014/main" id="{8E5BA902-D202-987A-1960-B029A1E3ABBD}"/>
              </a:ext>
              <a:ext uri="{C183D7F6-B498-43B3-948B-1728B52AA6E4}">
                <adec:decorative xmlns:adec="http://schemas.microsoft.com/office/drawing/2017/decorative" val="1"/>
              </a:ext>
            </a:extLst>
          </p:cNvPr>
          <p:cNvSpPr txBox="1"/>
          <p:nvPr/>
        </p:nvSpPr>
        <p:spPr>
          <a:xfrm>
            <a:off x="189976" y="1119701"/>
            <a:ext cx="4875127" cy="5171515"/>
          </a:xfrm>
          <a:prstGeom prst="rect">
            <a:avLst/>
          </a:prstGeom>
          <a:solidFill>
            <a:schemeClr val="accent1"/>
          </a:solidFill>
        </p:spPr>
        <p:txBody>
          <a:bodyPr wrap="square" rtlCol="0">
            <a:spAutoFit/>
          </a:bodyPr>
          <a:lstStyle/>
          <a:p>
            <a:endParaRPr lang="en-US" sz="2000" b="1" dirty="0"/>
          </a:p>
        </p:txBody>
      </p:sp>
      <p:pic>
        <p:nvPicPr>
          <p:cNvPr id="4" name="Picture 3" descr="Book Cover: The Four Pivots by Dr. Shawn A. Ginwright">
            <a:extLst>
              <a:ext uri="{FF2B5EF4-FFF2-40B4-BE49-F238E27FC236}">
                <a16:creationId xmlns:a16="http://schemas.microsoft.com/office/drawing/2014/main" id="{400553E2-1D7B-AD78-F062-E93EFEEA9E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9389" y="1515906"/>
            <a:ext cx="3812305" cy="4338140"/>
          </a:xfrm>
          <a:prstGeom prst="rect">
            <a:avLst/>
          </a:prstGeom>
        </p:spPr>
      </p:pic>
      <p:sp>
        <p:nvSpPr>
          <p:cNvPr id="9" name="Content Placeholder 9">
            <a:extLst>
              <a:ext uri="{FF2B5EF4-FFF2-40B4-BE49-F238E27FC236}">
                <a16:creationId xmlns:a16="http://schemas.microsoft.com/office/drawing/2014/main" id="{9717C168-CFE0-EF08-887F-56CCC0FE111C}"/>
              </a:ext>
            </a:extLst>
          </p:cNvPr>
          <p:cNvSpPr txBox="1">
            <a:spLocks/>
          </p:cNvSpPr>
          <p:nvPr/>
        </p:nvSpPr>
        <p:spPr>
          <a:xfrm>
            <a:off x="5161108" y="1119700"/>
            <a:ext cx="6390426" cy="5287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3200" kern="100" dirty="0">
                <a:cs typeface="Segoe UI"/>
              </a:rPr>
              <a:t>Based on more than 30 years of research and practice</a:t>
            </a:r>
          </a:p>
          <a:p>
            <a:pPr>
              <a:spcAft>
                <a:spcPts val="1200"/>
              </a:spcAft>
            </a:pPr>
            <a:r>
              <a:rPr lang="en-US" sz="3200" kern="100" dirty="0">
                <a:cs typeface="Segoe UI"/>
              </a:rPr>
              <a:t>HCE is a strengths-based approach that re-centers culture and identity as a central feature in personal well-being</a:t>
            </a:r>
          </a:p>
          <a:p>
            <a:pPr>
              <a:spcAft>
                <a:spcPts val="1200"/>
              </a:spcAft>
            </a:pPr>
            <a:r>
              <a:rPr lang="en-US" sz="3200" kern="100" dirty="0">
                <a:cs typeface="Segoe UI"/>
              </a:rPr>
              <a:t>Will help support Mt. SAC employees in exploring ways to more effectively reach and impact students of color</a:t>
            </a:r>
          </a:p>
        </p:txBody>
      </p:sp>
    </p:spTree>
    <p:extLst>
      <p:ext uri="{BB962C8B-B14F-4D97-AF65-F5344CB8AC3E}">
        <p14:creationId xmlns:p14="http://schemas.microsoft.com/office/powerpoint/2010/main" val="2522698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miling at the HCE Kickoff">
            <a:extLst>
              <a:ext uri="{FF2B5EF4-FFF2-40B4-BE49-F238E27FC236}">
                <a16:creationId xmlns:a16="http://schemas.microsoft.com/office/drawing/2014/main" id="{F46A447F-13A1-1F8B-D90D-0B8F24CF8580}"/>
              </a:ext>
            </a:extLst>
          </p:cNvPr>
          <p:cNvPicPr>
            <a:picLocks noChangeAspect="1"/>
          </p:cNvPicPr>
          <p:nvPr/>
        </p:nvPicPr>
        <p:blipFill>
          <a:blip r:embed="rId3">
            <a:extLst>
              <a:ext uri="{28A0092B-C50C-407E-A947-70E740481C1C}">
                <a14:useLocalDpi xmlns:a14="http://schemas.microsoft.com/office/drawing/2010/main" val="0"/>
              </a:ext>
            </a:extLst>
          </a:blip>
          <a:srcRect l="27787" r="2318"/>
          <a:stretch/>
        </p:blipFill>
        <p:spPr>
          <a:xfrm>
            <a:off x="8160152" y="1035190"/>
            <a:ext cx="3776558" cy="5403282"/>
          </a:xfrm>
          <a:prstGeom prst="rect">
            <a:avLst/>
          </a:prstGeom>
        </p:spPr>
      </p:pic>
      <p:sp>
        <p:nvSpPr>
          <p:cNvPr id="3" name="Rectangle 2">
            <a:extLst>
              <a:ext uri="{FF2B5EF4-FFF2-40B4-BE49-F238E27FC236}">
                <a16:creationId xmlns:a16="http://schemas.microsoft.com/office/drawing/2014/main" id="{D544A2E3-9984-CDE6-D9F6-6D6918CCAE7E}"/>
              </a:ext>
              <a:ext uri="{C183D7F6-B498-43B3-948B-1728B52AA6E4}">
                <adec:decorative xmlns:adec="http://schemas.microsoft.com/office/drawing/2017/decorative" val="1"/>
              </a:ext>
            </a:extLst>
          </p:cNvPr>
          <p:cNvSpPr/>
          <p:nvPr/>
        </p:nvSpPr>
        <p:spPr>
          <a:xfrm>
            <a:off x="6207444" y="1035190"/>
            <a:ext cx="6324599" cy="5403282"/>
          </a:xfrm>
          <a:prstGeom prst="rect">
            <a:avLst/>
          </a:prstGeom>
          <a:gradFill flip="none" rotWithShape="1">
            <a:gsLst>
              <a:gs pos="29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4"/>
          <a:stretch>
            <a:fillRect/>
          </a:stretch>
        </p:blipFill>
        <p:spPr>
          <a:xfrm>
            <a:off x="11224104" y="202916"/>
            <a:ext cx="777920" cy="508473"/>
          </a:xfrm>
          <a:prstGeom prst="rect">
            <a:avLst/>
          </a:prstGeom>
        </p:spPr>
      </p:pic>
      <p:sp>
        <p:nvSpPr>
          <p:cNvPr id="16" name="Rectang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4" name="object 2">
            <a:extLst>
              <a:ext uri="{FF2B5EF4-FFF2-40B4-BE49-F238E27FC236}">
                <a16:creationId xmlns:a16="http://schemas.microsoft.com/office/drawing/2014/main" id="{9AB1B6FF-1EE7-F72B-E4D5-FE6DEC001E1A}"/>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HCE Timeline</a:t>
            </a:r>
          </a:p>
        </p:txBody>
      </p:sp>
      <p:graphicFrame>
        <p:nvGraphicFramePr>
          <p:cNvPr id="5" name="Diagram 4" descr="Spring    2025&#10; HCE Certification - 54 Mt. SAC employees from units across the College&#10;Summer 2025&#10; Four Pivots Workshop (Instructional Focus)&#10;Fall         2025&#10; Four Pivots Convening at the Fall 2025 Joint Planning Summit&#10;">
            <a:extLst>
              <a:ext uri="{FF2B5EF4-FFF2-40B4-BE49-F238E27FC236}">
                <a16:creationId xmlns:a16="http://schemas.microsoft.com/office/drawing/2014/main" id="{DBD1BEE7-11F5-2C5F-6B55-CFAF56174E8A}"/>
              </a:ext>
            </a:extLst>
          </p:cNvPr>
          <p:cNvGraphicFramePr/>
          <p:nvPr>
            <p:extLst>
              <p:ext uri="{D42A27DB-BD31-4B8C-83A1-F6EECF244321}">
                <p14:modId xmlns:p14="http://schemas.microsoft.com/office/powerpoint/2010/main" val="2103031400"/>
              </p:ext>
            </p:extLst>
          </p:nvPr>
        </p:nvGraphicFramePr>
        <p:xfrm>
          <a:off x="365246" y="1035191"/>
          <a:ext cx="7199573" cy="54032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6816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Jennifer Hinostrosa at the Fall 2024 Joint Planning Summit">
            <a:extLst>
              <a:ext uri="{FF2B5EF4-FFF2-40B4-BE49-F238E27FC236}">
                <a16:creationId xmlns:a16="http://schemas.microsoft.com/office/drawing/2014/main" id="{D977384B-C048-4806-2643-4215904D1BE0}"/>
              </a:ext>
            </a:extLst>
          </p:cNvPr>
          <p:cNvPicPr>
            <a:picLocks noChangeAspect="1"/>
          </p:cNvPicPr>
          <p:nvPr/>
        </p:nvPicPr>
        <p:blipFill>
          <a:blip r:embed="rId3">
            <a:extLst>
              <a:ext uri="{28A0092B-C50C-407E-A947-70E740481C1C}">
                <a14:useLocalDpi xmlns:a14="http://schemas.microsoft.com/office/drawing/2010/main" val="0"/>
              </a:ext>
            </a:extLst>
          </a:blip>
          <a:srcRect l="15518" r="15518"/>
          <a:stretch/>
        </p:blipFill>
        <p:spPr>
          <a:xfrm rot="5400000">
            <a:off x="5611211" y="277210"/>
            <a:ext cx="6858000" cy="6303579"/>
          </a:xfrm>
          <a:prstGeom prst="rect">
            <a:avLst/>
          </a:prstGeom>
        </p:spPr>
      </p:pic>
      <p:pic>
        <p:nvPicPr>
          <p:cNvPr id="6" name="Picture 5" descr="Mt. SAC 2035 logo">
            <a:extLst>
              <a:ext uri="{FF2B5EF4-FFF2-40B4-BE49-F238E27FC236}">
                <a16:creationId xmlns:a16="http://schemas.microsoft.com/office/drawing/2014/main" id="{E064C6AD-D069-DD27-AFD6-C16030D9039A}"/>
              </a:ext>
            </a:extLst>
          </p:cNvPr>
          <p:cNvPicPr>
            <a:picLocks noChangeAspect="1"/>
          </p:cNvPicPr>
          <p:nvPr/>
        </p:nvPicPr>
        <p:blipFill>
          <a:blip r:embed="rId4"/>
          <a:stretch>
            <a:fillRect/>
          </a:stretch>
        </p:blipFill>
        <p:spPr>
          <a:xfrm>
            <a:off x="685800" y="281599"/>
            <a:ext cx="4407224" cy="2880701"/>
          </a:xfrm>
          <a:prstGeom prst="rect">
            <a:avLst/>
          </a:prstGeom>
        </p:spPr>
      </p:pic>
      <p:sp>
        <p:nvSpPr>
          <p:cNvPr id="7" name="Title 2">
            <a:extLst>
              <a:ext uri="{FF2B5EF4-FFF2-40B4-BE49-F238E27FC236}">
                <a16:creationId xmlns:a16="http://schemas.microsoft.com/office/drawing/2014/main" id="{3C6F757B-0666-22A7-E6FF-1B30B6303167}"/>
              </a:ext>
            </a:extLst>
          </p:cNvPr>
          <p:cNvSpPr txBox="1">
            <a:spLocks noGrp="1"/>
          </p:cNvSpPr>
          <p:nvPr>
            <p:ph type="title" idx="4294967295"/>
          </p:nvPr>
        </p:nvSpPr>
        <p:spPr>
          <a:xfrm>
            <a:off x="277211" y="3733800"/>
            <a:ext cx="533400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mj-cs"/>
              </a:rPr>
              <a:t>IMPLEMENTATION CHALLENGES &amp; STRATEGIES</a:t>
            </a:r>
            <a:endParaRPr kumimoji="0" lang="en-US" sz="1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1012885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Ten Common Reasons &amp; Your Mt. SAC Experience</a:t>
            </a:r>
          </a:p>
        </p:txBody>
      </p:sp>
      <p:sp>
        <p:nvSpPr>
          <p:cNvPr id="9" name="Content Placeholder 9">
            <a:extLst>
              <a:ext uri="{FF2B5EF4-FFF2-40B4-BE49-F238E27FC236}">
                <a16:creationId xmlns:a16="http://schemas.microsoft.com/office/drawing/2014/main" id="{9717C168-CFE0-EF08-887F-56CCC0FE111C}"/>
              </a:ext>
            </a:extLst>
          </p:cNvPr>
          <p:cNvSpPr txBox="1">
            <a:spLocks/>
          </p:cNvSpPr>
          <p:nvPr/>
        </p:nvSpPr>
        <p:spPr>
          <a:xfrm>
            <a:off x="453066" y="1035480"/>
            <a:ext cx="11029020" cy="5287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AutoNum type="arabicPeriod"/>
            </a:pPr>
            <a:r>
              <a:rPr lang="en-US" sz="2800" b="1" dirty="0">
                <a:effectLst>
                  <a:outerShdw blurRad="38100" dist="38100" dir="2700000" algn="tl">
                    <a:srgbClr val="000000">
                      <a:alpha val="43137"/>
                    </a:srgbClr>
                  </a:outerShdw>
                </a:effectLst>
              </a:rPr>
              <a:t>Ownership</a:t>
            </a:r>
            <a:r>
              <a:rPr lang="en-US" sz="2800" dirty="0"/>
              <a:t>: few, if any, have stake in and/or responsibility for plan.</a:t>
            </a:r>
          </a:p>
          <a:p>
            <a:pPr marL="457200" indent="-457200">
              <a:lnSpc>
                <a:spcPct val="100000"/>
              </a:lnSpc>
              <a:buAutoNum type="arabicPeriod"/>
            </a:pPr>
            <a:r>
              <a:rPr lang="en-US" sz="2800" b="1" dirty="0">
                <a:effectLst>
                  <a:outerShdw blurRad="38100" dist="38100" dir="2700000" algn="tl">
                    <a:srgbClr val="000000">
                      <a:alpha val="43137"/>
                    </a:srgbClr>
                  </a:outerShdw>
                </a:effectLst>
              </a:rPr>
              <a:t>Communication</a:t>
            </a:r>
            <a:r>
              <a:rPr lang="en-US" sz="2800" dirty="0"/>
              <a:t>: plan not communicated, so lack of understanding about its importance or how to contribute.</a:t>
            </a:r>
          </a:p>
          <a:p>
            <a:pPr marL="457200" indent="-457200">
              <a:lnSpc>
                <a:spcPct val="100000"/>
              </a:lnSpc>
              <a:buAutoNum type="arabicPeriod"/>
            </a:pPr>
            <a:r>
              <a:rPr lang="en-US" sz="2800" b="1" dirty="0">
                <a:effectLst>
                  <a:outerShdw blurRad="38100" dist="38100" dir="2700000" algn="tl">
                    <a:srgbClr val="000000">
                      <a:alpha val="43137"/>
                    </a:srgbClr>
                  </a:outerShdw>
                </a:effectLst>
              </a:rPr>
              <a:t>Overwhelming</a:t>
            </a:r>
            <a:r>
              <a:rPr lang="en-US" sz="2800" dirty="0"/>
              <a:t>: where to begin?? numerous goals and actions because the College failed to make tough choices around prioritizing.</a:t>
            </a:r>
          </a:p>
          <a:p>
            <a:pPr marL="457200" indent="-457200">
              <a:lnSpc>
                <a:spcPct val="100000"/>
              </a:lnSpc>
              <a:buAutoNum type="arabicPeriod"/>
            </a:pPr>
            <a:r>
              <a:rPr lang="en-US" sz="2800" b="1" dirty="0">
                <a:effectLst>
                  <a:outerShdw blurRad="38100" dist="38100" dir="2700000" algn="tl">
                    <a:srgbClr val="000000">
                      <a:alpha val="43137"/>
                    </a:srgbClr>
                  </a:outerShdw>
                </a:effectLst>
              </a:rPr>
              <a:t>Meaningless</a:t>
            </a:r>
            <a:r>
              <a:rPr lang="en-US" sz="2800" b="1" dirty="0"/>
              <a:t>:</a:t>
            </a:r>
            <a:r>
              <a:rPr lang="en-US" sz="2800" dirty="0"/>
              <a:t> “fluffy” feel good but unobtainable goals and objectives, or no clear actions, or plan just “checks-the-box.”</a:t>
            </a:r>
          </a:p>
          <a:p>
            <a:pPr marL="457200" indent="-457200">
              <a:lnSpc>
                <a:spcPct val="100000"/>
              </a:lnSpc>
              <a:buAutoNum type="arabicPeriod"/>
            </a:pPr>
            <a:r>
              <a:rPr lang="en-US" sz="2800" b="1" dirty="0">
                <a:effectLst>
                  <a:outerShdw blurRad="38100" dist="38100" dir="2700000" algn="tl">
                    <a:srgbClr val="000000">
                      <a:alpha val="43137"/>
                    </a:srgbClr>
                  </a:outerShdw>
                </a:effectLst>
              </a:rPr>
              <a:t>Out of the ordinary (separate and apart)</a:t>
            </a:r>
            <a:r>
              <a:rPr lang="en-US" sz="2800" b="1" dirty="0"/>
              <a:t>:</a:t>
            </a:r>
            <a:r>
              <a:rPr lang="en-US" sz="2800" b="1" dirty="0">
                <a:effectLst>
                  <a:outerShdw blurRad="38100" dist="38100" dir="2700000" algn="tl">
                    <a:srgbClr val="000000">
                      <a:alpha val="43137"/>
                    </a:srgbClr>
                  </a:outerShdw>
                </a:effectLst>
              </a:rPr>
              <a:t> </a:t>
            </a:r>
            <a:r>
              <a:rPr lang="en-US" sz="2800" dirty="0"/>
              <a:t>disconnected from operations (spins in its own universe).</a:t>
            </a:r>
          </a:p>
          <a:p>
            <a:pPr>
              <a:spcAft>
                <a:spcPts val="1200"/>
              </a:spcAft>
            </a:pPr>
            <a:endParaRPr lang="en-US" sz="3200" kern="100" dirty="0">
              <a:latin typeface="Segoe UI"/>
              <a:cs typeface="Segoe UI"/>
            </a:endParaRPr>
          </a:p>
        </p:txBody>
      </p:sp>
    </p:spTree>
    <p:extLst>
      <p:ext uri="{BB962C8B-B14F-4D97-AF65-F5344CB8AC3E}">
        <p14:creationId xmlns:p14="http://schemas.microsoft.com/office/powerpoint/2010/main" val="2323313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Ten Common Reasons &amp; Your Mt. SAC Experience</a:t>
            </a:r>
          </a:p>
        </p:txBody>
      </p:sp>
      <p:sp>
        <p:nvSpPr>
          <p:cNvPr id="2" name="Text Placeholder 4">
            <a:extLst>
              <a:ext uri="{FF2B5EF4-FFF2-40B4-BE49-F238E27FC236}">
                <a16:creationId xmlns:a16="http://schemas.microsoft.com/office/drawing/2014/main" id="{1930E05F-5D4A-7CC1-6D2D-90A22D987E06}"/>
              </a:ext>
            </a:extLst>
          </p:cNvPr>
          <p:cNvSpPr txBox="1">
            <a:spLocks/>
          </p:cNvSpPr>
          <p:nvPr/>
        </p:nvSpPr>
        <p:spPr>
          <a:xfrm>
            <a:off x="931401" y="1040928"/>
            <a:ext cx="10006676" cy="5463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eriod" startAt="6"/>
            </a:pPr>
            <a:r>
              <a:rPr lang="en-US" b="1" dirty="0">
                <a:effectLst>
                  <a:outerShdw blurRad="38100" dist="38100" dir="2700000" algn="tl">
                    <a:srgbClr val="000000">
                      <a:alpha val="43137"/>
                    </a:srgbClr>
                  </a:outerShdw>
                </a:effectLst>
              </a:rPr>
              <a:t>Mired down managers</a:t>
            </a:r>
            <a:r>
              <a:rPr lang="en-US" dirty="0"/>
              <a:t>:</a:t>
            </a:r>
            <a:r>
              <a:rPr lang="en-US" b="1" dirty="0">
                <a:effectLst>
                  <a:outerShdw blurRad="38100" dist="38100" dir="2700000" algn="tl">
                    <a:srgbClr val="000000">
                      <a:alpha val="43137"/>
                    </a:srgbClr>
                  </a:outerShdw>
                </a:effectLst>
              </a:rPr>
              <a:t> </a:t>
            </a:r>
            <a:r>
              <a:rPr lang="en-US" dirty="0"/>
              <a:t>people with responsibility for implementation are consumed by daily operating problems.</a:t>
            </a:r>
          </a:p>
          <a:p>
            <a:pPr marL="514350" indent="-514350">
              <a:lnSpc>
                <a:spcPct val="100000"/>
              </a:lnSpc>
              <a:buFont typeface="+mj-lt"/>
              <a:buAutoNum type="arabicPeriod" startAt="6"/>
            </a:pPr>
            <a:r>
              <a:rPr lang="en-US" b="1" dirty="0">
                <a:effectLst>
                  <a:outerShdw blurRad="38100" dist="38100" dir="2700000" algn="tl">
                    <a:srgbClr val="000000">
                      <a:alpha val="43137"/>
                    </a:srgbClr>
                  </a:outerShdw>
                </a:effectLst>
              </a:rPr>
              <a:t>Not considered</a:t>
            </a:r>
            <a:r>
              <a:rPr lang="en-US" dirty="0"/>
              <a:t>:</a:t>
            </a:r>
            <a:r>
              <a:rPr lang="en-US" b="1" dirty="0">
                <a:effectLst>
                  <a:outerShdw blurRad="38100" dist="38100" dir="2700000" algn="tl">
                    <a:srgbClr val="000000">
                      <a:alpha val="43137"/>
                    </a:srgbClr>
                  </a:outerShdw>
                </a:effectLst>
              </a:rPr>
              <a:t> </a:t>
            </a:r>
            <a:r>
              <a:rPr lang="en-US" dirty="0"/>
              <a:t>Implementation not discussed in the planning process. </a:t>
            </a:r>
          </a:p>
          <a:p>
            <a:pPr marL="514350" indent="-514350">
              <a:lnSpc>
                <a:spcPct val="100000"/>
              </a:lnSpc>
              <a:buFont typeface="+mj-lt"/>
              <a:buAutoNum type="arabicPeriod" startAt="6"/>
            </a:pPr>
            <a:r>
              <a:rPr lang="en-US" b="1" dirty="0">
                <a:effectLst>
                  <a:outerShdw blurRad="38100" dist="38100" dir="2700000" algn="tl">
                    <a:srgbClr val="000000">
                      <a:alpha val="43137"/>
                    </a:srgbClr>
                  </a:outerShdw>
                </a:effectLst>
              </a:rPr>
              <a:t>Progress reporting</a:t>
            </a:r>
            <a:r>
              <a:rPr lang="en-US" dirty="0"/>
              <a:t>:</a:t>
            </a:r>
            <a:r>
              <a:rPr lang="en-US" b="1" dirty="0">
                <a:effectLst>
                  <a:outerShdw blurRad="38100" dist="38100" dir="2700000" algn="tl">
                    <a:srgbClr val="000000">
                      <a:alpha val="43137"/>
                    </a:srgbClr>
                  </a:outerShdw>
                </a:effectLst>
              </a:rPr>
              <a:t> </a:t>
            </a:r>
            <a:r>
              <a:rPr lang="en-US" dirty="0"/>
              <a:t>no method to track progress = no momentum.</a:t>
            </a:r>
          </a:p>
          <a:p>
            <a:pPr marL="514350" indent="-514350">
              <a:lnSpc>
                <a:spcPct val="100000"/>
              </a:lnSpc>
              <a:buFont typeface="+mj-lt"/>
              <a:buAutoNum type="arabicPeriod" startAt="6"/>
            </a:pPr>
            <a:r>
              <a:rPr lang="en-US" b="1" dirty="0">
                <a:effectLst>
                  <a:outerShdw blurRad="38100" dist="38100" dir="2700000" algn="tl">
                    <a:srgbClr val="000000">
                      <a:alpha val="43137"/>
                    </a:srgbClr>
                  </a:outerShdw>
                </a:effectLst>
              </a:rPr>
              <a:t>Accountability</a:t>
            </a:r>
            <a:r>
              <a:rPr lang="en-US" dirty="0"/>
              <a:t>:</a:t>
            </a:r>
            <a:r>
              <a:rPr lang="en-US" b="1" dirty="0">
                <a:effectLst>
                  <a:outerShdw blurRad="38100" dist="38100" dir="2700000" algn="tl">
                    <a:srgbClr val="000000">
                      <a:alpha val="43137"/>
                    </a:srgbClr>
                  </a:outerShdw>
                </a:effectLst>
              </a:rPr>
              <a:t> </a:t>
            </a:r>
            <a:r>
              <a:rPr lang="en-US" dirty="0"/>
              <a:t>each initiative, goal, objective, activity, measurement, and/or data source must have an owner.</a:t>
            </a:r>
          </a:p>
          <a:p>
            <a:pPr marL="514350" indent="-514350">
              <a:lnSpc>
                <a:spcPct val="100000"/>
              </a:lnSpc>
              <a:buFont typeface="+mj-lt"/>
              <a:buAutoNum type="arabicPeriod" startAt="6"/>
            </a:pPr>
            <a:r>
              <a:rPr lang="en-US" b="1" dirty="0">
                <a:effectLst>
                  <a:outerShdw blurRad="38100" dist="38100" dir="2700000" algn="tl">
                    <a:srgbClr val="000000">
                      <a:alpha val="43137"/>
                    </a:srgbClr>
                  </a:outerShdw>
                </a:effectLst>
              </a:rPr>
              <a:t>Empowerment</a:t>
            </a:r>
            <a:r>
              <a:rPr lang="en-US" dirty="0"/>
              <a:t>: those accountable must also have the authority, responsibility, resources, knowledge, and tools needed.</a:t>
            </a:r>
          </a:p>
          <a:p>
            <a:pPr marL="457200" indent="-457200">
              <a:buFont typeface="Arial" panose="020B0604020202020204" pitchFamily="34" charset="0"/>
              <a:buAutoNum type="arabicPeriod" startAt="6"/>
            </a:pPr>
            <a:endParaRPr lang="en-US" dirty="0"/>
          </a:p>
        </p:txBody>
      </p:sp>
    </p:spTree>
    <p:extLst>
      <p:ext uri="{BB962C8B-B14F-4D97-AF65-F5344CB8AC3E}">
        <p14:creationId xmlns:p14="http://schemas.microsoft.com/office/powerpoint/2010/main" val="583193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Fall Joint Planning Session Implementation Activity Results </a:t>
            </a:r>
          </a:p>
        </p:txBody>
      </p:sp>
      <p:sp>
        <p:nvSpPr>
          <p:cNvPr id="3" name="Text Placeholder 5">
            <a:extLst>
              <a:ext uri="{FF2B5EF4-FFF2-40B4-BE49-F238E27FC236}">
                <a16:creationId xmlns:a16="http://schemas.microsoft.com/office/drawing/2014/main" id="{FF905883-0660-4CF0-BE6B-C87BBCA718FD}"/>
              </a:ext>
            </a:extLst>
          </p:cNvPr>
          <p:cNvSpPr txBox="1">
            <a:spLocks/>
          </p:cNvSpPr>
          <p:nvPr/>
        </p:nvSpPr>
        <p:spPr>
          <a:xfrm>
            <a:off x="582437" y="1024847"/>
            <a:ext cx="10641667" cy="15055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00" dirty="0">
                <a:solidFill>
                  <a:schemeClr val="tx2">
                    <a:lumMod val="75000"/>
                    <a:lumOff val="25000"/>
                  </a:schemeClr>
                </a:solidFill>
              </a:rPr>
              <a:t>Need more clear, consistent, inclusive communication to break-down silos and foster understanding of and buy-in for Mt. SAC 2035.</a:t>
            </a:r>
          </a:p>
        </p:txBody>
      </p:sp>
      <p:sp>
        <p:nvSpPr>
          <p:cNvPr id="4" name="Content Placeholder 6">
            <a:extLst>
              <a:ext uri="{FF2B5EF4-FFF2-40B4-BE49-F238E27FC236}">
                <a16:creationId xmlns:a16="http://schemas.microsoft.com/office/drawing/2014/main" id="{FD843621-0C37-0C3D-864A-FA635B602A01}"/>
              </a:ext>
            </a:extLst>
          </p:cNvPr>
          <p:cNvSpPr txBox="1">
            <a:spLocks/>
          </p:cNvSpPr>
          <p:nvPr/>
        </p:nvSpPr>
        <p:spPr>
          <a:xfrm>
            <a:off x="327272" y="2601357"/>
            <a:ext cx="10641667" cy="34524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b="1" dirty="0"/>
          </a:p>
          <a:p>
            <a:pPr marL="914400" lvl="2" indent="0">
              <a:buFont typeface="Arial" panose="020B0604020202020204" pitchFamily="34" charset="0"/>
              <a:buNone/>
            </a:pPr>
            <a:r>
              <a:rPr lang="en-US" sz="3500" i="1" dirty="0"/>
              <a:t>“Lack of communication prevents knowing what to prioritize.”</a:t>
            </a:r>
          </a:p>
          <a:p>
            <a:pPr marL="914400" lvl="2" indent="0">
              <a:buFont typeface="Arial" panose="020B0604020202020204" pitchFamily="34" charset="0"/>
              <a:buNone/>
            </a:pPr>
            <a:endParaRPr lang="en-US" sz="3500" i="1" dirty="0"/>
          </a:p>
          <a:p>
            <a:pPr marL="914400" lvl="2" indent="0">
              <a:buFont typeface="Arial" panose="020B0604020202020204" pitchFamily="34" charset="0"/>
              <a:buNone/>
            </a:pPr>
            <a:r>
              <a:rPr lang="en-US" sz="3500" i="1" dirty="0"/>
              <a:t>“Control flow of info - small groups have discussions/make decisions and info does not trickle down.”</a:t>
            </a:r>
          </a:p>
        </p:txBody>
      </p:sp>
    </p:spTree>
    <p:extLst>
      <p:ext uri="{BB962C8B-B14F-4D97-AF65-F5344CB8AC3E}">
        <p14:creationId xmlns:p14="http://schemas.microsoft.com/office/powerpoint/2010/main" val="1261633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Fall Joint Planning Session Implementation Activity Results </a:t>
            </a:r>
          </a:p>
        </p:txBody>
      </p:sp>
      <p:sp>
        <p:nvSpPr>
          <p:cNvPr id="3" name="Text Placeholder 5">
            <a:extLst>
              <a:ext uri="{FF2B5EF4-FFF2-40B4-BE49-F238E27FC236}">
                <a16:creationId xmlns:a16="http://schemas.microsoft.com/office/drawing/2014/main" id="{FF905883-0660-4CF0-BE6B-C87BBCA718FD}"/>
              </a:ext>
            </a:extLst>
          </p:cNvPr>
          <p:cNvSpPr txBox="1">
            <a:spLocks/>
          </p:cNvSpPr>
          <p:nvPr/>
        </p:nvSpPr>
        <p:spPr>
          <a:xfrm>
            <a:off x="1147792" y="1265687"/>
            <a:ext cx="10641667" cy="750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00" dirty="0">
                <a:solidFill>
                  <a:schemeClr val="tx2">
                    <a:lumMod val="75000"/>
                    <a:lumOff val="25000"/>
                  </a:schemeClr>
                </a:solidFill>
              </a:rPr>
              <a:t>Need to address time and capacity constraints.</a:t>
            </a:r>
          </a:p>
          <a:p>
            <a:pPr marL="0" indent="0">
              <a:buNone/>
            </a:pPr>
            <a:endParaRPr lang="en-US" sz="3500" dirty="0">
              <a:solidFill>
                <a:schemeClr val="tx2">
                  <a:lumMod val="75000"/>
                  <a:lumOff val="25000"/>
                </a:schemeClr>
              </a:solidFill>
            </a:endParaRPr>
          </a:p>
          <a:p>
            <a:pPr marL="0" indent="0">
              <a:buNone/>
            </a:pPr>
            <a:endParaRPr lang="en-US" sz="3500" dirty="0">
              <a:solidFill>
                <a:schemeClr val="tx2">
                  <a:lumMod val="75000"/>
                  <a:lumOff val="25000"/>
                </a:schemeClr>
              </a:solidFill>
            </a:endParaRPr>
          </a:p>
        </p:txBody>
      </p:sp>
      <p:sp>
        <p:nvSpPr>
          <p:cNvPr id="7" name="Content Placeholder 6">
            <a:extLst>
              <a:ext uri="{FF2B5EF4-FFF2-40B4-BE49-F238E27FC236}">
                <a16:creationId xmlns:a16="http://schemas.microsoft.com/office/drawing/2014/main" id="{ECEE62FB-BDE0-41CB-352D-88B2B36FF6FE}"/>
              </a:ext>
            </a:extLst>
          </p:cNvPr>
          <p:cNvSpPr txBox="1">
            <a:spLocks/>
          </p:cNvSpPr>
          <p:nvPr/>
        </p:nvSpPr>
        <p:spPr>
          <a:xfrm>
            <a:off x="828477" y="2029217"/>
            <a:ext cx="10260435" cy="36226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300" b="1" dirty="0"/>
          </a:p>
          <a:p>
            <a:pPr marL="914400" lvl="2" indent="0">
              <a:buNone/>
            </a:pPr>
            <a:r>
              <a:rPr lang="en-US" sz="4800" i="1" dirty="0"/>
              <a:t>“There aren't enough people to implement the plan. The same people are working on multiple projects, and they don’t have the human capacity to do it all.”</a:t>
            </a:r>
          </a:p>
          <a:p>
            <a:pPr marL="914400" lvl="2" indent="0">
              <a:buNone/>
            </a:pPr>
            <a:endParaRPr lang="en-US" sz="4800" i="1" dirty="0"/>
          </a:p>
          <a:p>
            <a:pPr marL="914400" lvl="2" indent="0">
              <a:buNone/>
            </a:pPr>
            <a:r>
              <a:rPr lang="en-US" sz="4800" i="1" dirty="0"/>
              <a:t>“Overwhelming, complicated plans, too many goals, hard to implement.”</a:t>
            </a:r>
          </a:p>
          <a:p>
            <a:pPr marL="914400" lvl="2" indent="0">
              <a:spcBef>
                <a:spcPts val="1200"/>
              </a:spcBef>
              <a:spcAft>
                <a:spcPts val="1200"/>
              </a:spcAft>
              <a:buFont typeface="Arial" panose="020B0604020202020204" pitchFamily="34" charset="0"/>
              <a:buNone/>
            </a:pPr>
            <a:endParaRPr lang="en-US" sz="4500" b="1" i="1" dirty="0"/>
          </a:p>
          <a:p>
            <a:pPr marL="914400" lvl="2" indent="0">
              <a:buFont typeface="Arial" panose="020B0604020202020204" pitchFamily="34" charset="0"/>
              <a:buNone/>
            </a:pPr>
            <a:endParaRPr lang="en-US" b="1" i="1" dirty="0"/>
          </a:p>
        </p:txBody>
      </p:sp>
    </p:spTree>
    <p:extLst>
      <p:ext uri="{BB962C8B-B14F-4D97-AF65-F5344CB8AC3E}">
        <p14:creationId xmlns:p14="http://schemas.microsoft.com/office/powerpoint/2010/main" val="1099356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Fall Joint Planning Session Implementation Activity Results </a:t>
            </a:r>
          </a:p>
        </p:txBody>
      </p:sp>
      <p:sp>
        <p:nvSpPr>
          <p:cNvPr id="3" name="Text Placeholder 5">
            <a:extLst>
              <a:ext uri="{FF2B5EF4-FFF2-40B4-BE49-F238E27FC236}">
                <a16:creationId xmlns:a16="http://schemas.microsoft.com/office/drawing/2014/main" id="{FF905883-0660-4CF0-BE6B-C87BBCA718FD}"/>
              </a:ext>
            </a:extLst>
          </p:cNvPr>
          <p:cNvSpPr txBox="1">
            <a:spLocks/>
          </p:cNvSpPr>
          <p:nvPr/>
        </p:nvSpPr>
        <p:spPr>
          <a:xfrm>
            <a:off x="708503" y="1136006"/>
            <a:ext cx="10641667" cy="15055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00" dirty="0">
                <a:solidFill>
                  <a:schemeClr val="tx2">
                    <a:lumMod val="75000"/>
                    <a:lumOff val="25000"/>
                  </a:schemeClr>
                </a:solidFill>
              </a:rPr>
              <a:t>Need to address path dependence (i.e., the tendency for the institution to continue a practice even when newer, more effective alternatives become known).</a:t>
            </a:r>
          </a:p>
          <a:p>
            <a:pPr marL="0" indent="0">
              <a:buNone/>
            </a:pPr>
            <a:endParaRPr lang="en-US" sz="3500" dirty="0">
              <a:solidFill>
                <a:schemeClr val="tx2">
                  <a:lumMod val="75000"/>
                  <a:lumOff val="25000"/>
                </a:schemeClr>
              </a:solidFill>
            </a:endParaRPr>
          </a:p>
          <a:p>
            <a:pPr marL="0" indent="0">
              <a:buNone/>
            </a:pPr>
            <a:endParaRPr lang="en-US" sz="3500" dirty="0">
              <a:solidFill>
                <a:schemeClr val="tx2">
                  <a:lumMod val="75000"/>
                  <a:lumOff val="25000"/>
                </a:schemeClr>
              </a:solidFill>
            </a:endParaRPr>
          </a:p>
        </p:txBody>
      </p:sp>
      <p:sp>
        <p:nvSpPr>
          <p:cNvPr id="7" name="Content Placeholder 6">
            <a:extLst>
              <a:ext uri="{FF2B5EF4-FFF2-40B4-BE49-F238E27FC236}">
                <a16:creationId xmlns:a16="http://schemas.microsoft.com/office/drawing/2014/main" id="{ECEE62FB-BDE0-41CB-352D-88B2B36FF6FE}"/>
              </a:ext>
            </a:extLst>
          </p:cNvPr>
          <p:cNvSpPr txBox="1">
            <a:spLocks/>
          </p:cNvSpPr>
          <p:nvPr/>
        </p:nvSpPr>
        <p:spPr>
          <a:xfrm>
            <a:off x="269214" y="2641600"/>
            <a:ext cx="11080956" cy="362262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300" b="1" dirty="0"/>
          </a:p>
          <a:p>
            <a:pPr marL="914400" lvl="2" indent="0">
              <a:spcBef>
                <a:spcPts val="1200"/>
              </a:spcBef>
              <a:spcAft>
                <a:spcPts val="1200"/>
              </a:spcAft>
              <a:buFont typeface="Arial" panose="020B0604020202020204" pitchFamily="34" charset="0"/>
              <a:buNone/>
            </a:pPr>
            <a:r>
              <a:rPr lang="en-US" sz="4500" i="1" dirty="0"/>
              <a:t>“Too many 'this is how we've always done it.’”</a:t>
            </a:r>
          </a:p>
          <a:p>
            <a:pPr marL="914400" lvl="2" indent="0">
              <a:spcBef>
                <a:spcPts val="1200"/>
              </a:spcBef>
              <a:spcAft>
                <a:spcPts val="1200"/>
              </a:spcAft>
              <a:buFont typeface="Arial" panose="020B0604020202020204" pitchFamily="34" charset="0"/>
              <a:buNone/>
            </a:pPr>
            <a:r>
              <a:rPr lang="en-US" sz="4500" i="1" dirty="0"/>
              <a:t>“The Mt. SAC way: Some things that I used to be proud of. I am not proud of this anymore = complaints.”</a:t>
            </a:r>
          </a:p>
          <a:p>
            <a:pPr marL="914400" lvl="2" indent="0">
              <a:spcBef>
                <a:spcPts val="1200"/>
              </a:spcBef>
              <a:spcAft>
                <a:spcPts val="1200"/>
              </a:spcAft>
              <a:buFont typeface="Arial" panose="020B0604020202020204" pitchFamily="34" charset="0"/>
              <a:buNone/>
            </a:pPr>
            <a:r>
              <a:rPr lang="en-US" sz="4500" i="1" dirty="0"/>
              <a:t>“We are awesome, perfect. So, we don't need to change.”</a:t>
            </a:r>
          </a:p>
          <a:p>
            <a:pPr marL="914400" lvl="2" indent="0">
              <a:buFont typeface="Arial" panose="020B0604020202020204" pitchFamily="34" charset="0"/>
              <a:buNone/>
            </a:pPr>
            <a:endParaRPr lang="en-US" b="1" i="1" dirty="0"/>
          </a:p>
        </p:txBody>
      </p:sp>
    </p:spTree>
    <p:extLst>
      <p:ext uri="{BB962C8B-B14F-4D97-AF65-F5344CB8AC3E}">
        <p14:creationId xmlns:p14="http://schemas.microsoft.com/office/powerpoint/2010/main" val="3268999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Fall Joint Planning Session Implementation Activity Results </a:t>
            </a:r>
          </a:p>
        </p:txBody>
      </p:sp>
      <p:sp>
        <p:nvSpPr>
          <p:cNvPr id="7" name="Content Placeholder 6">
            <a:extLst>
              <a:ext uri="{FF2B5EF4-FFF2-40B4-BE49-F238E27FC236}">
                <a16:creationId xmlns:a16="http://schemas.microsoft.com/office/drawing/2014/main" id="{ECEE62FB-BDE0-41CB-352D-88B2B36FF6FE}"/>
              </a:ext>
            </a:extLst>
          </p:cNvPr>
          <p:cNvSpPr txBox="1">
            <a:spLocks/>
          </p:cNvSpPr>
          <p:nvPr/>
        </p:nvSpPr>
        <p:spPr>
          <a:xfrm>
            <a:off x="828477" y="1969822"/>
            <a:ext cx="10260437" cy="4550513"/>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sz="4800" i="1" dirty="0"/>
          </a:p>
          <a:p>
            <a:pPr marL="457200" indent="-457200">
              <a:spcAft>
                <a:spcPts val="1200"/>
              </a:spcAft>
              <a:buAutoNum type="arabicPeriod"/>
            </a:pPr>
            <a:r>
              <a:rPr lang="en-US" sz="10000" dirty="0"/>
              <a:t>Solicit student insights on plan goals – ask them how things are working and what may be improved.</a:t>
            </a:r>
          </a:p>
          <a:p>
            <a:pPr marL="457200" indent="-457200">
              <a:spcAft>
                <a:spcPts val="1200"/>
              </a:spcAft>
              <a:buAutoNum type="arabicPeriod"/>
            </a:pPr>
            <a:r>
              <a:rPr lang="en-US" sz="10000" dirty="0"/>
              <a:t>Provide straightforward, inclusive communications about the plan goals and activities.</a:t>
            </a:r>
          </a:p>
          <a:p>
            <a:pPr marL="457200" indent="-457200">
              <a:spcAft>
                <a:spcPts val="1200"/>
              </a:spcAft>
              <a:buAutoNum type="arabicPeriod"/>
            </a:pPr>
            <a:r>
              <a:rPr lang="en-US" sz="10000" dirty="0"/>
              <a:t>Provide professional learning opportunities related to the plan and its implementation.</a:t>
            </a:r>
          </a:p>
          <a:p>
            <a:pPr marL="457200" indent="-457200">
              <a:spcAft>
                <a:spcPts val="1200"/>
              </a:spcAft>
              <a:buAutoNum type="arabicPeriod"/>
            </a:pPr>
            <a:r>
              <a:rPr lang="en-US" sz="10000" dirty="0"/>
              <a:t>Promote collaboration around shared goals, on a monthly basis, have all campus groups reflect on and analyze specific themes, particularly progress toward equity, current processes, and strategies for potential improvements.</a:t>
            </a:r>
          </a:p>
          <a:p>
            <a:pPr marL="457200" indent="-457200">
              <a:spcAft>
                <a:spcPts val="1200"/>
              </a:spcAft>
              <a:buAutoNum type="arabicPeriod"/>
            </a:pPr>
            <a:r>
              <a:rPr lang="en-US" sz="10000" dirty="0"/>
              <a:t>Explain “What’s in it for me?” to encourage engagement and support for the goals and planned activities.</a:t>
            </a:r>
            <a:endParaRPr lang="en-US" sz="10000" b="1" dirty="0"/>
          </a:p>
          <a:p>
            <a:pPr marL="914400" lvl="2" indent="0">
              <a:buFont typeface="Arial" panose="020B0604020202020204" pitchFamily="34" charset="0"/>
              <a:buNone/>
            </a:pPr>
            <a:endParaRPr lang="en-US" b="1" i="1" dirty="0"/>
          </a:p>
        </p:txBody>
      </p:sp>
      <p:sp>
        <p:nvSpPr>
          <p:cNvPr id="4" name="Rectangle: Rounded Corners 3">
            <a:extLst>
              <a:ext uri="{FF2B5EF4-FFF2-40B4-BE49-F238E27FC236}">
                <a16:creationId xmlns:a16="http://schemas.microsoft.com/office/drawing/2014/main" id="{DB38896A-CEC3-89EC-F307-415F7275E949}"/>
              </a:ext>
            </a:extLst>
          </p:cNvPr>
          <p:cNvSpPr/>
          <p:nvPr/>
        </p:nvSpPr>
        <p:spPr>
          <a:xfrm>
            <a:off x="828477" y="1033044"/>
            <a:ext cx="9952668" cy="889303"/>
          </a:xfrm>
          <a:prstGeom prst="roundRect">
            <a:avLst/>
          </a:prstGeom>
          <a:solidFill>
            <a:srgbClr val="F6C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000" dirty="0">
                <a:solidFill>
                  <a:schemeClr val="tx1"/>
                </a:solidFill>
              </a:rPr>
              <a:t>Most Highly Recommended Strategies for Implementation</a:t>
            </a:r>
          </a:p>
          <a:p>
            <a:pPr algn="ctr"/>
            <a:endParaRPr lang="en-US" sz="1000" dirty="0">
              <a:solidFill>
                <a:schemeClr val="tx1"/>
              </a:solidFill>
            </a:endParaRPr>
          </a:p>
        </p:txBody>
      </p:sp>
    </p:spTree>
    <p:extLst>
      <p:ext uri="{BB962C8B-B14F-4D97-AF65-F5344CB8AC3E}">
        <p14:creationId xmlns:p14="http://schemas.microsoft.com/office/powerpoint/2010/main" val="4021610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Critical Implementation Factors </a:t>
            </a:r>
          </a:p>
        </p:txBody>
      </p:sp>
      <p:graphicFrame>
        <p:nvGraphicFramePr>
          <p:cNvPr id="2" name="Content Placeholder 2" descr="Trust and communication are critical!&#10; Low trust means every detail debated, rumor mill in “high-negative” gear, assumptions (incorrect) abound.&#10;Middle Management&#10; Need to meet on a periodic basis (monthly or quarterly) to focus ONLY on plan implementation – think, problem solve, collaborate, build “relational capital”&#10;Adhocracy&#10; Recruit unofficial leaders/doers –who can be relied upon to get things done –to be leads on high-priority tasks&#10; Have doers collaborate regularly with senior leadership to discuss progress, give honest feedback on challenges&#10;Small, early wins and “chewable chunks “&#10; Build positive momentum as the wins are celebrated and communicated. &#10;Conversations, not presentations&#10; Provide periodic opportunities for small teams to come together to tackle tough issues/challenges to implementation.&#10;">
            <a:extLst>
              <a:ext uri="{FF2B5EF4-FFF2-40B4-BE49-F238E27FC236}">
                <a16:creationId xmlns:a16="http://schemas.microsoft.com/office/drawing/2014/main" id="{5A70E404-94E2-3D4F-95E7-4C05DAA90C2F}"/>
              </a:ext>
            </a:extLst>
          </p:cNvPr>
          <p:cNvGraphicFramePr>
            <a:graphicFrameLocks/>
          </p:cNvGraphicFramePr>
          <p:nvPr>
            <p:extLst>
              <p:ext uri="{D42A27DB-BD31-4B8C-83A1-F6EECF244321}">
                <p14:modId xmlns:p14="http://schemas.microsoft.com/office/powerpoint/2010/main" val="3909110440"/>
              </p:ext>
            </p:extLst>
          </p:nvPr>
        </p:nvGraphicFramePr>
        <p:xfrm>
          <a:off x="708504" y="827314"/>
          <a:ext cx="10515600" cy="58277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621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group of Mt. SAC students sitting at a table in the Summit Center">
            <a:extLst>
              <a:ext uri="{FF2B5EF4-FFF2-40B4-BE49-F238E27FC236}">
                <a16:creationId xmlns:a16="http://schemas.microsoft.com/office/drawing/2014/main" id="{D977384B-C048-4806-2643-4215904D1BE0}"/>
              </a:ext>
            </a:extLst>
          </p:cNvPr>
          <p:cNvPicPr>
            <a:picLocks noChangeAspect="1"/>
          </p:cNvPicPr>
          <p:nvPr/>
        </p:nvPicPr>
        <p:blipFill rotWithShape="1">
          <a:blip r:embed="rId3">
            <a:extLst>
              <a:ext uri="{28A0092B-C50C-407E-A947-70E740481C1C}">
                <a14:useLocalDpi xmlns:a14="http://schemas.microsoft.com/office/drawing/2010/main" val="0"/>
              </a:ext>
            </a:extLst>
          </a:blip>
          <a:srcRect l="10915" r="36819"/>
          <a:stretch/>
        </p:blipFill>
        <p:spPr>
          <a:xfrm>
            <a:off x="5888421" y="0"/>
            <a:ext cx="6303579" cy="6858000"/>
          </a:xfrm>
          <a:prstGeom prst="rect">
            <a:avLst/>
          </a:prstGeom>
        </p:spPr>
      </p:pic>
      <p:pic>
        <p:nvPicPr>
          <p:cNvPr id="6" name="Picture 5" descr="Mt. SAC 2035 logo">
            <a:extLst>
              <a:ext uri="{FF2B5EF4-FFF2-40B4-BE49-F238E27FC236}">
                <a16:creationId xmlns:a16="http://schemas.microsoft.com/office/drawing/2014/main" id="{E064C6AD-D069-DD27-AFD6-C16030D9039A}"/>
              </a:ext>
            </a:extLst>
          </p:cNvPr>
          <p:cNvPicPr>
            <a:picLocks noChangeAspect="1"/>
          </p:cNvPicPr>
          <p:nvPr/>
        </p:nvPicPr>
        <p:blipFill>
          <a:blip r:embed="rId4"/>
          <a:stretch>
            <a:fillRect/>
          </a:stretch>
        </p:blipFill>
        <p:spPr>
          <a:xfrm>
            <a:off x="685800" y="281599"/>
            <a:ext cx="4407224" cy="2880701"/>
          </a:xfrm>
          <a:prstGeom prst="rect">
            <a:avLst/>
          </a:prstGeom>
        </p:spPr>
      </p:pic>
      <p:sp>
        <p:nvSpPr>
          <p:cNvPr id="7" name="Title 2">
            <a:extLst>
              <a:ext uri="{FF2B5EF4-FFF2-40B4-BE49-F238E27FC236}">
                <a16:creationId xmlns:a16="http://schemas.microsoft.com/office/drawing/2014/main" id="{3C6F757B-0666-22A7-E6FF-1B30B6303167}"/>
              </a:ext>
            </a:extLst>
          </p:cNvPr>
          <p:cNvSpPr txBox="1">
            <a:spLocks noGrp="1"/>
          </p:cNvSpPr>
          <p:nvPr>
            <p:ph type="title" idx="4294967295"/>
          </p:nvPr>
        </p:nvSpPr>
        <p:spPr>
          <a:xfrm>
            <a:off x="277211" y="3733800"/>
            <a:ext cx="53340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mj-cs"/>
              </a:rPr>
              <a:t>TABLE ACTIVITY</a:t>
            </a:r>
            <a:endParaRPr kumimoji="0" lang="en-US" sz="1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4280832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Promising Practices</a:t>
            </a:r>
          </a:p>
        </p:txBody>
      </p:sp>
      <p:graphicFrame>
        <p:nvGraphicFramePr>
          <p:cNvPr id="8" name="Content Placeholder 2" descr="Plan Roll-Out&#10; Plan Communication Plan&#10; Senior Leadership + Middle Managers – discuss the plan +  get feedback (e.g., questions, concerns, potential challenges, support they will need to help implement, what they will have to give up in order to focus on implementation tasks (hardest part).&#10;Senior Leadership’s Visible Priority &#10;">
            <a:extLst>
              <a:ext uri="{FF2B5EF4-FFF2-40B4-BE49-F238E27FC236}">
                <a16:creationId xmlns:a16="http://schemas.microsoft.com/office/drawing/2014/main" id="{5941D535-DEBD-30BA-03B4-D18863550B06}"/>
              </a:ext>
            </a:extLst>
          </p:cNvPr>
          <p:cNvGraphicFramePr>
            <a:graphicFrameLocks/>
          </p:cNvGraphicFramePr>
          <p:nvPr>
            <p:extLst>
              <p:ext uri="{D42A27DB-BD31-4B8C-83A1-F6EECF244321}">
                <p14:modId xmlns:p14="http://schemas.microsoft.com/office/powerpoint/2010/main" val="1179289814"/>
              </p:ext>
            </p:extLst>
          </p:nvPr>
        </p:nvGraphicFramePr>
        <p:xfrm>
          <a:off x="838200" y="1348581"/>
          <a:ext cx="10515600" cy="4160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421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Tit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a:spLocks noGrp="1"/>
          </p:cNvSpPr>
          <p:nvPr>
            <p:ph type="title" idx="4294967295"/>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rPr>
              <a:t>Promising Practices</a:t>
            </a:r>
          </a:p>
        </p:txBody>
      </p:sp>
      <p:graphicFrame>
        <p:nvGraphicFramePr>
          <p:cNvPr id="2" name="Content Placeholder 2" descr="Implementation Action Teams&#10; Form small teams to take on high-priority, high-impact tasks (especially for some immediate small wins)&#10; Assign a process owner/team leader to oversee and help problem solve&#10; Assign do-able tasks to each team member, meet for monthly check-ins to identify progress and any challenges.&#10;Delegation Map &#10; Increase capacity for “process owners” with additional implementation responsibilities.&#10; Map for Direct Reports:&#10;  Bucket A (essential responsibilities that cannot be off-loaded, @50-65% of responsibilities) &#10;  Bucket B (activities that can shift to someone with some coaching and support) &#10;  Bucket C (activities that are non-essential, low priority (but often time-consuming) that can be delegated or suspended (or assessed in terms of any ongoing need to continue).&#10;">
            <a:extLst>
              <a:ext uri="{FF2B5EF4-FFF2-40B4-BE49-F238E27FC236}">
                <a16:creationId xmlns:a16="http://schemas.microsoft.com/office/drawing/2014/main" id="{6D12B80B-490E-F6C6-AE80-09D72AA23F3B}"/>
              </a:ext>
            </a:extLst>
          </p:cNvPr>
          <p:cNvGraphicFramePr>
            <a:graphicFrameLocks/>
          </p:cNvGraphicFramePr>
          <p:nvPr>
            <p:extLst>
              <p:ext uri="{D42A27DB-BD31-4B8C-83A1-F6EECF244321}">
                <p14:modId xmlns:p14="http://schemas.microsoft.com/office/powerpoint/2010/main" val="2955274983"/>
              </p:ext>
            </p:extLst>
          </p:nvPr>
        </p:nvGraphicFramePr>
        <p:xfrm>
          <a:off x="685235" y="1575551"/>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1268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Mt. SAC students participating in the January 2025 Bridging Workshop">
            <a:extLst>
              <a:ext uri="{FF2B5EF4-FFF2-40B4-BE49-F238E27FC236}">
                <a16:creationId xmlns:a16="http://schemas.microsoft.com/office/drawing/2014/main" id="{D977384B-C048-4806-2643-4215904D1BE0}"/>
              </a:ext>
            </a:extLst>
          </p:cNvPr>
          <p:cNvPicPr>
            <a:picLocks noChangeAspect="1"/>
          </p:cNvPicPr>
          <p:nvPr/>
        </p:nvPicPr>
        <p:blipFill>
          <a:blip r:embed="rId3">
            <a:extLst>
              <a:ext uri="{28A0092B-C50C-407E-A947-70E740481C1C}">
                <a14:useLocalDpi xmlns:a14="http://schemas.microsoft.com/office/drawing/2010/main" val="0"/>
              </a:ext>
            </a:extLst>
          </a:blip>
          <a:srcRect l="13735" r="13735"/>
          <a:stretch/>
        </p:blipFill>
        <p:spPr>
          <a:xfrm>
            <a:off x="5888421" y="0"/>
            <a:ext cx="6303579" cy="6858000"/>
          </a:xfrm>
          <a:prstGeom prst="rect">
            <a:avLst/>
          </a:prstGeom>
        </p:spPr>
      </p:pic>
      <p:pic>
        <p:nvPicPr>
          <p:cNvPr id="6" name="Picture 5" descr="Mt. SAC 2035 logo">
            <a:extLst>
              <a:ext uri="{FF2B5EF4-FFF2-40B4-BE49-F238E27FC236}">
                <a16:creationId xmlns:a16="http://schemas.microsoft.com/office/drawing/2014/main" id="{E064C6AD-D069-DD27-AFD6-C16030D9039A}"/>
              </a:ext>
            </a:extLst>
          </p:cNvPr>
          <p:cNvPicPr>
            <a:picLocks noChangeAspect="1"/>
          </p:cNvPicPr>
          <p:nvPr/>
        </p:nvPicPr>
        <p:blipFill>
          <a:blip r:embed="rId4"/>
          <a:stretch>
            <a:fillRect/>
          </a:stretch>
        </p:blipFill>
        <p:spPr>
          <a:xfrm>
            <a:off x="685800" y="281599"/>
            <a:ext cx="4407224" cy="2880701"/>
          </a:xfrm>
          <a:prstGeom prst="rect">
            <a:avLst/>
          </a:prstGeom>
        </p:spPr>
      </p:pic>
      <p:sp>
        <p:nvSpPr>
          <p:cNvPr id="7" name="Title 2">
            <a:extLst>
              <a:ext uri="{FF2B5EF4-FFF2-40B4-BE49-F238E27FC236}">
                <a16:creationId xmlns:a16="http://schemas.microsoft.com/office/drawing/2014/main" id="{3C6F757B-0666-22A7-E6FF-1B30B6303167}"/>
              </a:ext>
            </a:extLst>
          </p:cNvPr>
          <p:cNvSpPr txBox="1">
            <a:spLocks noGrp="1"/>
          </p:cNvSpPr>
          <p:nvPr>
            <p:ph type="title" idx="4294967295"/>
          </p:nvPr>
        </p:nvSpPr>
        <p:spPr>
          <a:xfrm>
            <a:off x="277211" y="3733800"/>
            <a:ext cx="53340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mj-cs"/>
              </a:rPr>
              <a:t>TABLE ACTIVITY &amp; GALLERY WALK</a:t>
            </a:r>
            <a:endParaRPr kumimoji="0" lang="en-US" sz="1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2804100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4BA390-28AB-8E60-180D-B7D0772FE017}"/>
              </a:ext>
              <a:ext uri="{C183D7F6-B498-43B3-948B-1728B52AA6E4}">
                <adec:decorative xmlns:adec="http://schemas.microsoft.com/office/drawing/2017/decorative" val="1"/>
              </a:ext>
            </a:extLst>
          </p:cNvPr>
          <p:cNvSpPr/>
          <p:nvPr/>
        </p:nvSpPr>
        <p:spPr>
          <a:xfrm>
            <a:off x="5544457" y="493485"/>
            <a:ext cx="6139543" cy="59218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t. SAC 2035 logo">
            <a:extLst>
              <a:ext uri="{FF2B5EF4-FFF2-40B4-BE49-F238E27FC236}">
                <a16:creationId xmlns:a16="http://schemas.microsoft.com/office/drawing/2014/main" id="{D4B3EF48-CB4B-BAF7-06A1-EA61DDDD0852}"/>
              </a:ext>
            </a:extLst>
          </p:cNvPr>
          <p:cNvPicPr>
            <a:picLocks noChangeAspect="1"/>
          </p:cNvPicPr>
          <p:nvPr/>
        </p:nvPicPr>
        <p:blipFill>
          <a:blip r:embed="rId2"/>
          <a:stretch>
            <a:fillRect/>
          </a:stretch>
        </p:blipFill>
        <p:spPr>
          <a:xfrm>
            <a:off x="5922492" y="1593504"/>
            <a:ext cx="5536001" cy="3612239"/>
          </a:xfrm>
          <a:prstGeom prst="rect">
            <a:avLst/>
          </a:prstGeom>
        </p:spPr>
      </p:pic>
      <p:sp>
        <p:nvSpPr>
          <p:cNvPr id="4" name="Title 2">
            <a:extLst>
              <a:ext uri="{FF2B5EF4-FFF2-40B4-BE49-F238E27FC236}">
                <a16:creationId xmlns:a16="http://schemas.microsoft.com/office/drawing/2014/main" id="{E36CBD26-83D8-07CE-0E33-AD2B6D29F3AB}"/>
              </a:ext>
            </a:extLst>
          </p:cNvPr>
          <p:cNvSpPr txBox="1">
            <a:spLocks noGrp="1"/>
          </p:cNvSpPr>
          <p:nvPr>
            <p:ph type="title" idx="4294967295"/>
          </p:nvPr>
        </p:nvSpPr>
        <p:spPr>
          <a:xfrm>
            <a:off x="210457" y="1889585"/>
            <a:ext cx="5334000"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CLOSURE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Dr. Martha Garcia</a:t>
            </a:r>
            <a:endPar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spTree>
    <p:extLst>
      <p:ext uri="{BB962C8B-B14F-4D97-AF65-F5344CB8AC3E}">
        <p14:creationId xmlns:p14="http://schemas.microsoft.com/office/powerpoint/2010/main" val="2068434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t. SAC 2035 logo">
            <a:extLst>
              <a:ext uri="{FF2B5EF4-FFF2-40B4-BE49-F238E27FC236}">
                <a16:creationId xmlns:a16="http://schemas.microsoft.com/office/drawing/2014/main" id="{95047FF4-0C34-5ECD-B724-BFEE730F1EE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16" name="Rectangle 15">
            <a:extLst>
              <a:ext uri="{FF2B5EF4-FFF2-40B4-BE49-F238E27FC236}">
                <a16:creationId xmlns:a16="http://schemas.microsoft.com/office/drawing/2014/main" id="{CB5519D9-F1B3-8167-72FB-DDDEF5F44461}"/>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4" name="object 2">
            <a:extLst>
              <a:ext uri="{FF2B5EF4-FFF2-40B4-BE49-F238E27FC236}">
                <a16:creationId xmlns:a16="http://schemas.microsoft.com/office/drawing/2014/main" id="{9AB1B6FF-1EE7-F72B-E4D5-FE6DEC001E1A}"/>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Follow Our Progress at the Mt. SAC 2035 Website</a:t>
            </a:r>
          </a:p>
        </p:txBody>
      </p:sp>
      <p:pic>
        <p:nvPicPr>
          <p:cNvPr id="6" name="Picture 5" descr="Mt. SAC 2035 website">
            <a:extLst>
              <a:ext uri="{FF2B5EF4-FFF2-40B4-BE49-F238E27FC236}">
                <a16:creationId xmlns:a16="http://schemas.microsoft.com/office/drawing/2014/main" id="{C190B66D-7A6E-02F7-EDC8-D18562EFA6E1}"/>
              </a:ext>
            </a:extLst>
          </p:cNvPr>
          <p:cNvPicPr>
            <a:picLocks noChangeAspect="1"/>
          </p:cNvPicPr>
          <p:nvPr/>
        </p:nvPicPr>
        <p:blipFill>
          <a:blip r:embed="rId4"/>
          <a:stretch>
            <a:fillRect/>
          </a:stretch>
        </p:blipFill>
        <p:spPr>
          <a:xfrm>
            <a:off x="5261907" y="991402"/>
            <a:ext cx="6585677" cy="5663682"/>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3B85DAF-448D-BD0A-3511-A1EB0662A11A}"/>
              </a:ext>
            </a:extLst>
          </p:cNvPr>
          <p:cNvSpPr>
            <a:spLocks noGrp="1"/>
          </p:cNvSpPr>
          <p:nvPr/>
        </p:nvSpPr>
        <p:spPr>
          <a:xfrm>
            <a:off x="255290" y="1581975"/>
            <a:ext cx="4658250" cy="1305625"/>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8800" b="0" kern="1200" spc="-120" baseline="0">
                <a:solidFill>
                  <a:schemeClr val="accent1"/>
                </a:solidFill>
                <a:latin typeface="+mj-lt"/>
                <a:ea typeface="+mj-ea"/>
                <a:cs typeface="+mj-cs"/>
              </a:defRPr>
            </a:lvl1pPr>
          </a:lstStyle>
          <a:p>
            <a:r>
              <a:rPr lang="en-US" sz="4700" b="1" kern="1200" dirty="0">
                <a:solidFill>
                  <a:schemeClr val="tx1"/>
                </a:solidFill>
                <a:latin typeface="Century Gothic"/>
              </a:rPr>
              <a:t>Mtsac.edu/2035</a:t>
            </a:r>
          </a:p>
        </p:txBody>
      </p:sp>
    </p:spTree>
    <p:extLst>
      <p:ext uri="{BB962C8B-B14F-4D97-AF65-F5344CB8AC3E}">
        <p14:creationId xmlns:p14="http://schemas.microsoft.com/office/powerpoint/2010/main" val="3381325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A017034A-032A-4351-EAFB-DDE0330897A0}"/>
              </a:ext>
              <a:ext uri="{C183D7F6-B498-43B3-948B-1728B52AA6E4}">
                <adec:decorative xmlns:adec="http://schemas.microsoft.com/office/drawing/2017/decorative" val="1"/>
              </a:ext>
            </a:extLst>
          </p:cNvPr>
          <p:cNvSpPr/>
          <p:nvPr/>
        </p:nvSpPr>
        <p:spPr>
          <a:xfrm>
            <a:off x="601981" y="220980"/>
            <a:ext cx="10988040" cy="64160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t. SAC 2035 Logo">
            <a:extLst>
              <a:ext uri="{FF2B5EF4-FFF2-40B4-BE49-F238E27FC236}">
                <a16:creationId xmlns:a16="http://schemas.microsoft.com/office/drawing/2014/main" id="{2B54ACFE-1C55-56A0-9014-558BB7E62F51}"/>
              </a:ext>
            </a:extLst>
          </p:cNvPr>
          <p:cNvPicPr>
            <a:picLocks noChangeAspect="1"/>
          </p:cNvPicPr>
          <p:nvPr/>
        </p:nvPicPr>
        <p:blipFill>
          <a:blip r:embed="rId2"/>
          <a:srcRect l="21123" t="21069" r="19816" b="43619"/>
          <a:stretch/>
        </p:blipFill>
        <p:spPr>
          <a:xfrm>
            <a:off x="3072943" y="322717"/>
            <a:ext cx="5863233" cy="3380603"/>
          </a:xfrm>
          <a:prstGeom prst="rect">
            <a:avLst/>
          </a:prstGeom>
        </p:spPr>
      </p:pic>
      <p:pic>
        <p:nvPicPr>
          <p:cNvPr id="5" name="Picture 4" descr="A qr code with black and white squares&#10;">
            <a:extLst>
              <a:ext uri="{FF2B5EF4-FFF2-40B4-BE49-F238E27FC236}">
                <a16:creationId xmlns:a16="http://schemas.microsoft.com/office/drawing/2014/main" id="{3BFF16D0-558C-D877-5D80-9AF76E914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360" y="4008120"/>
            <a:ext cx="2438400" cy="2438400"/>
          </a:xfrm>
          <a:prstGeom prst="rect">
            <a:avLst/>
          </a:prstGeom>
        </p:spPr>
      </p:pic>
      <p:sp>
        <p:nvSpPr>
          <p:cNvPr id="4" name="Title 3">
            <a:extLst>
              <a:ext uri="{FF2B5EF4-FFF2-40B4-BE49-F238E27FC236}">
                <a16:creationId xmlns:a16="http://schemas.microsoft.com/office/drawing/2014/main" id="{2C46F5C2-EB69-6395-1453-49B7387D04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Spring ‘25 Joint Planning Summit Evaluation</a:t>
            </a:r>
          </a:p>
        </p:txBody>
      </p:sp>
    </p:spTree>
    <p:extLst>
      <p:ext uri="{BB962C8B-B14F-4D97-AF65-F5344CB8AC3E}">
        <p14:creationId xmlns:p14="http://schemas.microsoft.com/office/powerpoint/2010/main" val="375387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t. SAC 2035 logo">
            <a:extLst>
              <a:ext uri="{FF2B5EF4-FFF2-40B4-BE49-F238E27FC236}">
                <a16:creationId xmlns:a16="http://schemas.microsoft.com/office/drawing/2014/main" id="{33C59E20-771F-A695-CB61-6FB2B930A688}"/>
              </a:ext>
            </a:extLst>
          </p:cNvPr>
          <p:cNvPicPr>
            <a:picLocks noChangeAspect="1"/>
          </p:cNvPicPr>
          <p:nvPr/>
        </p:nvPicPr>
        <p:blipFill>
          <a:blip r:embed="rId3"/>
          <a:stretch>
            <a:fillRect/>
          </a:stretch>
        </p:blipFill>
        <p:spPr>
          <a:xfrm>
            <a:off x="11224104" y="202916"/>
            <a:ext cx="777920" cy="508473"/>
          </a:xfrm>
          <a:prstGeom prst="rect">
            <a:avLst/>
          </a:prstGeom>
        </p:spPr>
      </p:pic>
      <p:sp>
        <p:nvSpPr>
          <p:cNvPr id="6" name="Rectangle 5">
            <a:extLst>
              <a:ext uri="{FF2B5EF4-FFF2-40B4-BE49-F238E27FC236}">
                <a16:creationId xmlns:a16="http://schemas.microsoft.com/office/drawing/2014/main" id="{86A1DBAD-DE03-8AE2-4C2F-E3501564DD75}"/>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7" name="object 2">
            <a:extLst>
              <a:ext uri="{FF2B5EF4-FFF2-40B4-BE49-F238E27FC236}">
                <a16:creationId xmlns:a16="http://schemas.microsoft.com/office/drawing/2014/main" id="{22A1BE0D-F7B3-29D2-CF2D-0AC0C17228AA}"/>
              </a:ext>
            </a:extLst>
          </p:cNvPr>
          <p:cNvSpPr txBox="1">
            <a:spLocks noGrp="1"/>
          </p:cNvSpPr>
          <p:nvPr>
            <p:ph type="title"/>
          </p:nvPr>
        </p:nvSpPr>
        <p:spPr>
          <a:xfrm>
            <a:off x="393485" y="91406"/>
            <a:ext cx="1051560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sym typeface="Arial"/>
              </a:rPr>
              <a:t>Purpose of an Educational and Facilities Comprehensive Plan	</a:t>
            </a:r>
          </a:p>
        </p:txBody>
      </p:sp>
      <p:pic>
        <p:nvPicPr>
          <p:cNvPr id="3" name="Picture 2" descr="Two students smiling and walking together on a college campus">
            <a:extLst>
              <a:ext uri="{FF2B5EF4-FFF2-40B4-BE49-F238E27FC236}">
                <a16:creationId xmlns:a16="http://schemas.microsoft.com/office/drawing/2014/main" id="{5C6419A2-C2BD-DF53-6750-982918ED87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98" t="8419" r="-13398" b="8419"/>
          <a:stretch/>
        </p:blipFill>
        <p:spPr>
          <a:xfrm>
            <a:off x="189976" y="1251802"/>
            <a:ext cx="8103268" cy="5403282"/>
          </a:xfrm>
          <a:prstGeom prst="rect">
            <a:avLst/>
          </a:prstGeom>
        </p:spPr>
      </p:pic>
      <p:sp>
        <p:nvSpPr>
          <p:cNvPr id="4" name="Rectangle 3">
            <a:extLst>
              <a:ext uri="{FF2B5EF4-FFF2-40B4-BE49-F238E27FC236}">
                <a16:creationId xmlns:a16="http://schemas.microsoft.com/office/drawing/2014/main" id="{35D94552-BE1D-6942-3AD4-4298C7B2B8C5}"/>
              </a:ext>
              <a:ext uri="{C183D7F6-B498-43B3-948B-1728B52AA6E4}">
                <adec:decorative xmlns:adec="http://schemas.microsoft.com/office/drawing/2017/decorative" val="1"/>
              </a:ext>
            </a:extLst>
          </p:cNvPr>
          <p:cNvSpPr/>
          <p:nvPr/>
        </p:nvSpPr>
        <p:spPr>
          <a:xfrm>
            <a:off x="323273" y="1251803"/>
            <a:ext cx="8103268" cy="5403282"/>
          </a:xfrm>
          <a:prstGeom prst="rect">
            <a:avLst/>
          </a:prstGeom>
          <a:gradFill>
            <a:gsLst>
              <a:gs pos="29000">
                <a:schemeClr val="bg1"/>
              </a:gs>
              <a:gs pos="100000">
                <a:schemeClr val="bg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 name="Content Placeholder 9">
            <a:extLst>
              <a:ext uri="{FF2B5EF4-FFF2-40B4-BE49-F238E27FC236}">
                <a16:creationId xmlns:a16="http://schemas.microsoft.com/office/drawing/2014/main" id="{5B6ABF8E-A5F2-CC61-DC7D-BBE0B87D19C8}"/>
              </a:ext>
            </a:extLst>
          </p:cNvPr>
          <p:cNvSpPr>
            <a:spLocks noGrp="1"/>
          </p:cNvSpPr>
          <p:nvPr>
            <p:ph idx="1"/>
          </p:nvPr>
        </p:nvSpPr>
        <p:spPr>
          <a:xfrm>
            <a:off x="5519651" y="1254859"/>
            <a:ext cx="6349076" cy="4351338"/>
          </a:xfrm>
        </p:spPr>
        <p:txBody>
          <a:bodyPr>
            <a:noAutofit/>
          </a:bodyPr>
          <a:lstStyle/>
          <a:p>
            <a:pPr marL="0" indent="0">
              <a:spcBef>
                <a:spcPts val="1200"/>
              </a:spcBef>
              <a:spcAft>
                <a:spcPts val="1200"/>
              </a:spcAft>
              <a:buNone/>
            </a:pPr>
            <a:r>
              <a:rPr lang="en-US" sz="3500" dirty="0"/>
              <a:t>To ensure that the College will continue to meet its mission by answering two questions:</a:t>
            </a:r>
          </a:p>
          <a:p>
            <a:pPr marL="514350" indent="-514350">
              <a:spcBef>
                <a:spcPts val="1200"/>
              </a:spcBef>
              <a:spcAft>
                <a:spcPts val="1200"/>
              </a:spcAft>
              <a:buFont typeface="+mj-lt"/>
              <a:buAutoNum type="arabicPeriod"/>
            </a:pPr>
            <a:r>
              <a:rPr lang="en-US" sz="3500" dirty="0"/>
              <a:t>How will our communities change in the next 10 years?</a:t>
            </a:r>
          </a:p>
          <a:p>
            <a:pPr marL="514350" indent="-514350">
              <a:spcBef>
                <a:spcPts val="1200"/>
              </a:spcBef>
              <a:spcAft>
                <a:spcPts val="1200"/>
              </a:spcAft>
              <a:buFont typeface="+mj-lt"/>
              <a:buAutoNum type="arabicPeriod"/>
            </a:pPr>
            <a:r>
              <a:rPr lang="en-US" sz="3500" dirty="0"/>
              <a:t>How can our programs, services, and facilities prepare to meet these changes?</a:t>
            </a:r>
          </a:p>
        </p:txBody>
      </p:sp>
    </p:spTree>
    <p:extLst>
      <p:ext uri="{BB962C8B-B14F-4D97-AF65-F5344CB8AC3E}">
        <p14:creationId xmlns:p14="http://schemas.microsoft.com/office/powerpoint/2010/main" val="251118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t. SAC 2035 logo">
            <a:extLst>
              <a:ext uri="{FF2B5EF4-FFF2-40B4-BE49-F238E27FC236}">
                <a16:creationId xmlns:a16="http://schemas.microsoft.com/office/drawing/2014/main" id="{33C59E20-771F-A695-CB61-6FB2B930A688}"/>
              </a:ext>
            </a:extLst>
          </p:cNvPr>
          <p:cNvPicPr>
            <a:picLocks noChangeAspect="1"/>
          </p:cNvPicPr>
          <p:nvPr/>
        </p:nvPicPr>
        <p:blipFill>
          <a:blip r:embed="rId3"/>
          <a:stretch>
            <a:fillRect/>
          </a:stretch>
        </p:blipFill>
        <p:spPr>
          <a:xfrm>
            <a:off x="11224104" y="202916"/>
            <a:ext cx="777920" cy="508473"/>
          </a:xfrm>
          <a:prstGeom prst="rect">
            <a:avLst/>
          </a:prstGeom>
        </p:spPr>
      </p:pic>
      <p:sp>
        <p:nvSpPr>
          <p:cNvPr id="6" name="Rectangle 5">
            <a:extLst>
              <a:ext uri="{FF2B5EF4-FFF2-40B4-BE49-F238E27FC236}">
                <a16:creationId xmlns:a16="http://schemas.microsoft.com/office/drawing/2014/main" id="{86A1DBAD-DE03-8AE2-4C2F-E3501564DD75}"/>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j-ea"/>
              <a:cs typeface="Arial"/>
            </a:endParaRPr>
          </a:p>
        </p:txBody>
      </p:sp>
      <p:sp>
        <p:nvSpPr>
          <p:cNvPr id="7" name="object 2">
            <a:extLst>
              <a:ext uri="{FF2B5EF4-FFF2-40B4-BE49-F238E27FC236}">
                <a16:creationId xmlns:a16="http://schemas.microsoft.com/office/drawing/2014/main" id="{22A1BE0D-F7B3-29D2-CF2D-0AC0C17228AA}"/>
              </a:ext>
            </a:extLst>
          </p:cNvPr>
          <p:cNvSpPr txBox="1">
            <a:spLocks noGrp="1"/>
          </p:cNvSpPr>
          <p:nvPr>
            <p:ph type="title"/>
          </p:nvPr>
        </p:nvSpPr>
        <p:spPr>
          <a:xfrm>
            <a:off x="393485" y="91406"/>
            <a:ext cx="1051560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chemeClr val="dk1"/>
              </a:buClr>
              <a:buSzPts val="2800"/>
              <a:buFont typeface="Arial"/>
              <a:buNone/>
              <a:defRPr sz="2800" b="0" i="0" u="none" strike="noStrike" kern="1200"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Mt. SAC Integrated Planning</a:t>
            </a:r>
          </a:p>
        </p:txBody>
      </p:sp>
      <p:grpSp>
        <p:nvGrpSpPr>
          <p:cNvPr id="65" name="object 2">
            <a:extLst>
              <a:ext uri="{FF2B5EF4-FFF2-40B4-BE49-F238E27FC236}">
                <a16:creationId xmlns:a16="http://schemas.microsoft.com/office/drawing/2014/main" id="{88387170-BACA-FC5A-2BD5-50539D212FF2}"/>
              </a:ext>
              <a:ext uri="{C183D7F6-B498-43B3-948B-1728B52AA6E4}">
                <adec:decorative xmlns:adec="http://schemas.microsoft.com/office/drawing/2017/decorative" val="1"/>
              </a:ext>
            </a:extLst>
          </p:cNvPr>
          <p:cNvGrpSpPr/>
          <p:nvPr/>
        </p:nvGrpSpPr>
        <p:grpSpPr>
          <a:xfrm>
            <a:off x="1705211" y="2748054"/>
            <a:ext cx="8044180" cy="2169160"/>
            <a:chOff x="2237232" y="2964179"/>
            <a:chExt cx="8044180" cy="2169160"/>
          </a:xfrm>
        </p:grpSpPr>
        <p:sp>
          <p:nvSpPr>
            <p:cNvPr id="66" name="object 3">
              <a:extLst>
                <a:ext uri="{FF2B5EF4-FFF2-40B4-BE49-F238E27FC236}">
                  <a16:creationId xmlns:a16="http://schemas.microsoft.com/office/drawing/2014/main" id="{DEEE3BE8-7903-FF36-7ECE-66267033D036}"/>
                </a:ext>
              </a:extLst>
            </p:cNvPr>
            <p:cNvSpPr/>
            <p:nvPr/>
          </p:nvSpPr>
          <p:spPr>
            <a:xfrm>
              <a:off x="4357877" y="4572761"/>
              <a:ext cx="5904230" cy="541020"/>
            </a:xfrm>
            <a:custGeom>
              <a:avLst/>
              <a:gdLst/>
              <a:ahLst/>
              <a:cxnLst/>
              <a:rect l="l" t="t" r="r" b="b"/>
              <a:pathLst>
                <a:path w="5904230" h="541020">
                  <a:moveTo>
                    <a:pt x="5903976" y="0"/>
                  </a:moveTo>
                  <a:lnTo>
                    <a:pt x="0" y="0"/>
                  </a:lnTo>
                  <a:lnTo>
                    <a:pt x="0" y="541019"/>
                  </a:lnTo>
                  <a:lnTo>
                    <a:pt x="5903976" y="541019"/>
                  </a:lnTo>
                  <a:lnTo>
                    <a:pt x="5903976" y="0"/>
                  </a:lnTo>
                  <a:close/>
                </a:path>
              </a:pathLst>
            </a:custGeom>
            <a:solidFill>
              <a:srgbClr val="FFFF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object 4">
              <a:extLst>
                <a:ext uri="{FF2B5EF4-FFF2-40B4-BE49-F238E27FC236}">
                  <a16:creationId xmlns:a16="http://schemas.microsoft.com/office/drawing/2014/main" id="{7038DE31-60D9-D0F0-B27A-834332D44996}"/>
                </a:ext>
              </a:extLst>
            </p:cNvPr>
            <p:cNvSpPr/>
            <p:nvPr/>
          </p:nvSpPr>
          <p:spPr>
            <a:xfrm>
              <a:off x="4357877" y="4572761"/>
              <a:ext cx="5904230" cy="541020"/>
            </a:xfrm>
            <a:custGeom>
              <a:avLst/>
              <a:gdLst/>
              <a:ahLst/>
              <a:cxnLst/>
              <a:rect l="l" t="t" r="r" b="b"/>
              <a:pathLst>
                <a:path w="5904230" h="541020">
                  <a:moveTo>
                    <a:pt x="0" y="0"/>
                  </a:moveTo>
                  <a:lnTo>
                    <a:pt x="5903976" y="0"/>
                  </a:lnTo>
                  <a:lnTo>
                    <a:pt x="5903976" y="541019"/>
                  </a:lnTo>
                  <a:lnTo>
                    <a:pt x="0" y="541019"/>
                  </a:lnTo>
                  <a:lnTo>
                    <a:pt x="0" y="0"/>
                  </a:lnTo>
                  <a:close/>
                </a:path>
              </a:pathLst>
            </a:custGeom>
            <a:ln w="38100">
              <a:solidFill>
                <a:srgbClr val="375F92"/>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8" name="object 5">
              <a:extLst>
                <a:ext uri="{FF2B5EF4-FFF2-40B4-BE49-F238E27FC236}">
                  <a16:creationId xmlns:a16="http://schemas.microsoft.com/office/drawing/2014/main" id="{5635310E-B229-135F-FD54-0F1BDF2DC51A}"/>
                </a:ext>
              </a:extLst>
            </p:cNvPr>
            <p:cNvPicPr/>
            <p:nvPr/>
          </p:nvPicPr>
          <p:blipFill>
            <a:blip r:embed="rId4" cstate="print"/>
            <a:stretch>
              <a:fillRect/>
            </a:stretch>
          </p:blipFill>
          <p:spPr>
            <a:xfrm>
              <a:off x="2314956" y="3427475"/>
              <a:ext cx="566927" cy="512063"/>
            </a:xfrm>
            <a:prstGeom prst="rect">
              <a:avLst/>
            </a:prstGeom>
          </p:spPr>
        </p:pic>
        <p:sp>
          <p:nvSpPr>
            <p:cNvPr id="69" name="object 6">
              <a:extLst>
                <a:ext uri="{FF2B5EF4-FFF2-40B4-BE49-F238E27FC236}">
                  <a16:creationId xmlns:a16="http://schemas.microsoft.com/office/drawing/2014/main" id="{ADC44EED-77DE-1C23-B22D-66701BF7DC2E}"/>
                </a:ext>
              </a:extLst>
            </p:cNvPr>
            <p:cNvSpPr/>
            <p:nvPr/>
          </p:nvSpPr>
          <p:spPr>
            <a:xfrm>
              <a:off x="2374388" y="3467099"/>
              <a:ext cx="448309" cy="394970"/>
            </a:xfrm>
            <a:custGeom>
              <a:avLst/>
              <a:gdLst/>
              <a:ahLst/>
              <a:cxnLst/>
              <a:rect l="l" t="t" r="r" b="b"/>
              <a:pathLst>
                <a:path w="448310" h="394970">
                  <a:moveTo>
                    <a:pt x="129628" y="0"/>
                  </a:moveTo>
                  <a:lnTo>
                    <a:pt x="0" y="0"/>
                  </a:lnTo>
                  <a:lnTo>
                    <a:pt x="0" y="360845"/>
                  </a:lnTo>
                  <a:lnTo>
                    <a:pt x="306831" y="360845"/>
                  </a:lnTo>
                  <a:lnTo>
                    <a:pt x="306831" y="394716"/>
                  </a:lnTo>
                  <a:lnTo>
                    <a:pt x="448055" y="296037"/>
                  </a:lnTo>
                  <a:lnTo>
                    <a:pt x="306831" y="197358"/>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0" name="object 7">
              <a:extLst>
                <a:ext uri="{FF2B5EF4-FFF2-40B4-BE49-F238E27FC236}">
                  <a16:creationId xmlns:a16="http://schemas.microsoft.com/office/drawing/2014/main" id="{834A4397-A2CB-E797-F2D1-1046D33F3214}"/>
                </a:ext>
              </a:extLst>
            </p:cNvPr>
            <p:cNvPicPr/>
            <p:nvPr/>
          </p:nvPicPr>
          <p:blipFill>
            <a:blip r:embed="rId5" cstate="print"/>
            <a:stretch>
              <a:fillRect/>
            </a:stretch>
          </p:blipFill>
          <p:spPr>
            <a:xfrm>
              <a:off x="2237232" y="2964179"/>
              <a:ext cx="781811" cy="582167"/>
            </a:xfrm>
            <a:prstGeom prst="rect">
              <a:avLst/>
            </a:prstGeom>
          </p:spPr>
        </p:pic>
        <p:pic>
          <p:nvPicPr>
            <p:cNvPr id="71" name="object 8">
              <a:extLst>
                <a:ext uri="{FF2B5EF4-FFF2-40B4-BE49-F238E27FC236}">
                  <a16:creationId xmlns:a16="http://schemas.microsoft.com/office/drawing/2014/main" id="{0F07DE3B-F10A-ACB2-1C90-79222D3DA9BE}"/>
                </a:ext>
              </a:extLst>
            </p:cNvPr>
            <p:cNvPicPr/>
            <p:nvPr/>
          </p:nvPicPr>
          <p:blipFill>
            <a:blip r:embed="rId6" cstate="print"/>
            <a:stretch>
              <a:fillRect/>
            </a:stretch>
          </p:blipFill>
          <p:spPr>
            <a:xfrm>
              <a:off x="2287523" y="3046475"/>
              <a:ext cx="682751" cy="445007"/>
            </a:xfrm>
            <a:prstGeom prst="rect">
              <a:avLst/>
            </a:prstGeom>
          </p:spPr>
        </p:pic>
        <p:pic>
          <p:nvPicPr>
            <p:cNvPr id="72" name="object 9">
              <a:extLst>
                <a:ext uri="{FF2B5EF4-FFF2-40B4-BE49-F238E27FC236}">
                  <a16:creationId xmlns:a16="http://schemas.microsoft.com/office/drawing/2014/main" id="{46EEA6BC-9FAD-9FB2-BFA7-ED26D7485BB4}"/>
                </a:ext>
              </a:extLst>
            </p:cNvPr>
            <p:cNvPicPr/>
            <p:nvPr/>
          </p:nvPicPr>
          <p:blipFill>
            <a:blip r:embed="rId7" cstate="print"/>
            <a:stretch>
              <a:fillRect/>
            </a:stretch>
          </p:blipFill>
          <p:spPr>
            <a:xfrm>
              <a:off x="2296668" y="3003803"/>
              <a:ext cx="662939" cy="464820"/>
            </a:xfrm>
            <a:prstGeom prst="rect">
              <a:avLst/>
            </a:prstGeom>
          </p:spPr>
        </p:pic>
      </p:grpSp>
      <p:sp>
        <p:nvSpPr>
          <p:cNvPr id="74" name="object 11">
            <a:extLst>
              <a:ext uri="{FF2B5EF4-FFF2-40B4-BE49-F238E27FC236}">
                <a16:creationId xmlns:a16="http://schemas.microsoft.com/office/drawing/2014/main" id="{AA4ACC99-186F-20F3-DCC7-86E6806E983A}"/>
              </a:ext>
            </a:extLst>
          </p:cNvPr>
          <p:cNvSpPr txBox="1"/>
          <p:nvPr/>
        </p:nvSpPr>
        <p:spPr>
          <a:xfrm>
            <a:off x="610979" y="968572"/>
            <a:ext cx="10473187" cy="1489510"/>
          </a:xfrm>
          <a:prstGeom prst="rect">
            <a:avLst/>
          </a:prstGeom>
        </p:spPr>
        <p:txBody>
          <a:bodyPr vert="horz" wrap="square" lIns="0" tIns="12065" rIns="0" bIns="0" rtlCol="0">
            <a:spAutoFit/>
          </a:bodyPr>
          <a:lstStyle/>
          <a:p>
            <a:pPr marL="12700" marR="5080" lvl="0" indent="0" defTabSz="914400" eaLnBrk="1" fontAlgn="auto" latinLnBrk="0" hangingPunct="1">
              <a:lnSpc>
                <a:spcPct val="100000"/>
              </a:lnSpc>
              <a:spcBef>
                <a:spcPts val="95"/>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a:cs typeface="Arial"/>
              </a:rPr>
              <a:t>Mt. SAC 2035 will </a:t>
            </a:r>
            <a:r>
              <a:rPr kumimoji="0" sz="2400" b="0" i="0" u="none" strike="noStrike" kern="0" cap="none" spc="0" normalizeH="0" baseline="0" noProof="0" dirty="0">
                <a:ln>
                  <a:noFill/>
                </a:ln>
                <a:solidFill>
                  <a:sysClr val="windowText" lastClr="000000"/>
                </a:solidFill>
                <a:effectLst/>
                <a:uLnTx/>
                <a:uFillTx/>
                <a:latin typeface="Arial"/>
                <a:cs typeface="Arial"/>
              </a:rPr>
              <a:t>serve</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as</a:t>
            </a:r>
            <a:r>
              <a:rPr kumimoji="0" sz="2400" b="0" i="0" u="none" strike="noStrike" kern="0" cap="none" spc="-5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the</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foundation</a:t>
            </a:r>
            <a:r>
              <a:rPr kumimoji="0" sz="2400" b="0" i="0" u="none" strike="noStrike" kern="0" cap="none" spc="-8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for</a:t>
            </a:r>
            <a:r>
              <a:rPr kumimoji="0" sz="2400" b="0" i="0" u="none" strike="noStrike" kern="0" cap="none" spc="-4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integrated</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planning</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processes </a:t>
            </a:r>
            <a:r>
              <a:rPr kumimoji="0" sz="2400" b="0" i="0" u="none" strike="noStrike" kern="0" cap="none" spc="0" normalizeH="0" baseline="0" noProof="0" dirty="0">
                <a:ln>
                  <a:noFill/>
                </a:ln>
                <a:solidFill>
                  <a:sysClr val="windowText" lastClr="000000"/>
                </a:solidFill>
                <a:effectLst/>
                <a:uLnTx/>
                <a:uFillTx/>
                <a:latin typeface="Arial"/>
                <a:cs typeface="Arial"/>
              </a:rPr>
              <a:t>and</a:t>
            </a:r>
            <a:r>
              <a:rPr kumimoji="0" sz="2400" b="0" i="0" u="none" strike="noStrike" kern="0" cap="none" spc="-5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cycles</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4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continuous</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quality</a:t>
            </a:r>
            <a:r>
              <a:rPr kumimoji="0" sz="2400" b="0" i="0" u="none" strike="noStrike" kern="0" cap="none" spc="-8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improvement.</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It</a:t>
            </a:r>
            <a:r>
              <a:rPr kumimoji="0" sz="2400" b="0" i="0" u="none" strike="noStrike" kern="0" cap="none" spc="-60"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is</a:t>
            </a:r>
            <a:r>
              <a:rPr kumimoji="0" sz="2400" b="0" i="0" u="none" strike="noStrike" kern="0" cap="none" spc="-45" normalizeH="0" baseline="0" noProof="0" dirty="0">
                <a:ln>
                  <a:noFill/>
                </a:ln>
                <a:solidFill>
                  <a:srgbClr val="C0504D">
                    <a:lumMod val="75000"/>
                  </a:srgbClr>
                </a:solidFill>
                <a:effectLst/>
                <a:uLnTx/>
                <a:uFillTx/>
                <a:latin typeface="Arial"/>
                <a:cs typeface="Arial"/>
              </a:rPr>
              <a:t> </a:t>
            </a:r>
            <a:r>
              <a:rPr kumimoji="0" sz="2400" b="0" i="0" u="none" strike="noStrike" kern="0" cap="none" spc="-10" normalizeH="0" baseline="0" noProof="0" dirty="0">
                <a:ln>
                  <a:noFill/>
                </a:ln>
                <a:solidFill>
                  <a:srgbClr val="C0504D">
                    <a:lumMod val="75000"/>
                  </a:srgbClr>
                </a:solidFill>
                <a:effectLst/>
                <a:uLnTx/>
                <a:uFillTx/>
                <a:latin typeface="Arial"/>
                <a:cs typeface="Arial"/>
              </a:rPr>
              <a:t>accomplished </a:t>
            </a:r>
            <a:r>
              <a:rPr kumimoji="0" sz="2400" b="0" i="0" u="none" strike="noStrike" kern="0" cap="none" spc="0" normalizeH="0" baseline="0" noProof="0" dirty="0">
                <a:ln>
                  <a:noFill/>
                </a:ln>
                <a:solidFill>
                  <a:srgbClr val="C0504D">
                    <a:lumMod val="75000"/>
                  </a:srgbClr>
                </a:solidFill>
                <a:effectLst/>
                <a:uLnTx/>
                <a:uFillTx/>
                <a:latin typeface="Arial"/>
                <a:cs typeface="Arial"/>
              </a:rPr>
              <a:t>through</a:t>
            </a:r>
            <a:r>
              <a:rPr kumimoji="0" sz="2400" b="0" i="0" u="none" strike="noStrike" kern="0" cap="none" spc="-110"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Mt.</a:t>
            </a:r>
            <a:r>
              <a:rPr kumimoji="0" sz="2400" b="0" i="0" u="none" strike="noStrike" kern="0" cap="none" spc="-50"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SAC’s</a:t>
            </a:r>
            <a:r>
              <a:rPr kumimoji="0" sz="2400" b="0" i="0" u="none" strike="noStrike" kern="0" cap="none" spc="-95"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participatory</a:t>
            </a:r>
            <a:r>
              <a:rPr kumimoji="0" sz="2400" b="0" i="0" u="none" strike="noStrike" kern="0" cap="none" spc="-95"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governance,</a:t>
            </a:r>
            <a:r>
              <a:rPr kumimoji="0" sz="2400" b="0" i="0" u="none" strike="noStrike" kern="0" cap="none" spc="-100" normalizeH="0" baseline="0" noProof="0" dirty="0">
                <a:ln>
                  <a:noFill/>
                </a:ln>
                <a:solidFill>
                  <a:srgbClr val="C0504D">
                    <a:lumMod val="75000"/>
                  </a:srgbClr>
                </a:solidFill>
                <a:effectLst/>
                <a:uLnTx/>
                <a:uFillTx/>
                <a:latin typeface="Arial"/>
                <a:cs typeface="Arial"/>
              </a:rPr>
              <a:t> </a:t>
            </a:r>
            <a:r>
              <a:rPr kumimoji="0" sz="2400" b="0" i="0" u="none" strike="noStrike" kern="0" cap="none" spc="-10" normalizeH="0" baseline="0" noProof="0" dirty="0">
                <a:ln>
                  <a:noFill/>
                </a:ln>
                <a:solidFill>
                  <a:srgbClr val="C0504D">
                    <a:lumMod val="75000"/>
                  </a:srgbClr>
                </a:solidFill>
                <a:effectLst/>
                <a:uLnTx/>
                <a:uFillTx/>
                <a:latin typeface="Arial"/>
                <a:cs typeface="Arial"/>
              </a:rPr>
              <a:t>implementation</a:t>
            </a:r>
            <a:r>
              <a:rPr kumimoji="0" sz="2400" b="0" i="0" u="none" strike="noStrike" kern="0" cap="none" spc="-105" normalizeH="0" baseline="0" noProof="0" dirty="0">
                <a:ln>
                  <a:noFill/>
                </a:ln>
                <a:solidFill>
                  <a:srgbClr val="C0504D">
                    <a:lumMod val="75000"/>
                  </a:srgbClr>
                </a:solidFill>
                <a:effectLst/>
                <a:uLnTx/>
                <a:uFillTx/>
                <a:latin typeface="Arial"/>
                <a:cs typeface="Arial"/>
              </a:rPr>
              <a:t> </a:t>
            </a:r>
            <a:r>
              <a:rPr kumimoji="0" sz="2400" b="0" i="0" u="none" strike="noStrike" kern="0" cap="none" spc="-25" normalizeH="0" baseline="0" noProof="0" dirty="0">
                <a:ln>
                  <a:noFill/>
                </a:ln>
                <a:solidFill>
                  <a:srgbClr val="C0504D">
                    <a:lumMod val="75000"/>
                  </a:srgbClr>
                </a:solidFill>
                <a:effectLst/>
                <a:uLnTx/>
                <a:uFillTx/>
                <a:latin typeface="Arial"/>
                <a:cs typeface="Arial"/>
              </a:rPr>
              <a:t>of </a:t>
            </a:r>
            <a:r>
              <a:rPr kumimoji="0" sz="2400" b="0" i="0" u="none" strike="noStrike" kern="0" cap="none" spc="0" normalizeH="0" baseline="0" noProof="0" dirty="0">
                <a:ln>
                  <a:noFill/>
                </a:ln>
                <a:solidFill>
                  <a:srgbClr val="C0504D">
                    <a:lumMod val="75000"/>
                  </a:srgbClr>
                </a:solidFill>
                <a:effectLst/>
                <a:uLnTx/>
                <a:uFillTx/>
                <a:latin typeface="Arial"/>
                <a:cs typeface="Arial"/>
              </a:rPr>
              <a:t>focused</a:t>
            </a:r>
            <a:r>
              <a:rPr kumimoji="0" sz="2400" b="0" i="0" u="none" strike="noStrike" kern="0" cap="none" spc="-70" normalizeH="0" baseline="0" noProof="0" dirty="0">
                <a:ln>
                  <a:noFill/>
                </a:ln>
                <a:solidFill>
                  <a:srgbClr val="C0504D">
                    <a:lumMod val="75000"/>
                  </a:srgbClr>
                </a:solidFill>
                <a:effectLst/>
                <a:uLnTx/>
                <a:uFillTx/>
                <a:latin typeface="Arial"/>
                <a:cs typeface="Arial"/>
              </a:rPr>
              <a:t> </a:t>
            </a:r>
            <a:r>
              <a:rPr kumimoji="0" sz="2400" b="0" i="0" u="none" strike="noStrike" kern="0" cap="none" spc="0" normalizeH="0" baseline="0" noProof="0" dirty="0">
                <a:ln>
                  <a:noFill/>
                </a:ln>
                <a:solidFill>
                  <a:srgbClr val="C0504D">
                    <a:lumMod val="75000"/>
                  </a:srgbClr>
                </a:solidFill>
                <a:effectLst/>
                <a:uLnTx/>
                <a:uFillTx/>
                <a:latin typeface="Arial"/>
                <a:cs typeface="Arial"/>
              </a:rPr>
              <a:t>plans, and the work of College units.</a:t>
            </a:r>
          </a:p>
        </p:txBody>
      </p:sp>
      <p:sp>
        <p:nvSpPr>
          <p:cNvPr id="75" name="object 12">
            <a:extLst>
              <a:ext uri="{FF2B5EF4-FFF2-40B4-BE49-F238E27FC236}">
                <a16:creationId xmlns:a16="http://schemas.microsoft.com/office/drawing/2014/main" id="{0320A2D3-D6B8-B160-07C0-66C3D66A5ECE}"/>
              </a:ext>
            </a:extLst>
          </p:cNvPr>
          <p:cNvSpPr txBox="1"/>
          <p:nvPr/>
        </p:nvSpPr>
        <p:spPr>
          <a:xfrm>
            <a:off x="1895014" y="2897295"/>
            <a:ext cx="40322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Calibri"/>
                <a:cs typeface="Calibri"/>
              </a:rPr>
              <a:t>Vision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76" name="object 13">
            <a:extLst>
              <a:ext uri="{FF2B5EF4-FFF2-40B4-BE49-F238E27FC236}">
                <a16:creationId xmlns:a16="http://schemas.microsoft.com/office/drawing/2014/main" id="{AA1F49F4-7FAF-A502-4893-A58D984A2F86}"/>
              </a:ext>
            </a:extLst>
          </p:cNvPr>
          <p:cNvSpPr txBox="1"/>
          <p:nvPr/>
        </p:nvSpPr>
        <p:spPr>
          <a:xfrm>
            <a:off x="2462857" y="2868491"/>
            <a:ext cx="2385060" cy="208279"/>
          </a:xfrm>
          <a:prstGeom prst="rect">
            <a:avLst/>
          </a:prstGeom>
        </p:spPr>
        <p:txBody>
          <a:bodyPr vert="horz" wrap="square" lIns="0" tIns="12700" rIns="0" bIns="0" rtlCol="0">
            <a:spAutoFit/>
          </a:bodyPr>
          <a:lstStyle/>
          <a:p>
            <a:pPr marL="127000" marR="0" lvl="0" indent="-114300" defTabSz="914400" eaLnBrk="1" fontAlgn="auto" latinLnBrk="0" hangingPunct="1">
              <a:lnSpc>
                <a:spcPct val="100000"/>
              </a:lnSpc>
              <a:spcBef>
                <a:spcPts val="10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1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College</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aspiration</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for</a:t>
            </a:r>
            <a:r>
              <a:rPr kumimoji="0" sz="1200" b="0" i="0" u="none" strike="noStrike" kern="0" cap="none" spc="-2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10" normalizeH="0" baseline="0" noProof="0">
                <a:ln>
                  <a:noFill/>
                </a:ln>
                <a:solidFill>
                  <a:sysClr val="windowText" lastClr="000000"/>
                </a:solidFill>
                <a:effectLst/>
                <a:uLnTx/>
                <a:uFillTx/>
                <a:latin typeface="Calibri"/>
                <a:cs typeface="Calibri"/>
              </a:rPr>
              <a:t> future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77" name="object 14">
            <a:extLst>
              <a:ext uri="{FF2B5EF4-FFF2-40B4-BE49-F238E27FC236}">
                <a16:creationId xmlns:a16="http://schemas.microsoft.com/office/drawing/2014/main" id="{8A0282A5-73DE-B590-E91F-E7A8F180BE0F}"/>
              </a:ext>
              <a:ext uri="{C183D7F6-B498-43B3-948B-1728B52AA6E4}">
                <adec:decorative xmlns:adec="http://schemas.microsoft.com/office/drawing/2017/decorative" val="1"/>
              </a:ext>
            </a:extLst>
          </p:cNvPr>
          <p:cNvGrpSpPr/>
          <p:nvPr/>
        </p:nvGrpSpPr>
        <p:grpSpPr>
          <a:xfrm>
            <a:off x="2470258" y="3258595"/>
            <a:ext cx="786765" cy="958850"/>
            <a:chOff x="3002279" y="3474720"/>
            <a:chExt cx="786765" cy="958850"/>
          </a:xfrm>
        </p:grpSpPr>
        <p:pic>
          <p:nvPicPr>
            <p:cNvPr id="78" name="object 15">
              <a:extLst>
                <a:ext uri="{FF2B5EF4-FFF2-40B4-BE49-F238E27FC236}">
                  <a16:creationId xmlns:a16="http://schemas.microsoft.com/office/drawing/2014/main" id="{4840F79C-3CA9-B35D-4380-B4B545FACA66}"/>
                </a:ext>
              </a:extLst>
            </p:cNvPr>
            <p:cNvPicPr/>
            <p:nvPr/>
          </p:nvPicPr>
          <p:blipFill>
            <a:blip r:embed="rId8" cstate="print"/>
            <a:stretch>
              <a:fillRect/>
            </a:stretch>
          </p:blipFill>
          <p:spPr>
            <a:xfrm>
              <a:off x="3153155" y="3922776"/>
              <a:ext cx="566927" cy="510539"/>
            </a:xfrm>
            <a:prstGeom prst="rect">
              <a:avLst/>
            </a:prstGeom>
          </p:spPr>
        </p:pic>
        <p:sp>
          <p:nvSpPr>
            <p:cNvPr id="79" name="object 16">
              <a:extLst>
                <a:ext uri="{FF2B5EF4-FFF2-40B4-BE49-F238E27FC236}">
                  <a16:creationId xmlns:a16="http://schemas.microsoft.com/office/drawing/2014/main" id="{EBF8EFDD-54A2-F8AE-048A-2CCF9D44E64E}"/>
                </a:ext>
              </a:extLst>
            </p:cNvPr>
            <p:cNvSpPr/>
            <p:nvPr/>
          </p:nvSpPr>
          <p:spPr>
            <a:xfrm>
              <a:off x="3212595" y="3962400"/>
              <a:ext cx="448309" cy="393700"/>
            </a:xfrm>
            <a:custGeom>
              <a:avLst/>
              <a:gdLst/>
              <a:ahLst/>
              <a:cxnLst/>
              <a:rect l="l" t="t" r="r" b="b"/>
              <a:pathLst>
                <a:path w="448310" h="393700">
                  <a:moveTo>
                    <a:pt x="129120" y="0"/>
                  </a:moveTo>
                  <a:lnTo>
                    <a:pt x="0" y="0"/>
                  </a:lnTo>
                  <a:lnTo>
                    <a:pt x="0" y="359460"/>
                  </a:lnTo>
                  <a:lnTo>
                    <a:pt x="307365" y="359460"/>
                  </a:lnTo>
                  <a:lnTo>
                    <a:pt x="307365" y="393192"/>
                  </a:lnTo>
                  <a:lnTo>
                    <a:pt x="448056"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0" name="object 17">
              <a:extLst>
                <a:ext uri="{FF2B5EF4-FFF2-40B4-BE49-F238E27FC236}">
                  <a16:creationId xmlns:a16="http://schemas.microsoft.com/office/drawing/2014/main" id="{75F1E56F-98D9-C991-258A-D68A636A9C87}"/>
                </a:ext>
              </a:extLst>
            </p:cNvPr>
            <p:cNvPicPr/>
            <p:nvPr/>
          </p:nvPicPr>
          <p:blipFill>
            <a:blip r:embed="rId9" cstate="print"/>
            <a:stretch>
              <a:fillRect/>
            </a:stretch>
          </p:blipFill>
          <p:spPr>
            <a:xfrm>
              <a:off x="3003804" y="3474720"/>
              <a:ext cx="781811" cy="580643"/>
            </a:xfrm>
            <a:prstGeom prst="rect">
              <a:avLst/>
            </a:prstGeom>
          </p:spPr>
        </p:pic>
        <p:pic>
          <p:nvPicPr>
            <p:cNvPr id="81" name="object 18">
              <a:extLst>
                <a:ext uri="{FF2B5EF4-FFF2-40B4-BE49-F238E27FC236}">
                  <a16:creationId xmlns:a16="http://schemas.microsoft.com/office/drawing/2014/main" id="{64C60E19-E470-15F4-26EE-679FF3418C60}"/>
                </a:ext>
              </a:extLst>
            </p:cNvPr>
            <p:cNvPicPr/>
            <p:nvPr/>
          </p:nvPicPr>
          <p:blipFill>
            <a:blip r:embed="rId10" cstate="print"/>
            <a:stretch>
              <a:fillRect/>
            </a:stretch>
          </p:blipFill>
          <p:spPr>
            <a:xfrm>
              <a:off x="3002279" y="3557015"/>
              <a:ext cx="786383" cy="445007"/>
            </a:xfrm>
            <a:prstGeom prst="rect">
              <a:avLst/>
            </a:prstGeom>
          </p:spPr>
        </p:pic>
        <p:pic>
          <p:nvPicPr>
            <p:cNvPr id="82" name="object 19">
              <a:extLst>
                <a:ext uri="{FF2B5EF4-FFF2-40B4-BE49-F238E27FC236}">
                  <a16:creationId xmlns:a16="http://schemas.microsoft.com/office/drawing/2014/main" id="{55BB57D0-2124-E765-B7AC-CA5447018891}"/>
                </a:ext>
              </a:extLst>
            </p:cNvPr>
            <p:cNvPicPr/>
            <p:nvPr/>
          </p:nvPicPr>
          <p:blipFill>
            <a:blip r:embed="rId11" cstate="print"/>
            <a:stretch>
              <a:fillRect/>
            </a:stretch>
          </p:blipFill>
          <p:spPr>
            <a:xfrm>
              <a:off x="3063239" y="3514344"/>
              <a:ext cx="662939" cy="463295"/>
            </a:xfrm>
            <a:prstGeom prst="rect">
              <a:avLst/>
            </a:prstGeom>
          </p:spPr>
        </p:pic>
      </p:grpSp>
      <p:sp>
        <p:nvSpPr>
          <p:cNvPr id="83" name="object 20">
            <a:extLst>
              <a:ext uri="{FF2B5EF4-FFF2-40B4-BE49-F238E27FC236}">
                <a16:creationId xmlns:a16="http://schemas.microsoft.com/office/drawing/2014/main" id="{3AE77F22-7DD9-6B5C-611E-0A9DC86A8DF2}"/>
              </a:ext>
            </a:extLst>
          </p:cNvPr>
          <p:cNvSpPr txBox="1"/>
          <p:nvPr/>
        </p:nvSpPr>
        <p:spPr>
          <a:xfrm>
            <a:off x="2609377" y="3407604"/>
            <a:ext cx="50673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Calibri"/>
                <a:cs typeface="Calibri"/>
              </a:rPr>
              <a:t>Mission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84" name="object 21">
            <a:extLst>
              <a:ext uri="{FF2B5EF4-FFF2-40B4-BE49-F238E27FC236}">
                <a16:creationId xmlns:a16="http://schemas.microsoft.com/office/drawing/2014/main" id="{D532058A-DB39-A9D5-0B26-55DC9A97DF05}"/>
              </a:ext>
            </a:extLst>
          </p:cNvPr>
          <p:cNvSpPr txBox="1"/>
          <p:nvPr/>
        </p:nvSpPr>
        <p:spPr>
          <a:xfrm>
            <a:off x="3296853" y="3418729"/>
            <a:ext cx="1404620" cy="208279"/>
          </a:xfrm>
          <a:prstGeom prst="rect">
            <a:avLst/>
          </a:prstGeom>
        </p:spPr>
        <p:txBody>
          <a:bodyPr vert="horz" wrap="square" lIns="0" tIns="12700" rIns="0" bIns="0" rtlCol="0">
            <a:spAutoFit/>
          </a:bodyPr>
          <a:lstStyle/>
          <a:p>
            <a:pPr marL="127000" marR="0" lvl="0" indent="-114300" defTabSz="914400" eaLnBrk="1" fontAlgn="auto" latinLnBrk="0" hangingPunct="1">
              <a:lnSpc>
                <a:spcPct val="100000"/>
              </a:lnSpc>
              <a:spcBef>
                <a:spcPts val="10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College</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purpose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85" name="object 22">
            <a:extLst>
              <a:ext uri="{FF2B5EF4-FFF2-40B4-BE49-F238E27FC236}">
                <a16:creationId xmlns:a16="http://schemas.microsoft.com/office/drawing/2014/main" id="{D88FF436-733B-6DD4-E911-5D814C79BCAF}"/>
              </a:ext>
              <a:ext uri="{C183D7F6-B498-43B3-948B-1728B52AA6E4}">
                <adec:decorative xmlns:adec="http://schemas.microsoft.com/office/drawing/2017/decorative" val="1"/>
              </a:ext>
            </a:extLst>
          </p:cNvPr>
          <p:cNvGrpSpPr/>
          <p:nvPr/>
        </p:nvGrpSpPr>
        <p:grpSpPr>
          <a:xfrm>
            <a:off x="3253595" y="3781327"/>
            <a:ext cx="782320" cy="986155"/>
            <a:chOff x="3785616" y="3997452"/>
            <a:chExt cx="782320" cy="986155"/>
          </a:xfrm>
        </p:grpSpPr>
        <p:pic>
          <p:nvPicPr>
            <p:cNvPr id="86" name="object 23">
              <a:extLst>
                <a:ext uri="{FF2B5EF4-FFF2-40B4-BE49-F238E27FC236}">
                  <a16:creationId xmlns:a16="http://schemas.microsoft.com/office/drawing/2014/main" id="{B27242F5-898F-02C0-B73F-62206E5D4EBB}"/>
                </a:ext>
              </a:extLst>
            </p:cNvPr>
            <p:cNvPicPr/>
            <p:nvPr/>
          </p:nvPicPr>
          <p:blipFill>
            <a:blip r:embed="rId12" cstate="print"/>
            <a:stretch>
              <a:fillRect/>
            </a:stretch>
          </p:blipFill>
          <p:spPr>
            <a:xfrm>
              <a:off x="3855720" y="4471416"/>
              <a:ext cx="568451" cy="512063"/>
            </a:xfrm>
            <a:prstGeom prst="rect">
              <a:avLst/>
            </a:prstGeom>
          </p:spPr>
        </p:pic>
        <p:sp>
          <p:nvSpPr>
            <p:cNvPr id="87" name="object 24">
              <a:extLst>
                <a:ext uri="{FF2B5EF4-FFF2-40B4-BE49-F238E27FC236}">
                  <a16:creationId xmlns:a16="http://schemas.microsoft.com/office/drawing/2014/main" id="{DA3212F4-9F7C-A4D6-C40F-76CC8411D126}"/>
                </a:ext>
              </a:extLst>
            </p:cNvPr>
            <p:cNvSpPr/>
            <p:nvPr/>
          </p:nvSpPr>
          <p:spPr>
            <a:xfrm>
              <a:off x="3915150" y="4511040"/>
              <a:ext cx="449580" cy="394970"/>
            </a:xfrm>
            <a:custGeom>
              <a:avLst/>
              <a:gdLst/>
              <a:ahLst/>
              <a:cxnLst/>
              <a:rect l="l" t="t" r="r" b="b"/>
              <a:pathLst>
                <a:path w="449579" h="394970">
                  <a:moveTo>
                    <a:pt x="129628" y="0"/>
                  </a:moveTo>
                  <a:lnTo>
                    <a:pt x="0" y="0"/>
                  </a:lnTo>
                  <a:lnTo>
                    <a:pt x="0" y="360845"/>
                  </a:lnTo>
                  <a:lnTo>
                    <a:pt x="308355" y="360845"/>
                  </a:lnTo>
                  <a:lnTo>
                    <a:pt x="308355" y="394716"/>
                  </a:lnTo>
                  <a:lnTo>
                    <a:pt x="449579" y="296037"/>
                  </a:lnTo>
                  <a:lnTo>
                    <a:pt x="308355" y="197358"/>
                  </a:lnTo>
                  <a:lnTo>
                    <a:pt x="308355"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8" name="object 25">
              <a:extLst>
                <a:ext uri="{FF2B5EF4-FFF2-40B4-BE49-F238E27FC236}">
                  <a16:creationId xmlns:a16="http://schemas.microsoft.com/office/drawing/2014/main" id="{33BFC6B1-1301-EA85-6A13-D7CD83B8F79C}"/>
                </a:ext>
              </a:extLst>
            </p:cNvPr>
            <p:cNvPicPr/>
            <p:nvPr/>
          </p:nvPicPr>
          <p:blipFill>
            <a:blip r:embed="rId9" cstate="print"/>
            <a:stretch>
              <a:fillRect/>
            </a:stretch>
          </p:blipFill>
          <p:spPr>
            <a:xfrm>
              <a:off x="3785616" y="3998976"/>
              <a:ext cx="781811" cy="580643"/>
            </a:xfrm>
            <a:prstGeom prst="rect">
              <a:avLst/>
            </a:prstGeom>
          </p:spPr>
        </p:pic>
        <p:pic>
          <p:nvPicPr>
            <p:cNvPr id="89" name="object 26">
              <a:extLst>
                <a:ext uri="{FF2B5EF4-FFF2-40B4-BE49-F238E27FC236}">
                  <a16:creationId xmlns:a16="http://schemas.microsoft.com/office/drawing/2014/main" id="{1F2C2F35-138F-EE2C-412A-2DACD4A25C8A}"/>
                </a:ext>
              </a:extLst>
            </p:cNvPr>
            <p:cNvPicPr/>
            <p:nvPr/>
          </p:nvPicPr>
          <p:blipFill>
            <a:blip r:embed="rId13" cstate="print"/>
            <a:stretch>
              <a:fillRect/>
            </a:stretch>
          </p:blipFill>
          <p:spPr>
            <a:xfrm>
              <a:off x="3822192" y="3997452"/>
              <a:ext cx="707135" cy="611123"/>
            </a:xfrm>
            <a:prstGeom prst="rect">
              <a:avLst/>
            </a:prstGeom>
          </p:spPr>
        </p:pic>
        <p:pic>
          <p:nvPicPr>
            <p:cNvPr id="90" name="object 27">
              <a:extLst>
                <a:ext uri="{FF2B5EF4-FFF2-40B4-BE49-F238E27FC236}">
                  <a16:creationId xmlns:a16="http://schemas.microsoft.com/office/drawing/2014/main" id="{77ED5A71-7794-18F0-FFE0-6595B95F9446}"/>
                </a:ext>
              </a:extLst>
            </p:cNvPr>
            <p:cNvPicPr/>
            <p:nvPr/>
          </p:nvPicPr>
          <p:blipFill>
            <a:blip r:embed="rId14" cstate="print"/>
            <a:stretch>
              <a:fillRect/>
            </a:stretch>
          </p:blipFill>
          <p:spPr>
            <a:xfrm>
              <a:off x="3845052" y="4038600"/>
              <a:ext cx="662939" cy="463295"/>
            </a:xfrm>
            <a:prstGeom prst="rect">
              <a:avLst/>
            </a:prstGeom>
          </p:spPr>
        </p:pic>
      </p:grpSp>
      <p:sp>
        <p:nvSpPr>
          <p:cNvPr id="91" name="object 28">
            <a:extLst>
              <a:ext uri="{FF2B5EF4-FFF2-40B4-BE49-F238E27FC236}">
                <a16:creationId xmlns:a16="http://schemas.microsoft.com/office/drawing/2014/main" id="{71501081-DE9C-5268-62B3-011FDBD8353B}"/>
              </a:ext>
            </a:extLst>
          </p:cNvPr>
          <p:cNvSpPr txBox="1"/>
          <p:nvPr/>
        </p:nvSpPr>
        <p:spPr>
          <a:xfrm>
            <a:off x="3430602" y="3847871"/>
            <a:ext cx="427990" cy="375920"/>
          </a:xfrm>
          <a:prstGeom prst="rect">
            <a:avLst/>
          </a:prstGeom>
        </p:spPr>
        <p:txBody>
          <a:bodyPr vert="horz" wrap="square" lIns="0" tIns="30480" rIns="0" bIns="0" rtlCol="0">
            <a:spAutoFit/>
          </a:bodyPr>
          <a:lstStyle/>
          <a:p>
            <a:pPr marL="12700" marR="5080" lvl="0" indent="55880" defTabSz="914400" eaLnBrk="1" fontAlgn="auto" latinLnBrk="0" hangingPunct="1">
              <a:lnSpc>
                <a:spcPts val="1320"/>
              </a:lnSpc>
              <a:spcBef>
                <a:spcPts val="240"/>
              </a:spcBef>
              <a:spcAft>
                <a:spcPts val="0"/>
              </a:spcAft>
              <a:buClrTx/>
              <a:buSzTx/>
              <a:buFontTx/>
              <a:buNone/>
              <a:tabLst/>
              <a:defRPr/>
            </a:pPr>
            <a:r>
              <a:rPr kumimoji="0" sz="1200" b="0" i="0" u="none" strike="noStrike" kern="0" cap="none" spc="-20" normalizeH="0" baseline="0" noProof="0">
                <a:ln>
                  <a:noFill/>
                </a:ln>
                <a:solidFill>
                  <a:srgbClr val="FFFFFF"/>
                </a:solidFill>
                <a:effectLst/>
                <a:uLnTx/>
                <a:uFillTx/>
                <a:latin typeface="Calibri"/>
                <a:cs typeface="Calibri"/>
              </a:rPr>
              <a:t>Core </a:t>
            </a:r>
            <a:r>
              <a:rPr kumimoji="0" sz="1200" b="0" i="0" u="none" strike="noStrike" kern="0" cap="none" spc="-25" normalizeH="0" baseline="0" noProof="0">
                <a:ln>
                  <a:noFill/>
                </a:ln>
                <a:solidFill>
                  <a:srgbClr val="FFFFFF"/>
                </a:solidFill>
                <a:effectLst/>
                <a:uLnTx/>
                <a:uFillTx/>
                <a:latin typeface="Calibri"/>
                <a:cs typeface="Calibri"/>
              </a:rPr>
              <a:t>Values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92" name="object 29">
            <a:extLst>
              <a:ext uri="{FF2B5EF4-FFF2-40B4-BE49-F238E27FC236}">
                <a16:creationId xmlns:a16="http://schemas.microsoft.com/office/drawing/2014/main" id="{C8402CAB-8C50-E1EE-E6CC-EF234E775072}"/>
              </a:ext>
            </a:extLst>
          </p:cNvPr>
          <p:cNvSpPr txBox="1"/>
          <p:nvPr/>
        </p:nvSpPr>
        <p:spPr>
          <a:xfrm>
            <a:off x="4090799" y="3866616"/>
            <a:ext cx="3910965" cy="375920"/>
          </a:xfrm>
          <a:prstGeom prst="rect">
            <a:avLst/>
          </a:prstGeom>
        </p:spPr>
        <p:txBody>
          <a:bodyPr vert="horz" wrap="square" lIns="0" tIns="30480" rIns="0" bIns="0" rtlCol="0">
            <a:spAutoFit/>
          </a:bodyPr>
          <a:lstStyle/>
          <a:p>
            <a:pPr marL="127000" marR="5080" lvl="0" indent="-114300" defTabSz="914400" eaLnBrk="1" fontAlgn="auto" latinLnBrk="0" hangingPunct="1">
              <a:lnSpc>
                <a:spcPts val="1320"/>
              </a:lnSpc>
              <a:spcBef>
                <a:spcPts val="24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Enduring</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beliefs</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and</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principles</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that</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individuals</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of</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College </a:t>
            </a:r>
            <a:r>
              <a:rPr kumimoji="0" sz="1200" b="0" i="0" u="none" strike="noStrike" kern="0" cap="none" spc="0" normalizeH="0" baseline="0" noProof="0">
                <a:ln>
                  <a:noFill/>
                </a:ln>
                <a:solidFill>
                  <a:sysClr val="windowText" lastClr="000000"/>
                </a:solidFill>
                <a:effectLst/>
                <a:uLnTx/>
                <a:uFillTx/>
                <a:latin typeface="Calibri"/>
                <a:cs typeface="Calibri"/>
              </a:rPr>
              <a:t>hold</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in </a:t>
            </a:r>
            <a:r>
              <a:rPr kumimoji="0" sz="1200" b="0" i="0" u="none" strike="noStrike" kern="0" cap="none" spc="-10" normalizeH="0" baseline="0" noProof="0">
                <a:ln>
                  <a:noFill/>
                </a:ln>
                <a:solidFill>
                  <a:sysClr val="windowText" lastClr="000000"/>
                </a:solidFill>
                <a:effectLst/>
                <a:uLnTx/>
                <a:uFillTx/>
                <a:latin typeface="Calibri"/>
                <a:cs typeface="Calibri"/>
              </a:rPr>
              <a:t>common</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and</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endeavor</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to</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put</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into</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action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93" name="object 30">
            <a:extLst>
              <a:ext uri="{FF2B5EF4-FFF2-40B4-BE49-F238E27FC236}">
                <a16:creationId xmlns:a16="http://schemas.microsoft.com/office/drawing/2014/main" id="{2785255B-09BD-25BE-ECFC-86FDF89199E7}"/>
              </a:ext>
              <a:ext uri="{C183D7F6-B498-43B3-948B-1728B52AA6E4}">
                <adec:decorative xmlns:adec="http://schemas.microsoft.com/office/drawing/2017/decorative" val="1"/>
              </a:ext>
            </a:extLst>
          </p:cNvPr>
          <p:cNvGrpSpPr/>
          <p:nvPr/>
        </p:nvGrpSpPr>
        <p:grpSpPr>
          <a:xfrm>
            <a:off x="3847955" y="4349778"/>
            <a:ext cx="855344" cy="944880"/>
            <a:chOff x="4379976" y="4565903"/>
            <a:chExt cx="855344" cy="944880"/>
          </a:xfrm>
        </p:grpSpPr>
        <p:pic>
          <p:nvPicPr>
            <p:cNvPr id="94" name="object 31">
              <a:extLst>
                <a:ext uri="{FF2B5EF4-FFF2-40B4-BE49-F238E27FC236}">
                  <a16:creationId xmlns:a16="http://schemas.microsoft.com/office/drawing/2014/main" id="{A2D1E16A-8F54-CD8C-DF62-93DF0CC99546}"/>
                </a:ext>
              </a:extLst>
            </p:cNvPr>
            <p:cNvPicPr/>
            <p:nvPr/>
          </p:nvPicPr>
          <p:blipFill>
            <a:blip r:embed="rId4" cstate="print"/>
            <a:stretch>
              <a:fillRect/>
            </a:stretch>
          </p:blipFill>
          <p:spPr>
            <a:xfrm>
              <a:off x="4576571" y="4998719"/>
              <a:ext cx="566927" cy="512063"/>
            </a:xfrm>
            <a:prstGeom prst="rect">
              <a:avLst/>
            </a:prstGeom>
          </p:spPr>
        </p:pic>
        <p:sp>
          <p:nvSpPr>
            <p:cNvPr id="95" name="object 32">
              <a:extLst>
                <a:ext uri="{FF2B5EF4-FFF2-40B4-BE49-F238E27FC236}">
                  <a16:creationId xmlns:a16="http://schemas.microsoft.com/office/drawing/2014/main" id="{D729F3F2-648E-92B9-CB1A-63F7FB5F7429}"/>
                </a:ext>
              </a:extLst>
            </p:cNvPr>
            <p:cNvSpPr/>
            <p:nvPr/>
          </p:nvSpPr>
          <p:spPr>
            <a:xfrm>
              <a:off x="4636002" y="5038343"/>
              <a:ext cx="448309" cy="394970"/>
            </a:xfrm>
            <a:custGeom>
              <a:avLst/>
              <a:gdLst/>
              <a:ahLst/>
              <a:cxnLst/>
              <a:rect l="l" t="t" r="r" b="b"/>
              <a:pathLst>
                <a:path w="448310"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6" name="object 33">
              <a:extLst>
                <a:ext uri="{FF2B5EF4-FFF2-40B4-BE49-F238E27FC236}">
                  <a16:creationId xmlns:a16="http://schemas.microsoft.com/office/drawing/2014/main" id="{C685A437-8D4D-E575-3835-8E804D4B9591}"/>
                </a:ext>
              </a:extLst>
            </p:cNvPr>
            <p:cNvPicPr/>
            <p:nvPr/>
          </p:nvPicPr>
          <p:blipFill>
            <a:blip r:embed="rId5" cstate="print"/>
            <a:stretch>
              <a:fillRect/>
            </a:stretch>
          </p:blipFill>
          <p:spPr>
            <a:xfrm>
              <a:off x="4416552" y="4565903"/>
              <a:ext cx="781811" cy="582167"/>
            </a:xfrm>
            <a:prstGeom prst="rect">
              <a:avLst/>
            </a:prstGeom>
          </p:spPr>
        </p:pic>
        <p:pic>
          <p:nvPicPr>
            <p:cNvPr id="97" name="object 34">
              <a:extLst>
                <a:ext uri="{FF2B5EF4-FFF2-40B4-BE49-F238E27FC236}">
                  <a16:creationId xmlns:a16="http://schemas.microsoft.com/office/drawing/2014/main" id="{AE26016A-72F8-E15F-2CE1-62D683D1054B}"/>
                </a:ext>
              </a:extLst>
            </p:cNvPr>
            <p:cNvPicPr/>
            <p:nvPr/>
          </p:nvPicPr>
          <p:blipFill>
            <a:blip r:embed="rId15" cstate="print"/>
            <a:stretch>
              <a:fillRect/>
            </a:stretch>
          </p:blipFill>
          <p:spPr>
            <a:xfrm>
              <a:off x="4379976" y="4575047"/>
              <a:ext cx="854963" cy="606551"/>
            </a:xfrm>
            <a:prstGeom prst="rect">
              <a:avLst/>
            </a:prstGeom>
          </p:spPr>
        </p:pic>
        <p:pic>
          <p:nvPicPr>
            <p:cNvPr id="98" name="object 35">
              <a:extLst>
                <a:ext uri="{FF2B5EF4-FFF2-40B4-BE49-F238E27FC236}">
                  <a16:creationId xmlns:a16="http://schemas.microsoft.com/office/drawing/2014/main" id="{B4ED3641-226B-E3CE-648C-E5DD89AD815D}"/>
                </a:ext>
              </a:extLst>
            </p:cNvPr>
            <p:cNvPicPr/>
            <p:nvPr/>
          </p:nvPicPr>
          <p:blipFill>
            <a:blip r:embed="rId16" cstate="print"/>
            <a:stretch>
              <a:fillRect/>
            </a:stretch>
          </p:blipFill>
          <p:spPr>
            <a:xfrm>
              <a:off x="4475988" y="4605527"/>
              <a:ext cx="662939" cy="464820"/>
            </a:xfrm>
            <a:prstGeom prst="rect">
              <a:avLst/>
            </a:prstGeom>
          </p:spPr>
        </p:pic>
      </p:grpSp>
      <p:sp>
        <p:nvSpPr>
          <p:cNvPr id="99" name="object 37">
            <a:extLst>
              <a:ext uri="{FF2B5EF4-FFF2-40B4-BE49-F238E27FC236}">
                <a16:creationId xmlns:a16="http://schemas.microsoft.com/office/drawing/2014/main" id="{6D1893E5-5169-B6C1-23B3-35B038C4E5D4}"/>
              </a:ext>
            </a:extLst>
          </p:cNvPr>
          <p:cNvSpPr txBox="1"/>
          <p:nvPr/>
        </p:nvSpPr>
        <p:spPr>
          <a:xfrm>
            <a:off x="4784694" y="4415438"/>
            <a:ext cx="4653280" cy="375920"/>
          </a:xfrm>
          <a:prstGeom prst="rect">
            <a:avLst/>
          </a:prstGeom>
        </p:spPr>
        <p:txBody>
          <a:bodyPr vert="horz" wrap="square" lIns="0" tIns="30480" rIns="0" bIns="0" rtlCol="0">
            <a:spAutoFit/>
          </a:bodyPr>
          <a:lstStyle/>
          <a:p>
            <a:pPr marL="127000" marR="5080" lvl="0" indent="-114300" defTabSz="914400" eaLnBrk="1" fontAlgn="auto" latinLnBrk="0" hangingPunct="1">
              <a:lnSpc>
                <a:spcPts val="1320"/>
              </a:lnSpc>
              <a:spcBef>
                <a:spcPts val="24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foundation</a:t>
            </a:r>
            <a:r>
              <a:rPr kumimoji="0" sz="1200" b="0" i="0" u="none" strike="noStrike" kern="0" cap="none" spc="-4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of</a:t>
            </a:r>
            <a:r>
              <a:rPr kumimoji="0" sz="1200" b="0" i="0" u="none" strike="noStrike" kern="0" cap="none" spc="26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integrated</a:t>
            </a:r>
            <a:r>
              <a:rPr kumimoji="0" sz="1200" b="0" i="0" u="none" strike="noStrike" kern="0" cap="none" spc="-4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planning.</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Gives</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direction</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to</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accomplish </a:t>
            </a:r>
            <a:r>
              <a:rPr kumimoji="0" sz="1200" b="0" i="0" u="none" strike="noStrike" kern="0" cap="none" spc="-25" normalizeH="0" baseline="0" noProof="0">
                <a:ln>
                  <a:noFill/>
                </a:ln>
                <a:solidFill>
                  <a:sysClr val="windowText" lastClr="000000"/>
                </a:solidFill>
                <a:effectLst/>
                <a:uLnTx/>
                <a:uFillTx/>
                <a:latin typeface="Calibri"/>
                <a:cs typeface="Calibri"/>
              </a:rPr>
              <a:t>the </a:t>
            </a:r>
            <a:r>
              <a:rPr kumimoji="0" sz="1200" b="0" i="0" u="none" strike="noStrike" kern="0" cap="none" spc="0" normalizeH="0" baseline="0" noProof="0">
                <a:ln>
                  <a:noFill/>
                </a:ln>
                <a:solidFill>
                  <a:sysClr val="windowText" lastClr="000000"/>
                </a:solidFill>
                <a:effectLst/>
                <a:uLnTx/>
                <a:uFillTx/>
                <a:latin typeface="Calibri"/>
                <a:cs typeface="Calibri"/>
              </a:rPr>
              <a:t>Mission</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and</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means</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to</a:t>
            </a:r>
            <a:r>
              <a:rPr kumimoji="0" sz="1200" b="0" i="0" u="none" strike="noStrike" kern="0" cap="none" spc="-2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assess</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progress</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toward</a:t>
            </a:r>
            <a:r>
              <a:rPr kumimoji="0" sz="1200" b="0" i="0" u="none" strike="noStrike" kern="0" cap="none" spc="-4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that</a:t>
            </a:r>
            <a:r>
              <a:rPr kumimoji="0" sz="1200" b="0" i="0" u="none" strike="noStrike" kern="0" cap="none" spc="-20" normalizeH="0" baseline="0" noProof="0">
                <a:ln>
                  <a:noFill/>
                </a:ln>
                <a:solidFill>
                  <a:sysClr val="windowText" lastClr="000000"/>
                </a:solidFill>
                <a:effectLst/>
                <a:uLnTx/>
                <a:uFillTx/>
                <a:latin typeface="Calibri"/>
                <a:cs typeface="Calibri"/>
              </a:rPr>
              <a:t> goal</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0" name="object 38">
            <a:extLst>
              <a:ext uri="{FF2B5EF4-FFF2-40B4-BE49-F238E27FC236}">
                <a16:creationId xmlns:a16="http://schemas.microsoft.com/office/drawing/2014/main" id="{0C88E869-9778-D76D-E76C-23051FC3369C}"/>
              </a:ext>
              <a:ext uri="{C183D7F6-B498-43B3-948B-1728B52AA6E4}">
                <adec:decorative xmlns:adec="http://schemas.microsoft.com/office/drawing/2017/decorative" val="1"/>
              </a:ext>
            </a:extLst>
          </p:cNvPr>
          <p:cNvGrpSpPr/>
          <p:nvPr/>
        </p:nvGrpSpPr>
        <p:grpSpPr>
          <a:xfrm>
            <a:off x="4542899" y="4944139"/>
            <a:ext cx="847725" cy="931544"/>
            <a:chOff x="5074920" y="5160264"/>
            <a:chExt cx="847725" cy="931544"/>
          </a:xfrm>
        </p:grpSpPr>
        <p:pic>
          <p:nvPicPr>
            <p:cNvPr id="101" name="object 39">
              <a:extLst>
                <a:ext uri="{FF2B5EF4-FFF2-40B4-BE49-F238E27FC236}">
                  <a16:creationId xmlns:a16="http://schemas.microsoft.com/office/drawing/2014/main" id="{F58661E4-74D6-51F5-3904-2DABEB2CA8D6}"/>
                </a:ext>
              </a:extLst>
            </p:cNvPr>
            <p:cNvPicPr/>
            <p:nvPr/>
          </p:nvPicPr>
          <p:blipFill>
            <a:blip r:embed="rId8" cstate="print"/>
            <a:stretch>
              <a:fillRect/>
            </a:stretch>
          </p:blipFill>
          <p:spPr>
            <a:xfrm>
              <a:off x="5222747" y="5580888"/>
              <a:ext cx="566927" cy="510539"/>
            </a:xfrm>
            <a:prstGeom prst="rect">
              <a:avLst/>
            </a:prstGeom>
          </p:spPr>
        </p:pic>
        <p:sp>
          <p:nvSpPr>
            <p:cNvPr id="102" name="object 40">
              <a:extLst>
                <a:ext uri="{FF2B5EF4-FFF2-40B4-BE49-F238E27FC236}">
                  <a16:creationId xmlns:a16="http://schemas.microsoft.com/office/drawing/2014/main" id="{7227CB52-25FB-559A-94D5-A744A57633CD}"/>
                </a:ext>
              </a:extLst>
            </p:cNvPr>
            <p:cNvSpPr/>
            <p:nvPr/>
          </p:nvSpPr>
          <p:spPr>
            <a:xfrm>
              <a:off x="5282186" y="5620512"/>
              <a:ext cx="448309" cy="393700"/>
            </a:xfrm>
            <a:custGeom>
              <a:avLst/>
              <a:gdLst/>
              <a:ahLst/>
              <a:cxnLst/>
              <a:rect l="l" t="t" r="r" b="b"/>
              <a:pathLst>
                <a:path w="448310" h="393700">
                  <a:moveTo>
                    <a:pt x="129120" y="0"/>
                  </a:moveTo>
                  <a:lnTo>
                    <a:pt x="0" y="0"/>
                  </a:lnTo>
                  <a:lnTo>
                    <a:pt x="0" y="359460"/>
                  </a:lnTo>
                  <a:lnTo>
                    <a:pt x="307365" y="359460"/>
                  </a:lnTo>
                  <a:lnTo>
                    <a:pt x="307365" y="393192"/>
                  </a:lnTo>
                  <a:lnTo>
                    <a:pt x="448055"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3" name="object 41">
              <a:extLst>
                <a:ext uri="{FF2B5EF4-FFF2-40B4-BE49-F238E27FC236}">
                  <a16:creationId xmlns:a16="http://schemas.microsoft.com/office/drawing/2014/main" id="{54A5A9D9-84F8-0176-6031-80A7382845C4}"/>
                </a:ext>
              </a:extLst>
            </p:cNvPr>
            <p:cNvPicPr/>
            <p:nvPr/>
          </p:nvPicPr>
          <p:blipFill>
            <a:blip r:embed="rId5" cstate="print"/>
            <a:stretch>
              <a:fillRect/>
            </a:stretch>
          </p:blipFill>
          <p:spPr>
            <a:xfrm>
              <a:off x="5091683" y="5160264"/>
              <a:ext cx="781811" cy="582167"/>
            </a:xfrm>
            <a:prstGeom prst="rect">
              <a:avLst/>
            </a:prstGeom>
          </p:spPr>
        </p:pic>
        <p:pic>
          <p:nvPicPr>
            <p:cNvPr id="104" name="object 42">
              <a:extLst>
                <a:ext uri="{FF2B5EF4-FFF2-40B4-BE49-F238E27FC236}">
                  <a16:creationId xmlns:a16="http://schemas.microsoft.com/office/drawing/2014/main" id="{FB5DDC2C-7B80-3829-87BB-550527298FA3}"/>
                </a:ext>
              </a:extLst>
            </p:cNvPr>
            <p:cNvPicPr/>
            <p:nvPr/>
          </p:nvPicPr>
          <p:blipFill>
            <a:blip r:embed="rId17" cstate="print"/>
            <a:stretch>
              <a:fillRect/>
            </a:stretch>
          </p:blipFill>
          <p:spPr>
            <a:xfrm>
              <a:off x="5074920" y="5160264"/>
              <a:ext cx="847343" cy="611123"/>
            </a:xfrm>
            <a:prstGeom prst="rect">
              <a:avLst/>
            </a:prstGeom>
          </p:spPr>
        </p:pic>
        <p:pic>
          <p:nvPicPr>
            <p:cNvPr id="105" name="object 43">
              <a:extLst>
                <a:ext uri="{FF2B5EF4-FFF2-40B4-BE49-F238E27FC236}">
                  <a16:creationId xmlns:a16="http://schemas.microsoft.com/office/drawing/2014/main" id="{899D0EBF-473F-F30E-C1C2-497BF60F0722}"/>
                </a:ext>
              </a:extLst>
            </p:cNvPr>
            <p:cNvPicPr/>
            <p:nvPr/>
          </p:nvPicPr>
          <p:blipFill>
            <a:blip r:embed="rId7" cstate="print"/>
            <a:stretch>
              <a:fillRect/>
            </a:stretch>
          </p:blipFill>
          <p:spPr>
            <a:xfrm>
              <a:off x="5151119" y="5199888"/>
              <a:ext cx="662939" cy="464820"/>
            </a:xfrm>
            <a:prstGeom prst="rect">
              <a:avLst/>
            </a:prstGeom>
          </p:spPr>
        </p:pic>
      </p:grpSp>
      <p:sp>
        <p:nvSpPr>
          <p:cNvPr id="106" name="object 44">
            <a:extLst>
              <a:ext uri="{FF2B5EF4-FFF2-40B4-BE49-F238E27FC236}">
                <a16:creationId xmlns:a16="http://schemas.microsoft.com/office/drawing/2014/main" id="{ABE83B41-423A-E996-E39D-BB4B5B7E579D}"/>
              </a:ext>
            </a:extLst>
          </p:cNvPr>
          <p:cNvSpPr txBox="1"/>
          <p:nvPr/>
        </p:nvSpPr>
        <p:spPr>
          <a:xfrm>
            <a:off x="4681994" y="5010392"/>
            <a:ext cx="535305" cy="375920"/>
          </a:xfrm>
          <a:prstGeom prst="rect">
            <a:avLst/>
          </a:prstGeom>
        </p:spPr>
        <p:txBody>
          <a:bodyPr vert="horz" wrap="square" lIns="0" tIns="30480" rIns="0" bIns="0" rtlCol="0">
            <a:spAutoFit/>
          </a:bodyPr>
          <a:lstStyle/>
          <a:p>
            <a:pPr marL="103505" marR="5080" lvl="0" indent="-91440" defTabSz="914400" eaLnBrk="1" fontAlgn="auto" latinLnBrk="0" hangingPunct="1">
              <a:lnSpc>
                <a:spcPts val="1320"/>
              </a:lnSpc>
              <a:spcBef>
                <a:spcPts val="240"/>
              </a:spcBef>
              <a:spcAft>
                <a:spcPts val="0"/>
              </a:spcAft>
              <a:buClrTx/>
              <a:buSzTx/>
              <a:buFontTx/>
              <a:buNone/>
              <a:tabLst/>
              <a:defRPr/>
            </a:pPr>
            <a:r>
              <a:rPr kumimoji="0" sz="1200" b="0" i="0" u="none" strike="noStrike" kern="0" cap="none" spc="-10" normalizeH="0" baseline="0" noProof="0">
                <a:ln>
                  <a:noFill/>
                </a:ln>
                <a:solidFill>
                  <a:srgbClr val="FFFFFF"/>
                </a:solidFill>
                <a:effectLst/>
                <a:uLnTx/>
                <a:uFillTx/>
                <a:latin typeface="Calibri"/>
                <a:cs typeface="Calibri"/>
              </a:rPr>
              <a:t>Focused Plans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07" name="object 45">
            <a:extLst>
              <a:ext uri="{FF2B5EF4-FFF2-40B4-BE49-F238E27FC236}">
                <a16:creationId xmlns:a16="http://schemas.microsoft.com/office/drawing/2014/main" id="{90B81508-0706-A446-F084-1B6FBA9AEB57}"/>
              </a:ext>
            </a:extLst>
          </p:cNvPr>
          <p:cNvSpPr txBox="1"/>
          <p:nvPr/>
        </p:nvSpPr>
        <p:spPr>
          <a:xfrm>
            <a:off x="5394769" y="5094060"/>
            <a:ext cx="4478436" cy="197490"/>
          </a:xfrm>
          <a:prstGeom prst="rect">
            <a:avLst/>
          </a:prstGeom>
        </p:spPr>
        <p:txBody>
          <a:bodyPr vert="horz" wrap="square" lIns="0" tIns="12700" rIns="0" bIns="0" rtlCol="0">
            <a:spAutoFit/>
          </a:bodyPr>
          <a:lstStyle/>
          <a:p>
            <a:pPr marL="127000" marR="0" lvl="0" indent="-114300" defTabSz="914400" eaLnBrk="1" fontAlgn="auto" latinLnBrk="0" hangingPunct="1">
              <a:lnSpc>
                <a:spcPct val="100000"/>
              </a:lnSpc>
              <a:spcBef>
                <a:spcPts val="100"/>
              </a:spcBef>
              <a:spcAft>
                <a:spcPts val="0"/>
              </a:spcAft>
              <a:buClrTx/>
              <a:buSzTx/>
              <a:buFontTx/>
              <a:buChar char="•"/>
              <a:tabLst>
                <a:tab pos="127000" algn="l"/>
              </a:tabLst>
              <a:defRPr/>
            </a:pPr>
            <a:r>
              <a:rPr kumimoji="0" sz="1200" b="0" i="0" u="none" strike="noStrike" kern="0" cap="none" spc="0" normalizeH="0" baseline="0" noProof="0" dirty="0">
                <a:ln>
                  <a:noFill/>
                </a:ln>
                <a:solidFill>
                  <a:sysClr val="windowText" lastClr="000000"/>
                </a:solidFill>
                <a:effectLst/>
                <a:uLnTx/>
                <a:uFillTx/>
                <a:latin typeface="Calibri"/>
                <a:cs typeface="Calibri"/>
              </a:rPr>
              <a:t>Guide</a:t>
            </a:r>
            <a:r>
              <a:rPr kumimoji="0" sz="1200" b="0" i="0" u="none" strike="noStrike" kern="0" cap="none" spc="-4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specialized</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work</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of</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the</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College</a:t>
            </a:r>
            <a:r>
              <a:rPr kumimoji="0" sz="1200" b="0" i="0" u="none" strike="noStrike" kern="0" cap="none" spc="-2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in</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alignment</a:t>
            </a:r>
            <a:r>
              <a:rPr kumimoji="0" sz="1200" b="0" i="0" u="none" strike="noStrike" kern="0" cap="none" spc="-30" normalizeH="0" baseline="0" noProof="0" dirty="0">
                <a:ln>
                  <a:noFill/>
                </a:ln>
                <a:solidFill>
                  <a:sysClr val="windowText" lastClr="000000"/>
                </a:solidFill>
                <a:effectLst/>
                <a:uLnTx/>
                <a:uFillTx/>
                <a:latin typeface="Calibri"/>
                <a:cs typeface="Calibri"/>
              </a:rPr>
              <a:t> </a:t>
            </a:r>
            <a:r>
              <a:rPr kumimoji="0" sz="1200" b="0" i="0" u="none" strike="noStrike" kern="0" cap="none" spc="0" normalizeH="0" baseline="0" noProof="0" dirty="0">
                <a:ln>
                  <a:noFill/>
                </a:ln>
                <a:solidFill>
                  <a:sysClr val="windowText" lastClr="000000"/>
                </a:solidFill>
                <a:effectLst/>
                <a:uLnTx/>
                <a:uFillTx/>
                <a:latin typeface="Calibri"/>
                <a:cs typeface="Calibri"/>
              </a:rPr>
              <a:t>with</a:t>
            </a:r>
            <a:r>
              <a:rPr kumimoji="0" sz="1200" b="0" i="0" u="none" strike="noStrike" kern="0" cap="none" spc="-25" normalizeH="0" baseline="0" noProof="0" dirty="0">
                <a:ln>
                  <a:noFill/>
                </a:ln>
                <a:solidFill>
                  <a:sysClr val="windowText" lastClr="000000"/>
                </a:solidFill>
                <a:effectLst/>
                <a:uLnTx/>
                <a:uFillTx/>
                <a:latin typeface="Calibri"/>
                <a:cs typeface="Calibri"/>
              </a:rPr>
              <a:t> </a:t>
            </a:r>
            <a:r>
              <a:rPr lang="en-US" sz="1200" kern="0" dirty="0">
                <a:solidFill>
                  <a:sysClr val="windowText" lastClr="000000"/>
                </a:solidFill>
                <a:latin typeface="Calibri"/>
                <a:cs typeface="Calibri"/>
              </a:rPr>
              <a:t>Mt. SAC 2035</a:t>
            </a:r>
            <a:endParaRPr kumimoji="0" sz="12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108" name="object 46">
            <a:extLst>
              <a:ext uri="{FF2B5EF4-FFF2-40B4-BE49-F238E27FC236}">
                <a16:creationId xmlns:a16="http://schemas.microsoft.com/office/drawing/2014/main" id="{FAB50528-F22F-9453-43A8-F34993ECBC45}"/>
              </a:ext>
              <a:ext uri="{C183D7F6-B498-43B3-948B-1728B52AA6E4}">
                <adec:decorative xmlns:adec="http://schemas.microsoft.com/office/drawing/2017/decorative" val="1"/>
              </a:ext>
            </a:extLst>
          </p:cNvPr>
          <p:cNvGrpSpPr/>
          <p:nvPr/>
        </p:nvGrpSpPr>
        <p:grpSpPr>
          <a:xfrm>
            <a:off x="5338426" y="5486683"/>
            <a:ext cx="782320" cy="906780"/>
            <a:chOff x="5870447" y="5702808"/>
            <a:chExt cx="782320" cy="906780"/>
          </a:xfrm>
        </p:grpSpPr>
        <p:pic>
          <p:nvPicPr>
            <p:cNvPr id="109" name="object 47">
              <a:extLst>
                <a:ext uri="{FF2B5EF4-FFF2-40B4-BE49-F238E27FC236}">
                  <a16:creationId xmlns:a16="http://schemas.microsoft.com/office/drawing/2014/main" id="{392428C9-0255-E2A5-8319-CF69734024A7}"/>
                </a:ext>
              </a:extLst>
            </p:cNvPr>
            <p:cNvPicPr/>
            <p:nvPr/>
          </p:nvPicPr>
          <p:blipFill>
            <a:blip r:embed="rId4" cstate="print"/>
            <a:stretch>
              <a:fillRect/>
            </a:stretch>
          </p:blipFill>
          <p:spPr>
            <a:xfrm>
              <a:off x="6030467" y="6097524"/>
              <a:ext cx="566927" cy="512063"/>
            </a:xfrm>
            <a:prstGeom prst="rect">
              <a:avLst/>
            </a:prstGeom>
          </p:spPr>
        </p:pic>
        <p:sp>
          <p:nvSpPr>
            <p:cNvPr id="110" name="object 48">
              <a:extLst>
                <a:ext uri="{FF2B5EF4-FFF2-40B4-BE49-F238E27FC236}">
                  <a16:creationId xmlns:a16="http://schemas.microsoft.com/office/drawing/2014/main" id="{DCF91E6C-D1B3-4DB8-CA76-7301B28E7196}"/>
                </a:ext>
              </a:extLst>
            </p:cNvPr>
            <p:cNvSpPr/>
            <p:nvPr/>
          </p:nvSpPr>
          <p:spPr>
            <a:xfrm>
              <a:off x="6089900" y="6137148"/>
              <a:ext cx="448309" cy="394970"/>
            </a:xfrm>
            <a:custGeom>
              <a:avLst/>
              <a:gdLst/>
              <a:ahLst/>
              <a:cxnLst/>
              <a:rect l="l" t="t" r="r" b="b"/>
              <a:pathLst>
                <a:path w="448309"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1" name="object 49">
              <a:extLst>
                <a:ext uri="{FF2B5EF4-FFF2-40B4-BE49-F238E27FC236}">
                  <a16:creationId xmlns:a16="http://schemas.microsoft.com/office/drawing/2014/main" id="{7A4FE366-0534-7F51-FDE6-702F43CC0D95}"/>
                </a:ext>
              </a:extLst>
            </p:cNvPr>
            <p:cNvPicPr/>
            <p:nvPr/>
          </p:nvPicPr>
          <p:blipFill>
            <a:blip r:embed="rId5" cstate="print"/>
            <a:stretch>
              <a:fillRect/>
            </a:stretch>
          </p:blipFill>
          <p:spPr>
            <a:xfrm>
              <a:off x="5870447" y="5702808"/>
              <a:ext cx="781811" cy="582167"/>
            </a:xfrm>
            <a:prstGeom prst="rect">
              <a:avLst/>
            </a:prstGeom>
          </p:spPr>
        </p:pic>
        <p:pic>
          <p:nvPicPr>
            <p:cNvPr id="112" name="object 50">
              <a:extLst>
                <a:ext uri="{FF2B5EF4-FFF2-40B4-BE49-F238E27FC236}">
                  <a16:creationId xmlns:a16="http://schemas.microsoft.com/office/drawing/2014/main" id="{FF1FD6D6-EDF3-A479-C022-F5566708E89E}"/>
                </a:ext>
              </a:extLst>
            </p:cNvPr>
            <p:cNvPicPr/>
            <p:nvPr/>
          </p:nvPicPr>
          <p:blipFill>
            <a:blip r:embed="rId18" cstate="print"/>
            <a:stretch>
              <a:fillRect/>
            </a:stretch>
          </p:blipFill>
          <p:spPr>
            <a:xfrm>
              <a:off x="6018275" y="5785104"/>
              <a:ext cx="483107" cy="445007"/>
            </a:xfrm>
            <a:prstGeom prst="rect">
              <a:avLst/>
            </a:prstGeom>
          </p:spPr>
        </p:pic>
        <p:pic>
          <p:nvPicPr>
            <p:cNvPr id="113" name="object 51">
              <a:extLst>
                <a:ext uri="{FF2B5EF4-FFF2-40B4-BE49-F238E27FC236}">
                  <a16:creationId xmlns:a16="http://schemas.microsoft.com/office/drawing/2014/main" id="{4FE95E9E-772D-99CD-546B-EF5951CFFDD4}"/>
                </a:ext>
              </a:extLst>
            </p:cNvPr>
            <p:cNvPicPr/>
            <p:nvPr/>
          </p:nvPicPr>
          <p:blipFill>
            <a:blip r:embed="rId19" cstate="print"/>
            <a:stretch>
              <a:fillRect/>
            </a:stretch>
          </p:blipFill>
          <p:spPr>
            <a:xfrm>
              <a:off x="5929883" y="5742432"/>
              <a:ext cx="662939" cy="464820"/>
            </a:xfrm>
            <a:prstGeom prst="rect">
              <a:avLst/>
            </a:prstGeom>
          </p:spPr>
        </p:pic>
      </p:grpSp>
      <p:sp>
        <p:nvSpPr>
          <p:cNvPr id="114" name="object 52">
            <a:extLst>
              <a:ext uri="{FF2B5EF4-FFF2-40B4-BE49-F238E27FC236}">
                <a16:creationId xmlns:a16="http://schemas.microsoft.com/office/drawing/2014/main" id="{C8AB8B56-AC09-0565-DB1E-1BF9BBDC155D}"/>
              </a:ext>
            </a:extLst>
          </p:cNvPr>
          <p:cNvSpPr txBox="1"/>
          <p:nvPr/>
        </p:nvSpPr>
        <p:spPr>
          <a:xfrm>
            <a:off x="5626691" y="5636245"/>
            <a:ext cx="203835"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a:ln>
                  <a:noFill/>
                </a:ln>
                <a:solidFill>
                  <a:srgbClr val="FFFFFF"/>
                </a:solidFill>
                <a:effectLst/>
                <a:uLnTx/>
                <a:uFillTx/>
                <a:latin typeface="Calibri"/>
                <a:cs typeface="Calibri"/>
              </a:rPr>
              <a:t>ISS</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15" name="object 53">
            <a:extLst>
              <a:ext uri="{FF2B5EF4-FFF2-40B4-BE49-F238E27FC236}">
                <a16:creationId xmlns:a16="http://schemas.microsoft.com/office/drawing/2014/main" id="{0281DE33-9E3B-C9A0-CD15-D349FFFF6128}"/>
              </a:ext>
            </a:extLst>
          </p:cNvPr>
          <p:cNvSpPr txBox="1"/>
          <p:nvPr/>
        </p:nvSpPr>
        <p:spPr>
          <a:xfrm>
            <a:off x="6102636" y="5470434"/>
            <a:ext cx="3576320" cy="375920"/>
          </a:xfrm>
          <a:prstGeom prst="rect">
            <a:avLst/>
          </a:prstGeom>
        </p:spPr>
        <p:txBody>
          <a:bodyPr vert="horz" wrap="square" lIns="0" tIns="30480" rIns="0" bIns="0" rtlCol="0">
            <a:spAutoFit/>
          </a:bodyPr>
          <a:lstStyle/>
          <a:p>
            <a:pPr marL="127000" marR="5080" lvl="0" indent="-114300" defTabSz="914400" eaLnBrk="1" fontAlgn="auto" latinLnBrk="0" hangingPunct="1">
              <a:lnSpc>
                <a:spcPts val="1320"/>
              </a:lnSpc>
              <a:spcBef>
                <a:spcPts val="24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Elements</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of</a:t>
            </a:r>
            <a:r>
              <a:rPr kumimoji="0" sz="1200" b="0" i="0" u="none" strike="noStrike" kern="0" cap="none" spc="-1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student</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achievement</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used</a:t>
            </a:r>
            <a:r>
              <a:rPr kumimoji="0" sz="1200" b="0" i="0" u="none" strike="noStrike" kern="0" cap="none" spc="-1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to</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evaluate</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25" normalizeH="0" baseline="0" noProof="0">
                <a:ln>
                  <a:noFill/>
                </a:ln>
                <a:solidFill>
                  <a:sysClr val="windowText" lastClr="000000"/>
                </a:solidFill>
                <a:effectLst/>
                <a:uLnTx/>
                <a:uFillTx/>
                <a:latin typeface="Calibri"/>
                <a:cs typeface="Calibri"/>
              </a:rPr>
              <a:t>how </a:t>
            </a:r>
            <a:r>
              <a:rPr kumimoji="0" sz="1200" b="0" i="0" u="none" strike="noStrike" kern="0" cap="none" spc="0" normalizeH="0" baseline="0" noProof="0">
                <a:ln>
                  <a:noFill/>
                </a:ln>
                <a:solidFill>
                  <a:sysClr val="windowText" lastClr="000000"/>
                </a:solidFill>
                <a:effectLst/>
                <a:uLnTx/>
                <a:uFillTx/>
                <a:latin typeface="Calibri"/>
                <a:cs typeface="Calibri"/>
              </a:rPr>
              <a:t>well</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College</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is</a:t>
            </a:r>
            <a:r>
              <a:rPr kumimoji="0" sz="1200" b="0" i="0" u="none" strike="noStrike" kern="0" cap="none" spc="-2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fulfilling</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2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Mission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116" name="object 54">
            <a:extLst>
              <a:ext uri="{FF2B5EF4-FFF2-40B4-BE49-F238E27FC236}">
                <a16:creationId xmlns:a16="http://schemas.microsoft.com/office/drawing/2014/main" id="{187F0343-50C9-B00D-8449-CB1093C799FB}"/>
              </a:ext>
              <a:ext uri="{C183D7F6-B498-43B3-948B-1728B52AA6E4}">
                <adec:decorative xmlns:adec="http://schemas.microsoft.com/office/drawing/2017/decorative" val="1"/>
              </a:ext>
            </a:extLst>
          </p:cNvPr>
          <p:cNvGrpSpPr/>
          <p:nvPr/>
        </p:nvGrpSpPr>
        <p:grpSpPr>
          <a:xfrm>
            <a:off x="6050135" y="5978934"/>
            <a:ext cx="866140" cy="611505"/>
            <a:chOff x="6582156" y="6195059"/>
            <a:chExt cx="866140" cy="611505"/>
          </a:xfrm>
        </p:grpSpPr>
        <p:pic>
          <p:nvPicPr>
            <p:cNvPr id="117" name="object 55">
              <a:extLst>
                <a:ext uri="{FF2B5EF4-FFF2-40B4-BE49-F238E27FC236}">
                  <a16:creationId xmlns:a16="http://schemas.microsoft.com/office/drawing/2014/main" id="{707ADBF6-996F-96BB-6215-97CF800011BE}"/>
                </a:ext>
              </a:extLst>
            </p:cNvPr>
            <p:cNvPicPr/>
            <p:nvPr/>
          </p:nvPicPr>
          <p:blipFill>
            <a:blip r:embed="rId5" cstate="print"/>
            <a:stretch>
              <a:fillRect/>
            </a:stretch>
          </p:blipFill>
          <p:spPr>
            <a:xfrm>
              <a:off x="6606540" y="6195059"/>
              <a:ext cx="781811" cy="582167"/>
            </a:xfrm>
            <a:prstGeom prst="rect">
              <a:avLst/>
            </a:prstGeom>
          </p:spPr>
        </p:pic>
        <p:pic>
          <p:nvPicPr>
            <p:cNvPr id="118" name="object 56">
              <a:extLst>
                <a:ext uri="{FF2B5EF4-FFF2-40B4-BE49-F238E27FC236}">
                  <a16:creationId xmlns:a16="http://schemas.microsoft.com/office/drawing/2014/main" id="{73B0AEB3-990E-E3D4-6C6F-FD4BE4A5CE60}"/>
                </a:ext>
              </a:extLst>
            </p:cNvPr>
            <p:cNvPicPr/>
            <p:nvPr/>
          </p:nvPicPr>
          <p:blipFill>
            <a:blip r:embed="rId20" cstate="print"/>
            <a:stretch>
              <a:fillRect/>
            </a:stretch>
          </p:blipFill>
          <p:spPr>
            <a:xfrm>
              <a:off x="6582156" y="6195059"/>
              <a:ext cx="865630" cy="611123"/>
            </a:xfrm>
            <a:prstGeom prst="rect">
              <a:avLst/>
            </a:prstGeom>
          </p:spPr>
        </p:pic>
        <p:pic>
          <p:nvPicPr>
            <p:cNvPr id="119" name="object 57">
              <a:extLst>
                <a:ext uri="{FF2B5EF4-FFF2-40B4-BE49-F238E27FC236}">
                  <a16:creationId xmlns:a16="http://schemas.microsoft.com/office/drawing/2014/main" id="{487E17C4-802E-0E08-0E1D-E272F4EB58B8}"/>
                </a:ext>
              </a:extLst>
            </p:cNvPr>
            <p:cNvPicPr/>
            <p:nvPr/>
          </p:nvPicPr>
          <p:blipFill>
            <a:blip r:embed="rId16" cstate="print"/>
            <a:stretch>
              <a:fillRect/>
            </a:stretch>
          </p:blipFill>
          <p:spPr>
            <a:xfrm>
              <a:off x="6665976" y="6234683"/>
              <a:ext cx="662940" cy="464819"/>
            </a:xfrm>
            <a:prstGeom prst="rect">
              <a:avLst/>
            </a:prstGeom>
          </p:spPr>
        </p:pic>
      </p:grpSp>
      <p:sp>
        <p:nvSpPr>
          <p:cNvPr id="120" name="object 58">
            <a:extLst>
              <a:ext uri="{FF2B5EF4-FFF2-40B4-BE49-F238E27FC236}">
                <a16:creationId xmlns:a16="http://schemas.microsoft.com/office/drawing/2014/main" id="{F587DEF7-981F-DF39-7934-78E34CC31170}"/>
              </a:ext>
            </a:extLst>
          </p:cNvPr>
          <p:cNvSpPr txBox="1"/>
          <p:nvPr/>
        </p:nvSpPr>
        <p:spPr>
          <a:xfrm>
            <a:off x="6189691" y="6045021"/>
            <a:ext cx="552450" cy="375920"/>
          </a:xfrm>
          <a:prstGeom prst="rect">
            <a:avLst/>
          </a:prstGeom>
        </p:spPr>
        <p:txBody>
          <a:bodyPr vert="horz" wrap="square" lIns="0" tIns="30480" rIns="0" bIns="0" rtlCol="0">
            <a:spAutoFit/>
          </a:bodyPr>
          <a:lstStyle/>
          <a:p>
            <a:pPr marL="53340" marR="5080" lvl="0" indent="-41275" defTabSz="914400" eaLnBrk="1" fontAlgn="auto" latinLnBrk="0" hangingPunct="1">
              <a:lnSpc>
                <a:spcPts val="1320"/>
              </a:lnSpc>
              <a:spcBef>
                <a:spcPts val="240"/>
              </a:spcBef>
              <a:spcAft>
                <a:spcPts val="0"/>
              </a:spcAft>
              <a:buClrTx/>
              <a:buSzTx/>
              <a:buFontTx/>
              <a:buNone/>
              <a:tabLst/>
              <a:defRPr/>
            </a:pPr>
            <a:r>
              <a:rPr kumimoji="0" sz="1200" b="0" i="0" u="none" strike="noStrike" kern="0" cap="none" spc="-20" normalizeH="0" baseline="0" noProof="0">
                <a:ln>
                  <a:noFill/>
                </a:ln>
                <a:solidFill>
                  <a:srgbClr val="FFFFFF"/>
                </a:solidFill>
                <a:effectLst/>
                <a:uLnTx/>
                <a:uFillTx/>
                <a:latin typeface="Calibri"/>
                <a:cs typeface="Calibri"/>
              </a:rPr>
              <a:t>Program </a:t>
            </a:r>
            <a:r>
              <a:rPr kumimoji="0" sz="1200" b="0" i="0" u="none" strike="noStrike" kern="0" cap="none" spc="-10" normalizeH="0" baseline="0" noProof="0">
                <a:ln>
                  <a:noFill/>
                </a:ln>
                <a:solidFill>
                  <a:srgbClr val="FFFFFF"/>
                </a:solidFill>
                <a:effectLst/>
                <a:uLnTx/>
                <a:uFillTx/>
                <a:latin typeface="Calibri"/>
                <a:cs typeface="Calibri"/>
              </a:rPr>
              <a:t>Review</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121" name="object 59">
            <a:extLst>
              <a:ext uri="{FF2B5EF4-FFF2-40B4-BE49-F238E27FC236}">
                <a16:creationId xmlns:a16="http://schemas.microsoft.com/office/drawing/2014/main" id="{4C5DFEED-5394-EF10-8479-C5A93F9903F5}"/>
              </a:ext>
            </a:extLst>
          </p:cNvPr>
          <p:cNvSpPr txBox="1"/>
          <p:nvPr/>
        </p:nvSpPr>
        <p:spPr>
          <a:xfrm>
            <a:off x="6951691" y="5969279"/>
            <a:ext cx="2549525" cy="543560"/>
          </a:xfrm>
          <a:prstGeom prst="rect">
            <a:avLst/>
          </a:prstGeom>
        </p:spPr>
        <p:txBody>
          <a:bodyPr vert="horz" wrap="square" lIns="0" tIns="30480" rIns="0" bIns="0" rtlCol="0">
            <a:spAutoFit/>
          </a:bodyPr>
          <a:lstStyle/>
          <a:p>
            <a:pPr marL="127000" marR="5080" lvl="0" indent="-114300" defTabSz="914400" eaLnBrk="1" fontAlgn="auto" latinLnBrk="0" hangingPunct="1">
              <a:lnSpc>
                <a:spcPts val="1320"/>
              </a:lnSpc>
              <a:spcBef>
                <a:spcPts val="240"/>
              </a:spcBef>
              <a:spcAft>
                <a:spcPts val="0"/>
              </a:spcAft>
              <a:buClrTx/>
              <a:buSzTx/>
              <a:buFontTx/>
              <a:buChar char="•"/>
              <a:tabLst>
                <a:tab pos="127000" algn="l"/>
              </a:tabLst>
              <a:defRPr/>
            </a:pPr>
            <a:r>
              <a:rPr kumimoji="0" sz="1200" b="0" i="0" u="none" strike="noStrike" kern="0" cap="none" spc="0" normalizeH="0" baseline="0" noProof="0">
                <a:ln>
                  <a:noFill/>
                </a:ln>
                <a:solidFill>
                  <a:sysClr val="windowText" lastClr="000000"/>
                </a:solidFill>
                <a:effectLst/>
                <a:uLnTx/>
                <a:uFillTx/>
                <a:latin typeface="Calibri"/>
                <a:cs typeface="Calibri"/>
              </a:rPr>
              <a:t>Planning</a:t>
            </a:r>
            <a:r>
              <a:rPr kumimoji="0" sz="1200" b="0" i="0" u="none" strike="noStrike" kern="0" cap="none" spc="-5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process</a:t>
            </a:r>
            <a:r>
              <a:rPr kumimoji="0" sz="1200" b="0" i="0" u="none" strike="noStrike" kern="0" cap="none" spc="-4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used</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to</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assess</a:t>
            </a:r>
            <a:r>
              <a:rPr kumimoji="0" sz="1200" b="0" i="0" u="none" strike="noStrike" kern="0" cap="none" spc="-35" normalizeH="0" baseline="0" noProof="0">
                <a:ln>
                  <a:noFill/>
                </a:ln>
                <a:solidFill>
                  <a:sysClr val="windowText" lastClr="000000"/>
                </a:solidFill>
                <a:effectLst/>
                <a:uLnTx/>
                <a:uFillTx/>
                <a:latin typeface="Calibri"/>
                <a:cs typeface="Calibri"/>
              </a:rPr>
              <a:t> </a:t>
            </a:r>
            <a:r>
              <a:rPr kumimoji="0" sz="1200" b="0" i="0" u="none" strike="noStrike" kern="0" cap="none" spc="-20" normalizeH="0" baseline="0" noProof="0">
                <a:ln>
                  <a:noFill/>
                </a:ln>
                <a:solidFill>
                  <a:sysClr val="windowText" lastClr="000000"/>
                </a:solidFill>
                <a:effectLst/>
                <a:uLnTx/>
                <a:uFillTx/>
                <a:latin typeface="Calibri"/>
                <a:cs typeface="Calibri"/>
              </a:rPr>
              <a:t>unit </a:t>
            </a:r>
            <a:r>
              <a:rPr kumimoji="0" sz="1200" b="0" i="0" u="none" strike="noStrike" kern="0" cap="none" spc="-10" normalizeH="0" baseline="0" noProof="0">
                <a:ln>
                  <a:noFill/>
                </a:ln>
                <a:solidFill>
                  <a:sysClr val="windowText" lastClr="000000"/>
                </a:solidFill>
                <a:effectLst/>
                <a:uLnTx/>
                <a:uFillTx/>
                <a:latin typeface="Calibri"/>
                <a:cs typeface="Calibri"/>
              </a:rPr>
              <a:t>progress </a:t>
            </a:r>
            <a:r>
              <a:rPr kumimoji="0" sz="1200" b="0" i="0" u="none" strike="noStrike" kern="0" cap="none" spc="0" normalizeH="0" baseline="0" noProof="0">
                <a:ln>
                  <a:noFill/>
                </a:ln>
                <a:solidFill>
                  <a:sysClr val="windowText" lastClr="000000"/>
                </a:solidFill>
                <a:effectLst/>
                <a:uLnTx/>
                <a:uFillTx/>
                <a:latin typeface="Calibri"/>
                <a:cs typeface="Calibri"/>
              </a:rPr>
              <a:t>in</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support</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of</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student</a:t>
            </a:r>
            <a:r>
              <a:rPr kumimoji="0" sz="1200" b="0" i="0" u="none" strike="noStrike" kern="0" cap="none" spc="-30"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learning </a:t>
            </a:r>
            <a:r>
              <a:rPr kumimoji="0" sz="1200" b="0" i="0" u="none" strike="noStrike" kern="0" cap="none" spc="0" normalizeH="0" baseline="0" noProof="0">
                <a:ln>
                  <a:noFill/>
                </a:ln>
                <a:solidFill>
                  <a:sysClr val="windowText" lastClr="000000"/>
                </a:solidFill>
                <a:effectLst/>
                <a:uLnTx/>
                <a:uFillTx/>
                <a:latin typeface="Calibri"/>
                <a:cs typeface="Calibri"/>
              </a:rPr>
              <a:t>and</a:t>
            </a:r>
            <a:r>
              <a:rPr kumimoji="0" sz="1200" b="0" i="0" u="none" strike="noStrike" kern="0" cap="none" spc="-5" normalizeH="0" baseline="0" noProof="0">
                <a:ln>
                  <a:noFill/>
                </a:ln>
                <a:solidFill>
                  <a:sysClr val="windowText" lastClr="000000"/>
                </a:solidFill>
                <a:effectLst/>
                <a:uLnTx/>
                <a:uFillTx/>
                <a:latin typeface="Calibri"/>
                <a:cs typeface="Calibri"/>
              </a:rPr>
              <a:t> </a:t>
            </a:r>
            <a:r>
              <a:rPr kumimoji="0" sz="1200" b="0" i="0" u="none" strike="noStrike" kern="0" cap="none" spc="0" normalizeH="0" baseline="0" noProof="0">
                <a:ln>
                  <a:noFill/>
                </a:ln>
                <a:solidFill>
                  <a:sysClr val="windowText" lastClr="000000"/>
                </a:solidFill>
                <a:effectLst/>
                <a:uLnTx/>
                <a:uFillTx/>
                <a:latin typeface="Calibri"/>
                <a:cs typeface="Calibri"/>
              </a:rPr>
              <a:t>the</a:t>
            </a:r>
            <a:r>
              <a:rPr kumimoji="0" sz="1200" b="0" i="0" u="none" strike="noStrike" kern="0" cap="none" spc="-15" normalizeH="0" baseline="0" noProof="0">
                <a:ln>
                  <a:noFill/>
                </a:ln>
                <a:solidFill>
                  <a:sysClr val="windowText" lastClr="000000"/>
                </a:solidFill>
                <a:effectLst/>
                <a:uLnTx/>
                <a:uFillTx/>
                <a:latin typeface="Calibri"/>
                <a:cs typeface="Calibri"/>
              </a:rPr>
              <a:t> </a:t>
            </a:r>
            <a:r>
              <a:rPr kumimoji="0" sz="1200" b="0" i="0" u="none" strike="noStrike" kern="0" cap="none" spc="-10" normalizeH="0" baseline="0" noProof="0">
                <a:ln>
                  <a:noFill/>
                </a:ln>
                <a:solidFill>
                  <a:sysClr val="windowText" lastClr="000000"/>
                </a:solidFill>
                <a:effectLst/>
                <a:uLnTx/>
                <a:uFillTx/>
                <a:latin typeface="Calibri"/>
                <a:cs typeface="Calibri"/>
              </a:rPr>
              <a:t>mission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pic>
        <p:nvPicPr>
          <p:cNvPr id="122" name="Picture 121" descr="Mt. SAC 2035 logo">
            <a:extLst>
              <a:ext uri="{FF2B5EF4-FFF2-40B4-BE49-F238E27FC236}">
                <a16:creationId xmlns:a16="http://schemas.microsoft.com/office/drawing/2014/main" id="{F39C599F-5F87-770D-8303-0128FE9F8DC2}"/>
              </a:ext>
            </a:extLst>
          </p:cNvPr>
          <p:cNvPicPr>
            <a:picLocks noChangeAspect="1"/>
          </p:cNvPicPr>
          <p:nvPr/>
        </p:nvPicPr>
        <p:blipFill>
          <a:blip r:embed="rId3"/>
          <a:stretch>
            <a:fillRect/>
          </a:stretch>
        </p:blipFill>
        <p:spPr>
          <a:xfrm>
            <a:off x="3997651" y="4453410"/>
            <a:ext cx="545248" cy="356392"/>
          </a:xfrm>
          <a:prstGeom prst="rect">
            <a:avLst/>
          </a:prstGeom>
        </p:spPr>
      </p:pic>
    </p:spTree>
    <p:extLst>
      <p:ext uri="{BB962C8B-B14F-4D97-AF65-F5344CB8AC3E}">
        <p14:creationId xmlns:p14="http://schemas.microsoft.com/office/powerpoint/2010/main" val="3856264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4AC5F-3E85-D052-4A6E-B0E85CB2B398}"/>
            </a:ext>
          </a:extLst>
        </p:cNvPr>
        <p:cNvGrpSpPr/>
        <p:nvPr/>
      </p:nvGrpSpPr>
      <p:grpSpPr>
        <a:xfrm>
          <a:off x="0" y="0"/>
          <a:ext cx="0" cy="0"/>
          <a:chOff x="0" y="0"/>
          <a:chExt cx="0" cy="0"/>
        </a:xfrm>
      </p:grpSpPr>
      <p:pic>
        <p:nvPicPr>
          <p:cNvPr id="8" name="Picture 7" descr="Mt. SAC 2035 logo">
            <a:extLst>
              <a:ext uri="{FF2B5EF4-FFF2-40B4-BE49-F238E27FC236}">
                <a16:creationId xmlns:a16="http://schemas.microsoft.com/office/drawing/2014/main" id="{511B4578-5889-A3B1-EDEF-E66C69CC27B5}"/>
              </a:ext>
            </a:extLst>
          </p:cNvPr>
          <p:cNvPicPr>
            <a:picLocks noChangeAspect="1"/>
          </p:cNvPicPr>
          <p:nvPr/>
        </p:nvPicPr>
        <p:blipFill>
          <a:blip r:embed="rId3"/>
          <a:stretch>
            <a:fillRect/>
          </a:stretch>
        </p:blipFill>
        <p:spPr>
          <a:xfrm>
            <a:off x="11224104" y="202916"/>
            <a:ext cx="777920" cy="508473"/>
          </a:xfrm>
          <a:prstGeom prst="rect">
            <a:avLst/>
          </a:prstGeom>
        </p:spPr>
      </p:pic>
      <p:sp>
        <p:nvSpPr>
          <p:cNvPr id="9" name="Rectangle 8">
            <a:extLst>
              <a:ext uri="{FF2B5EF4-FFF2-40B4-BE49-F238E27FC236}">
                <a16:creationId xmlns:a16="http://schemas.microsoft.com/office/drawing/2014/main" id="{3AAD2846-5E86-BB48-A3A2-BCF4AB17AA14}"/>
              </a:ext>
              <a:ext uri="{C183D7F6-B498-43B3-948B-1728B52AA6E4}">
                <adec:decorative xmlns:adec="http://schemas.microsoft.com/office/drawing/2017/decorative" val="1"/>
              </a:ext>
            </a:extLst>
          </p:cNvPr>
          <p:cNvSpPr/>
          <p:nvPr/>
        </p:nvSpPr>
        <p:spPr>
          <a:xfrm>
            <a:off x="189976" y="202916"/>
            <a:ext cx="11822934" cy="508473"/>
          </a:xfrm>
          <a:prstGeom prst="rect">
            <a:avLst/>
          </a:prstGeom>
          <a:gradFill>
            <a:gsLst>
              <a:gs pos="42000">
                <a:srgbClr val="D36F59"/>
              </a:gs>
              <a:gs pos="24000">
                <a:srgbClr val="886977"/>
              </a:gs>
              <a:gs pos="0">
                <a:srgbClr val="216182"/>
              </a:gs>
              <a:gs pos="100000">
                <a:sysClr val="window" lastClr="FFFFFF">
                  <a:alpha val="0"/>
                </a:sysClr>
              </a:gs>
            </a:gsLst>
            <a:lin ang="0" scaled="0"/>
          </a:grad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p>
            <a:pPr marL="85725" marR="0" lvl="0" indent="0" algn="l" defTabSz="914400" rtl="0" eaLnBrk="1" fontAlgn="auto" latinLnBrk="0" hangingPunct="1">
              <a:lnSpc>
                <a:spcPct val="100000"/>
              </a:lnSpc>
              <a:spcBef>
                <a:spcPts val="605"/>
              </a:spcBef>
              <a:spcAft>
                <a:spcPts val="0"/>
              </a:spcAft>
              <a:buClr>
                <a:prstClr val="black"/>
              </a:buClr>
              <a:buSzPts val="2800"/>
              <a:buFontTx/>
              <a:buNone/>
              <a:tabLst/>
              <a:defRPr/>
            </a:pPr>
            <a:endParaRPr kumimoji="0" lang="en-US" sz="2300" b="1" i="0" u="none" strike="noStrike" kern="1200" cap="none" spc="0" normalizeH="0" baseline="0" noProof="0">
              <a:ln>
                <a:noFill/>
              </a:ln>
              <a:solidFill>
                <a:prstClr val="white"/>
              </a:solidFill>
              <a:effectLst/>
              <a:uLnTx/>
              <a:uFillTx/>
              <a:latin typeface="Century Gothic" panose="020B0502020202020204" pitchFamily="34" charset="0"/>
              <a:ea typeface="+mn-ea"/>
              <a:cs typeface="Arial"/>
            </a:endParaRPr>
          </a:p>
        </p:txBody>
      </p:sp>
      <p:sp>
        <p:nvSpPr>
          <p:cNvPr id="10" name="object 2">
            <a:extLst>
              <a:ext uri="{FF2B5EF4-FFF2-40B4-BE49-F238E27FC236}">
                <a16:creationId xmlns:a16="http://schemas.microsoft.com/office/drawing/2014/main" id="{6DDAE698-0779-75DB-9194-73089C0CD5B7}"/>
              </a:ext>
            </a:extLst>
          </p:cNvPr>
          <p:cNvSpPr txBox="1">
            <a:spLocks noGrp="1"/>
          </p:cNvSpPr>
          <p:nvPr>
            <p:ph type="title" idx="4294967295"/>
          </p:nvPr>
        </p:nvSpPr>
        <p:spPr>
          <a:xfrm>
            <a:off x="255290" y="101127"/>
            <a:ext cx="10641310" cy="508473"/>
          </a:xfrm>
          <a:prstGeom prst="rect">
            <a:avLst/>
          </a:prstGeom>
          <a:noFill/>
          <a:ln>
            <a:noFill/>
            <a:prstDash/>
          </a:ln>
          <a:effectLst/>
        </p:spPr>
        <p:txBody>
          <a:bodyPr rot="0" spcFirstLastPara="1" vertOverflow="overflow" horzOverflow="overflow" vert="horz" wrap="square" lIns="0" tIns="7683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dk1"/>
              </a:buClr>
              <a:buSzPts val="2800"/>
              <a:buFont typeface="Arial"/>
              <a:buNone/>
              <a:defRPr sz="2800" b="0" i="0" u="none" strike="noStrike" cap="none">
                <a:solidFill>
                  <a:srgbClr val="FF0000"/>
                </a:solidFill>
                <a:latin typeface="Verdana"/>
                <a:ea typeface="Arial"/>
                <a:cs typeface="Verdana"/>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85725" marR="0" lvl="0" indent="0" algn="l" defTabSz="914400" rtl="0" eaLnBrk="1" fontAlgn="auto" latinLnBrk="0" hangingPunct="1">
              <a:lnSpc>
                <a:spcPct val="100000"/>
              </a:lnSpc>
              <a:spcBef>
                <a:spcPts val="605"/>
              </a:spcBef>
              <a:spcAft>
                <a:spcPts val="0"/>
              </a:spcAft>
              <a:buClr>
                <a:prstClr val="black"/>
              </a:buClr>
              <a:buSzPts val="2800"/>
              <a:buFont typeface="Arial"/>
              <a:buNone/>
              <a:tabLst/>
              <a:defRPr/>
            </a:pPr>
            <a:r>
              <a:rPr kumimoji="0" lang="en-US" sz="23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Arial"/>
                <a:sym typeface="Arial"/>
              </a:rPr>
              <a:t>Overview: Plan Approach </a:t>
            </a:r>
          </a:p>
        </p:txBody>
      </p:sp>
      <p:graphicFrame>
        <p:nvGraphicFramePr>
          <p:cNvPr id="12" name="Content Placeholder 4" descr="Mission-Aligned &#10;Vision 2030 Aligned&#10;Direction and Flexibility&#10;Foundation for Implementation and Accountability&#10;Measurable Outcomes&#10;Comprehensive &amp; Holistic&#10;">
            <a:extLst>
              <a:ext uri="{FF2B5EF4-FFF2-40B4-BE49-F238E27FC236}">
                <a16:creationId xmlns:a16="http://schemas.microsoft.com/office/drawing/2014/main" id="{BE57BD46-F340-99BD-262F-55D79FB8686C}"/>
              </a:ext>
            </a:extLst>
          </p:cNvPr>
          <p:cNvGraphicFramePr>
            <a:graphicFrameLocks noGrp="1"/>
          </p:cNvGraphicFramePr>
          <p:nvPr>
            <p:ph sz="half" idx="2"/>
            <p:extLst>
              <p:ext uri="{D42A27DB-BD31-4B8C-83A1-F6EECF244321}">
                <p14:modId xmlns:p14="http://schemas.microsoft.com/office/powerpoint/2010/main" val="4216978736"/>
              </p:ext>
            </p:extLst>
          </p:nvPr>
        </p:nvGraphicFramePr>
        <p:xfrm>
          <a:off x="762708" y="979010"/>
          <a:ext cx="10369955" cy="5401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3398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E2B393-D96A-564B-22AF-948C692F7B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D5D07FB-E547-20D4-3CF8-0108FB075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group of women posing for a picture&#10;&#10;">
            <a:extLst>
              <a:ext uri="{FF2B5EF4-FFF2-40B4-BE49-F238E27FC236}">
                <a16:creationId xmlns:a16="http://schemas.microsoft.com/office/drawing/2014/main" id="{D977384B-C048-4806-2643-4215904D1B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96" r="25313"/>
          <a:stretch/>
        </p:blipFill>
        <p:spPr>
          <a:xfrm>
            <a:off x="5888421" y="0"/>
            <a:ext cx="6303579" cy="6858000"/>
          </a:xfrm>
          <a:prstGeom prst="rect">
            <a:avLst/>
          </a:prstGeom>
        </p:spPr>
      </p:pic>
      <p:sp>
        <p:nvSpPr>
          <p:cNvPr id="3" name="Title 2">
            <a:extLst>
              <a:ext uri="{FF2B5EF4-FFF2-40B4-BE49-F238E27FC236}">
                <a16:creationId xmlns:a16="http://schemas.microsoft.com/office/drawing/2014/main" id="{BCA00C4E-CF10-84F8-D963-391AFBFF1BFB}"/>
              </a:ext>
            </a:extLst>
          </p:cNvPr>
          <p:cNvSpPr txBox="1">
            <a:spLocks noGrp="1"/>
          </p:cNvSpPr>
          <p:nvPr>
            <p:ph type="title" idx="4294967295"/>
          </p:nvPr>
        </p:nvSpPr>
        <p:spPr>
          <a:xfrm>
            <a:off x="277211" y="3733800"/>
            <a:ext cx="533400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EQUITY-MINDED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mn-cs"/>
              </a:rPr>
              <a:t>HEALING-CENTERED</a:t>
            </a:r>
            <a:endParaRPr kumimoji="0" lang="en-US" sz="1400" b="1" i="0" u="none" strike="noStrike" kern="1200" cap="none" spc="0" normalizeH="0" baseline="0" noProof="0" dirty="0">
              <a:ln>
                <a:noFill/>
              </a:ln>
              <a:solidFill>
                <a:schemeClr val="bg1"/>
              </a:solidFill>
              <a:effectLst/>
              <a:uLnTx/>
              <a:uFillTx/>
              <a:latin typeface="Avenir" panose="020B0503020203020204"/>
              <a:ea typeface="Verdana" panose="020B0604030504040204" pitchFamily="34" charset="0"/>
              <a:cs typeface="Calibri" panose="020F0502020204030204"/>
            </a:endParaRPr>
          </a:p>
        </p:txBody>
      </p:sp>
      <p:pic>
        <p:nvPicPr>
          <p:cNvPr id="4" name="Picture 3" descr="Mt. SAC 2035 logo">
            <a:extLst>
              <a:ext uri="{FF2B5EF4-FFF2-40B4-BE49-F238E27FC236}">
                <a16:creationId xmlns:a16="http://schemas.microsoft.com/office/drawing/2014/main" id="{F7B273E0-24FC-AC81-9D45-5F01844ABABB}"/>
              </a:ext>
            </a:extLst>
          </p:cNvPr>
          <p:cNvPicPr>
            <a:picLocks noChangeAspect="1"/>
          </p:cNvPicPr>
          <p:nvPr/>
        </p:nvPicPr>
        <p:blipFill>
          <a:blip r:embed="rId4"/>
          <a:stretch>
            <a:fillRect/>
          </a:stretch>
        </p:blipFill>
        <p:spPr>
          <a:xfrm>
            <a:off x="685800" y="281599"/>
            <a:ext cx="4407224" cy="2880701"/>
          </a:xfrm>
          <a:prstGeom prst="rect">
            <a:avLst/>
          </a:prstGeom>
        </p:spPr>
      </p:pic>
    </p:spTree>
    <p:extLst>
      <p:ext uri="{BB962C8B-B14F-4D97-AF65-F5344CB8AC3E}">
        <p14:creationId xmlns:p14="http://schemas.microsoft.com/office/powerpoint/2010/main" val="1041218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3114</TotalTime>
  <Words>3887</Words>
  <Application>Microsoft Office PowerPoint</Application>
  <PresentationFormat>Widescreen</PresentationFormat>
  <Paragraphs>709</Paragraphs>
  <Slides>55</Slides>
  <Notes>53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Aptos</vt:lpstr>
      <vt:lpstr>Aptos Display</vt:lpstr>
      <vt:lpstr>Aptos Narrow</vt:lpstr>
      <vt:lpstr>Arial</vt:lpstr>
      <vt:lpstr>Avenir</vt:lpstr>
      <vt:lpstr>Calibri</vt:lpstr>
      <vt:lpstr>Century Gothic</vt:lpstr>
      <vt:lpstr>Segoe UI</vt:lpstr>
      <vt:lpstr>Source Sans Pro</vt:lpstr>
      <vt:lpstr>Verdana</vt:lpstr>
      <vt:lpstr>Office Theme</vt:lpstr>
      <vt:lpstr>1_Office Theme</vt:lpstr>
      <vt:lpstr>3_Office Theme</vt:lpstr>
      <vt:lpstr>Spring 2025 Joint Planning Summit   March 21, 2025</vt:lpstr>
      <vt:lpstr>WELCOME  Dr. Martha Garcia</vt:lpstr>
      <vt:lpstr>Land Acknowledgement</vt:lpstr>
      <vt:lpstr>Life and Labor Acknowledgement</vt:lpstr>
      <vt:lpstr>TABLE ACTIVITY</vt:lpstr>
      <vt:lpstr>Purpose of an Educational and Facilities Comprehensive Plan </vt:lpstr>
      <vt:lpstr>Mt. SAC Integrated Planning</vt:lpstr>
      <vt:lpstr>Overview: Plan Approach </vt:lpstr>
      <vt:lpstr>EQUITY-MINDED &amp;  HEALING-CENTERED</vt:lpstr>
      <vt:lpstr>Our Common Purpose: Equitable Student Success</vt:lpstr>
      <vt:lpstr>Defining Equity and Equity-Minded Planning Principles</vt:lpstr>
      <vt:lpstr>Defining Healing-Centered Principles</vt:lpstr>
      <vt:lpstr>Equity-Minded and Healing-Centered Planning</vt:lpstr>
      <vt:lpstr>PROCESS AND TIMELINE</vt:lpstr>
      <vt:lpstr>Phases of Equity-Minded Healing-Centered Planning</vt:lpstr>
      <vt:lpstr>Layered, Equity-Minded Approach</vt:lpstr>
      <vt:lpstr>Layered, Equity-Minded Approach</vt:lpstr>
      <vt:lpstr>Layered, Equity-Minded Approach</vt:lpstr>
      <vt:lpstr>Layered, Equity-Minded Approach</vt:lpstr>
      <vt:lpstr>Equity By Design Principle</vt:lpstr>
      <vt:lpstr>Employee Listening Sessions: Student Needs Themes</vt:lpstr>
      <vt:lpstr>3 Community Listening Sessions</vt:lpstr>
      <vt:lpstr>Community Listening Session Themes </vt:lpstr>
      <vt:lpstr>Student Co-Creation in Planning </vt:lpstr>
      <vt:lpstr>STUDENT PANEL </vt:lpstr>
      <vt:lpstr>PLANNING FRAMEWORK</vt:lpstr>
      <vt:lpstr>Layered, Equity-Minded Approach</vt:lpstr>
      <vt:lpstr>Strategic Priorities Survey Results Overview</vt:lpstr>
      <vt:lpstr>Mt. SAC 2035 Planning Framework</vt:lpstr>
      <vt:lpstr>What this Plan is NOT</vt:lpstr>
      <vt:lpstr>Vision 2030</vt:lpstr>
      <vt:lpstr>Mt. SAC 2035 Planning Framework</vt:lpstr>
      <vt:lpstr>Student Co-Creation in Planning </vt:lpstr>
      <vt:lpstr>Mt. SAC 2035 Planning Framework</vt:lpstr>
      <vt:lpstr>Mt. SAC 2035 Planning Framework</vt:lpstr>
      <vt:lpstr>Mt. SAC 2035: Norming Planning Terminology</vt:lpstr>
      <vt:lpstr>BREAK </vt:lpstr>
      <vt:lpstr>TABLE ACTIVITY</vt:lpstr>
      <vt:lpstr>IMPLEMENTATION IN MOTION</vt:lpstr>
      <vt:lpstr>Healing-Centered Engagement (HCE) at Mt. SAC</vt:lpstr>
      <vt:lpstr>HCE Timeline</vt:lpstr>
      <vt:lpstr>IMPLEMENTATION CHALLENGES &amp; STRATEGIES</vt:lpstr>
      <vt:lpstr>Ten Common Reasons &amp; Your Mt. SAC Experience</vt:lpstr>
      <vt:lpstr>Ten Common Reasons &amp; Your Mt. SAC Experience</vt:lpstr>
      <vt:lpstr>Fall Joint Planning Session Implementation Activity Results </vt:lpstr>
      <vt:lpstr>Fall Joint Planning Session Implementation Activity Results </vt:lpstr>
      <vt:lpstr>Fall Joint Planning Session Implementation Activity Results </vt:lpstr>
      <vt:lpstr>Fall Joint Planning Session Implementation Activity Results </vt:lpstr>
      <vt:lpstr>Critical Implementation Factors </vt:lpstr>
      <vt:lpstr>Promising Practices</vt:lpstr>
      <vt:lpstr>Promising Practices</vt:lpstr>
      <vt:lpstr>TABLE ACTIVITY &amp; GALLERY WALK</vt:lpstr>
      <vt:lpstr>CLOSURE  Dr. Martha Garcia</vt:lpstr>
      <vt:lpstr>Follow Our Progress at the Mt. SAC 2035 Website</vt:lpstr>
      <vt:lpstr>Spring ‘25 Joint Planning Summit Evaluation</vt:lpstr>
    </vt:vector>
  </TitlesOfParts>
  <Company>Mt. San Antonio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Maldonado-Greenlee, Lianne</dc:creator>
  <cp:lastModifiedBy>Maldonado-Greenlee, Lianne</cp:lastModifiedBy>
  <cp:revision>8</cp:revision>
  <cp:lastPrinted>2025-02-28T21:15:53Z</cp:lastPrinted>
  <dcterms:created xsi:type="dcterms:W3CDTF">2025-02-10T17:50:39Z</dcterms:created>
  <dcterms:modified xsi:type="dcterms:W3CDTF">2025-03-21T23:48:30Z</dcterms:modified>
</cp:coreProperties>
</file>