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53.jpg" ContentType="image/jpeg"/>
  <Override PartName="/ppt/media/image54.JP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9" r:id="rId2"/>
    <p:sldMasterId id="2147483685" r:id="rId3"/>
  </p:sldMasterIdLst>
  <p:notesMasterIdLst>
    <p:notesMasterId r:id="rId33"/>
  </p:notesMasterIdLst>
  <p:sldIdLst>
    <p:sldId id="256" r:id="rId4"/>
    <p:sldId id="266" r:id="rId5"/>
    <p:sldId id="267" r:id="rId6"/>
    <p:sldId id="2146847359" r:id="rId7"/>
    <p:sldId id="258" r:id="rId8"/>
    <p:sldId id="259" r:id="rId9"/>
    <p:sldId id="260" r:id="rId10"/>
    <p:sldId id="261" r:id="rId11"/>
    <p:sldId id="262" r:id="rId12"/>
    <p:sldId id="2142534324" r:id="rId13"/>
    <p:sldId id="2146847332" r:id="rId14"/>
    <p:sldId id="2146847333" r:id="rId15"/>
    <p:sldId id="2146847334" r:id="rId16"/>
    <p:sldId id="269" r:id="rId17"/>
    <p:sldId id="2146847329" r:id="rId18"/>
    <p:sldId id="2146847330" r:id="rId19"/>
    <p:sldId id="2146847315" r:id="rId20"/>
    <p:sldId id="2146847396" r:id="rId21"/>
    <p:sldId id="2146847397" r:id="rId22"/>
    <p:sldId id="2146847398" r:id="rId23"/>
    <p:sldId id="312" r:id="rId24"/>
    <p:sldId id="2146847399" r:id="rId25"/>
    <p:sldId id="278" r:id="rId26"/>
    <p:sldId id="279" r:id="rId27"/>
    <p:sldId id="2146847401" r:id="rId28"/>
    <p:sldId id="2146847400" r:id="rId29"/>
    <p:sldId id="2146847404" r:id="rId30"/>
    <p:sldId id="265" r:id="rId31"/>
    <p:sldId id="2146847317" r:id="rId32"/>
  </p:sldIdLst>
  <p:sldSz cx="12192000" cy="6858000"/>
  <p:notesSz cx="7010400" cy="92964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2C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BEEED9-17B7-4816-BA7E-3CF9EC74984A}" v="3" dt="2024-10-18T18:40:53.77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65" autoAdjust="0"/>
    <p:restoredTop sz="92820" autoAdjust="0"/>
  </p:normalViewPr>
  <p:slideViewPr>
    <p:cSldViewPr>
      <p:cViewPr varScale="1">
        <p:scale>
          <a:sx n="102" d="100"/>
          <a:sy n="102" d="100"/>
        </p:scale>
        <p:origin x="522" y="108"/>
      </p:cViewPr>
      <p:guideLst>
        <p:guide orient="horz" pos="2880"/>
        <p:guide pos="2160"/>
      </p:guideLst>
    </p:cSldViewPr>
  </p:slideViewPr>
  <p:notesTextViewPr>
    <p:cViewPr>
      <p:scale>
        <a:sx n="100" d="100"/>
        <a:sy n="100" d="100"/>
      </p:scale>
      <p:origin x="0" y="0"/>
    </p:cViewPr>
  </p:notesTextViewPr>
  <p:sorterViewPr>
    <p:cViewPr varScale="1">
      <p:scale>
        <a:sx n="100" d="100"/>
        <a:sy n="100" d="100"/>
      </p:scale>
      <p:origin x="0" y="-111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5/10/relationships/revisionInfo" Target="revisionInfo.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donado-Greenlee, Lianne" userId="525c7285-978f-4548-9cbc-4ce7672adacf" providerId="ADAL" clId="{F20325EC-D6D7-420F-91E3-DD2D7248B8A9}"/>
    <pc:docChg chg="modSld modNotesMaster">
      <pc:chgData name="Maldonado-Greenlee, Lianne" userId="525c7285-978f-4548-9cbc-4ce7672adacf" providerId="ADAL" clId="{F20325EC-D6D7-420F-91E3-DD2D7248B8A9}" dt="2024-10-15T21:16:53.343" v="11"/>
      <pc:docMkLst>
        <pc:docMk/>
      </pc:docMkLst>
      <pc:sldChg chg="modSp mod">
        <pc:chgData name="Maldonado-Greenlee, Lianne" userId="525c7285-978f-4548-9cbc-4ce7672adacf" providerId="ADAL" clId="{F20325EC-D6D7-420F-91E3-DD2D7248B8A9}" dt="2024-10-15T21:14:09.163" v="10" actId="20577"/>
        <pc:sldMkLst>
          <pc:docMk/>
          <pc:sldMk cId="309005439" sldId="2146847359"/>
        </pc:sldMkLst>
        <pc:spChg chg="mod">
          <ac:chgData name="Maldonado-Greenlee, Lianne" userId="525c7285-978f-4548-9cbc-4ce7672adacf" providerId="ADAL" clId="{F20325EC-D6D7-420F-91E3-DD2D7248B8A9}" dt="2024-10-15T21:14:09.163" v="10" actId="20577"/>
          <ac:spMkLst>
            <pc:docMk/>
            <pc:sldMk cId="309005439" sldId="2146847359"/>
            <ac:spMk id="2" creationId="{00000000-0000-0000-0000-000000000000}"/>
          </ac:spMkLst>
        </pc:spChg>
      </pc:sldChg>
    </pc:docChg>
  </pc:docChgLst>
  <pc:docChgLst>
    <pc:chgData name="Deborah Shepley" userId="5ca3bc54-9946-41cf-a5c5-39db0a3597b3" providerId="ADAL" clId="{8C4120BC-69AE-4F8E-B276-89D355F01C81}"/>
    <pc:docChg chg="undo custSel modSld delMainMaster">
      <pc:chgData name="Deborah Shepley" userId="5ca3bc54-9946-41cf-a5c5-39db0a3597b3" providerId="ADAL" clId="{8C4120BC-69AE-4F8E-B276-89D355F01C81}" dt="2024-10-15T19:28:19.500" v="217" actId="20577"/>
      <pc:docMkLst>
        <pc:docMk/>
      </pc:docMkLst>
      <pc:sldChg chg="addSp delSp modSp mod">
        <pc:chgData name="Deborah Shepley" userId="5ca3bc54-9946-41cf-a5c5-39db0a3597b3" providerId="ADAL" clId="{8C4120BC-69AE-4F8E-B276-89D355F01C81}" dt="2024-10-15T19:18:47.868" v="30" actId="108"/>
        <pc:sldMkLst>
          <pc:docMk/>
          <pc:sldMk cId="0" sldId="258"/>
        </pc:sldMkLst>
        <pc:spChg chg="add del mod">
          <ac:chgData name="Deborah Shepley" userId="5ca3bc54-9946-41cf-a5c5-39db0a3597b3" providerId="ADAL" clId="{8C4120BC-69AE-4F8E-B276-89D355F01C81}" dt="2024-10-15T19:17:23.315" v="19" actId="478"/>
          <ac:spMkLst>
            <pc:docMk/>
            <pc:sldMk cId="0" sldId="258"/>
            <ac:spMk id="20" creationId="{D1DD4E3F-D4DD-1610-2CFA-F0D5B1560812}"/>
          </ac:spMkLst>
        </pc:spChg>
        <pc:spChg chg="mod">
          <ac:chgData name="Deborah Shepley" userId="5ca3bc54-9946-41cf-a5c5-39db0a3597b3" providerId="ADAL" clId="{8C4120BC-69AE-4F8E-B276-89D355F01C81}" dt="2024-10-15T19:18:47.868" v="30" actId="108"/>
          <ac:spMkLst>
            <pc:docMk/>
            <pc:sldMk cId="0" sldId="258"/>
            <ac:spMk id="89" creationId="{00D77C86-92C0-45A0-B6BE-1A1603BFBF23}"/>
          </ac:spMkLst>
        </pc:spChg>
      </pc:sldChg>
      <pc:sldChg chg="modSp mod">
        <pc:chgData name="Deborah Shepley" userId="5ca3bc54-9946-41cf-a5c5-39db0a3597b3" providerId="ADAL" clId="{8C4120BC-69AE-4F8E-B276-89D355F01C81}" dt="2024-10-15T19:20:15.582" v="67" actId="404"/>
        <pc:sldMkLst>
          <pc:docMk/>
          <pc:sldMk cId="0" sldId="259"/>
        </pc:sldMkLst>
        <pc:spChg chg="mod">
          <ac:chgData name="Deborah Shepley" userId="5ca3bc54-9946-41cf-a5c5-39db0a3597b3" providerId="ADAL" clId="{8C4120BC-69AE-4F8E-B276-89D355F01C81}" dt="2024-10-15T19:20:15.582" v="67" actId="404"/>
          <ac:spMkLst>
            <pc:docMk/>
            <pc:sldMk cId="0" sldId="259"/>
            <ac:spMk id="10" creationId="{00000000-0000-0000-0000-000000000000}"/>
          </ac:spMkLst>
        </pc:spChg>
      </pc:sldChg>
      <pc:sldChg chg="modSp mod">
        <pc:chgData name="Deborah Shepley" userId="5ca3bc54-9946-41cf-a5c5-39db0a3597b3" providerId="ADAL" clId="{8C4120BC-69AE-4F8E-B276-89D355F01C81}" dt="2024-10-15T19:20:22.245" v="69" actId="404"/>
        <pc:sldMkLst>
          <pc:docMk/>
          <pc:sldMk cId="0" sldId="260"/>
        </pc:sldMkLst>
        <pc:spChg chg="mod">
          <ac:chgData name="Deborah Shepley" userId="5ca3bc54-9946-41cf-a5c5-39db0a3597b3" providerId="ADAL" clId="{8C4120BC-69AE-4F8E-B276-89D355F01C81}" dt="2024-10-15T19:20:22.245" v="69" actId="404"/>
          <ac:spMkLst>
            <pc:docMk/>
            <pc:sldMk cId="0" sldId="260"/>
            <ac:spMk id="7" creationId="{00000000-0000-0000-0000-000000000000}"/>
          </ac:spMkLst>
        </pc:spChg>
      </pc:sldChg>
      <pc:sldChg chg="modSp mod">
        <pc:chgData name="Deborah Shepley" userId="5ca3bc54-9946-41cf-a5c5-39db0a3597b3" providerId="ADAL" clId="{8C4120BC-69AE-4F8E-B276-89D355F01C81}" dt="2024-10-15T19:20:29.922" v="71" actId="404"/>
        <pc:sldMkLst>
          <pc:docMk/>
          <pc:sldMk cId="0" sldId="261"/>
        </pc:sldMkLst>
        <pc:spChg chg="mod">
          <ac:chgData name="Deborah Shepley" userId="5ca3bc54-9946-41cf-a5c5-39db0a3597b3" providerId="ADAL" clId="{8C4120BC-69AE-4F8E-B276-89D355F01C81}" dt="2024-10-15T19:20:29.922" v="71" actId="404"/>
          <ac:spMkLst>
            <pc:docMk/>
            <pc:sldMk cId="0" sldId="261"/>
            <ac:spMk id="2" creationId="{00000000-0000-0000-0000-000000000000}"/>
          </ac:spMkLst>
        </pc:spChg>
      </pc:sldChg>
      <pc:sldChg chg="modSp mod">
        <pc:chgData name="Deborah Shepley" userId="5ca3bc54-9946-41cf-a5c5-39db0a3597b3" providerId="ADAL" clId="{8C4120BC-69AE-4F8E-B276-89D355F01C81}" dt="2024-10-15T19:20:34.820" v="72" actId="404"/>
        <pc:sldMkLst>
          <pc:docMk/>
          <pc:sldMk cId="0" sldId="262"/>
        </pc:sldMkLst>
        <pc:spChg chg="mod">
          <ac:chgData name="Deborah Shepley" userId="5ca3bc54-9946-41cf-a5c5-39db0a3597b3" providerId="ADAL" clId="{8C4120BC-69AE-4F8E-B276-89D355F01C81}" dt="2024-10-15T19:20:34.820" v="72" actId="404"/>
          <ac:spMkLst>
            <pc:docMk/>
            <pc:sldMk cId="0" sldId="262"/>
            <ac:spMk id="2" creationId="{00000000-0000-0000-0000-000000000000}"/>
          </ac:spMkLst>
        </pc:spChg>
      </pc:sldChg>
      <pc:sldChg chg="modNotesTx">
        <pc:chgData name="Deborah Shepley" userId="5ca3bc54-9946-41cf-a5c5-39db0a3597b3" providerId="ADAL" clId="{8C4120BC-69AE-4F8E-B276-89D355F01C81}" dt="2024-10-15T19:28:19.500" v="217" actId="20577"/>
        <pc:sldMkLst>
          <pc:docMk/>
          <pc:sldMk cId="0" sldId="265"/>
        </pc:sldMkLst>
      </pc:sldChg>
      <pc:sldChg chg="modSp mod">
        <pc:chgData name="Deborah Shepley" userId="5ca3bc54-9946-41cf-a5c5-39db0a3597b3" providerId="ADAL" clId="{8C4120BC-69AE-4F8E-B276-89D355F01C81}" dt="2024-10-15T19:15:45.638" v="1" actId="404"/>
        <pc:sldMkLst>
          <pc:docMk/>
          <pc:sldMk cId="0" sldId="266"/>
        </pc:sldMkLst>
        <pc:spChg chg="mod">
          <ac:chgData name="Deborah Shepley" userId="5ca3bc54-9946-41cf-a5c5-39db0a3597b3" providerId="ADAL" clId="{8C4120BC-69AE-4F8E-B276-89D355F01C81}" dt="2024-10-15T19:15:45.638" v="1" actId="404"/>
          <ac:spMkLst>
            <pc:docMk/>
            <pc:sldMk cId="0" sldId="266"/>
            <ac:spMk id="2" creationId="{00000000-0000-0000-0000-000000000000}"/>
          </ac:spMkLst>
        </pc:spChg>
      </pc:sldChg>
      <pc:sldChg chg="addSp delSp modSp mod">
        <pc:chgData name="Deborah Shepley" userId="5ca3bc54-9946-41cf-a5c5-39db0a3597b3" providerId="ADAL" clId="{8C4120BC-69AE-4F8E-B276-89D355F01C81}" dt="2024-10-15T19:19:45.878" v="65" actId="478"/>
        <pc:sldMkLst>
          <pc:docMk/>
          <pc:sldMk cId="0" sldId="267"/>
        </pc:sldMkLst>
        <pc:spChg chg="del mod">
          <ac:chgData name="Deborah Shepley" userId="5ca3bc54-9946-41cf-a5c5-39db0a3597b3" providerId="ADAL" clId="{8C4120BC-69AE-4F8E-B276-89D355F01C81}" dt="2024-10-15T19:19:40.635" v="64" actId="478"/>
          <ac:spMkLst>
            <pc:docMk/>
            <pc:sldMk cId="0" sldId="267"/>
            <ac:spMk id="2" creationId="{00000000-0000-0000-0000-000000000000}"/>
          </ac:spMkLst>
        </pc:spChg>
        <pc:spChg chg="mod">
          <ac:chgData name="Deborah Shepley" userId="5ca3bc54-9946-41cf-a5c5-39db0a3597b3" providerId="ADAL" clId="{8C4120BC-69AE-4F8E-B276-89D355F01C81}" dt="2024-10-15T19:16:53.041" v="15" actId="15"/>
          <ac:spMkLst>
            <pc:docMk/>
            <pc:sldMk cId="0" sldId="267"/>
            <ac:spMk id="3" creationId="{00000000-0000-0000-0000-000000000000}"/>
          </ac:spMkLst>
        </pc:spChg>
        <pc:spChg chg="mod">
          <ac:chgData name="Deborah Shepley" userId="5ca3bc54-9946-41cf-a5c5-39db0a3597b3" providerId="ADAL" clId="{8C4120BC-69AE-4F8E-B276-89D355F01C81}" dt="2024-10-15T19:16:26.661" v="10" actId="20577"/>
          <ac:spMkLst>
            <pc:docMk/>
            <pc:sldMk cId="0" sldId="267"/>
            <ac:spMk id="5" creationId="{57C1EF15-297F-62F4-2D22-83301BAA0309}"/>
          </ac:spMkLst>
        </pc:spChg>
        <pc:spChg chg="add mod">
          <ac:chgData name="Deborah Shepley" userId="5ca3bc54-9946-41cf-a5c5-39db0a3597b3" providerId="ADAL" clId="{8C4120BC-69AE-4F8E-B276-89D355F01C81}" dt="2024-10-15T19:19:31.188" v="63" actId="20577"/>
          <ac:spMkLst>
            <pc:docMk/>
            <pc:sldMk cId="0" sldId="267"/>
            <ac:spMk id="6" creationId="{64BEF423-CFF9-CF5E-EACE-5C55EBBE2672}"/>
          </ac:spMkLst>
        </pc:spChg>
        <pc:spChg chg="add del mod">
          <ac:chgData name="Deborah Shepley" userId="5ca3bc54-9946-41cf-a5c5-39db0a3597b3" providerId="ADAL" clId="{8C4120BC-69AE-4F8E-B276-89D355F01C81}" dt="2024-10-15T19:19:45.878" v="65" actId="478"/>
          <ac:spMkLst>
            <pc:docMk/>
            <pc:sldMk cId="0" sldId="267"/>
            <ac:spMk id="8" creationId="{5E57BE9A-3D65-FEAA-3181-3B9296262023}"/>
          </ac:spMkLst>
        </pc:spChg>
      </pc:sldChg>
      <pc:sldChg chg="modNotesTx">
        <pc:chgData name="Deborah Shepley" userId="5ca3bc54-9946-41cf-a5c5-39db0a3597b3" providerId="ADAL" clId="{8C4120BC-69AE-4F8E-B276-89D355F01C81}" dt="2024-10-15T19:27:02.953" v="168"/>
        <pc:sldMkLst>
          <pc:docMk/>
          <pc:sldMk cId="0" sldId="269"/>
        </pc:sldMkLst>
      </pc:sldChg>
      <pc:sldChg chg="modSp mod modNotesTx">
        <pc:chgData name="Deborah Shepley" userId="5ca3bc54-9946-41cf-a5c5-39db0a3597b3" providerId="ADAL" clId="{8C4120BC-69AE-4F8E-B276-89D355F01C81}" dt="2024-10-15T19:27:57.635" v="195" actId="20577"/>
        <pc:sldMkLst>
          <pc:docMk/>
          <pc:sldMk cId="0" sldId="278"/>
        </pc:sldMkLst>
        <pc:spChg chg="mod">
          <ac:chgData name="Deborah Shepley" userId="5ca3bc54-9946-41cf-a5c5-39db0a3597b3" providerId="ADAL" clId="{8C4120BC-69AE-4F8E-B276-89D355F01C81}" dt="2024-10-15T19:24:56.319" v="149" actId="14100"/>
          <ac:spMkLst>
            <pc:docMk/>
            <pc:sldMk cId="0" sldId="278"/>
            <ac:spMk id="2" creationId="{00000000-0000-0000-0000-000000000000}"/>
          </ac:spMkLst>
        </pc:spChg>
        <pc:picChg chg="mod">
          <ac:chgData name="Deborah Shepley" userId="5ca3bc54-9946-41cf-a5c5-39db0a3597b3" providerId="ADAL" clId="{8C4120BC-69AE-4F8E-B276-89D355F01C81}" dt="2024-10-15T19:25:05.445" v="151" actId="1076"/>
          <ac:picMkLst>
            <pc:docMk/>
            <pc:sldMk cId="0" sldId="278"/>
            <ac:picMk id="5" creationId="{00000000-0000-0000-0000-000000000000}"/>
          </ac:picMkLst>
        </pc:picChg>
      </pc:sldChg>
      <pc:sldChg chg="addSp delSp modSp mod modNotesTx">
        <pc:chgData name="Deborah Shepley" userId="5ca3bc54-9946-41cf-a5c5-39db0a3597b3" providerId="ADAL" clId="{8C4120BC-69AE-4F8E-B276-89D355F01C81}" dt="2024-10-15T19:28:02.192" v="202" actId="20577"/>
        <pc:sldMkLst>
          <pc:docMk/>
          <pc:sldMk cId="0" sldId="279"/>
        </pc:sldMkLst>
        <pc:spChg chg="del">
          <ac:chgData name="Deborah Shepley" userId="5ca3bc54-9946-41cf-a5c5-39db0a3597b3" providerId="ADAL" clId="{8C4120BC-69AE-4F8E-B276-89D355F01C81}" dt="2024-10-15T19:25:21.910" v="152" actId="478"/>
          <ac:spMkLst>
            <pc:docMk/>
            <pc:sldMk cId="0" sldId="279"/>
            <ac:spMk id="9" creationId="{41C6C417-1997-43AD-BDC4-9A0B2D63AA4F}"/>
          </ac:spMkLst>
        </pc:spChg>
        <pc:spChg chg="add mod">
          <ac:chgData name="Deborah Shepley" userId="5ca3bc54-9946-41cf-a5c5-39db0a3597b3" providerId="ADAL" clId="{8C4120BC-69AE-4F8E-B276-89D355F01C81}" dt="2024-10-15T19:25:22.423" v="153"/>
          <ac:spMkLst>
            <pc:docMk/>
            <pc:sldMk cId="0" sldId="279"/>
            <ac:spMk id="10" creationId="{E8EEF8ED-1D5F-A3A3-F5F2-FC57E06BACB6}"/>
          </ac:spMkLst>
        </pc:spChg>
      </pc:sldChg>
      <pc:sldChg chg="modSp mod modNotesTx">
        <pc:chgData name="Deborah Shepley" userId="5ca3bc54-9946-41cf-a5c5-39db0a3597b3" providerId="ADAL" clId="{8C4120BC-69AE-4F8E-B276-89D355F01C81}" dt="2024-10-15T19:27:47.782" v="184" actId="20577"/>
        <pc:sldMkLst>
          <pc:docMk/>
          <pc:sldMk cId="0" sldId="312"/>
        </pc:sldMkLst>
        <pc:spChg chg="mod">
          <ac:chgData name="Deborah Shepley" userId="5ca3bc54-9946-41cf-a5c5-39db0a3597b3" providerId="ADAL" clId="{8C4120BC-69AE-4F8E-B276-89D355F01C81}" dt="2024-10-15T19:24:20.831" v="146" actId="404"/>
          <ac:spMkLst>
            <pc:docMk/>
            <pc:sldMk cId="0" sldId="312"/>
            <ac:spMk id="14" creationId="{3A2A3289-DF5E-4069-B26F-A08AC3950C3E}"/>
          </ac:spMkLst>
        </pc:spChg>
        <pc:spChg chg="mod">
          <ac:chgData name="Deborah Shepley" userId="5ca3bc54-9946-41cf-a5c5-39db0a3597b3" providerId="ADAL" clId="{8C4120BC-69AE-4F8E-B276-89D355F01C81}" dt="2024-10-15T19:24:35.515" v="148" actId="20577"/>
          <ac:spMkLst>
            <pc:docMk/>
            <pc:sldMk cId="0" sldId="312"/>
            <ac:spMk id="18" creationId="{A0E808A3-BE8F-4E87-A7A9-C4CAFB4730BF}"/>
          </ac:spMkLst>
        </pc:spChg>
      </pc:sldChg>
      <pc:sldChg chg="addSp delSp modSp mod modClrScheme chgLayout">
        <pc:chgData name="Deborah Shepley" userId="5ca3bc54-9946-41cf-a5c5-39db0a3597b3" providerId="ADAL" clId="{8C4120BC-69AE-4F8E-B276-89D355F01C81}" dt="2024-10-15T19:23:31.377" v="144" actId="255"/>
        <pc:sldMkLst>
          <pc:docMk/>
          <pc:sldMk cId="494816941" sldId="2142534324"/>
        </pc:sldMkLst>
        <pc:spChg chg="mod">
          <ac:chgData name="Deborah Shepley" userId="5ca3bc54-9946-41cf-a5c5-39db0a3597b3" providerId="ADAL" clId="{8C4120BC-69AE-4F8E-B276-89D355F01C81}" dt="2024-10-15T19:22:27.567" v="127" actId="1036"/>
          <ac:spMkLst>
            <pc:docMk/>
            <pc:sldMk cId="494816941" sldId="2142534324"/>
            <ac:spMk id="2" creationId="{7B2197C5-6A97-A5B1-0BA9-7AD9EDC995C7}"/>
          </ac:spMkLst>
        </pc:spChg>
        <pc:spChg chg="del">
          <ac:chgData name="Deborah Shepley" userId="5ca3bc54-9946-41cf-a5c5-39db0a3597b3" providerId="ADAL" clId="{8C4120BC-69AE-4F8E-B276-89D355F01C81}" dt="2024-10-15T19:21:49.176" v="111" actId="478"/>
          <ac:spMkLst>
            <pc:docMk/>
            <pc:sldMk cId="494816941" sldId="2142534324"/>
            <ac:spMk id="3" creationId="{43C70DDF-A6F8-E268-9984-81C710757506}"/>
          </ac:spMkLst>
        </pc:spChg>
        <pc:spChg chg="mod">
          <ac:chgData name="Deborah Shepley" userId="5ca3bc54-9946-41cf-a5c5-39db0a3597b3" providerId="ADAL" clId="{8C4120BC-69AE-4F8E-B276-89D355F01C81}" dt="2024-10-15T19:23:31.377" v="144" actId="255"/>
          <ac:spMkLst>
            <pc:docMk/>
            <pc:sldMk cId="494816941" sldId="2142534324"/>
            <ac:spMk id="4" creationId="{F7B4971E-9855-C1F0-50C0-C40772E92576}"/>
          </ac:spMkLst>
        </pc:spChg>
        <pc:spChg chg="add mod">
          <ac:chgData name="Deborah Shepley" userId="5ca3bc54-9946-41cf-a5c5-39db0a3597b3" providerId="ADAL" clId="{8C4120BC-69AE-4F8E-B276-89D355F01C81}" dt="2024-10-15T19:21:31.574" v="108" actId="20577"/>
          <ac:spMkLst>
            <pc:docMk/>
            <pc:sldMk cId="494816941" sldId="2142534324"/>
            <ac:spMk id="5" creationId="{E232EEE4-05C7-4699-6538-FEBDFF4C2722}"/>
          </ac:spMkLst>
        </pc:spChg>
        <pc:spChg chg="del mod">
          <ac:chgData name="Deborah Shepley" userId="5ca3bc54-9946-41cf-a5c5-39db0a3597b3" providerId="ADAL" clId="{8C4120BC-69AE-4F8E-B276-89D355F01C81}" dt="2024-10-15T19:21:36.293" v="109" actId="478"/>
          <ac:spMkLst>
            <pc:docMk/>
            <pc:sldMk cId="494816941" sldId="2142534324"/>
            <ac:spMk id="11" creationId="{D6F024D6-EC6C-4150-947B-AA72EE050C70}"/>
          </ac:spMkLst>
        </pc:spChg>
        <pc:picChg chg="mod">
          <ac:chgData name="Deborah Shepley" userId="5ca3bc54-9946-41cf-a5c5-39db0a3597b3" providerId="ADAL" clId="{8C4120BC-69AE-4F8E-B276-89D355F01C81}" dt="2024-10-15T19:22:40.182" v="128" actId="1076"/>
          <ac:picMkLst>
            <pc:docMk/>
            <pc:sldMk cId="494816941" sldId="2142534324"/>
            <ac:picMk id="8" creationId="{8D6BB1B0-0052-CD39-AB79-4CAADFD44FF6}"/>
          </ac:picMkLst>
        </pc:picChg>
      </pc:sldChg>
      <pc:sldChg chg="modNotesTx">
        <pc:chgData name="Deborah Shepley" userId="5ca3bc54-9946-41cf-a5c5-39db0a3597b3" providerId="ADAL" clId="{8C4120BC-69AE-4F8E-B276-89D355F01C81}" dt="2024-10-15T19:27:10.030" v="169"/>
        <pc:sldMkLst>
          <pc:docMk/>
          <pc:sldMk cId="1958441529" sldId="2146847329"/>
        </pc:sldMkLst>
      </pc:sldChg>
      <pc:sldChg chg="modNotesTx">
        <pc:chgData name="Deborah Shepley" userId="5ca3bc54-9946-41cf-a5c5-39db0a3597b3" providerId="ADAL" clId="{8C4120BC-69AE-4F8E-B276-89D355F01C81}" dt="2024-10-15T19:26:47.679" v="166" actId="20577"/>
        <pc:sldMkLst>
          <pc:docMk/>
          <pc:sldMk cId="1206381733" sldId="2146847332"/>
        </pc:sldMkLst>
      </pc:sldChg>
      <pc:sldChg chg="modNotesTx">
        <pc:chgData name="Deborah Shepley" userId="5ca3bc54-9946-41cf-a5c5-39db0a3597b3" providerId="ADAL" clId="{8C4120BC-69AE-4F8E-B276-89D355F01C81}" dt="2024-10-15T19:26:58.053" v="167"/>
        <pc:sldMkLst>
          <pc:docMk/>
          <pc:sldMk cId="3153610017" sldId="2146847334"/>
        </pc:sldMkLst>
      </pc:sldChg>
      <pc:sldChg chg="modSp mod">
        <pc:chgData name="Deborah Shepley" userId="5ca3bc54-9946-41cf-a5c5-39db0a3597b3" providerId="ADAL" clId="{8C4120BC-69AE-4F8E-B276-89D355F01C81}" dt="2024-10-15T19:18:28.840" v="29" actId="108"/>
        <pc:sldMkLst>
          <pc:docMk/>
          <pc:sldMk cId="309005439" sldId="2146847359"/>
        </pc:sldMkLst>
        <pc:spChg chg="mod">
          <ac:chgData name="Deborah Shepley" userId="5ca3bc54-9946-41cf-a5c5-39db0a3597b3" providerId="ADAL" clId="{8C4120BC-69AE-4F8E-B276-89D355F01C81}" dt="2024-10-15T19:18:28.840" v="29" actId="108"/>
          <ac:spMkLst>
            <pc:docMk/>
            <pc:sldMk cId="309005439" sldId="2146847359"/>
            <ac:spMk id="2" creationId="{00000000-0000-0000-0000-000000000000}"/>
          </ac:spMkLst>
        </pc:spChg>
      </pc:sldChg>
      <pc:sldChg chg="modSp mod modNotesTx">
        <pc:chgData name="Deborah Shepley" userId="5ca3bc54-9946-41cf-a5c5-39db0a3597b3" providerId="ADAL" clId="{8C4120BC-69AE-4F8E-B276-89D355F01C81}" dt="2024-10-15T19:27:30.531" v="172" actId="20577"/>
        <pc:sldMkLst>
          <pc:docMk/>
          <pc:sldMk cId="890913285" sldId="2146847396"/>
        </pc:sldMkLst>
        <pc:picChg chg="mod">
          <ac:chgData name="Deborah Shepley" userId="5ca3bc54-9946-41cf-a5c5-39db0a3597b3" providerId="ADAL" clId="{8C4120BC-69AE-4F8E-B276-89D355F01C81}" dt="2024-10-15T19:24:09.342" v="145" actId="1076"/>
          <ac:picMkLst>
            <pc:docMk/>
            <pc:sldMk cId="890913285" sldId="2146847396"/>
            <ac:picMk id="3" creationId="{EA0A8341-CA1F-288B-547E-D28FA2307356}"/>
          </ac:picMkLst>
        </pc:picChg>
      </pc:sldChg>
      <pc:sldChg chg="modNotesTx">
        <pc:chgData name="Deborah Shepley" userId="5ca3bc54-9946-41cf-a5c5-39db0a3597b3" providerId="ADAL" clId="{8C4120BC-69AE-4F8E-B276-89D355F01C81}" dt="2024-10-15T19:27:38.356" v="175" actId="20577"/>
        <pc:sldMkLst>
          <pc:docMk/>
          <pc:sldMk cId="2123921338" sldId="2146847397"/>
        </pc:sldMkLst>
      </pc:sldChg>
      <pc:sldChg chg="modNotesTx">
        <pc:chgData name="Deborah Shepley" userId="5ca3bc54-9946-41cf-a5c5-39db0a3597b3" providerId="ADAL" clId="{8C4120BC-69AE-4F8E-B276-89D355F01C81}" dt="2024-10-15T19:27:42.426" v="178" actId="20577"/>
        <pc:sldMkLst>
          <pc:docMk/>
          <pc:sldMk cId="1734710747" sldId="2146847398"/>
        </pc:sldMkLst>
      </pc:sldChg>
      <pc:sldChg chg="modNotesTx">
        <pc:chgData name="Deborah Shepley" userId="5ca3bc54-9946-41cf-a5c5-39db0a3597b3" providerId="ADAL" clId="{8C4120BC-69AE-4F8E-B276-89D355F01C81}" dt="2024-10-15T19:27:51.970" v="190" actId="20577"/>
        <pc:sldMkLst>
          <pc:docMk/>
          <pc:sldMk cId="2853526835" sldId="2146847399"/>
        </pc:sldMkLst>
      </pc:sldChg>
      <pc:sldChg chg="modNotesTx">
        <pc:chgData name="Deborah Shepley" userId="5ca3bc54-9946-41cf-a5c5-39db0a3597b3" providerId="ADAL" clId="{8C4120BC-69AE-4F8E-B276-89D355F01C81}" dt="2024-10-15T19:28:10.594" v="208" actId="20577"/>
        <pc:sldMkLst>
          <pc:docMk/>
          <pc:sldMk cId="687662885" sldId="2146847400"/>
        </pc:sldMkLst>
      </pc:sldChg>
      <pc:sldChg chg="modNotesTx">
        <pc:chgData name="Deborah Shepley" userId="5ca3bc54-9946-41cf-a5c5-39db0a3597b3" providerId="ADAL" clId="{8C4120BC-69AE-4F8E-B276-89D355F01C81}" dt="2024-10-15T19:28:06.692" v="205" actId="20577"/>
        <pc:sldMkLst>
          <pc:docMk/>
          <pc:sldMk cId="220096876" sldId="2146847401"/>
        </pc:sldMkLst>
      </pc:sldChg>
      <pc:sldChg chg="modSp mod modNotesTx">
        <pc:chgData name="Deborah Shepley" userId="5ca3bc54-9946-41cf-a5c5-39db0a3597b3" providerId="ADAL" clId="{8C4120BC-69AE-4F8E-B276-89D355F01C81}" dt="2024-10-15T19:28:14.978" v="211" actId="20577"/>
        <pc:sldMkLst>
          <pc:docMk/>
          <pc:sldMk cId="3338597781" sldId="2146847404"/>
        </pc:sldMkLst>
        <pc:spChg chg="mod">
          <ac:chgData name="Deborah Shepley" userId="5ca3bc54-9946-41cf-a5c5-39db0a3597b3" providerId="ADAL" clId="{8C4120BC-69AE-4F8E-B276-89D355F01C81}" dt="2024-10-15T19:25:58.535" v="155" actId="1076"/>
          <ac:spMkLst>
            <pc:docMk/>
            <pc:sldMk cId="3338597781" sldId="2146847404"/>
            <ac:spMk id="2" creationId="{6BE9D10E-D5A7-CBA2-B681-E00DF35A5A1A}"/>
          </ac:spMkLst>
        </pc:spChg>
      </pc:sldChg>
      <pc:sldMasterChg chg="del delSldLayout">
        <pc:chgData name="Deborah Shepley" userId="5ca3bc54-9946-41cf-a5c5-39db0a3597b3" providerId="ADAL" clId="{8C4120BC-69AE-4F8E-B276-89D355F01C81}" dt="2024-10-15T19:21:46.779" v="110" actId="700"/>
        <pc:sldMasterMkLst>
          <pc:docMk/>
          <pc:sldMasterMk cId="3918434257" sldId="2147483697"/>
        </pc:sldMasterMkLst>
        <pc:sldLayoutChg chg="del">
          <pc:chgData name="Deborah Shepley" userId="5ca3bc54-9946-41cf-a5c5-39db0a3597b3" providerId="ADAL" clId="{8C4120BC-69AE-4F8E-B276-89D355F01C81}" dt="2024-10-15T19:21:46.779" v="110" actId="700"/>
          <pc:sldLayoutMkLst>
            <pc:docMk/>
            <pc:sldMasterMk cId="3918434257" sldId="2147483697"/>
            <pc:sldLayoutMk cId="1806905620" sldId="2147483698"/>
          </pc:sldLayoutMkLst>
        </pc:sldLayoutChg>
        <pc:sldLayoutChg chg="del">
          <pc:chgData name="Deborah Shepley" userId="5ca3bc54-9946-41cf-a5c5-39db0a3597b3" providerId="ADAL" clId="{8C4120BC-69AE-4F8E-B276-89D355F01C81}" dt="2024-10-15T19:21:46.779" v="110" actId="700"/>
          <pc:sldLayoutMkLst>
            <pc:docMk/>
            <pc:sldMasterMk cId="3918434257" sldId="2147483697"/>
            <pc:sldLayoutMk cId="2819723157" sldId="2147483699"/>
          </pc:sldLayoutMkLst>
        </pc:sldLayoutChg>
        <pc:sldLayoutChg chg="del">
          <pc:chgData name="Deborah Shepley" userId="5ca3bc54-9946-41cf-a5c5-39db0a3597b3" providerId="ADAL" clId="{8C4120BC-69AE-4F8E-B276-89D355F01C81}" dt="2024-10-15T19:21:46.779" v="110" actId="700"/>
          <pc:sldLayoutMkLst>
            <pc:docMk/>
            <pc:sldMasterMk cId="3918434257" sldId="2147483697"/>
            <pc:sldLayoutMk cId="3288616637" sldId="2147483700"/>
          </pc:sldLayoutMkLst>
        </pc:sldLayoutChg>
        <pc:sldLayoutChg chg="del">
          <pc:chgData name="Deborah Shepley" userId="5ca3bc54-9946-41cf-a5c5-39db0a3597b3" providerId="ADAL" clId="{8C4120BC-69AE-4F8E-B276-89D355F01C81}" dt="2024-10-15T19:21:46.779" v="110" actId="700"/>
          <pc:sldLayoutMkLst>
            <pc:docMk/>
            <pc:sldMasterMk cId="3918434257" sldId="2147483697"/>
            <pc:sldLayoutMk cId="3232856894" sldId="2147483701"/>
          </pc:sldLayoutMkLst>
        </pc:sldLayoutChg>
        <pc:sldLayoutChg chg="del">
          <pc:chgData name="Deborah Shepley" userId="5ca3bc54-9946-41cf-a5c5-39db0a3597b3" providerId="ADAL" clId="{8C4120BC-69AE-4F8E-B276-89D355F01C81}" dt="2024-10-15T19:21:46.779" v="110" actId="700"/>
          <pc:sldLayoutMkLst>
            <pc:docMk/>
            <pc:sldMasterMk cId="3918434257" sldId="2147483697"/>
            <pc:sldLayoutMk cId="1758002829" sldId="2147483702"/>
          </pc:sldLayoutMkLst>
        </pc:sldLayoutChg>
        <pc:sldLayoutChg chg="del">
          <pc:chgData name="Deborah Shepley" userId="5ca3bc54-9946-41cf-a5c5-39db0a3597b3" providerId="ADAL" clId="{8C4120BC-69AE-4F8E-B276-89D355F01C81}" dt="2024-10-15T19:21:46.779" v="110" actId="700"/>
          <pc:sldLayoutMkLst>
            <pc:docMk/>
            <pc:sldMasterMk cId="3918434257" sldId="2147483697"/>
            <pc:sldLayoutMk cId="2320227597" sldId="2147483703"/>
          </pc:sldLayoutMkLst>
        </pc:sldLayoutChg>
        <pc:sldLayoutChg chg="del">
          <pc:chgData name="Deborah Shepley" userId="5ca3bc54-9946-41cf-a5c5-39db0a3597b3" providerId="ADAL" clId="{8C4120BC-69AE-4F8E-B276-89D355F01C81}" dt="2024-10-15T19:21:46.779" v="110" actId="700"/>
          <pc:sldLayoutMkLst>
            <pc:docMk/>
            <pc:sldMasterMk cId="3918434257" sldId="2147483697"/>
            <pc:sldLayoutMk cId="2712159783" sldId="2147483704"/>
          </pc:sldLayoutMkLst>
        </pc:sldLayoutChg>
        <pc:sldLayoutChg chg="del">
          <pc:chgData name="Deborah Shepley" userId="5ca3bc54-9946-41cf-a5c5-39db0a3597b3" providerId="ADAL" clId="{8C4120BC-69AE-4F8E-B276-89D355F01C81}" dt="2024-10-15T19:21:46.779" v="110" actId="700"/>
          <pc:sldLayoutMkLst>
            <pc:docMk/>
            <pc:sldMasterMk cId="3918434257" sldId="2147483697"/>
            <pc:sldLayoutMk cId="2672315311" sldId="2147483705"/>
          </pc:sldLayoutMkLst>
        </pc:sldLayoutChg>
        <pc:sldLayoutChg chg="del">
          <pc:chgData name="Deborah Shepley" userId="5ca3bc54-9946-41cf-a5c5-39db0a3597b3" providerId="ADAL" clId="{8C4120BC-69AE-4F8E-B276-89D355F01C81}" dt="2024-10-15T19:21:46.779" v="110" actId="700"/>
          <pc:sldLayoutMkLst>
            <pc:docMk/>
            <pc:sldMasterMk cId="3918434257" sldId="2147483697"/>
            <pc:sldLayoutMk cId="3935035963" sldId="2147483706"/>
          </pc:sldLayoutMkLst>
        </pc:sldLayoutChg>
        <pc:sldLayoutChg chg="del">
          <pc:chgData name="Deborah Shepley" userId="5ca3bc54-9946-41cf-a5c5-39db0a3597b3" providerId="ADAL" clId="{8C4120BC-69AE-4F8E-B276-89D355F01C81}" dt="2024-10-15T19:21:46.779" v="110" actId="700"/>
          <pc:sldLayoutMkLst>
            <pc:docMk/>
            <pc:sldMasterMk cId="3918434257" sldId="2147483697"/>
            <pc:sldLayoutMk cId="633234792" sldId="2147483707"/>
          </pc:sldLayoutMkLst>
        </pc:sldLayoutChg>
        <pc:sldLayoutChg chg="del">
          <pc:chgData name="Deborah Shepley" userId="5ca3bc54-9946-41cf-a5c5-39db0a3597b3" providerId="ADAL" clId="{8C4120BC-69AE-4F8E-B276-89D355F01C81}" dt="2024-10-15T19:21:46.779" v="110" actId="700"/>
          <pc:sldLayoutMkLst>
            <pc:docMk/>
            <pc:sldMasterMk cId="3918434257" sldId="2147483697"/>
            <pc:sldLayoutMk cId="2666098307" sldId="2147483708"/>
          </pc:sldLayoutMkLst>
        </pc:sldLayoutChg>
        <pc:sldLayoutChg chg="del">
          <pc:chgData name="Deborah Shepley" userId="5ca3bc54-9946-41cf-a5c5-39db0a3597b3" providerId="ADAL" clId="{8C4120BC-69AE-4F8E-B276-89D355F01C81}" dt="2024-10-15T19:21:46.779" v="110" actId="700"/>
          <pc:sldLayoutMkLst>
            <pc:docMk/>
            <pc:sldMasterMk cId="3918434257" sldId="2147483697"/>
            <pc:sldLayoutMk cId="3326878585" sldId="2147483709"/>
          </pc:sldLayoutMkLst>
        </pc:sldLayoutChg>
      </pc:sldMasterChg>
    </pc:docChg>
  </pc:docChgLst>
  <pc:docChgLst>
    <pc:chgData name="Nelson, Carol" userId="30754422-9d17-4b88-b94a-788da7297334" providerId="ADAL" clId="{D5BEEED9-17B7-4816-BA7E-3CF9EC74984A}"/>
    <pc:docChg chg="undo custSel modSld modNotesMaster">
      <pc:chgData name="Nelson, Carol" userId="30754422-9d17-4b88-b94a-788da7297334" providerId="ADAL" clId="{D5BEEED9-17B7-4816-BA7E-3CF9EC74984A}" dt="2024-10-18T19:50:47.971" v="75" actId="207"/>
      <pc:docMkLst>
        <pc:docMk/>
      </pc:docMkLst>
      <pc:sldChg chg="modSp mod">
        <pc:chgData name="Nelson, Carol" userId="30754422-9d17-4b88-b94a-788da7297334" providerId="ADAL" clId="{D5BEEED9-17B7-4816-BA7E-3CF9EC74984A}" dt="2024-10-18T19:50:47.971" v="75" actId="207"/>
        <pc:sldMkLst>
          <pc:docMk/>
          <pc:sldMk cId="0" sldId="258"/>
        </pc:sldMkLst>
        <pc:spChg chg="mod">
          <ac:chgData name="Nelson, Carol" userId="30754422-9d17-4b88-b94a-788da7297334" providerId="ADAL" clId="{D5BEEED9-17B7-4816-BA7E-3CF9EC74984A}" dt="2024-10-18T18:35:02.124" v="32" actId="1076"/>
          <ac:spMkLst>
            <pc:docMk/>
            <pc:sldMk cId="0" sldId="258"/>
            <ac:spMk id="2" creationId="{00000000-0000-0000-0000-000000000000}"/>
          </ac:spMkLst>
        </pc:spChg>
        <pc:spChg chg="mod">
          <ac:chgData name="Nelson, Carol" userId="30754422-9d17-4b88-b94a-788da7297334" providerId="ADAL" clId="{D5BEEED9-17B7-4816-BA7E-3CF9EC74984A}" dt="2024-10-18T19:50:47.971" v="75" actId="207"/>
          <ac:spMkLst>
            <pc:docMk/>
            <pc:sldMk cId="0" sldId="258"/>
            <ac:spMk id="62" creationId="{00000000-0000-0000-0000-000000000000}"/>
          </ac:spMkLst>
        </pc:spChg>
        <pc:spChg chg="mod">
          <ac:chgData name="Nelson, Carol" userId="30754422-9d17-4b88-b94a-788da7297334" providerId="ADAL" clId="{D5BEEED9-17B7-4816-BA7E-3CF9EC74984A}" dt="2024-10-18T18:33:01.261" v="9" actId="14100"/>
          <ac:spMkLst>
            <pc:docMk/>
            <pc:sldMk cId="0" sldId="258"/>
            <ac:spMk id="63" creationId="{00000000-0000-0000-0000-000000000000}"/>
          </ac:spMkLst>
        </pc:spChg>
        <pc:spChg chg="mod">
          <ac:chgData name="Nelson, Carol" userId="30754422-9d17-4b88-b94a-788da7297334" providerId="ADAL" clId="{D5BEEED9-17B7-4816-BA7E-3CF9EC74984A}" dt="2024-10-18T19:50:38.247" v="73" actId="207"/>
          <ac:spMkLst>
            <pc:docMk/>
            <pc:sldMk cId="0" sldId="258"/>
            <ac:spMk id="73" creationId="{00000000-0000-0000-0000-000000000000}"/>
          </ac:spMkLst>
        </pc:spChg>
        <pc:spChg chg="mod">
          <ac:chgData name="Nelson, Carol" userId="30754422-9d17-4b88-b94a-788da7297334" providerId="ADAL" clId="{D5BEEED9-17B7-4816-BA7E-3CF9EC74984A}" dt="2024-10-18T18:44:49.599" v="70" actId="207"/>
          <ac:spMkLst>
            <pc:docMk/>
            <pc:sldMk cId="0" sldId="258"/>
            <ac:spMk id="76" creationId="{00000000-0000-0000-0000-000000000000}"/>
          </ac:spMkLst>
        </pc:spChg>
        <pc:spChg chg="mod">
          <ac:chgData name="Nelson, Carol" userId="30754422-9d17-4b88-b94a-788da7297334" providerId="ADAL" clId="{D5BEEED9-17B7-4816-BA7E-3CF9EC74984A}" dt="2024-10-18T19:50:34.262" v="72" actId="207"/>
          <ac:spMkLst>
            <pc:docMk/>
            <pc:sldMk cId="0" sldId="258"/>
            <ac:spMk id="77" creationId="{00000000-0000-0000-0000-000000000000}"/>
          </ac:spMkLst>
        </pc:spChg>
        <pc:spChg chg="mod">
          <ac:chgData name="Nelson, Carol" userId="30754422-9d17-4b88-b94a-788da7297334" providerId="ADAL" clId="{D5BEEED9-17B7-4816-BA7E-3CF9EC74984A}" dt="2024-10-18T19:50:43.150" v="74" actId="207"/>
          <ac:spMkLst>
            <pc:docMk/>
            <pc:sldMk cId="0" sldId="258"/>
            <ac:spMk id="78" creationId="{00000000-0000-0000-0000-000000000000}"/>
          </ac:spMkLst>
        </pc:spChg>
        <pc:spChg chg="mod">
          <ac:chgData name="Nelson, Carol" userId="30754422-9d17-4b88-b94a-788da7297334" providerId="ADAL" clId="{D5BEEED9-17B7-4816-BA7E-3CF9EC74984A}" dt="2024-10-18T18:32:54.150" v="8" actId="14100"/>
          <ac:spMkLst>
            <pc:docMk/>
            <pc:sldMk cId="0" sldId="258"/>
            <ac:spMk id="80" creationId="{006DA6BF-9E11-4655-9833-EA0BAF002139}"/>
          </ac:spMkLst>
        </pc:spChg>
        <pc:spChg chg="mod">
          <ac:chgData name="Nelson, Carol" userId="30754422-9d17-4b88-b94a-788da7297334" providerId="ADAL" clId="{D5BEEED9-17B7-4816-BA7E-3CF9EC74984A}" dt="2024-10-18T18:39:42.031" v="61" actId="1076"/>
          <ac:spMkLst>
            <pc:docMk/>
            <pc:sldMk cId="0" sldId="258"/>
            <ac:spMk id="81" creationId="{8710C4EA-C78F-4A7E-9892-705AE9F5FB3D}"/>
          </ac:spMkLst>
        </pc:spChg>
        <pc:spChg chg="mod">
          <ac:chgData name="Nelson, Carol" userId="30754422-9d17-4b88-b94a-788da7297334" providerId="ADAL" clId="{D5BEEED9-17B7-4816-BA7E-3CF9EC74984A}" dt="2024-10-18T19:50:29.488" v="71" actId="208"/>
          <ac:spMkLst>
            <pc:docMk/>
            <pc:sldMk cId="0" sldId="258"/>
            <ac:spMk id="82" creationId="{27A5BBD6-5346-423A-BD00-45DD01025A01}"/>
          </ac:spMkLst>
        </pc:spChg>
        <pc:grpChg chg="mod">
          <ac:chgData name="Nelson, Carol" userId="30754422-9d17-4b88-b94a-788da7297334" providerId="ADAL" clId="{D5BEEED9-17B7-4816-BA7E-3CF9EC74984A}" dt="2024-10-18T18:34:51.526" v="29" actId="14100"/>
          <ac:grpSpMkLst>
            <pc:docMk/>
            <pc:sldMk cId="0" sldId="258"/>
            <ac:grpSpMk id="3" creationId="{00000000-0000-0000-0000-000000000000}"/>
          </ac:grpSpMkLst>
        </pc:grpChg>
        <pc:grpChg chg="mod">
          <ac:chgData name="Nelson, Carol" userId="30754422-9d17-4b88-b94a-788da7297334" providerId="ADAL" clId="{D5BEEED9-17B7-4816-BA7E-3CF9EC74984A}" dt="2024-10-18T18:36:15.666" v="45" actId="14100"/>
          <ac:grpSpMkLst>
            <pc:docMk/>
            <pc:sldMk cId="0" sldId="258"/>
            <ac:grpSpMk id="11" creationId="{00000000-0000-0000-0000-000000000000}"/>
          </ac:grpSpMkLst>
        </pc:grpChg>
        <pc:grpChg chg="mod">
          <ac:chgData name="Nelson, Carol" userId="30754422-9d17-4b88-b94a-788da7297334" providerId="ADAL" clId="{D5BEEED9-17B7-4816-BA7E-3CF9EC74984A}" dt="2024-10-18T18:36:05.320" v="43" actId="14100"/>
          <ac:grpSpMkLst>
            <pc:docMk/>
            <pc:sldMk cId="0" sldId="258"/>
            <ac:grpSpMk id="15" creationId="{00000000-0000-0000-0000-000000000000}"/>
          </ac:grpSpMkLst>
        </pc:grpChg>
        <pc:grpChg chg="mod">
          <ac:chgData name="Nelson, Carol" userId="30754422-9d17-4b88-b94a-788da7297334" providerId="ADAL" clId="{D5BEEED9-17B7-4816-BA7E-3CF9EC74984A}" dt="2024-10-18T18:36:09.412" v="44" actId="14100"/>
          <ac:grpSpMkLst>
            <pc:docMk/>
            <pc:sldMk cId="0" sldId="258"/>
            <ac:grpSpMk id="46" creationId="{00000000-0000-0000-0000-000000000000}"/>
          </ac:grpSpMkLst>
        </pc:grpChg>
        <pc:grpChg chg="mod">
          <ac:chgData name="Nelson, Carol" userId="30754422-9d17-4b88-b94a-788da7297334" providerId="ADAL" clId="{D5BEEED9-17B7-4816-BA7E-3CF9EC74984A}" dt="2024-10-18T18:36:19.159" v="46" actId="14100"/>
          <ac:grpSpMkLst>
            <pc:docMk/>
            <pc:sldMk cId="0" sldId="258"/>
            <ac:grpSpMk id="83" creationId="{DB5919F1-02E0-4BF5-A365-0053F98F86B9}"/>
          </ac:grpSpMkLst>
        </pc:grpChg>
        <pc:picChg chg="mod">
          <ac:chgData name="Nelson, Carol" userId="30754422-9d17-4b88-b94a-788da7297334" providerId="ADAL" clId="{D5BEEED9-17B7-4816-BA7E-3CF9EC74984A}" dt="2024-10-18T18:35:27.629" v="35" actId="1036"/>
          <ac:picMkLst>
            <pc:docMk/>
            <pc:sldMk cId="0" sldId="258"/>
            <ac:picMk id="9" creationId="{00000000-0000-0000-0000-000000000000}"/>
          </ac:picMkLst>
        </pc:picChg>
      </pc:sldChg>
      <pc:sldChg chg="modSp mod">
        <pc:chgData name="Nelson, Carol" userId="30754422-9d17-4b88-b94a-788da7297334" providerId="ADAL" clId="{D5BEEED9-17B7-4816-BA7E-3CF9EC74984A}" dt="2024-10-18T18:39:01.692" v="58" actId="255"/>
        <pc:sldMkLst>
          <pc:docMk/>
          <pc:sldMk cId="494816941" sldId="2142534324"/>
        </pc:sldMkLst>
        <pc:spChg chg="mod">
          <ac:chgData name="Nelson, Carol" userId="30754422-9d17-4b88-b94a-788da7297334" providerId="ADAL" clId="{D5BEEED9-17B7-4816-BA7E-3CF9EC74984A}" dt="2024-10-18T18:38:34.855" v="55" actId="14100"/>
          <ac:spMkLst>
            <pc:docMk/>
            <pc:sldMk cId="494816941" sldId="2142534324"/>
            <ac:spMk id="2" creationId="{7B2197C5-6A97-A5B1-0BA9-7AD9EDC995C7}"/>
          </ac:spMkLst>
        </pc:spChg>
        <pc:spChg chg="mod">
          <ac:chgData name="Nelson, Carol" userId="30754422-9d17-4b88-b94a-788da7297334" providerId="ADAL" clId="{D5BEEED9-17B7-4816-BA7E-3CF9EC74984A}" dt="2024-10-18T18:39:01.692" v="58" actId="255"/>
          <ac:spMkLst>
            <pc:docMk/>
            <pc:sldMk cId="494816941" sldId="2142534324"/>
            <ac:spMk id="4" creationId="{F7B4971E-9855-C1F0-50C0-C40772E92576}"/>
          </ac:spMkLst>
        </pc:spChg>
      </pc:sldChg>
      <pc:sldChg chg="modSp mod">
        <pc:chgData name="Nelson, Carol" userId="30754422-9d17-4b88-b94a-788da7297334" providerId="ADAL" clId="{D5BEEED9-17B7-4816-BA7E-3CF9EC74984A}" dt="2024-10-18T18:41:41.322" v="66" actId="14100"/>
        <pc:sldMkLst>
          <pc:docMk/>
          <pc:sldMk cId="2313000450" sldId="2146847315"/>
        </pc:sldMkLst>
        <pc:graphicFrameChg chg="mod">
          <ac:chgData name="Nelson, Carol" userId="30754422-9d17-4b88-b94a-788da7297334" providerId="ADAL" clId="{D5BEEED9-17B7-4816-BA7E-3CF9EC74984A}" dt="2024-10-18T18:41:41.322" v="66" actId="14100"/>
          <ac:graphicFrameMkLst>
            <pc:docMk/>
            <pc:sldMk cId="2313000450" sldId="2146847315"/>
            <ac:graphicFrameMk id="4" creationId="{A48F04E8-3F77-47E9-8FF8-629A66049DF5}"/>
          </ac:graphicFrameMkLst>
        </pc:graphicFrame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94080A-B81C-49F5-9CD7-0CF3CB3827F6}" type="doc">
      <dgm:prSet loTypeId="urn:microsoft.com/office/officeart/2005/8/layout/bList2" loCatId="list" qsTypeId="urn:microsoft.com/office/officeart/2005/8/quickstyle/simple1" qsCatId="simple" csTypeId="urn:microsoft.com/office/officeart/2005/8/colors/colorful4" csCatId="colorful" phldr="1"/>
      <dgm:spPr/>
    </dgm:pt>
    <dgm:pt modelId="{18B2E1ED-93AA-4859-8B58-691F2E2AD224}">
      <dgm:prSet phldrT="[Text]" custT="1"/>
      <dgm:spPr/>
      <dgm:t>
        <a:bodyPr/>
        <a:lstStyle/>
        <a:p>
          <a:pPr>
            <a:spcAft>
              <a:spcPts val="0"/>
            </a:spcAft>
          </a:pPr>
          <a:r>
            <a:rPr lang="en-US" sz="1600" spc="-10" dirty="0"/>
            <a:t>Welcome Back </a:t>
          </a:r>
          <a:r>
            <a:rPr lang="en-US" sz="1500" spc="-10" dirty="0"/>
            <a:t>Luncheon Listening Session</a:t>
          </a:r>
          <a:endParaRPr lang="en-US" sz="1500" dirty="0"/>
        </a:p>
        <a:p>
          <a:pPr>
            <a:spcAft>
              <a:spcPts val="0"/>
            </a:spcAft>
          </a:pPr>
          <a:r>
            <a:rPr lang="en-US" sz="1200" dirty="0"/>
            <a:t>(August)</a:t>
          </a:r>
        </a:p>
      </dgm:t>
    </dgm:pt>
    <dgm:pt modelId="{EAB46B14-7345-4FBA-A5CC-9FBDA01E77E1}" type="parTrans" cxnId="{9BC36D24-8A81-4EBC-B49C-374D01DDDCB8}">
      <dgm:prSet/>
      <dgm:spPr/>
      <dgm:t>
        <a:bodyPr/>
        <a:lstStyle/>
        <a:p>
          <a:endParaRPr lang="en-US"/>
        </a:p>
      </dgm:t>
    </dgm:pt>
    <dgm:pt modelId="{A5DDDE64-EBC9-4866-B3EA-3B5797F8BE31}" type="sibTrans" cxnId="{9BC36D24-8A81-4EBC-B49C-374D01DDDCB8}">
      <dgm:prSet/>
      <dgm:spPr/>
      <dgm:t>
        <a:bodyPr/>
        <a:lstStyle/>
        <a:p>
          <a:endParaRPr lang="en-US"/>
        </a:p>
      </dgm:t>
    </dgm:pt>
    <dgm:pt modelId="{66A6887E-AFD8-43DA-A4AA-6EA12DFFC24C}">
      <dgm:prSet phldrT="[Text]" custT="1"/>
      <dgm:spPr/>
      <dgm:t>
        <a:bodyPr/>
        <a:lstStyle/>
        <a:p>
          <a:pPr>
            <a:spcAft>
              <a:spcPts val="0"/>
            </a:spcAft>
          </a:pPr>
          <a:r>
            <a:rPr lang="en-US" sz="1600" dirty="0"/>
            <a:t>Task Force Workshops </a:t>
          </a:r>
        </a:p>
        <a:p>
          <a:pPr>
            <a:spcAft>
              <a:spcPts val="0"/>
            </a:spcAft>
          </a:pPr>
          <a:r>
            <a:rPr lang="en-US" sz="1100" dirty="0"/>
            <a:t>(August, September, October)</a:t>
          </a:r>
        </a:p>
      </dgm:t>
    </dgm:pt>
    <dgm:pt modelId="{E0157C2C-11C3-43FD-B352-3630A8966193}" type="parTrans" cxnId="{E5E8E47A-6D62-4D08-99F2-B57415C44079}">
      <dgm:prSet/>
      <dgm:spPr/>
      <dgm:t>
        <a:bodyPr/>
        <a:lstStyle/>
        <a:p>
          <a:endParaRPr lang="en-US"/>
        </a:p>
      </dgm:t>
    </dgm:pt>
    <dgm:pt modelId="{338E483B-4479-4060-B53B-23F65CAC8092}" type="sibTrans" cxnId="{E5E8E47A-6D62-4D08-99F2-B57415C44079}">
      <dgm:prSet/>
      <dgm:spPr/>
      <dgm:t>
        <a:bodyPr/>
        <a:lstStyle/>
        <a:p>
          <a:endParaRPr lang="en-US"/>
        </a:p>
      </dgm:t>
    </dgm:pt>
    <dgm:pt modelId="{5F5D03E1-E3BF-447A-9315-65229917C77B}">
      <dgm:prSet phldrT="[Text]" custT="1"/>
      <dgm:spPr/>
      <dgm:t>
        <a:bodyPr/>
        <a:lstStyle/>
        <a:p>
          <a:pPr>
            <a:spcAft>
              <a:spcPts val="0"/>
            </a:spcAft>
          </a:pPr>
          <a:r>
            <a:rPr lang="en-US" sz="1400" dirty="0"/>
            <a:t>Student Listening Sessions</a:t>
          </a:r>
        </a:p>
        <a:p>
          <a:pPr>
            <a:spcAft>
              <a:spcPct val="35000"/>
            </a:spcAft>
          </a:pPr>
          <a:r>
            <a:rPr lang="en-US" sz="1100" dirty="0"/>
            <a:t>(October)</a:t>
          </a:r>
        </a:p>
      </dgm:t>
    </dgm:pt>
    <dgm:pt modelId="{865AC2DB-0C31-4D51-896E-5A07D76E00D5}" type="parTrans" cxnId="{D29AFD65-F55F-4D41-BF6E-C4FD2E3060E2}">
      <dgm:prSet/>
      <dgm:spPr/>
      <dgm:t>
        <a:bodyPr/>
        <a:lstStyle/>
        <a:p>
          <a:endParaRPr lang="en-US"/>
        </a:p>
      </dgm:t>
    </dgm:pt>
    <dgm:pt modelId="{95596F2D-F845-4047-B602-53A900554FE4}" type="sibTrans" cxnId="{D29AFD65-F55F-4D41-BF6E-C4FD2E3060E2}">
      <dgm:prSet/>
      <dgm:spPr/>
      <dgm:t>
        <a:bodyPr/>
        <a:lstStyle/>
        <a:p>
          <a:endParaRPr lang="en-US"/>
        </a:p>
      </dgm:t>
    </dgm:pt>
    <dgm:pt modelId="{F90B7860-E64F-4B6E-A9CC-1928AC62B330}">
      <dgm:prSet phldrT="[Text]" custT="1"/>
      <dgm:spPr/>
      <dgm:t>
        <a:bodyPr/>
        <a:lstStyle/>
        <a:p>
          <a:pPr>
            <a:spcAft>
              <a:spcPts val="0"/>
            </a:spcAft>
          </a:pPr>
          <a:r>
            <a:rPr lang="en-US" sz="1600" dirty="0"/>
            <a:t>Focused Student Forum </a:t>
          </a:r>
        </a:p>
        <a:p>
          <a:pPr>
            <a:spcAft>
              <a:spcPts val="0"/>
            </a:spcAft>
          </a:pPr>
          <a:r>
            <a:rPr lang="en-US" sz="1100" dirty="0"/>
            <a:t>(September)</a:t>
          </a:r>
        </a:p>
      </dgm:t>
    </dgm:pt>
    <dgm:pt modelId="{6F0B0426-8C0B-4F67-9298-20D86C23EF8D}" type="parTrans" cxnId="{8B3EAA3F-4780-4A4C-8A2B-6FAA90232963}">
      <dgm:prSet/>
      <dgm:spPr/>
      <dgm:t>
        <a:bodyPr/>
        <a:lstStyle/>
        <a:p>
          <a:endParaRPr lang="en-US"/>
        </a:p>
      </dgm:t>
    </dgm:pt>
    <dgm:pt modelId="{F7D808BA-A867-4D5F-B039-9B1A04F5CB9E}" type="sibTrans" cxnId="{8B3EAA3F-4780-4A4C-8A2B-6FAA90232963}">
      <dgm:prSet/>
      <dgm:spPr/>
      <dgm:t>
        <a:bodyPr/>
        <a:lstStyle/>
        <a:p>
          <a:endParaRPr lang="en-US"/>
        </a:p>
      </dgm:t>
    </dgm:pt>
    <dgm:pt modelId="{58B39431-E0C5-42EB-8DB0-33F25AC21BE3}">
      <dgm:prSet phldrT="[Text]" custT="1"/>
      <dgm:spPr/>
      <dgm:t>
        <a:bodyPr/>
        <a:lstStyle/>
        <a:p>
          <a:pPr>
            <a:spcAft>
              <a:spcPts val="0"/>
            </a:spcAft>
          </a:pPr>
          <a:r>
            <a:rPr lang="en-US" sz="1600" dirty="0"/>
            <a:t>Joint Planning Summit</a:t>
          </a:r>
        </a:p>
        <a:p>
          <a:pPr>
            <a:spcAft>
              <a:spcPts val="0"/>
            </a:spcAft>
          </a:pPr>
          <a:r>
            <a:rPr lang="en-US" sz="1100" dirty="0"/>
            <a:t>(October)</a:t>
          </a:r>
        </a:p>
      </dgm:t>
    </dgm:pt>
    <dgm:pt modelId="{11C86A8D-730E-47F9-9B95-96AC3E69FAD6}" type="parTrans" cxnId="{CC2A7543-2557-4380-847A-F502F35501F7}">
      <dgm:prSet/>
      <dgm:spPr/>
      <dgm:t>
        <a:bodyPr/>
        <a:lstStyle/>
        <a:p>
          <a:endParaRPr lang="en-US"/>
        </a:p>
      </dgm:t>
    </dgm:pt>
    <dgm:pt modelId="{F789ACD9-9AD2-4301-8D83-30120F233AB9}" type="sibTrans" cxnId="{CC2A7543-2557-4380-847A-F502F35501F7}">
      <dgm:prSet/>
      <dgm:spPr/>
      <dgm:t>
        <a:bodyPr/>
        <a:lstStyle/>
        <a:p>
          <a:endParaRPr lang="en-US"/>
        </a:p>
      </dgm:t>
    </dgm:pt>
    <dgm:pt modelId="{51528C96-960D-4542-A5B8-6A1C06A31C9F}" type="pres">
      <dgm:prSet presAssocID="{C494080A-B81C-49F5-9CD7-0CF3CB3827F6}" presName="diagram" presStyleCnt="0">
        <dgm:presLayoutVars>
          <dgm:dir/>
          <dgm:animLvl val="lvl"/>
          <dgm:resizeHandles val="exact"/>
        </dgm:presLayoutVars>
      </dgm:prSet>
      <dgm:spPr/>
    </dgm:pt>
    <dgm:pt modelId="{57A8DB08-3D0D-4414-8073-D33F021AB75D}" type="pres">
      <dgm:prSet presAssocID="{18B2E1ED-93AA-4859-8B58-691F2E2AD224}" presName="compNode" presStyleCnt="0"/>
      <dgm:spPr/>
    </dgm:pt>
    <dgm:pt modelId="{75C8979B-826E-416E-8542-97A98CF9BE26}" type="pres">
      <dgm:prSet presAssocID="{18B2E1ED-93AA-4859-8B58-691F2E2AD224}" presName="childRect" presStyleLbl="bgAcc1" presStyleIdx="0" presStyleCnt="5">
        <dgm:presLayoutVars>
          <dgm:bulletEnabled val="1"/>
        </dgm:presLayoutVars>
      </dgm:prSet>
      <dgm:spPr/>
    </dgm:pt>
    <dgm:pt modelId="{8CA7406F-3E90-46AD-AB78-297580549AE5}" type="pres">
      <dgm:prSet presAssocID="{18B2E1ED-93AA-4859-8B58-691F2E2AD224}" presName="parentText" presStyleLbl="node1" presStyleIdx="0" presStyleCnt="0">
        <dgm:presLayoutVars>
          <dgm:chMax val="0"/>
          <dgm:bulletEnabled val="1"/>
        </dgm:presLayoutVars>
      </dgm:prSet>
      <dgm:spPr/>
    </dgm:pt>
    <dgm:pt modelId="{46DE7498-D6BC-4CF3-B5DF-A3791CFA1260}" type="pres">
      <dgm:prSet presAssocID="{18B2E1ED-93AA-4859-8B58-691F2E2AD224}" presName="parentRect" presStyleLbl="alignNode1" presStyleIdx="0" presStyleCnt="5" custScaleY="117263"/>
      <dgm:spPr/>
    </dgm:pt>
    <dgm:pt modelId="{C09F60F2-D741-4F64-A0CE-ABA5D3EB91DD}" type="pres">
      <dgm:prSet presAssocID="{18B2E1ED-93AA-4859-8B58-691F2E2AD224}" presName="adorn" presStyleLbl="fgAccFollow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108D3D39-A6D0-402D-9064-9171CF70CB5E}" type="pres">
      <dgm:prSet presAssocID="{A5DDDE64-EBC9-4866-B3EA-3B5797F8BE31}" presName="sibTrans" presStyleLbl="sibTrans2D1" presStyleIdx="0" presStyleCnt="0"/>
      <dgm:spPr/>
    </dgm:pt>
    <dgm:pt modelId="{DD2D6B98-480D-4073-9FEB-D97DADF52158}" type="pres">
      <dgm:prSet presAssocID="{66A6887E-AFD8-43DA-A4AA-6EA12DFFC24C}" presName="compNode" presStyleCnt="0"/>
      <dgm:spPr/>
    </dgm:pt>
    <dgm:pt modelId="{00EDC6DD-73C6-40E5-832A-A923ED3B693E}" type="pres">
      <dgm:prSet presAssocID="{66A6887E-AFD8-43DA-A4AA-6EA12DFFC24C}" presName="childRect" presStyleLbl="bgAcc1" presStyleIdx="1" presStyleCnt="5">
        <dgm:presLayoutVars>
          <dgm:bulletEnabled val="1"/>
        </dgm:presLayoutVars>
      </dgm:prSet>
      <dgm:spPr/>
    </dgm:pt>
    <dgm:pt modelId="{BE618670-EB93-48B9-A111-F1418D736CD5}" type="pres">
      <dgm:prSet presAssocID="{66A6887E-AFD8-43DA-A4AA-6EA12DFFC24C}" presName="parentText" presStyleLbl="node1" presStyleIdx="0" presStyleCnt="0">
        <dgm:presLayoutVars>
          <dgm:chMax val="0"/>
          <dgm:bulletEnabled val="1"/>
        </dgm:presLayoutVars>
      </dgm:prSet>
      <dgm:spPr/>
    </dgm:pt>
    <dgm:pt modelId="{FD6765CA-C727-4338-A210-F7AE1CE3A7BA}" type="pres">
      <dgm:prSet presAssocID="{66A6887E-AFD8-43DA-A4AA-6EA12DFFC24C}" presName="parentRect" presStyleLbl="alignNode1" presStyleIdx="1" presStyleCnt="5" custScaleY="117263"/>
      <dgm:spPr/>
    </dgm:pt>
    <dgm:pt modelId="{6024C918-4B8D-44D0-97F0-E1951FB12752}" type="pres">
      <dgm:prSet presAssocID="{66A6887E-AFD8-43DA-A4AA-6EA12DFFC24C}" presName="adorn" presStyleLbl="fgAccFollow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Group brainstorm with solid fill"/>
        </a:ext>
      </dgm:extLst>
    </dgm:pt>
    <dgm:pt modelId="{7DBE8862-0645-4097-BB0F-1153287F49BD}" type="pres">
      <dgm:prSet presAssocID="{338E483B-4479-4060-B53B-23F65CAC8092}" presName="sibTrans" presStyleLbl="sibTrans2D1" presStyleIdx="0" presStyleCnt="0"/>
      <dgm:spPr/>
    </dgm:pt>
    <dgm:pt modelId="{F7D44176-1E34-4823-9295-588943D4D3AF}" type="pres">
      <dgm:prSet presAssocID="{F90B7860-E64F-4B6E-A9CC-1928AC62B330}" presName="compNode" presStyleCnt="0"/>
      <dgm:spPr/>
    </dgm:pt>
    <dgm:pt modelId="{E6D46B34-EC36-4EE7-8BA3-F377B7ADE51E}" type="pres">
      <dgm:prSet presAssocID="{F90B7860-E64F-4B6E-A9CC-1928AC62B330}" presName="childRect" presStyleLbl="bgAcc1" presStyleIdx="2" presStyleCnt="5" custLinFactNeighborX="0" custLinFactNeighborY="412">
        <dgm:presLayoutVars>
          <dgm:bulletEnabled val="1"/>
        </dgm:presLayoutVars>
      </dgm:prSet>
      <dgm:spPr/>
    </dgm:pt>
    <dgm:pt modelId="{D477D339-B80F-4A15-8EB3-2717537452A9}" type="pres">
      <dgm:prSet presAssocID="{F90B7860-E64F-4B6E-A9CC-1928AC62B330}" presName="parentText" presStyleLbl="node1" presStyleIdx="0" presStyleCnt="0">
        <dgm:presLayoutVars>
          <dgm:chMax val="0"/>
          <dgm:bulletEnabled val="1"/>
        </dgm:presLayoutVars>
      </dgm:prSet>
      <dgm:spPr/>
    </dgm:pt>
    <dgm:pt modelId="{3781435A-B9EB-4B3D-AFD2-5053416B8F86}" type="pres">
      <dgm:prSet presAssocID="{F90B7860-E64F-4B6E-A9CC-1928AC62B330}" presName="parentRect" presStyleLbl="alignNode1" presStyleIdx="2" presStyleCnt="5" custScaleY="117263"/>
      <dgm:spPr/>
    </dgm:pt>
    <dgm:pt modelId="{95D0D2EF-9E8B-41E3-907D-0B40056D3901}" type="pres">
      <dgm:prSet presAssocID="{F90B7860-E64F-4B6E-A9CC-1928AC62B330}" presName="adorn" presStyleLbl="fgAccFollow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 with solid fill"/>
        </a:ext>
      </dgm:extLst>
    </dgm:pt>
    <dgm:pt modelId="{6A4D017B-F4E7-45A5-8946-E09B417FD6DE}" type="pres">
      <dgm:prSet presAssocID="{F7D808BA-A867-4D5F-B039-9B1A04F5CB9E}" presName="sibTrans" presStyleLbl="sibTrans2D1" presStyleIdx="0" presStyleCnt="0"/>
      <dgm:spPr/>
    </dgm:pt>
    <dgm:pt modelId="{208495E5-C123-44DE-A7D7-2447ACC46362}" type="pres">
      <dgm:prSet presAssocID="{5F5D03E1-E3BF-447A-9315-65229917C77B}" presName="compNode" presStyleCnt="0"/>
      <dgm:spPr/>
    </dgm:pt>
    <dgm:pt modelId="{F024BAB1-4A70-4767-BF42-AD7BD0EDE1E1}" type="pres">
      <dgm:prSet presAssocID="{5F5D03E1-E3BF-447A-9315-65229917C77B}" presName="childRect" presStyleLbl="bgAcc1" presStyleIdx="3" presStyleCnt="5">
        <dgm:presLayoutVars>
          <dgm:bulletEnabled val="1"/>
        </dgm:presLayoutVars>
      </dgm:prSet>
      <dgm:spPr/>
    </dgm:pt>
    <dgm:pt modelId="{A2B9F9E2-A46C-4FFD-B776-003F67A18DBD}" type="pres">
      <dgm:prSet presAssocID="{5F5D03E1-E3BF-447A-9315-65229917C77B}" presName="parentText" presStyleLbl="node1" presStyleIdx="0" presStyleCnt="0">
        <dgm:presLayoutVars>
          <dgm:chMax val="0"/>
          <dgm:bulletEnabled val="1"/>
        </dgm:presLayoutVars>
      </dgm:prSet>
      <dgm:spPr/>
    </dgm:pt>
    <dgm:pt modelId="{34BA02AD-2601-465E-B541-A21E1E48D5ED}" type="pres">
      <dgm:prSet presAssocID="{5F5D03E1-E3BF-447A-9315-65229917C77B}" presName="parentRect" presStyleLbl="alignNode1" presStyleIdx="3" presStyleCnt="5"/>
      <dgm:spPr/>
    </dgm:pt>
    <dgm:pt modelId="{104B4D62-20B2-428E-ACDA-FA685DBA80EC}" type="pres">
      <dgm:prSet presAssocID="{5F5D03E1-E3BF-447A-9315-65229917C77B}" presName="adorn" presStyleLbl="fgAccFollow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Ear with solid fill"/>
        </a:ext>
      </dgm:extLst>
    </dgm:pt>
    <dgm:pt modelId="{B8FF3F4E-67CE-4EFE-90FC-87216BB36042}" type="pres">
      <dgm:prSet presAssocID="{95596F2D-F845-4047-B602-53A900554FE4}" presName="sibTrans" presStyleLbl="sibTrans2D1" presStyleIdx="0" presStyleCnt="0"/>
      <dgm:spPr/>
    </dgm:pt>
    <dgm:pt modelId="{79D7A303-2E98-4186-8819-B70FF7757D78}" type="pres">
      <dgm:prSet presAssocID="{58B39431-E0C5-42EB-8DB0-33F25AC21BE3}" presName="compNode" presStyleCnt="0"/>
      <dgm:spPr/>
    </dgm:pt>
    <dgm:pt modelId="{0C127508-6524-434D-9C0C-8BAF56B2F7BF}" type="pres">
      <dgm:prSet presAssocID="{58B39431-E0C5-42EB-8DB0-33F25AC21BE3}" presName="childRect" presStyleLbl="bgAcc1" presStyleIdx="4" presStyleCnt="5">
        <dgm:presLayoutVars>
          <dgm:bulletEnabled val="1"/>
        </dgm:presLayoutVars>
      </dgm:prSet>
      <dgm:spPr/>
    </dgm:pt>
    <dgm:pt modelId="{C64CC167-1D7E-4F77-8448-42E86F2792D0}" type="pres">
      <dgm:prSet presAssocID="{58B39431-E0C5-42EB-8DB0-33F25AC21BE3}" presName="parentText" presStyleLbl="node1" presStyleIdx="0" presStyleCnt="0">
        <dgm:presLayoutVars>
          <dgm:chMax val="0"/>
          <dgm:bulletEnabled val="1"/>
        </dgm:presLayoutVars>
      </dgm:prSet>
      <dgm:spPr/>
    </dgm:pt>
    <dgm:pt modelId="{78388E6A-B219-4EBB-9EEA-9F0589BFE517}" type="pres">
      <dgm:prSet presAssocID="{58B39431-E0C5-42EB-8DB0-33F25AC21BE3}" presName="parentRect" presStyleLbl="alignNode1" presStyleIdx="4" presStyleCnt="5"/>
      <dgm:spPr/>
    </dgm:pt>
    <dgm:pt modelId="{9E718808-48A2-47E8-A342-9317BFB1234B}" type="pres">
      <dgm:prSet presAssocID="{58B39431-E0C5-42EB-8DB0-33F25AC21BE3}" presName="adorn" presStyleLbl="fgAccFollow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Social network with solid fill"/>
        </a:ext>
      </dgm:extLst>
    </dgm:pt>
  </dgm:ptLst>
  <dgm:cxnLst>
    <dgm:cxn modelId="{9BC36D24-8A81-4EBC-B49C-374D01DDDCB8}" srcId="{C494080A-B81C-49F5-9CD7-0CF3CB3827F6}" destId="{18B2E1ED-93AA-4859-8B58-691F2E2AD224}" srcOrd="0" destOrd="0" parTransId="{EAB46B14-7345-4FBA-A5CC-9FBDA01E77E1}" sibTransId="{A5DDDE64-EBC9-4866-B3EA-3B5797F8BE31}"/>
    <dgm:cxn modelId="{9837872A-B5F5-4183-84F7-8C143B6C528D}" type="presOf" srcId="{A5DDDE64-EBC9-4866-B3EA-3B5797F8BE31}" destId="{108D3D39-A6D0-402D-9064-9171CF70CB5E}" srcOrd="0" destOrd="0" presId="urn:microsoft.com/office/officeart/2005/8/layout/bList2"/>
    <dgm:cxn modelId="{22387A34-E36E-42ED-BEAD-10A158D97A09}" type="presOf" srcId="{95596F2D-F845-4047-B602-53A900554FE4}" destId="{B8FF3F4E-67CE-4EFE-90FC-87216BB36042}" srcOrd="0" destOrd="0" presId="urn:microsoft.com/office/officeart/2005/8/layout/bList2"/>
    <dgm:cxn modelId="{8A2E613B-FA24-451B-B455-848AD165EC6B}" type="presOf" srcId="{66A6887E-AFD8-43DA-A4AA-6EA12DFFC24C}" destId="{FD6765CA-C727-4338-A210-F7AE1CE3A7BA}" srcOrd="1" destOrd="0" presId="urn:microsoft.com/office/officeart/2005/8/layout/bList2"/>
    <dgm:cxn modelId="{8B3EAA3F-4780-4A4C-8A2B-6FAA90232963}" srcId="{C494080A-B81C-49F5-9CD7-0CF3CB3827F6}" destId="{F90B7860-E64F-4B6E-A9CC-1928AC62B330}" srcOrd="2" destOrd="0" parTransId="{6F0B0426-8C0B-4F67-9298-20D86C23EF8D}" sibTransId="{F7D808BA-A867-4D5F-B039-9B1A04F5CB9E}"/>
    <dgm:cxn modelId="{84283E41-F5F5-45C5-94D6-BD34C991BD74}" type="presOf" srcId="{5F5D03E1-E3BF-447A-9315-65229917C77B}" destId="{34BA02AD-2601-465E-B541-A21E1E48D5ED}" srcOrd="1" destOrd="0" presId="urn:microsoft.com/office/officeart/2005/8/layout/bList2"/>
    <dgm:cxn modelId="{CC2A7543-2557-4380-847A-F502F35501F7}" srcId="{C494080A-B81C-49F5-9CD7-0CF3CB3827F6}" destId="{58B39431-E0C5-42EB-8DB0-33F25AC21BE3}" srcOrd="4" destOrd="0" parTransId="{11C86A8D-730E-47F9-9B95-96AC3E69FAD6}" sibTransId="{F789ACD9-9AD2-4301-8D83-30120F233AB9}"/>
    <dgm:cxn modelId="{D29AFD65-F55F-4D41-BF6E-C4FD2E3060E2}" srcId="{C494080A-B81C-49F5-9CD7-0CF3CB3827F6}" destId="{5F5D03E1-E3BF-447A-9315-65229917C77B}" srcOrd="3" destOrd="0" parTransId="{865AC2DB-0C31-4D51-896E-5A07D76E00D5}" sibTransId="{95596F2D-F845-4047-B602-53A900554FE4}"/>
    <dgm:cxn modelId="{C9641667-24ED-49E9-9F40-23B5BCF361E7}" type="presOf" srcId="{58B39431-E0C5-42EB-8DB0-33F25AC21BE3}" destId="{78388E6A-B219-4EBB-9EEA-9F0589BFE517}" srcOrd="1" destOrd="0" presId="urn:microsoft.com/office/officeart/2005/8/layout/bList2"/>
    <dgm:cxn modelId="{E5E8E47A-6D62-4D08-99F2-B57415C44079}" srcId="{C494080A-B81C-49F5-9CD7-0CF3CB3827F6}" destId="{66A6887E-AFD8-43DA-A4AA-6EA12DFFC24C}" srcOrd="1" destOrd="0" parTransId="{E0157C2C-11C3-43FD-B352-3630A8966193}" sibTransId="{338E483B-4479-4060-B53B-23F65CAC8092}"/>
    <dgm:cxn modelId="{39679788-2ADD-4280-B981-9DFFD7CCD5E2}" type="presOf" srcId="{58B39431-E0C5-42EB-8DB0-33F25AC21BE3}" destId="{C64CC167-1D7E-4F77-8448-42E86F2792D0}" srcOrd="0" destOrd="0" presId="urn:microsoft.com/office/officeart/2005/8/layout/bList2"/>
    <dgm:cxn modelId="{0E80F58A-1FC9-4DF8-9275-CB016828A88A}" type="presOf" srcId="{338E483B-4479-4060-B53B-23F65CAC8092}" destId="{7DBE8862-0645-4097-BB0F-1153287F49BD}" srcOrd="0" destOrd="0" presId="urn:microsoft.com/office/officeart/2005/8/layout/bList2"/>
    <dgm:cxn modelId="{9E96E68C-0AA2-4178-BB69-7C9C92276268}" type="presOf" srcId="{C494080A-B81C-49F5-9CD7-0CF3CB3827F6}" destId="{51528C96-960D-4542-A5B8-6A1C06A31C9F}" srcOrd="0" destOrd="0" presId="urn:microsoft.com/office/officeart/2005/8/layout/bList2"/>
    <dgm:cxn modelId="{240B2F9C-8648-4150-AF6F-FB17FDCFD030}" type="presOf" srcId="{18B2E1ED-93AA-4859-8B58-691F2E2AD224}" destId="{46DE7498-D6BC-4CF3-B5DF-A3791CFA1260}" srcOrd="1" destOrd="0" presId="urn:microsoft.com/office/officeart/2005/8/layout/bList2"/>
    <dgm:cxn modelId="{13BF4A9F-69DA-4E38-B759-D09FAA5B1287}" type="presOf" srcId="{F90B7860-E64F-4B6E-A9CC-1928AC62B330}" destId="{3781435A-B9EB-4B3D-AFD2-5053416B8F86}" srcOrd="1" destOrd="0" presId="urn:microsoft.com/office/officeart/2005/8/layout/bList2"/>
    <dgm:cxn modelId="{F15C01A2-F8F7-403B-9D9E-6A2A61967008}" type="presOf" srcId="{66A6887E-AFD8-43DA-A4AA-6EA12DFFC24C}" destId="{BE618670-EB93-48B9-A111-F1418D736CD5}" srcOrd="0" destOrd="0" presId="urn:microsoft.com/office/officeart/2005/8/layout/bList2"/>
    <dgm:cxn modelId="{9EF261AB-178E-4121-9535-7ADA3C55AB68}" type="presOf" srcId="{F7D808BA-A867-4D5F-B039-9B1A04F5CB9E}" destId="{6A4D017B-F4E7-45A5-8946-E09B417FD6DE}" srcOrd="0" destOrd="0" presId="urn:microsoft.com/office/officeart/2005/8/layout/bList2"/>
    <dgm:cxn modelId="{D0A936BA-8E17-4C47-A92A-4D11FCE77E56}" type="presOf" srcId="{18B2E1ED-93AA-4859-8B58-691F2E2AD224}" destId="{8CA7406F-3E90-46AD-AB78-297580549AE5}" srcOrd="0" destOrd="0" presId="urn:microsoft.com/office/officeart/2005/8/layout/bList2"/>
    <dgm:cxn modelId="{A42951D6-9932-4D04-ACF6-3F596F70C57C}" type="presOf" srcId="{5F5D03E1-E3BF-447A-9315-65229917C77B}" destId="{A2B9F9E2-A46C-4FFD-B776-003F67A18DBD}" srcOrd="0" destOrd="0" presId="urn:microsoft.com/office/officeart/2005/8/layout/bList2"/>
    <dgm:cxn modelId="{C8DBDDFA-A614-4ECE-A057-9E5257A06275}" type="presOf" srcId="{F90B7860-E64F-4B6E-A9CC-1928AC62B330}" destId="{D477D339-B80F-4A15-8EB3-2717537452A9}" srcOrd="0" destOrd="0" presId="urn:microsoft.com/office/officeart/2005/8/layout/bList2"/>
    <dgm:cxn modelId="{A255F083-4C04-40C4-8C86-DFB935E8D259}" type="presParOf" srcId="{51528C96-960D-4542-A5B8-6A1C06A31C9F}" destId="{57A8DB08-3D0D-4414-8073-D33F021AB75D}" srcOrd="0" destOrd="0" presId="urn:microsoft.com/office/officeart/2005/8/layout/bList2"/>
    <dgm:cxn modelId="{99E59D54-668F-4C19-A2C1-1E85E018D2BD}" type="presParOf" srcId="{57A8DB08-3D0D-4414-8073-D33F021AB75D}" destId="{75C8979B-826E-416E-8542-97A98CF9BE26}" srcOrd="0" destOrd="0" presId="urn:microsoft.com/office/officeart/2005/8/layout/bList2"/>
    <dgm:cxn modelId="{8841F504-1798-4D49-BB1A-1BF430D323C5}" type="presParOf" srcId="{57A8DB08-3D0D-4414-8073-D33F021AB75D}" destId="{8CA7406F-3E90-46AD-AB78-297580549AE5}" srcOrd="1" destOrd="0" presId="urn:microsoft.com/office/officeart/2005/8/layout/bList2"/>
    <dgm:cxn modelId="{EEF43536-6F4E-4566-800F-B34735309402}" type="presParOf" srcId="{57A8DB08-3D0D-4414-8073-D33F021AB75D}" destId="{46DE7498-D6BC-4CF3-B5DF-A3791CFA1260}" srcOrd="2" destOrd="0" presId="urn:microsoft.com/office/officeart/2005/8/layout/bList2"/>
    <dgm:cxn modelId="{95875192-F903-47FD-B917-E654A58923D4}" type="presParOf" srcId="{57A8DB08-3D0D-4414-8073-D33F021AB75D}" destId="{C09F60F2-D741-4F64-A0CE-ABA5D3EB91DD}" srcOrd="3" destOrd="0" presId="urn:microsoft.com/office/officeart/2005/8/layout/bList2"/>
    <dgm:cxn modelId="{E9221290-3462-4E4B-8BEC-77052A397AF2}" type="presParOf" srcId="{51528C96-960D-4542-A5B8-6A1C06A31C9F}" destId="{108D3D39-A6D0-402D-9064-9171CF70CB5E}" srcOrd="1" destOrd="0" presId="urn:microsoft.com/office/officeart/2005/8/layout/bList2"/>
    <dgm:cxn modelId="{4CEC4FBF-D942-4419-B34C-A71B4515CFB2}" type="presParOf" srcId="{51528C96-960D-4542-A5B8-6A1C06A31C9F}" destId="{DD2D6B98-480D-4073-9FEB-D97DADF52158}" srcOrd="2" destOrd="0" presId="urn:microsoft.com/office/officeart/2005/8/layout/bList2"/>
    <dgm:cxn modelId="{D8B64D78-726E-40B9-88FF-E6E931037277}" type="presParOf" srcId="{DD2D6B98-480D-4073-9FEB-D97DADF52158}" destId="{00EDC6DD-73C6-40E5-832A-A923ED3B693E}" srcOrd="0" destOrd="0" presId="urn:microsoft.com/office/officeart/2005/8/layout/bList2"/>
    <dgm:cxn modelId="{DACC606B-D0C1-4372-B25C-EE8AA8EB023E}" type="presParOf" srcId="{DD2D6B98-480D-4073-9FEB-D97DADF52158}" destId="{BE618670-EB93-48B9-A111-F1418D736CD5}" srcOrd="1" destOrd="0" presId="urn:microsoft.com/office/officeart/2005/8/layout/bList2"/>
    <dgm:cxn modelId="{06462DE0-B80B-4708-951C-020C754DAA16}" type="presParOf" srcId="{DD2D6B98-480D-4073-9FEB-D97DADF52158}" destId="{FD6765CA-C727-4338-A210-F7AE1CE3A7BA}" srcOrd="2" destOrd="0" presId="urn:microsoft.com/office/officeart/2005/8/layout/bList2"/>
    <dgm:cxn modelId="{CC6D425D-8420-4954-9202-666CF56BD6A3}" type="presParOf" srcId="{DD2D6B98-480D-4073-9FEB-D97DADF52158}" destId="{6024C918-4B8D-44D0-97F0-E1951FB12752}" srcOrd="3" destOrd="0" presId="urn:microsoft.com/office/officeart/2005/8/layout/bList2"/>
    <dgm:cxn modelId="{E2DFCD75-18CA-4795-B1B6-773A33F9418C}" type="presParOf" srcId="{51528C96-960D-4542-A5B8-6A1C06A31C9F}" destId="{7DBE8862-0645-4097-BB0F-1153287F49BD}" srcOrd="3" destOrd="0" presId="urn:microsoft.com/office/officeart/2005/8/layout/bList2"/>
    <dgm:cxn modelId="{4F9E411D-198D-4E5C-AC51-ECEE08804B1C}" type="presParOf" srcId="{51528C96-960D-4542-A5B8-6A1C06A31C9F}" destId="{F7D44176-1E34-4823-9295-588943D4D3AF}" srcOrd="4" destOrd="0" presId="urn:microsoft.com/office/officeart/2005/8/layout/bList2"/>
    <dgm:cxn modelId="{E57AB3BE-9616-4B00-858E-37574CD25E02}" type="presParOf" srcId="{F7D44176-1E34-4823-9295-588943D4D3AF}" destId="{E6D46B34-EC36-4EE7-8BA3-F377B7ADE51E}" srcOrd="0" destOrd="0" presId="urn:microsoft.com/office/officeart/2005/8/layout/bList2"/>
    <dgm:cxn modelId="{5C4E42ED-8F95-480C-A810-6B9B0F4ECBC8}" type="presParOf" srcId="{F7D44176-1E34-4823-9295-588943D4D3AF}" destId="{D477D339-B80F-4A15-8EB3-2717537452A9}" srcOrd="1" destOrd="0" presId="urn:microsoft.com/office/officeart/2005/8/layout/bList2"/>
    <dgm:cxn modelId="{239657FF-80E1-4E21-8678-E6F7F557F22D}" type="presParOf" srcId="{F7D44176-1E34-4823-9295-588943D4D3AF}" destId="{3781435A-B9EB-4B3D-AFD2-5053416B8F86}" srcOrd="2" destOrd="0" presId="urn:microsoft.com/office/officeart/2005/8/layout/bList2"/>
    <dgm:cxn modelId="{0BF12029-FFDB-4506-8D21-3DA53902FF55}" type="presParOf" srcId="{F7D44176-1E34-4823-9295-588943D4D3AF}" destId="{95D0D2EF-9E8B-41E3-907D-0B40056D3901}" srcOrd="3" destOrd="0" presId="urn:microsoft.com/office/officeart/2005/8/layout/bList2"/>
    <dgm:cxn modelId="{CD21329C-6294-459D-8325-47265772D6DB}" type="presParOf" srcId="{51528C96-960D-4542-A5B8-6A1C06A31C9F}" destId="{6A4D017B-F4E7-45A5-8946-E09B417FD6DE}" srcOrd="5" destOrd="0" presId="urn:microsoft.com/office/officeart/2005/8/layout/bList2"/>
    <dgm:cxn modelId="{609A32A8-B27E-4406-9715-8479D406D7A7}" type="presParOf" srcId="{51528C96-960D-4542-A5B8-6A1C06A31C9F}" destId="{208495E5-C123-44DE-A7D7-2447ACC46362}" srcOrd="6" destOrd="0" presId="urn:microsoft.com/office/officeart/2005/8/layout/bList2"/>
    <dgm:cxn modelId="{A0D2CE23-81E2-4952-BA15-A68CFBCD8BFD}" type="presParOf" srcId="{208495E5-C123-44DE-A7D7-2447ACC46362}" destId="{F024BAB1-4A70-4767-BF42-AD7BD0EDE1E1}" srcOrd="0" destOrd="0" presId="urn:microsoft.com/office/officeart/2005/8/layout/bList2"/>
    <dgm:cxn modelId="{DBE861E9-E239-4DC1-AB32-D488E641EAC9}" type="presParOf" srcId="{208495E5-C123-44DE-A7D7-2447ACC46362}" destId="{A2B9F9E2-A46C-4FFD-B776-003F67A18DBD}" srcOrd="1" destOrd="0" presId="urn:microsoft.com/office/officeart/2005/8/layout/bList2"/>
    <dgm:cxn modelId="{13B764E6-4814-42CC-90DB-FB30B90EAE09}" type="presParOf" srcId="{208495E5-C123-44DE-A7D7-2447ACC46362}" destId="{34BA02AD-2601-465E-B541-A21E1E48D5ED}" srcOrd="2" destOrd="0" presId="urn:microsoft.com/office/officeart/2005/8/layout/bList2"/>
    <dgm:cxn modelId="{5A069617-C0B8-4C9F-AAC7-6C643E8C7252}" type="presParOf" srcId="{208495E5-C123-44DE-A7D7-2447ACC46362}" destId="{104B4D62-20B2-428E-ACDA-FA685DBA80EC}" srcOrd="3" destOrd="0" presId="urn:microsoft.com/office/officeart/2005/8/layout/bList2"/>
    <dgm:cxn modelId="{0754157F-872F-4645-9765-29FB9A518573}" type="presParOf" srcId="{51528C96-960D-4542-A5B8-6A1C06A31C9F}" destId="{B8FF3F4E-67CE-4EFE-90FC-87216BB36042}" srcOrd="7" destOrd="0" presId="urn:microsoft.com/office/officeart/2005/8/layout/bList2"/>
    <dgm:cxn modelId="{283FE0A8-D0C8-482B-9DC7-9ABC7FA6B9A7}" type="presParOf" srcId="{51528C96-960D-4542-A5B8-6A1C06A31C9F}" destId="{79D7A303-2E98-4186-8819-B70FF7757D78}" srcOrd="8" destOrd="0" presId="urn:microsoft.com/office/officeart/2005/8/layout/bList2"/>
    <dgm:cxn modelId="{0EFD059B-0B4E-4EC5-80E8-EC4AA1B5ECFF}" type="presParOf" srcId="{79D7A303-2E98-4186-8819-B70FF7757D78}" destId="{0C127508-6524-434D-9C0C-8BAF56B2F7BF}" srcOrd="0" destOrd="0" presId="urn:microsoft.com/office/officeart/2005/8/layout/bList2"/>
    <dgm:cxn modelId="{598B17CB-6993-4F88-8D4A-C0B83D2AD015}" type="presParOf" srcId="{79D7A303-2E98-4186-8819-B70FF7757D78}" destId="{C64CC167-1D7E-4F77-8448-42E86F2792D0}" srcOrd="1" destOrd="0" presId="urn:microsoft.com/office/officeart/2005/8/layout/bList2"/>
    <dgm:cxn modelId="{B97CEE06-15CB-4B56-B5EF-E3ECA7C7B46B}" type="presParOf" srcId="{79D7A303-2E98-4186-8819-B70FF7757D78}" destId="{78388E6A-B219-4EBB-9EEA-9F0589BFE517}" srcOrd="2" destOrd="0" presId="urn:microsoft.com/office/officeart/2005/8/layout/bList2"/>
    <dgm:cxn modelId="{33BD09EB-CC4B-47B4-BA3A-93D0B48C2CE6}" type="presParOf" srcId="{79D7A303-2E98-4186-8819-B70FF7757D78}" destId="{9E718808-48A2-47E8-A342-9317BFB1234B}" srcOrd="3" destOrd="0" presId="urn:microsoft.com/office/officeart/2005/8/layout/b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C8979B-826E-416E-8542-97A98CF9BE26}">
      <dsp:nvSpPr>
        <dsp:cNvPr id="0" name=""/>
        <dsp:cNvSpPr/>
      </dsp:nvSpPr>
      <dsp:spPr>
        <a:xfrm>
          <a:off x="312386" y="2486"/>
          <a:ext cx="2193309" cy="1637258"/>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DE7498-D6BC-4CF3-B5DF-A3791CFA1260}">
      <dsp:nvSpPr>
        <dsp:cNvPr id="0" name=""/>
        <dsp:cNvSpPr/>
      </dsp:nvSpPr>
      <dsp:spPr>
        <a:xfrm>
          <a:off x="312386" y="1578977"/>
          <a:ext cx="2193309" cy="825556"/>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ts val="0"/>
            </a:spcAft>
            <a:buNone/>
          </a:pPr>
          <a:r>
            <a:rPr lang="en-US" sz="1600" kern="1200" spc="-10" dirty="0"/>
            <a:t>Welcome Back </a:t>
          </a:r>
          <a:r>
            <a:rPr lang="en-US" sz="1500" kern="1200" spc="-10" dirty="0"/>
            <a:t>Luncheon Listening Session</a:t>
          </a:r>
          <a:endParaRPr lang="en-US" sz="1500" kern="1200" dirty="0"/>
        </a:p>
        <a:p>
          <a:pPr marL="0" lvl="0" indent="0" algn="l" defTabSz="711200">
            <a:lnSpc>
              <a:spcPct val="90000"/>
            </a:lnSpc>
            <a:spcBef>
              <a:spcPct val="0"/>
            </a:spcBef>
            <a:spcAft>
              <a:spcPts val="0"/>
            </a:spcAft>
            <a:buNone/>
          </a:pPr>
          <a:r>
            <a:rPr lang="en-US" sz="1200" kern="1200" dirty="0"/>
            <a:t>(August)</a:t>
          </a:r>
        </a:p>
      </dsp:txBody>
      <dsp:txXfrm>
        <a:off x="312386" y="1578977"/>
        <a:ext cx="1544583" cy="825556"/>
      </dsp:txXfrm>
    </dsp:sp>
    <dsp:sp modelId="{C09F60F2-D741-4F64-A0CE-ABA5D3EB91DD}">
      <dsp:nvSpPr>
        <dsp:cNvPr id="0" name=""/>
        <dsp:cNvSpPr/>
      </dsp:nvSpPr>
      <dsp:spPr>
        <a:xfrm>
          <a:off x="1919015" y="1751572"/>
          <a:ext cx="767658" cy="767658"/>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EDC6DD-73C6-40E5-832A-A923ED3B693E}">
      <dsp:nvSpPr>
        <dsp:cNvPr id="0" name=""/>
        <dsp:cNvSpPr/>
      </dsp:nvSpPr>
      <dsp:spPr>
        <a:xfrm>
          <a:off x="2876856" y="2486"/>
          <a:ext cx="2193309" cy="1637258"/>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1116192"/>
              <a:satOff val="6725"/>
              <a:lumOff val="539"/>
              <a:alphaOff val="0"/>
            </a:schemeClr>
          </a:solidFill>
          <a:prstDash val="solid"/>
        </a:ln>
        <a:effectLst/>
      </dsp:spPr>
      <dsp:style>
        <a:lnRef idx="2">
          <a:scrgbClr r="0" g="0" b="0"/>
        </a:lnRef>
        <a:fillRef idx="1">
          <a:scrgbClr r="0" g="0" b="0"/>
        </a:fillRef>
        <a:effectRef idx="0">
          <a:scrgbClr r="0" g="0" b="0"/>
        </a:effectRef>
        <a:fontRef idx="minor"/>
      </dsp:style>
    </dsp:sp>
    <dsp:sp modelId="{FD6765CA-C727-4338-A210-F7AE1CE3A7BA}">
      <dsp:nvSpPr>
        <dsp:cNvPr id="0" name=""/>
        <dsp:cNvSpPr/>
      </dsp:nvSpPr>
      <dsp:spPr>
        <a:xfrm>
          <a:off x="2876856" y="1578977"/>
          <a:ext cx="2193309" cy="825556"/>
        </a:xfrm>
        <a:prstGeom prst="rect">
          <a:avLst/>
        </a:prstGeom>
        <a:solidFill>
          <a:schemeClr val="accent4">
            <a:hueOff val="-1116192"/>
            <a:satOff val="6725"/>
            <a:lumOff val="539"/>
            <a:alphaOff val="0"/>
          </a:schemeClr>
        </a:solidFill>
        <a:ln w="25400" cap="flat" cmpd="sng" algn="ctr">
          <a:solidFill>
            <a:schemeClr val="accent4">
              <a:hueOff val="-1116192"/>
              <a:satOff val="6725"/>
              <a:lumOff val="5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ts val="0"/>
            </a:spcAft>
            <a:buNone/>
          </a:pPr>
          <a:r>
            <a:rPr lang="en-US" sz="1600" kern="1200" dirty="0"/>
            <a:t>Task Force Workshops </a:t>
          </a:r>
        </a:p>
        <a:p>
          <a:pPr marL="0" lvl="0" indent="0" algn="l" defTabSz="711200">
            <a:lnSpc>
              <a:spcPct val="90000"/>
            </a:lnSpc>
            <a:spcBef>
              <a:spcPct val="0"/>
            </a:spcBef>
            <a:spcAft>
              <a:spcPts val="0"/>
            </a:spcAft>
            <a:buNone/>
          </a:pPr>
          <a:r>
            <a:rPr lang="en-US" sz="1100" kern="1200" dirty="0"/>
            <a:t>(August, September, October)</a:t>
          </a:r>
        </a:p>
      </dsp:txBody>
      <dsp:txXfrm>
        <a:off x="2876856" y="1578977"/>
        <a:ext cx="1544583" cy="825556"/>
      </dsp:txXfrm>
    </dsp:sp>
    <dsp:sp modelId="{6024C918-4B8D-44D0-97F0-E1951FB12752}">
      <dsp:nvSpPr>
        <dsp:cNvPr id="0" name=""/>
        <dsp:cNvSpPr/>
      </dsp:nvSpPr>
      <dsp:spPr>
        <a:xfrm>
          <a:off x="4483485" y="1751572"/>
          <a:ext cx="767658" cy="767658"/>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accent4">
              <a:tint val="40000"/>
              <a:alpha val="90000"/>
              <a:hueOff val="-986427"/>
              <a:satOff val="5539"/>
              <a:lumOff val="352"/>
              <a:alphaOff val="0"/>
            </a:schemeClr>
          </a:solidFill>
          <a:prstDash val="solid"/>
        </a:ln>
        <a:effectLst/>
      </dsp:spPr>
      <dsp:style>
        <a:lnRef idx="2">
          <a:scrgbClr r="0" g="0" b="0"/>
        </a:lnRef>
        <a:fillRef idx="1">
          <a:scrgbClr r="0" g="0" b="0"/>
        </a:fillRef>
        <a:effectRef idx="0">
          <a:scrgbClr r="0" g="0" b="0"/>
        </a:effectRef>
        <a:fontRef idx="minor"/>
      </dsp:style>
    </dsp:sp>
    <dsp:sp modelId="{E6D46B34-EC36-4EE7-8BA3-F377B7ADE51E}">
      <dsp:nvSpPr>
        <dsp:cNvPr id="0" name=""/>
        <dsp:cNvSpPr/>
      </dsp:nvSpPr>
      <dsp:spPr>
        <a:xfrm>
          <a:off x="5441326" y="9232"/>
          <a:ext cx="2193309" cy="1637258"/>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dsp:style>
    </dsp:sp>
    <dsp:sp modelId="{3781435A-B9EB-4B3D-AFD2-5053416B8F86}">
      <dsp:nvSpPr>
        <dsp:cNvPr id="0" name=""/>
        <dsp:cNvSpPr/>
      </dsp:nvSpPr>
      <dsp:spPr>
        <a:xfrm>
          <a:off x="5441326" y="1578977"/>
          <a:ext cx="2193309" cy="825556"/>
        </a:xfrm>
        <a:prstGeom prst="rect">
          <a:avLst/>
        </a:prstGeom>
        <a:solidFill>
          <a:schemeClr val="accent4">
            <a:hueOff val="-2232385"/>
            <a:satOff val="13449"/>
            <a:lumOff val="1078"/>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ts val="0"/>
            </a:spcAft>
            <a:buNone/>
          </a:pPr>
          <a:r>
            <a:rPr lang="en-US" sz="1600" kern="1200" dirty="0"/>
            <a:t>Focused Student Forum </a:t>
          </a:r>
        </a:p>
        <a:p>
          <a:pPr marL="0" lvl="0" indent="0" algn="l" defTabSz="711200">
            <a:lnSpc>
              <a:spcPct val="90000"/>
            </a:lnSpc>
            <a:spcBef>
              <a:spcPct val="0"/>
            </a:spcBef>
            <a:spcAft>
              <a:spcPts val="0"/>
            </a:spcAft>
            <a:buNone/>
          </a:pPr>
          <a:r>
            <a:rPr lang="en-US" sz="1100" kern="1200" dirty="0"/>
            <a:t>(September)</a:t>
          </a:r>
        </a:p>
      </dsp:txBody>
      <dsp:txXfrm>
        <a:off x="5441326" y="1578977"/>
        <a:ext cx="1544583" cy="825556"/>
      </dsp:txXfrm>
    </dsp:sp>
    <dsp:sp modelId="{95D0D2EF-9E8B-41E3-907D-0B40056D3901}">
      <dsp:nvSpPr>
        <dsp:cNvPr id="0" name=""/>
        <dsp:cNvSpPr/>
      </dsp:nvSpPr>
      <dsp:spPr>
        <a:xfrm>
          <a:off x="7047955" y="1751572"/>
          <a:ext cx="767658" cy="767658"/>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accent4">
              <a:tint val="40000"/>
              <a:alpha val="90000"/>
              <a:hueOff val="-1972855"/>
              <a:satOff val="11079"/>
              <a:lumOff val="704"/>
              <a:alphaOff val="0"/>
            </a:schemeClr>
          </a:solidFill>
          <a:prstDash val="solid"/>
        </a:ln>
        <a:effectLst/>
      </dsp:spPr>
      <dsp:style>
        <a:lnRef idx="2">
          <a:scrgbClr r="0" g="0" b="0"/>
        </a:lnRef>
        <a:fillRef idx="1">
          <a:scrgbClr r="0" g="0" b="0"/>
        </a:fillRef>
        <a:effectRef idx="0">
          <a:scrgbClr r="0" g="0" b="0"/>
        </a:effectRef>
        <a:fontRef idx="minor"/>
      </dsp:style>
    </dsp:sp>
    <dsp:sp modelId="{F024BAB1-4A70-4767-BF42-AD7BD0EDE1E1}">
      <dsp:nvSpPr>
        <dsp:cNvPr id="0" name=""/>
        <dsp:cNvSpPr/>
      </dsp:nvSpPr>
      <dsp:spPr>
        <a:xfrm>
          <a:off x="1594621" y="2899436"/>
          <a:ext cx="2193309" cy="1637258"/>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3348577"/>
              <a:satOff val="20174"/>
              <a:lumOff val="1617"/>
              <a:alphaOff val="0"/>
            </a:schemeClr>
          </a:solidFill>
          <a:prstDash val="solid"/>
        </a:ln>
        <a:effectLst/>
      </dsp:spPr>
      <dsp:style>
        <a:lnRef idx="2">
          <a:scrgbClr r="0" g="0" b="0"/>
        </a:lnRef>
        <a:fillRef idx="1">
          <a:scrgbClr r="0" g="0" b="0"/>
        </a:fillRef>
        <a:effectRef idx="0">
          <a:scrgbClr r="0" g="0" b="0"/>
        </a:effectRef>
        <a:fontRef idx="minor"/>
      </dsp:style>
    </dsp:sp>
    <dsp:sp modelId="{34BA02AD-2601-465E-B541-A21E1E48D5ED}">
      <dsp:nvSpPr>
        <dsp:cNvPr id="0" name=""/>
        <dsp:cNvSpPr/>
      </dsp:nvSpPr>
      <dsp:spPr>
        <a:xfrm>
          <a:off x="1594621" y="4536694"/>
          <a:ext cx="2193309" cy="704021"/>
        </a:xfrm>
        <a:prstGeom prst="rect">
          <a:avLst/>
        </a:prstGeom>
        <a:solidFill>
          <a:schemeClr val="accent4">
            <a:hueOff val="-3348577"/>
            <a:satOff val="20174"/>
            <a:lumOff val="1617"/>
            <a:alphaOff val="0"/>
          </a:schemeClr>
        </a:solidFill>
        <a:ln w="25400" cap="flat" cmpd="sng" algn="ctr">
          <a:solidFill>
            <a:schemeClr val="accent4">
              <a:hueOff val="-3348577"/>
              <a:satOff val="20174"/>
              <a:lumOff val="161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marL="0" lvl="0" indent="0" algn="l" defTabSz="622300">
            <a:lnSpc>
              <a:spcPct val="90000"/>
            </a:lnSpc>
            <a:spcBef>
              <a:spcPct val="0"/>
            </a:spcBef>
            <a:spcAft>
              <a:spcPts val="0"/>
            </a:spcAft>
            <a:buNone/>
          </a:pPr>
          <a:r>
            <a:rPr lang="en-US" sz="1400" kern="1200" dirty="0"/>
            <a:t>Student Listening Sessions</a:t>
          </a:r>
        </a:p>
        <a:p>
          <a:pPr marL="0" lvl="0" indent="0" algn="l" defTabSz="622300">
            <a:lnSpc>
              <a:spcPct val="90000"/>
            </a:lnSpc>
            <a:spcBef>
              <a:spcPct val="0"/>
            </a:spcBef>
            <a:spcAft>
              <a:spcPct val="35000"/>
            </a:spcAft>
            <a:buNone/>
          </a:pPr>
          <a:r>
            <a:rPr lang="en-US" sz="1100" kern="1200" dirty="0"/>
            <a:t>(October)</a:t>
          </a:r>
        </a:p>
      </dsp:txBody>
      <dsp:txXfrm>
        <a:off x="1594621" y="4536694"/>
        <a:ext cx="1544583" cy="704021"/>
      </dsp:txXfrm>
    </dsp:sp>
    <dsp:sp modelId="{104B4D62-20B2-428E-ACDA-FA685DBA80EC}">
      <dsp:nvSpPr>
        <dsp:cNvPr id="0" name=""/>
        <dsp:cNvSpPr/>
      </dsp:nvSpPr>
      <dsp:spPr>
        <a:xfrm>
          <a:off x="3201250" y="4648522"/>
          <a:ext cx="767658" cy="767658"/>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solidFill>
            <a:schemeClr val="accent4">
              <a:tint val="40000"/>
              <a:alpha val="90000"/>
              <a:hueOff val="-2959282"/>
              <a:satOff val="16618"/>
              <a:lumOff val="1056"/>
              <a:alphaOff val="0"/>
            </a:schemeClr>
          </a:solidFill>
          <a:prstDash val="solid"/>
        </a:ln>
        <a:effectLst/>
      </dsp:spPr>
      <dsp:style>
        <a:lnRef idx="2">
          <a:scrgbClr r="0" g="0" b="0"/>
        </a:lnRef>
        <a:fillRef idx="1">
          <a:scrgbClr r="0" g="0" b="0"/>
        </a:fillRef>
        <a:effectRef idx="0">
          <a:scrgbClr r="0" g="0" b="0"/>
        </a:effectRef>
        <a:fontRef idx="minor"/>
      </dsp:style>
    </dsp:sp>
    <dsp:sp modelId="{0C127508-6524-434D-9C0C-8BAF56B2F7BF}">
      <dsp:nvSpPr>
        <dsp:cNvPr id="0" name=""/>
        <dsp:cNvSpPr/>
      </dsp:nvSpPr>
      <dsp:spPr>
        <a:xfrm>
          <a:off x="4159091" y="2899436"/>
          <a:ext cx="2193309" cy="1637258"/>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sp>
    <dsp:sp modelId="{78388E6A-B219-4EBB-9EEA-9F0589BFE517}">
      <dsp:nvSpPr>
        <dsp:cNvPr id="0" name=""/>
        <dsp:cNvSpPr/>
      </dsp:nvSpPr>
      <dsp:spPr>
        <a:xfrm>
          <a:off x="4159091" y="4536694"/>
          <a:ext cx="2193309" cy="704021"/>
        </a:xfrm>
        <a:prstGeom prst="rect">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ts val="0"/>
            </a:spcAft>
            <a:buNone/>
          </a:pPr>
          <a:r>
            <a:rPr lang="en-US" sz="1600" kern="1200" dirty="0"/>
            <a:t>Joint Planning Summit</a:t>
          </a:r>
        </a:p>
        <a:p>
          <a:pPr marL="0" lvl="0" indent="0" algn="l" defTabSz="711200">
            <a:lnSpc>
              <a:spcPct val="90000"/>
            </a:lnSpc>
            <a:spcBef>
              <a:spcPct val="0"/>
            </a:spcBef>
            <a:spcAft>
              <a:spcPts val="0"/>
            </a:spcAft>
            <a:buNone/>
          </a:pPr>
          <a:r>
            <a:rPr lang="en-US" sz="1100" kern="1200" dirty="0"/>
            <a:t>(October)</a:t>
          </a:r>
        </a:p>
      </dsp:txBody>
      <dsp:txXfrm>
        <a:off x="4159091" y="4536694"/>
        <a:ext cx="1544583" cy="704021"/>
      </dsp:txXfrm>
    </dsp:sp>
    <dsp:sp modelId="{9E718808-48A2-47E8-A342-9317BFB1234B}">
      <dsp:nvSpPr>
        <dsp:cNvPr id="0" name=""/>
        <dsp:cNvSpPr/>
      </dsp:nvSpPr>
      <dsp:spPr>
        <a:xfrm>
          <a:off x="5765720" y="4648522"/>
          <a:ext cx="767658" cy="767658"/>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97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734" y="0"/>
            <a:ext cx="3037840" cy="466973"/>
          </a:xfrm>
          <a:prstGeom prst="rect">
            <a:avLst/>
          </a:prstGeom>
        </p:spPr>
        <p:txBody>
          <a:bodyPr vert="horz" lIns="91440" tIns="45720" rIns="91440" bIns="45720" rtlCol="0"/>
          <a:lstStyle>
            <a:lvl1pPr algn="r">
              <a:defRPr sz="1200"/>
            </a:lvl1pPr>
          </a:lstStyle>
          <a:p>
            <a:fld id="{453C9CAA-3FA3-4BA2-BFF8-13D340EC6CD9}" type="datetimeFigureOut">
              <a:rPr lang="en-US" smtClean="0"/>
              <a:t>10/18/2024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73894"/>
            <a:ext cx="5608320" cy="366045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430"/>
            <a:ext cx="3037840" cy="46697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734" y="8829430"/>
            <a:ext cx="3037840" cy="466971"/>
          </a:xfrm>
          <a:prstGeom prst="rect">
            <a:avLst/>
          </a:prstGeom>
        </p:spPr>
        <p:txBody>
          <a:bodyPr vert="horz" lIns="91440" tIns="45720" rIns="91440" bIns="45720" rtlCol="0" anchor="b"/>
          <a:lstStyle>
            <a:lvl1pPr algn="r">
              <a:defRPr sz="1200"/>
            </a:lvl1pPr>
          </a:lstStyle>
          <a:p>
            <a:fld id="{2AC0A832-3BE5-4339-90E9-64E53CF3637F}" type="slidenum">
              <a:rPr lang="en-US" smtClean="0"/>
              <a:t>‹#›</a:t>
            </a:fld>
            <a:endParaRPr lang="en-US"/>
          </a:p>
        </p:txBody>
      </p:sp>
    </p:spTree>
    <p:extLst>
      <p:ext uri="{BB962C8B-B14F-4D97-AF65-F5344CB8AC3E}">
        <p14:creationId xmlns:p14="http://schemas.microsoft.com/office/powerpoint/2010/main" val="558668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Lianne</a:t>
            </a:r>
          </a:p>
        </p:txBody>
      </p:sp>
      <p:sp>
        <p:nvSpPr>
          <p:cNvPr id="4" name="Slide Number Placeholder 3"/>
          <p:cNvSpPr>
            <a:spLocks noGrp="1"/>
          </p:cNvSpPr>
          <p:nvPr>
            <p:ph type="sldNum" sz="quarter" idx="5"/>
          </p:nvPr>
        </p:nvSpPr>
        <p:spPr/>
        <p:txBody>
          <a:bodyPr/>
          <a:lstStyle/>
          <a:p>
            <a:fld id="{2AC0A832-3BE5-4339-90E9-64E53CF3637F}" type="slidenum">
              <a:rPr lang="en-US" smtClean="0"/>
              <a:t>1</a:t>
            </a:fld>
            <a:endParaRPr lang="en-US"/>
          </a:p>
        </p:txBody>
      </p:sp>
    </p:spTree>
    <p:extLst>
      <p:ext uri="{BB962C8B-B14F-4D97-AF65-F5344CB8AC3E}">
        <p14:creationId xmlns:p14="http://schemas.microsoft.com/office/powerpoint/2010/main" val="2291870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Lianne</a:t>
            </a:r>
          </a:p>
        </p:txBody>
      </p:sp>
      <p:sp>
        <p:nvSpPr>
          <p:cNvPr id="4" name="Slide Number Placeholder 3"/>
          <p:cNvSpPr>
            <a:spLocks noGrp="1"/>
          </p:cNvSpPr>
          <p:nvPr>
            <p:ph type="sldNum" sz="quarter" idx="5"/>
          </p:nvPr>
        </p:nvSpPr>
        <p:spPr/>
        <p:txBody>
          <a:bodyPr/>
          <a:lstStyle/>
          <a:p>
            <a:fld id="{2AC0A832-3BE5-4339-90E9-64E53CF3637F}" type="slidenum">
              <a:rPr lang="en-US" smtClean="0"/>
              <a:t>10</a:t>
            </a:fld>
            <a:endParaRPr lang="en-US"/>
          </a:p>
        </p:txBody>
      </p:sp>
    </p:spTree>
    <p:extLst>
      <p:ext uri="{BB962C8B-B14F-4D97-AF65-F5344CB8AC3E}">
        <p14:creationId xmlns:p14="http://schemas.microsoft.com/office/powerpoint/2010/main" val="1514990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Diane</a:t>
            </a:r>
          </a:p>
        </p:txBody>
      </p:sp>
      <p:sp>
        <p:nvSpPr>
          <p:cNvPr id="4" name="Slide Number Placeholder 3"/>
          <p:cNvSpPr>
            <a:spLocks noGrp="1"/>
          </p:cNvSpPr>
          <p:nvPr>
            <p:ph type="sldNum" sz="quarter" idx="5"/>
          </p:nvPr>
        </p:nvSpPr>
        <p:spPr/>
        <p:txBody>
          <a:bodyPr/>
          <a:lstStyle/>
          <a:p>
            <a:fld id="{2AC0A832-3BE5-4339-90E9-64E53CF3637F}" type="slidenum">
              <a:rPr lang="en-US" smtClean="0"/>
              <a:t>11</a:t>
            </a:fld>
            <a:endParaRPr lang="en-US"/>
          </a:p>
        </p:txBody>
      </p:sp>
    </p:spTree>
    <p:extLst>
      <p:ext uri="{BB962C8B-B14F-4D97-AF65-F5344CB8AC3E}">
        <p14:creationId xmlns:p14="http://schemas.microsoft.com/office/powerpoint/2010/main" val="2866076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Diane</a:t>
            </a:r>
          </a:p>
        </p:txBody>
      </p:sp>
      <p:sp>
        <p:nvSpPr>
          <p:cNvPr id="4" name="Slide Number Placeholder 3"/>
          <p:cNvSpPr>
            <a:spLocks noGrp="1"/>
          </p:cNvSpPr>
          <p:nvPr>
            <p:ph type="sldNum" sz="quarter" idx="5"/>
          </p:nvPr>
        </p:nvSpPr>
        <p:spPr/>
        <p:txBody>
          <a:bodyPr/>
          <a:lstStyle/>
          <a:p>
            <a:fld id="{2AC0A832-3BE5-4339-90E9-64E53CF3637F}" type="slidenum">
              <a:rPr lang="en-US" smtClean="0"/>
              <a:t>12</a:t>
            </a:fld>
            <a:endParaRPr lang="en-US"/>
          </a:p>
        </p:txBody>
      </p:sp>
    </p:spTree>
    <p:extLst>
      <p:ext uri="{BB962C8B-B14F-4D97-AF65-F5344CB8AC3E}">
        <p14:creationId xmlns:p14="http://schemas.microsoft.com/office/powerpoint/2010/main" val="1421284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Diane</a:t>
            </a:r>
          </a:p>
        </p:txBody>
      </p:sp>
      <p:sp>
        <p:nvSpPr>
          <p:cNvPr id="4" name="Slide Number Placeholder 3"/>
          <p:cNvSpPr>
            <a:spLocks noGrp="1"/>
          </p:cNvSpPr>
          <p:nvPr>
            <p:ph type="sldNum" sz="quarter" idx="5"/>
          </p:nvPr>
        </p:nvSpPr>
        <p:spPr/>
        <p:txBody>
          <a:bodyPr/>
          <a:lstStyle/>
          <a:p>
            <a:fld id="{2AC0A832-3BE5-4339-90E9-64E53CF3637F}" type="slidenum">
              <a:rPr lang="en-US" smtClean="0"/>
              <a:t>13</a:t>
            </a:fld>
            <a:endParaRPr lang="en-US"/>
          </a:p>
        </p:txBody>
      </p:sp>
    </p:spTree>
    <p:extLst>
      <p:ext uri="{BB962C8B-B14F-4D97-AF65-F5344CB8AC3E}">
        <p14:creationId xmlns:p14="http://schemas.microsoft.com/office/powerpoint/2010/main" val="1448285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Diane</a:t>
            </a:r>
          </a:p>
        </p:txBody>
      </p:sp>
      <p:sp>
        <p:nvSpPr>
          <p:cNvPr id="4" name="Slide Number Placeholder 3"/>
          <p:cNvSpPr>
            <a:spLocks noGrp="1"/>
          </p:cNvSpPr>
          <p:nvPr>
            <p:ph type="sldNum" sz="quarter" idx="5"/>
          </p:nvPr>
        </p:nvSpPr>
        <p:spPr/>
        <p:txBody>
          <a:bodyPr/>
          <a:lstStyle/>
          <a:p>
            <a:fld id="{2AC0A832-3BE5-4339-90E9-64E53CF3637F}" type="slidenum">
              <a:rPr lang="en-US" smtClean="0"/>
              <a:t>14</a:t>
            </a:fld>
            <a:endParaRPr lang="en-US"/>
          </a:p>
        </p:txBody>
      </p:sp>
    </p:spTree>
    <p:extLst>
      <p:ext uri="{BB962C8B-B14F-4D97-AF65-F5344CB8AC3E}">
        <p14:creationId xmlns:p14="http://schemas.microsoft.com/office/powerpoint/2010/main" val="3062104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Diane</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5A3BF2D-2263-4D3F-9856-F5051BD329B6}"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15</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6139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705848FC-C883-4CFA-A672-CAD921B552EA}"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16</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99631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a:t>
            </a:r>
          </a:p>
        </p:txBody>
      </p:sp>
      <p:sp>
        <p:nvSpPr>
          <p:cNvPr id="4" name="Slide Number Placeholder 3"/>
          <p:cNvSpPr>
            <a:spLocks noGrp="1"/>
          </p:cNvSpPr>
          <p:nvPr>
            <p:ph type="sldNum" sz="quarter" idx="5"/>
          </p:nvPr>
        </p:nvSpPr>
        <p:spPr/>
        <p:txBody>
          <a:bodyPr/>
          <a:lstStyle/>
          <a:p>
            <a:fld id="{2AC0A832-3BE5-4339-90E9-64E53CF3637F}" type="slidenum">
              <a:rPr lang="en-US" smtClean="0"/>
              <a:t>18</a:t>
            </a:fld>
            <a:endParaRPr lang="en-US"/>
          </a:p>
        </p:txBody>
      </p:sp>
    </p:spTree>
    <p:extLst>
      <p:ext uri="{BB962C8B-B14F-4D97-AF65-F5344CB8AC3E}">
        <p14:creationId xmlns:p14="http://schemas.microsoft.com/office/powerpoint/2010/main" val="1882966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a:t>
            </a:r>
          </a:p>
        </p:txBody>
      </p:sp>
      <p:sp>
        <p:nvSpPr>
          <p:cNvPr id="4" name="Slide Number Placeholder 3"/>
          <p:cNvSpPr>
            <a:spLocks noGrp="1"/>
          </p:cNvSpPr>
          <p:nvPr>
            <p:ph type="sldNum" sz="quarter" idx="5"/>
          </p:nvPr>
        </p:nvSpPr>
        <p:spPr/>
        <p:txBody>
          <a:bodyPr/>
          <a:lstStyle/>
          <a:p>
            <a:fld id="{2AC0A832-3BE5-4339-90E9-64E53CF3637F}" type="slidenum">
              <a:rPr lang="en-US" smtClean="0"/>
              <a:t>19</a:t>
            </a:fld>
            <a:endParaRPr lang="en-US"/>
          </a:p>
        </p:txBody>
      </p:sp>
    </p:spTree>
    <p:extLst>
      <p:ext uri="{BB962C8B-B14F-4D97-AF65-F5344CB8AC3E}">
        <p14:creationId xmlns:p14="http://schemas.microsoft.com/office/powerpoint/2010/main" val="3501033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a:t>
            </a:r>
          </a:p>
        </p:txBody>
      </p:sp>
      <p:sp>
        <p:nvSpPr>
          <p:cNvPr id="4" name="Slide Number Placeholder 3"/>
          <p:cNvSpPr>
            <a:spLocks noGrp="1"/>
          </p:cNvSpPr>
          <p:nvPr>
            <p:ph type="sldNum" sz="quarter" idx="5"/>
          </p:nvPr>
        </p:nvSpPr>
        <p:spPr/>
        <p:txBody>
          <a:bodyPr/>
          <a:lstStyle/>
          <a:p>
            <a:fld id="{2AC0A832-3BE5-4339-90E9-64E53CF3637F}" type="slidenum">
              <a:rPr lang="en-US" smtClean="0"/>
              <a:t>20</a:t>
            </a:fld>
            <a:endParaRPr lang="en-US"/>
          </a:p>
        </p:txBody>
      </p:sp>
    </p:spTree>
    <p:extLst>
      <p:ext uri="{BB962C8B-B14F-4D97-AF65-F5344CB8AC3E}">
        <p14:creationId xmlns:p14="http://schemas.microsoft.com/office/powerpoint/2010/main" val="633482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Lianne</a:t>
            </a:r>
          </a:p>
        </p:txBody>
      </p:sp>
      <p:sp>
        <p:nvSpPr>
          <p:cNvPr id="4" name="Slide Number Placeholder 3"/>
          <p:cNvSpPr>
            <a:spLocks noGrp="1"/>
          </p:cNvSpPr>
          <p:nvPr>
            <p:ph type="sldNum" sz="quarter" idx="5"/>
          </p:nvPr>
        </p:nvSpPr>
        <p:spPr/>
        <p:txBody>
          <a:bodyPr/>
          <a:lstStyle/>
          <a:p>
            <a:fld id="{2AC0A832-3BE5-4339-90E9-64E53CF3637F}" type="slidenum">
              <a:rPr lang="en-US" smtClean="0"/>
              <a:t>2</a:t>
            </a:fld>
            <a:endParaRPr lang="en-US"/>
          </a:p>
        </p:txBody>
      </p:sp>
    </p:spTree>
    <p:extLst>
      <p:ext uri="{BB962C8B-B14F-4D97-AF65-F5344CB8AC3E}">
        <p14:creationId xmlns:p14="http://schemas.microsoft.com/office/powerpoint/2010/main" val="3766590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Lianne</a:t>
            </a:r>
          </a:p>
        </p:txBody>
      </p:sp>
      <p:sp>
        <p:nvSpPr>
          <p:cNvPr id="4" name="Slide Number Placeholder 3"/>
          <p:cNvSpPr>
            <a:spLocks noGrp="1"/>
          </p:cNvSpPr>
          <p:nvPr>
            <p:ph type="sldNum" sz="quarter" idx="5"/>
          </p:nvPr>
        </p:nvSpPr>
        <p:spPr/>
        <p:txBody>
          <a:bodyPr/>
          <a:lstStyle/>
          <a:p>
            <a:fld id="{2AC0A832-3BE5-4339-90E9-64E53CF3637F}" type="slidenum">
              <a:rPr lang="en-US" smtClean="0"/>
              <a:t>21</a:t>
            </a:fld>
            <a:endParaRPr lang="en-US"/>
          </a:p>
        </p:txBody>
      </p:sp>
    </p:spTree>
    <p:extLst>
      <p:ext uri="{BB962C8B-B14F-4D97-AF65-F5344CB8AC3E}">
        <p14:creationId xmlns:p14="http://schemas.microsoft.com/office/powerpoint/2010/main" val="1568988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Lianne</a:t>
            </a:r>
          </a:p>
        </p:txBody>
      </p:sp>
      <p:sp>
        <p:nvSpPr>
          <p:cNvPr id="4" name="Slide Number Placeholder 3"/>
          <p:cNvSpPr>
            <a:spLocks noGrp="1"/>
          </p:cNvSpPr>
          <p:nvPr>
            <p:ph type="sldNum" sz="quarter" idx="5"/>
          </p:nvPr>
        </p:nvSpPr>
        <p:spPr/>
        <p:txBody>
          <a:bodyPr/>
          <a:lstStyle/>
          <a:p>
            <a:fld id="{2AC0A832-3BE5-4339-90E9-64E53CF3637F}" type="slidenum">
              <a:rPr lang="en-US" smtClean="0"/>
              <a:t>22</a:t>
            </a:fld>
            <a:endParaRPr lang="en-US"/>
          </a:p>
        </p:txBody>
      </p:sp>
    </p:spTree>
    <p:extLst>
      <p:ext uri="{BB962C8B-B14F-4D97-AF65-F5344CB8AC3E}">
        <p14:creationId xmlns:p14="http://schemas.microsoft.com/office/powerpoint/2010/main" val="4027726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Diane</a:t>
            </a:r>
          </a:p>
        </p:txBody>
      </p:sp>
      <p:sp>
        <p:nvSpPr>
          <p:cNvPr id="4" name="Slide Number Placeholder 3"/>
          <p:cNvSpPr>
            <a:spLocks noGrp="1"/>
          </p:cNvSpPr>
          <p:nvPr>
            <p:ph type="sldNum" sz="quarter" idx="5"/>
          </p:nvPr>
        </p:nvSpPr>
        <p:spPr/>
        <p:txBody>
          <a:bodyPr/>
          <a:lstStyle/>
          <a:p>
            <a:fld id="{2AC0A832-3BE5-4339-90E9-64E53CF3637F}" type="slidenum">
              <a:rPr lang="en-US" smtClean="0"/>
              <a:t>23</a:t>
            </a:fld>
            <a:endParaRPr lang="en-US"/>
          </a:p>
        </p:txBody>
      </p:sp>
    </p:spTree>
    <p:extLst>
      <p:ext uri="{BB962C8B-B14F-4D97-AF65-F5344CB8AC3E}">
        <p14:creationId xmlns:p14="http://schemas.microsoft.com/office/powerpoint/2010/main" val="498995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Diane</a:t>
            </a:r>
          </a:p>
        </p:txBody>
      </p:sp>
      <p:sp>
        <p:nvSpPr>
          <p:cNvPr id="4" name="Slide Number Placeholder 3"/>
          <p:cNvSpPr>
            <a:spLocks noGrp="1"/>
          </p:cNvSpPr>
          <p:nvPr>
            <p:ph type="sldNum" sz="quarter" idx="5"/>
          </p:nvPr>
        </p:nvSpPr>
        <p:spPr/>
        <p:txBody>
          <a:bodyPr/>
          <a:lstStyle/>
          <a:p>
            <a:fld id="{2AC0A832-3BE5-4339-90E9-64E53CF3637F}" type="slidenum">
              <a:rPr lang="en-US" smtClean="0"/>
              <a:t>24</a:t>
            </a:fld>
            <a:endParaRPr lang="en-US"/>
          </a:p>
        </p:txBody>
      </p:sp>
    </p:spTree>
    <p:extLst>
      <p:ext uri="{BB962C8B-B14F-4D97-AF65-F5344CB8AC3E}">
        <p14:creationId xmlns:p14="http://schemas.microsoft.com/office/powerpoint/2010/main" val="1385528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a:t>
            </a:r>
          </a:p>
        </p:txBody>
      </p:sp>
      <p:sp>
        <p:nvSpPr>
          <p:cNvPr id="4" name="Slide Number Placeholder 3"/>
          <p:cNvSpPr>
            <a:spLocks noGrp="1"/>
          </p:cNvSpPr>
          <p:nvPr>
            <p:ph type="sldNum" sz="quarter" idx="5"/>
          </p:nvPr>
        </p:nvSpPr>
        <p:spPr/>
        <p:txBody>
          <a:bodyPr/>
          <a:lstStyle/>
          <a:p>
            <a:fld id="{2AC0A832-3BE5-4339-90E9-64E53CF3637F}" type="slidenum">
              <a:rPr lang="en-US" smtClean="0"/>
              <a:t>25</a:t>
            </a:fld>
            <a:endParaRPr lang="en-US"/>
          </a:p>
        </p:txBody>
      </p:sp>
    </p:spTree>
    <p:extLst>
      <p:ext uri="{BB962C8B-B14F-4D97-AF65-F5344CB8AC3E}">
        <p14:creationId xmlns:p14="http://schemas.microsoft.com/office/powerpoint/2010/main" val="2792997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a:t>
            </a:r>
          </a:p>
        </p:txBody>
      </p:sp>
      <p:sp>
        <p:nvSpPr>
          <p:cNvPr id="4" name="Slide Number Placeholder 3"/>
          <p:cNvSpPr>
            <a:spLocks noGrp="1"/>
          </p:cNvSpPr>
          <p:nvPr>
            <p:ph type="sldNum" sz="quarter" idx="5"/>
          </p:nvPr>
        </p:nvSpPr>
        <p:spPr/>
        <p:txBody>
          <a:bodyPr/>
          <a:lstStyle/>
          <a:p>
            <a:fld id="{2AC0A832-3BE5-4339-90E9-64E53CF3637F}" type="slidenum">
              <a:rPr lang="en-US" smtClean="0"/>
              <a:t>26</a:t>
            </a:fld>
            <a:endParaRPr lang="en-US"/>
          </a:p>
        </p:txBody>
      </p:sp>
    </p:spTree>
    <p:extLst>
      <p:ext uri="{BB962C8B-B14F-4D97-AF65-F5344CB8AC3E}">
        <p14:creationId xmlns:p14="http://schemas.microsoft.com/office/powerpoint/2010/main" val="4118122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a:t>
            </a:r>
          </a:p>
        </p:txBody>
      </p:sp>
      <p:sp>
        <p:nvSpPr>
          <p:cNvPr id="4" name="Slide Number Placeholder 3"/>
          <p:cNvSpPr>
            <a:spLocks noGrp="1"/>
          </p:cNvSpPr>
          <p:nvPr>
            <p:ph type="sldNum" sz="quarter" idx="5"/>
          </p:nvPr>
        </p:nvSpPr>
        <p:spPr/>
        <p:txBody>
          <a:bodyPr/>
          <a:lstStyle/>
          <a:p>
            <a:fld id="{2AC0A832-3BE5-4339-90E9-64E53CF3637F}" type="slidenum">
              <a:rPr lang="en-US" smtClean="0"/>
              <a:t>27</a:t>
            </a:fld>
            <a:endParaRPr lang="en-US"/>
          </a:p>
        </p:txBody>
      </p:sp>
    </p:spTree>
    <p:extLst>
      <p:ext uri="{BB962C8B-B14F-4D97-AF65-F5344CB8AC3E}">
        <p14:creationId xmlns:p14="http://schemas.microsoft.com/office/powerpoint/2010/main" val="3722246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Lianne</a:t>
            </a:r>
          </a:p>
        </p:txBody>
      </p:sp>
      <p:sp>
        <p:nvSpPr>
          <p:cNvPr id="4" name="Slide Number Placeholder 3"/>
          <p:cNvSpPr>
            <a:spLocks noGrp="1"/>
          </p:cNvSpPr>
          <p:nvPr>
            <p:ph type="sldNum" sz="quarter" idx="5"/>
          </p:nvPr>
        </p:nvSpPr>
        <p:spPr/>
        <p:txBody>
          <a:bodyPr/>
          <a:lstStyle/>
          <a:p>
            <a:fld id="{2AC0A832-3BE5-4339-90E9-64E53CF3637F}" type="slidenum">
              <a:rPr lang="en-US" smtClean="0"/>
              <a:t>28</a:t>
            </a:fld>
            <a:endParaRPr lang="en-US"/>
          </a:p>
        </p:txBody>
      </p:sp>
    </p:spTree>
    <p:extLst>
      <p:ext uri="{BB962C8B-B14F-4D97-AF65-F5344CB8AC3E}">
        <p14:creationId xmlns:p14="http://schemas.microsoft.com/office/powerpoint/2010/main" val="2287797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Lianne</a:t>
            </a:r>
          </a:p>
        </p:txBody>
      </p:sp>
      <p:sp>
        <p:nvSpPr>
          <p:cNvPr id="4" name="Slide Number Placeholder 3"/>
          <p:cNvSpPr>
            <a:spLocks noGrp="1"/>
          </p:cNvSpPr>
          <p:nvPr>
            <p:ph type="sldNum" sz="quarter" idx="5"/>
          </p:nvPr>
        </p:nvSpPr>
        <p:spPr/>
        <p:txBody>
          <a:bodyPr/>
          <a:lstStyle/>
          <a:p>
            <a:fld id="{2AC0A832-3BE5-4339-90E9-64E53CF3637F}" type="slidenum">
              <a:rPr lang="en-US" smtClean="0"/>
              <a:t>3</a:t>
            </a:fld>
            <a:endParaRPr lang="en-US"/>
          </a:p>
        </p:txBody>
      </p:sp>
    </p:spTree>
    <p:extLst>
      <p:ext uri="{BB962C8B-B14F-4D97-AF65-F5344CB8AC3E}">
        <p14:creationId xmlns:p14="http://schemas.microsoft.com/office/powerpoint/2010/main" val="3940579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Lianne – </a:t>
            </a:r>
          </a:p>
          <a:p>
            <a:r>
              <a:rPr lang="en-US" dirty="0"/>
              <a:t>The foundation of integrated planning is the Mt. SAC Mission, Vision, and Values</a:t>
            </a:r>
          </a:p>
          <a:p>
            <a:r>
              <a:rPr lang="en-US" dirty="0"/>
              <a:t>As leaders of the EFCP process we recognize that it is important to focus on our mission of serving students each time we begin our work.</a:t>
            </a:r>
          </a:p>
          <a:p>
            <a:r>
              <a:rPr lang="en-US" dirty="0"/>
              <a:t>Today, I invite us to read out loud together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17DCE-8BF7-4DC7-BE93-164058B3D2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969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Lianne</a:t>
            </a:r>
          </a:p>
        </p:txBody>
      </p:sp>
      <p:sp>
        <p:nvSpPr>
          <p:cNvPr id="4" name="Slide Number Placeholder 3"/>
          <p:cNvSpPr>
            <a:spLocks noGrp="1"/>
          </p:cNvSpPr>
          <p:nvPr>
            <p:ph type="sldNum" sz="quarter" idx="5"/>
          </p:nvPr>
        </p:nvSpPr>
        <p:spPr/>
        <p:txBody>
          <a:bodyPr/>
          <a:lstStyle/>
          <a:p>
            <a:fld id="{2AC0A832-3BE5-4339-90E9-64E53CF3637F}" type="slidenum">
              <a:rPr lang="en-US" smtClean="0"/>
              <a:t>5</a:t>
            </a:fld>
            <a:endParaRPr lang="en-US"/>
          </a:p>
        </p:txBody>
      </p:sp>
    </p:spTree>
    <p:extLst>
      <p:ext uri="{BB962C8B-B14F-4D97-AF65-F5344CB8AC3E}">
        <p14:creationId xmlns:p14="http://schemas.microsoft.com/office/powerpoint/2010/main" val="3386579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Lianne</a:t>
            </a:r>
          </a:p>
        </p:txBody>
      </p:sp>
      <p:sp>
        <p:nvSpPr>
          <p:cNvPr id="4" name="Slide Number Placeholder 3"/>
          <p:cNvSpPr>
            <a:spLocks noGrp="1"/>
          </p:cNvSpPr>
          <p:nvPr>
            <p:ph type="sldNum" sz="quarter" idx="5"/>
          </p:nvPr>
        </p:nvSpPr>
        <p:spPr/>
        <p:txBody>
          <a:bodyPr/>
          <a:lstStyle/>
          <a:p>
            <a:fld id="{2AC0A832-3BE5-4339-90E9-64E53CF3637F}" type="slidenum">
              <a:rPr lang="en-US" smtClean="0"/>
              <a:t>6</a:t>
            </a:fld>
            <a:endParaRPr lang="en-US"/>
          </a:p>
        </p:txBody>
      </p:sp>
    </p:spTree>
    <p:extLst>
      <p:ext uri="{BB962C8B-B14F-4D97-AF65-F5344CB8AC3E}">
        <p14:creationId xmlns:p14="http://schemas.microsoft.com/office/powerpoint/2010/main" val="1564185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Lianne</a:t>
            </a:r>
          </a:p>
        </p:txBody>
      </p:sp>
      <p:sp>
        <p:nvSpPr>
          <p:cNvPr id="4" name="Slide Number Placeholder 3"/>
          <p:cNvSpPr>
            <a:spLocks noGrp="1"/>
          </p:cNvSpPr>
          <p:nvPr>
            <p:ph type="sldNum" sz="quarter" idx="5"/>
          </p:nvPr>
        </p:nvSpPr>
        <p:spPr/>
        <p:txBody>
          <a:bodyPr/>
          <a:lstStyle/>
          <a:p>
            <a:fld id="{2AC0A832-3BE5-4339-90E9-64E53CF3637F}" type="slidenum">
              <a:rPr lang="en-US" smtClean="0"/>
              <a:t>7</a:t>
            </a:fld>
            <a:endParaRPr lang="en-US"/>
          </a:p>
        </p:txBody>
      </p:sp>
    </p:spTree>
    <p:extLst>
      <p:ext uri="{BB962C8B-B14F-4D97-AF65-F5344CB8AC3E}">
        <p14:creationId xmlns:p14="http://schemas.microsoft.com/office/powerpoint/2010/main" val="177361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Lianne</a:t>
            </a:r>
          </a:p>
        </p:txBody>
      </p:sp>
      <p:sp>
        <p:nvSpPr>
          <p:cNvPr id="4" name="Slide Number Placeholder 3"/>
          <p:cNvSpPr>
            <a:spLocks noGrp="1"/>
          </p:cNvSpPr>
          <p:nvPr>
            <p:ph type="sldNum" sz="quarter" idx="5"/>
          </p:nvPr>
        </p:nvSpPr>
        <p:spPr/>
        <p:txBody>
          <a:bodyPr/>
          <a:lstStyle/>
          <a:p>
            <a:fld id="{2AC0A832-3BE5-4339-90E9-64E53CF3637F}" type="slidenum">
              <a:rPr lang="en-US" smtClean="0"/>
              <a:t>8</a:t>
            </a:fld>
            <a:endParaRPr lang="en-US"/>
          </a:p>
        </p:txBody>
      </p:sp>
    </p:spTree>
    <p:extLst>
      <p:ext uri="{BB962C8B-B14F-4D97-AF65-F5344CB8AC3E}">
        <p14:creationId xmlns:p14="http://schemas.microsoft.com/office/powerpoint/2010/main" val="1702041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Lianne</a:t>
            </a:r>
          </a:p>
        </p:txBody>
      </p:sp>
      <p:sp>
        <p:nvSpPr>
          <p:cNvPr id="4" name="Slide Number Placeholder 3"/>
          <p:cNvSpPr>
            <a:spLocks noGrp="1"/>
          </p:cNvSpPr>
          <p:nvPr>
            <p:ph type="sldNum" sz="quarter" idx="5"/>
          </p:nvPr>
        </p:nvSpPr>
        <p:spPr/>
        <p:txBody>
          <a:bodyPr/>
          <a:lstStyle/>
          <a:p>
            <a:fld id="{2AC0A832-3BE5-4339-90E9-64E53CF3637F}" type="slidenum">
              <a:rPr lang="en-US" smtClean="0"/>
              <a:t>9</a:t>
            </a:fld>
            <a:endParaRPr lang="en-US"/>
          </a:p>
        </p:txBody>
      </p:sp>
    </p:spTree>
    <p:extLst>
      <p:ext uri="{BB962C8B-B14F-4D97-AF65-F5344CB8AC3E}">
        <p14:creationId xmlns:p14="http://schemas.microsoft.com/office/powerpoint/2010/main" val="175226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6600" b="1" i="0">
                <a:solidFill>
                  <a:schemeClr val="bg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74902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7EC88-9CDE-53B6-920F-8FC01E6851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6B2D5C-F205-1EBD-E72F-58BB41C921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19B7B9-B5BF-FF12-A069-3C5730DD4D62}"/>
              </a:ext>
            </a:extLst>
          </p:cNvPr>
          <p:cNvSpPr>
            <a:spLocks noGrp="1"/>
          </p:cNvSpPr>
          <p:nvPr>
            <p:ph type="dt" sz="half" idx="10"/>
          </p:nvPr>
        </p:nvSpPr>
        <p:spPr/>
        <p:txBody>
          <a:bodyPr/>
          <a:lstStyle/>
          <a:p>
            <a:fld id="{65431576-E169-4A0E-B6B0-D823B3998DC3}" type="datetimeFigureOut">
              <a:rPr lang="en-US" smtClean="0"/>
              <a:t>10/18/2024</a:t>
            </a:fld>
            <a:endParaRPr lang="en-US"/>
          </a:p>
        </p:txBody>
      </p:sp>
      <p:sp>
        <p:nvSpPr>
          <p:cNvPr id="5" name="Footer Placeholder 4">
            <a:extLst>
              <a:ext uri="{FF2B5EF4-FFF2-40B4-BE49-F238E27FC236}">
                <a16:creationId xmlns:a16="http://schemas.microsoft.com/office/drawing/2014/main" id="{C26053F9-8022-4130-B572-1DC9C0A2F9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88A111-75E0-3084-60E5-E765A407E2D0}"/>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548644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F2BD4-FD75-E432-FF9F-8749FB7745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A989A-385D-3632-F4B4-E5CF265555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C65BA3-9A31-E469-5880-47F32BDF7AE4}"/>
              </a:ext>
            </a:extLst>
          </p:cNvPr>
          <p:cNvSpPr>
            <a:spLocks noGrp="1"/>
          </p:cNvSpPr>
          <p:nvPr>
            <p:ph type="dt" sz="half" idx="10"/>
          </p:nvPr>
        </p:nvSpPr>
        <p:spPr/>
        <p:txBody>
          <a:bodyPr/>
          <a:lstStyle/>
          <a:p>
            <a:fld id="{65431576-E169-4A0E-B6B0-D823B3998DC3}" type="datetimeFigureOut">
              <a:rPr lang="en-US" smtClean="0"/>
              <a:t>10/18/2024</a:t>
            </a:fld>
            <a:endParaRPr lang="en-US"/>
          </a:p>
        </p:txBody>
      </p:sp>
      <p:sp>
        <p:nvSpPr>
          <p:cNvPr id="5" name="Footer Placeholder 4">
            <a:extLst>
              <a:ext uri="{FF2B5EF4-FFF2-40B4-BE49-F238E27FC236}">
                <a16:creationId xmlns:a16="http://schemas.microsoft.com/office/drawing/2014/main" id="{C851AA57-F378-8168-5BF5-E969110D9E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D5DEA6-FDFF-6853-9A6F-58DB28D58242}"/>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1092718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CC613-3E1D-0FB2-8CA1-5B322D0689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AC67F2-756C-7895-364F-ECA0E02D734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5A9045-3F2C-6F3E-3E4F-4304DD127ECF}"/>
              </a:ext>
            </a:extLst>
          </p:cNvPr>
          <p:cNvSpPr>
            <a:spLocks noGrp="1"/>
          </p:cNvSpPr>
          <p:nvPr>
            <p:ph type="dt" sz="half" idx="10"/>
          </p:nvPr>
        </p:nvSpPr>
        <p:spPr/>
        <p:txBody>
          <a:bodyPr/>
          <a:lstStyle/>
          <a:p>
            <a:fld id="{65431576-E169-4A0E-B6B0-D823B3998DC3}" type="datetimeFigureOut">
              <a:rPr lang="en-US" smtClean="0"/>
              <a:t>10/18/2024</a:t>
            </a:fld>
            <a:endParaRPr lang="en-US"/>
          </a:p>
        </p:txBody>
      </p:sp>
      <p:sp>
        <p:nvSpPr>
          <p:cNvPr id="5" name="Footer Placeholder 4">
            <a:extLst>
              <a:ext uri="{FF2B5EF4-FFF2-40B4-BE49-F238E27FC236}">
                <a16:creationId xmlns:a16="http://schemas.microsoft.com/office/drawing/2014/main" id="{35C8B22D-B8AD-3530-6141-D59EF65EBB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BFA7E8-4C94-4F09-8F76-2BD3388E49DC}"/>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974086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289DF-072D-C81D-A1E3-62F00B02BE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66B38-2C0E-C135-E920-276D89DB00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AD115E-083E-8BAC-90E1-AA1488999E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38F6BB-4595-BC2E-B980-A0C355DB5507}"/>
              </a:ext>
            </a:extLst>
          </p:cNvPr>
          <p:cNvSpPr>
            <a:spLocks noGrp="1"/>
          </p:cNvSpPr>
          <p:nvPr>
            <p:ph type="dt" sz="half" idx="10"/>
          </p:nvPr>
        </p:nvSpPr>
        <p:spPr/>
        <p:txBody>
          <a:bodyPr/>
          <a:lstStyle/>
          <a:p>
            <a:fld id="{65431576-E169-4A0E-B6B0-D823B3998DC3}" type="datetimeFigureOut">
              <a:rPr lang="en-US" smtClean="0"/>
              <a:t>10/18/2024</a:t>
            </a:fld>
            <a:endParaRPr lang="en-US"/>
          </a:p>
        </p:txBody>
      </p:sp>
      <p:sp>
        <p:nvSpPr>
          <p:cNvPr id="6" name="Footer Placeholder 5">
            <a:extLst>
              <a:ext uri="{FF2B5EF4-FFF2-40B4-BE49-F238E27FC236}">
                <a16:creationId xmlns:a16="http://schemas.microsoft.com/office/drawing/2014/main" id="{025FC05D-1B61-A08F-21AD-2D528393D7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6A11A6-65C4-8EF1-CB4F-4AC3689253FA}"/>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3921471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307F3-ECD4-76D2-BF9C-9470A4F2DD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10C314-EA83-5C48-B1C0-FBEA895DC0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0F00C4-FE64-7991-AF93-1BE461290F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E02259-7A37-2CFC-41E4-1C7484AFF5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F49D43-E4C7-940F-02E4-81B005A8B0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7ED55C-90C4-739F-0A66-E812891170CC}"/>
              </a:ext>
            </a:extLst>
          </p:cNvPr>
          <p:cNvSpPr>
            <a:spLocks noGrp="1"/>
          </p:cNvSpPr>
          <p:nvPr>
            <p:ph type="dt" sz="half" idx="10"/>
          </p:nvPr>
        </p:nvSpPr>
        <p:spPr/>
        <p:txBody>
          <a:bodyPr/>
          <a:lstStyle/>
          <a:p>
            <a:fld id="{65431576-E169-4A0E-B6B0-D823B3998DC3}" type="datetimeFigureOut">
              <a:rPr lang="en-US" smtClean="0"/>
              <a:t>10/18/2024</a:t>
            </a:fld>
            <a:endParaRPr lang="en-US"/>
          </a:p>
        </p:txBody>
      </p:sp>
      <p:sp>
        <p:nvSpPr>
          <p:cNvPr id="8" name="Footer Placeholder 7">
            <a:extLst>
              <a:ext uri="{FF2B5EF4-FFF2-40B4-BE49-F238E27FC236}">
                <a16:creationId xmlns:a16="http://schemas.microsoft.com/office/drawing/2014/main" id="{4F1948B7-84F3-EE97-C632-13CF822EA8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BB55CF-35BC-EE56-27F7-5F1732031D06}"/>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433311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2F6B5-5235-A8D8-7F15-0ADB1C0269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4AF09C-6CC0-7FF4-C196-0D52F33522C2}"/>
              </a:ext>
            </a:extLst>
          </p:cNvPr>
          <p:cNvSpPr>
            <a:spLocks noGrp="1"/>
          </p:cNvSpPr>
          <p:nvPr>
            <p:ph type="dt" sz="half" idx="10"/>
          </p:nvPr>
        </p:nvSpPr>
        <p:spPr/>
        <p:txBody>
          <a:bodyPr/>
          <a:lstStyle/>
          <a:p>
            <a:fld id="{65431576-E169-4A0E-B6B0-D823B3998DC3}" type="datetimeFigureOut">
              <a:rPr lang="en-US" smtClean="0"/>
              <a:t>10/18/2024</a:t>
            </a:fld>
            <a:endParaRPr lang="en-US"/>
          </a:p>
        </p:txBody>
      </p:sp>
      <p:sp>
        <p:nvSpPr>
          <p:cNvPr id="4" name="Footer Placeholder 3">
            <a:extLst>
              <a:ext uri="{FF2B5EF4-FFF2-40B4-BE49-F238E27FC236}">
                <a16:creationId xmlns:a16="http://schemas.microsoft.com/office/drawing/2014/main" id="{A7E0FD60-A3C9-A6DC-52CA-0AAFBFE188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CB2B32-627C-E4F3-9A9B-6063AAC11DF3}"/>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1656320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1C0ACA-167A-835B-6F8D-8063702972E8}"/>
              </a:ext>
            </a:extLst>
          </p:cNvPr>
          <p:cNvSpPr>
            <a:spLocks noGrp="1"/>
          </p:cNvSpPr>
          <p:nvPr>
            <p:ph type="dt" sz="half" idx="10"/>
          </p:nvPr>
        </p:nvSpPr>
        <p:spPr/>
        <p:txBody>
          <a:bodyPr/>
          <a:lstStyle/>
          <a:p>
            <a:fld id="{65431576-E169-4A0E-B6B0-D823B3998DC3}" type="datetimeFigureOut">
              <a:rPr lang="en-US" smtClean="0"/>
              <a:t>10/18/2024</a:t>
            </a:fld>
            <a:endParaRPr lang="en-US"/>
          </a:p>
        </p:txBody>
      </p:sp>
      <p:sp>
        <p:nvSpPr>
          <p:cNvPr id="3" name="Footer Placeholder 2">
            <a:extLst>
              <a:ext uri="{FF2B5EF4-FFF2-40B4-BE49-F238E27FC236}">
                <a16:creationId xmlns:a16="http://schemas.microsoft.com/office/drawing/2014/main" id="{C616014E-7436-F3AD-955D-61E2CD2C14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4B3E51-563D-FB95-00C5-0FC90D5A1016}"/>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2766880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471A9-4C9E-0B02-36D5-DCEE86B7A3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A508D3-373E-8F36-8A29-878FF9E9A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46B9AB-96C7-95C8-34B6-82A03D6FD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B07DB3-F898-665B-5FA3-ECD6B7EE502B}"/>
              </a:ext>
            </a:extLst>
          </p:cNvPr>
          <p:cNvSpPr>
            <a:spLocks noGrp="1"/>
          </p:cNvSpPr>
          <p:nvPr>
            <p:ph type="dt" sz="half" idx="10"/>
          </p:nvPr>
        </p:nvSpPr>
        <p:spPr/>
        <p:txBody>
          <a:bodyPr/>
          <a:lstStyle/>
          <a:p>
            <a:fld id="{65431576-E169-4A0E-B6B0-D823B3998DC3}" type="datetimeFigureOut">
              <a:rPr lang="en-US" smtClean="0"/>
              <a:t>10/18/2024</a:t>
            </a:fld>
            <a:endParaRPr lang="en-US"/>
          </a:p>
        </p:txBody>
      </p:sp>
      <p:sp>
        <p:nvSpPr>
          <p:cNvPr id="6" name="Footer Placeholder 5">
            <a:extLst>
              <a:ext uri="{FF2B5EF4-FFF2-40B4-BE49-F238E27FC236}">
                <a16:creationId xmlns:a16="http://schemas.microsoft.com/office/drawing/2014/main" id="{C57106C6-C1C1-9F27-8087-931C337FBE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79866E-0CE8-E42F-CBB6-85B907580F86}"/>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1338933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42C7C-2DF6-33BF-0B5D-2E0108861D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C2E44-1C88-2F3E-756C-011F98C78A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089269-B181-E576-8CDE-04128453BD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2D8C3E-28B7-922B-94B3-754142256FD0}"/>
              </a:ext>
            </a:extLst>
          </p:cNvPr>
          <p:cNvSpPr>
            <a:spLocks noGrp="1"/>
          </p:cNvSpPr>
          <p:nvPr>
            <p:ph type="dt" sz="half" idx="10"/>
          </p:nvPr>
        </p:nvSpPr>
        <p:spPr/>
        <p:txBody>
          <a:bodyPr/>
          <a:lstStyle/>
          <a:p>
            <a:fld id="{65431576-E169-4A0E-B6B0-D823B3998DC3}" type="datetimeFigureOut">
              <a:rPr lang="en-US" smtClean="0"/>
              <a:t>10/18/2024</a:t>
            </a:fld>
            <a:endParaRPr lang="en-US"/>
          </a:p>
        </p:txBody>
      </p:sp>
      <p:sp>
        <p:nvSpPr>
          <p:cNvPr id="6" name="Footer Placeholder 5">
            <a:extLst>
              <a:ext uri="{FF2B5EF4-FFF2-40B4-BE49-F238E27FC236}">
                <a16:creationId xmlns:a16="http://schemas.microsoft.com/office/drawing/2014/main" id="{682BF321-0330-8A72-E140-42337BB370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6FA4E7-D55C-82DB-AF92-0E6FFD287B00}"/>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949476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793D7-FECF-A797-33B8-F9BF1CAA37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251320-27EE-AB4A-7750-24A8C7F6C2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A0907A-39F2-8519-A8C5-6E675589D972}"/>
              </a:ext>
            </a:extLst>
          </p:cNvPr>
          <p:cNvSpPr>
            <a:spLocks noGrp="1"/>
          </p:cNvSpPr>
          <p:nvPr>
            <p:ph type="dt" sz="half" idx="10"/>
          </p:nvPr>
        </p:nvSpPr>
        <p:spPr/>
        <p:txBody>
          <a:bodyPr/>
          <a:lstStyle/>
          <a:p>
            <a:fld id="{65431576-E169-4A0E-B6B0-D823B3998DC3}" type="datetimeFigureOut">
              <a:rPr lang="en-US" smtClean="0"/>
              <a:t>10/18/2024</a:t>
            </a:fld>
            <a:endParaRPr lang="en-US"/>
          </a:p>
        </p:txBody>
      </p:sp>
      <p:sp>
        <p:nvSpPr>
          <p:cNvPr id="5" name="Footer Placeholder 4">
            <a:extLst>
              <a:ext uri="{FF2B5EF4-FFF2-40B4-BE49-F238E27FC236}">
                <a16:creationId xmlns:a16="http://schemas.microsoft.com/office/drawing/2014/main" id="{F1CD91DC-13A0-8B80-B0C1-07E1C29DB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1FACAB-D237-2AB6-52F8-46815B31C426}"/>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2790336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F25CBB-B1D2-F792-A33D-8E9B436E98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6533AF-4408-04CD-4C46-4580C2BC39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4DDBF9-24F0-2CBA-91C2-F875B95D6F87}"/>
              </a:ext>
            </a:extLst>
          </p:cNvPr>
          <p:cNvSpPr>
            <a:spLocks noGrp="1"/>
          </p:cNvSpPr>
          <p:nvPr>
            <p:ph type="dt" sz="half" idx="10"/>
          </p:nvPr>
        </p:nvSpPr>
        <p:spPr/>
        <p:txBody>
          <a:bodyPr/>
          <a:lstStyle/>
          <a:p>
            <a:fld id="{65431576-E169-4A0E-B6B0-D823B3998DC3}" type="datetimeFigureOut">
              <a:rPr lang="en-US" smtClean="0"/>
              <a:t>10/18/2024</a:t>
            </a:fld>
            <a:endParaRPr lang="en-US"/>
          </a:p>
        </p:txBody>
      </p:sp>
      <p:sp>
        <p:nvSpPr>
          <p:cNvPr id="5" name="Footer Placeholder 4">
            <a:extLst>
              <a:ext uri="{FF2B5EF4-FFF2-40B4-BE49-F238E27FC236}">
                <a16:creationId xmlns:a16="http://schemas.microsoft.com/office/drawing/2014/main" id="{FE5E42DE-BB54-A6B7-F8F4-51E4E054F3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CB975E-55E9-CB20-C206-BA917C9A0AE1}"/>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4166705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495044" cy="6858000"/>
          </a:xfrm>
          <a:prstGeom prst="rect">
            <a:avLst/>
          </a:prstGeom>
        </p:spPr>
      </p:pic>
      <p:sp>
        <p:nvSpPr>
          <p:cNvPr id="17" name="bg object 17"/>
          <p:cNvSpPr/>
          <p:nvPr/>
        </p:nvSpPr>
        <p:spPr>
          <a:xfrm>
            <a:off x="1495044" y="3019044"/>
            <a:ext cx="10079990" cy="1257300"/>
          </a:xfrm>
          <a:custGeom>
            <a:avLst/>
            <a:gdLst/>
            <a:ahLst/>
            <a:cxnLst/>
            <a:rect l="l" t="t" r="r" b="b"/>
            <a:pathLst>
              <a:path w="10079990" h="1257300">
                <a:moveTo>
                  <a:pt x="10079736" y="0"/>
                </a:moveTo>
                <a:lnTo>
                  <a:pt x="0" y="0"/>
                </a:lnTo>
                <a:lnTo>
                  <a:pt x="0" y="1257300"/>
                </a:lnTo>
                <a:lnTo>
                  <a:pt x="10079736" y="1257300"/>
                </a:lnTo>
                <a:lnTo>
                  <a:pt x="10079736" y="0"/>
                </a:lnTo>
                <a:close/>
              </a:path>
            </a:pathLst>
          </a:custGeom>
          <a:solidFill>
            <a:srgbClr val="922C31"/>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6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495044" cy="6858000"/>
          </a:xfrm>
          <a:prstGeom prst="rect">
            <a:avLst/>
          </a:prstGeom>
        </p:spPr>
      </p:pic>
      <p:pic>
        <p:nvPicPr>
          <p:cNvPr id="17" name="bg object 17"/>
          <p:cNvPicPr/>
          <p:nvPr/>
        </p:nvPicPr>
        <p:blipFill>
          <a:blip r:embed="rId3" cstate="print"/>
          <a:stretch>
            <a:fillRect/>
          </a:stretch>
        </p:blipFill>
        <p:spPr>
          <a:xfrm>
            <a:off x="0" y="0"/>
            <a:ext cx="12191998" cy="6849738"/>
          </a:xfrm>
          <a:prstGeom prst="rect">
            <a:avLst/>
          </a:prstGeom>
        </p:spPr>
      </p:pic>
      <p:sp>
        <p:nvSpPr>
          <p:cNvPr id="18" name="bg object 18"/>
          <p:cNvSpPr/>
          <p:nvPr/>
        </p:nvSpPr>
        <p:spPr>
          <a:xfrm>
            <a:off x="1251203" y="4459223"/>
            <a:ext cx="10941050" cy="2010410"/>
          </a:xfrm>
          <a:custGeom>
            <a:avLst/>
            <a:gdLst/>
            <a:ahLst/>
            <a:cxnLst/>
            <a:rect l="l" t="t" r="r" b="b"/>
            <a:pathLst>
              <a:path w="10941050" h="2010410">
                <a:moveTo>
                  <a:pt x="10940796" y="0"/>
                </a:moveTo>
                <a:lnTo>
                  <a:pt x="0" y="0"/>
                </a:lnTo>
                <a:lnTo>
                  <a:pt x="0" y="2010156"/>
                </a:lnTo>
                <a:lnTo>
                  <a:pt x="10940796" y="2010156"/>
                </a:lnTo>
                <a:lnTo>
                  <a:pt x="10940796" y="0"/>
                </a:lnTo>
                <a:close/>
              </a:path>
            </a:pathLst>
          </a:custGeom>
          <a:solidFill>
            <a:srgbClr val="922C31"/>
          </a:solidFill>
        </p:spPr>
        <p:txBody>
          <a:bodyPr wrap="square" lIns="0" tIns="0" rIns="0" bIns="0" rtlCol="0"/>
          <a:lstStyle/>
          <a:p>
            <a:endParaRPr/>
          </a:p>
        </p:txBody>
      </p:sp>
      <p:pic>
        <p:nvPicPr>
          <p:cNvPr id="19" name="bg object 19"/>
          <p:cNvPicPr/>
          <p:nvPr/>
        </p:nvPicPr>
        <p:blipFill>
          <a:blip r:embed="rId4" cstate="print"/>
          <a:stretch>
            <a:fillRect/>
          </a:stretch>
        </p:blipFill>
        <p:spPr>
          <a:xfrm>
            <a:off x="1493519" y="4814315"/>
            <a:ext cx="1941575" cy="1376171"/>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1435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0D1F43"/>
          </a:solidFill>
        </p:spPr>
        <p:txBody>
          <a:bodyPr wrap="square" lIns="0" tIns="0" rIns="0" bIns="0" rtlCol="0"/>
          <a:lstStyle/>
          <a:p>
            <a:endParaRPr/>
          </a:p>
        </p:txBody>
      </p:sp>
      <p:sp>
        <p:nvSpPr>
          <p:cNvPr id="2" name="Holder 2"/>
          <p:cNvSpPr>
            <a:spLocks noGrp="1"/>
          </p:cNvSpPr>
          <p:nvPr>
            <p:ph type="ctrTitle"/>
          </p:nvPr>
        </p:nvSpPr>
        <p:spPr>
          <a:xfrm>
            <a:off x="775503" y="2048814"/>
            <a:ext cx="7588884" cy="1013460"/>
          </a:xfrm>
          <a:prstGeom prst="rect">
            <a:avLst/>
          </a:prstGeom>
        </p:spPr>
        <p:txBody>
          <a:bodyPr wrap="square" lIns="0" tIns="0" rIns="0" bIns="0">
            <a:spAutoFit/>
          </a:bodyPr>
          <a:lstStyle>
            <a:lvl1pPr>
              <a:defRPr sz="2800" b="0" i="0">
                <a:solidFill>
                  <a:srgbClr val="FF0000"/>
                </a:solidFill>
                <a:latin typeface="Verdana"/>
                <a:cs typeface="Verdana"/>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13195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FF0000"/>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41689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2" name="Holder 2"/>
          <p:cNvSpPr>
            <a:spLocks noGrp="1"/>
          </p:cNvSpPr>
          <p:nvPr>
            <p:ph type="title"/>
          </p:nvPr>
        </p:nvSpPr>
        <p:spPr/>
        <p:txBody>
          <a:bodyPr lIns="0" tIns="0" rIns="0" bIns="0"/>
          <a:lstStyle>
            <a:lvl1pPr>
              <a:defRPr sz="2800" b="0" i="0">
                <a:solidFill>
                  <a:srgbClr val="FF0000"/>
                </a:solidFill>
                <a:latin typeface="Verdana"/>
                <a:cs typeface="Verdan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135370" y="1498905"/>
            <a:ext cx="5082540" cy="3980815"/>
          </a:xfrm>
          <a:prstGeom prst="rect">
            <a:avLst/>
          </a:prstGeom>
        </p:spPr>
        <p:txBody>
          <a:bodyPr wrap="square" lIns="0" tIns="0" rIns="0" bIns="0">
            <a:spAutoFit/>
          </a:bodyPr>
          <a:lstStyle>
            <a:lvl1pPr>
              <a:defRPr sz="2200" b="0" i="0">
                <a:solidFill>
                  <a:schemeClr val="bg1"/>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23385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FF0000"/>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682844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495044" cy="6858000"/>
          </a:xfrm>
          <a:prstGeom prst="rect">
            <a:avLst/>
          </a:prstGeom>
        </p:spPr>
      </p:pic>
      <p:sp>
        <p:nvSpPr>
          <p:cNvPr id="2" name="Holder 2"/>
          <p:cNvSpPr>
            <a:spLocks noGrp="1"/>
          </p:cNvSpPr>
          <p:nvPr>
            <p:ph type="title"/>
          </p:nvPr>
        </p:nvSpPr>
        <p:spPr>
          <a:xfrm>
            <a:off x="1574164" y="3189604"/>
            <a:ext cx="4637405" cy="1031239"/>
          </a:xfrm>
          <a:prstGeom prst="rect">
            <a:avLst/>
          </a:prstGeom>
        </p:spPr>
        <p:txBody>
          <a:bodyPr wrap="square" lIns="0" tIns="0" rIns="0" bIns="0">
            <a:spAutoFit/>
          </a:bodyPr>
          <a:lstStyle>
            <a:lvl1pPr>
              <a:defRPr sz="6600" b="1" i="0">
                <a:solidFill>
                  <a:schemeClr val="bg1"/>
                </a:solidFill>
                <a:latin typeface="Arial"/>
                <a:cs typeface="Arial"/>
              </a:defRPr>
            </a:lvl1pPr>
          </a:lstStyle>
          <a:p>
            <a:endParaRPr/>
          </a:p>
        </p:txBody>
      </p:sp>
      <p:sp>
        <p:nvSpPr>
          <p:cNvPr id="3" name="Holder 3"/>
          <p:cNvSpPr>
            <a:spLocks noGrp="1"/>
          </p:cNvSpPr>
          <p:nvPr>
            <p:ph type="body" idx="1"/>
          </p:nvPr>
        </p:nvSpPr>
        <p:spPr>
          <a:xfrm>
            <a:off x="1818993" y="1409763"/>
            <a:ext cx="9570720" cy="4780280"/>
          </a:xfrm>
          <a:prstGeom prst="rect">
            <a:avLst/>
          </a:prstGeom>
        </p:spPr>
        <p:txBody>
          <a:bodyPr wrap="square" lIns="0" tIns="0" rIns="0" bIns="0">
            <a:spAutoFit/>
          </a:bodyPr>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10/18/2024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11699" y="445025"/>
            <a:ext cx="11568600" cy="572769"/>
          </a:xfrm>
          <a:prstGeom prst="rect">
            <a:avLst/>
          </a:prstGeom>
        </p:spPr>
        <p:txBody>
          <a:bodyPr wrap="square" lIns="0" tIns="0" rIns="0" bIns="0">
            <a:spAutoFit/>
          </a:bodyPr>
          <a:lstStyle>
            <a:lvl1pPr>
              <a:defRPr sz="2800" b="0" i="0">
                <a:solidFill>
                  <a:srgbClr val="FF0000"/>
                </a:solidFill>
                <a:latin typeface="Verdana"/>
                <a:cs typeface="Verdana"/>
              </a:defRPr>
            </a:lvl1pPr>
          </a:lstStyle>
          <a:p>
            <a:endParaRPr/>
          </a:p>
        </p:txBody>
      </p:sp>
      <p:sp>
        <p:nvSpPr>
          <p:cNvPr id="3" name="Holder 3"/>
          <p:cNvSpPr>
            <a:spLocks noGrp="1"/>
          </p:cNvSpPr>
          <p:nvPr>
            <p:ph type="body" idx="1"/>
          </p:nvPr>
        </p:nvSpPr>
        <p:spPr>
          <a:xfrm>
            <a:off x="908050" y="1447700"/>
            <a:ext cx="7327900" cy="316801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10/18/2024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9259464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BA8025-E463-E62B-3F42-661A35A0AC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BD6029-C50E-68B0-24BD-03B7A70AA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825D8B-9C88-C2DF-DA7A-F88202DE30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431576-E169-4A0E-B6B0-D823B3998DC3}" type="datetimeFigureOut">
              <a:rPr lang="en-US" smtClean="0"/>
              <a:t>10/18/2024</a:t>
            </a:fld>
            <a:endParaRPr lang="en-US"/>
          </a:p>
        </p:txBody>
      </p:sp>
      <p:sp>
        <p:nvSpPr>
          <p:cNvPr id="5" name="Footer Placeholder 4">
            <a:extLst>
              <a:ext uri="{FF2B5EF4-FFF2-40B4-BE49-F238E27FC236}">
                <a16:creationId xmlns:a16="http://schemas.microsoft.com/office/drawing/2014/main" id="{D9391BF1-9222-502A-AFD5-85E5F38EC8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20CCE55-76B0-BAB5-BBBD-CD7E865620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C2A0389-C101-48F8-836A-C7184A691743}" type="slidenum">
              <a:rPr lang="en-US" smtClean="0"/>
              <a:t>‹#›</a:t>
            </a:fld>
            <a:endParaRPr lang="en-US"/>
          </a:p>
        </p:txBody>
      </p:sp>
    </p:spTree>
    <p:extLst>
      <p:ext uri="{BB962C8B-B14F-4D97-AF65-F5344CB8AC3E}">
        <p14:creationId xmlns:p14="http://schemas.microsoft.com/office/powerpoint/2010/main" val="371779019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Layout" Target="../diagrams/layout1.xml"/><Relationship Id="rId7" Type="http://schemas.openxmlformats.org/officeDocument/2006/relationships/image" Target="../media/image51.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55.jpeg"/><Relationship Id="rId5" Type="http://schemas.openxmlformats.org/officeDocument/2006/relationships/diagramColors" Target="../diagrams/colors1.xml"/><Relationship Id="rId10" Type="http://schemas.openxmlformats.org/officeDocument/2006/relationships/image" Target="../media/image54.JPG"/><Relationship Id="rId4" Type="http://schemas.openxmlformats.org/officeDocument/2006/relationships/diagramQuickStyle" Target="../diagrams/quickStyle1.xml"/><Relationship Id="rId9" Type="http://schemas.openxmlformats.org/officeDocument/2006/relationships/image" Target="../media/image53.jp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2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e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6.xml"/><Relationship Id="rId16"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71600" y="4419600"/>
            <a:ext cx="11049000" cy="1642116"/>
          </a:xfrm>
          <a:prstGeom prst="rect">
            <a:avLst/>
          </a:prstGeom>
        </p:spPr>
        <p:txBody>
          <a:bodyPr vert="horz" wrap="square" lIns="0" tIns="41275" rIns="0" bIns="0" rtlCol="0">
            <a:spAutoFit/>
          </a:bodyPr>
          <a:lstStyle/>
          <a:p>
            <a:pPr marL="2406015" marR="2352675">
              <a:lnSpc>
                <a:spcPct val="100000"/>
              </a:lnSpc>
              <a:spcBef>
                <a:spcPts val="325"/>
              </a:spcBef>
            </a:pPr>
            <a:r>
              <a:rPr lang="en-US" sz="3600" b="1" i="1" dirty="0">
                <a:solidFill>
                  <a:srgbClr val="FFFFFF"/>
                </a:solidFill>
                <a:effectLst>
                  <a:outerShdw blurRad="38100" dist="38100" dir="2700000" algn="tl">
                    <a:srgbClr val="000000">
                      <a:alpha val="43137"/>
                    </a:srgbClr>
                  </a:outerShdw>
                </a:effectLst>
                <a:latin typeface="Arial"/>
                <a:cs typeface="Arial"/>
              </a:rPr>
              <a:t>Mt. SAC 2035</a:t>
            </a:r>
            <a:r>
              <a:rPr lang="en-US" sz="3600" b="1" dirty="0">
                <a:solidFill>
                  <a:srgbClr val="FFFFFF"/>
                </a:solidFill>
                <a:latin typeface="Arial"/>
                <a:cs typeface="Arial"/>
              </a:rPr>
              <a:t>:</a:t>
            </a:r>
          </a:p>
          <a:p>
            <a:pPr marL="2406015" marR="2352675">
              <a:lnSpc>
                <a:spcPct val="100000"/>
              </a:lnSpc>
              <a:spcBef>
                <a:spcPts val="325"/>
              </a:spcBef>
            </a:pPr>
            <a:r>
              <a:rPr sz="2400" b="1" dirty="0">
                <a:solidFill>
                  <a:srgbClr val="FFFFFF"/>
                </a:solidFill>
                <a:latin typeface="Arial"/>
                <a:cs typeface="Arial"/>
              </a:rPr>
              <a:t>Education</a:t>
            </a:r>
            <a:r>
              <a:rPr sz="2400" b="1" spc="-50" dirty="0">
                <a:solidFill>
                  <a:srgbClr val="FFFFFF"/>
                </a:solidFill>
                <a:latin typeface="Arial"/>
                <a:cs typeface="Arial"/>
              </a:rPr>
              <a:t> </a:t>
            </a:r>
            <a:r>
              <a:rPr sz="2400" b="1" dirty="0">
                <a:solidFill>
                  <a:srgbClr val="FFFFFF"/>
                </a:solidFill>
                <a:latin typeface="Arial"/>
                <a:cs typeface="Arial"/>
              </a:rPr>
              <a:t>&amp;</a:t>
            </a:r>
            <a:r>
              <a:rPr sz="2400" b="1" spc="-45" dirty="0">
                <a:solidFill>
                  <a:srgbClr val="FFFFFF"/>
                </a:solidFill>
                <a:latin typeface="Arial"/>
                <a:cs typeface="Arial"/>
              </a:rPr>
              <a:t> </a:t>
            </a:r>
            <a:r>
              <a:rPr sz="2400" b="1" spc="-10" dirty="0">
                <a:solidFill>
                  <a:srgbClr val="FFFFFF"/>
                </a:solidFill>
                <a:latin typeface="Arial"/>
                <a:cs typeface="Arial"/>
              </a:rPr>
              <a:t>Facilities </a:t>
            </a:r>
            <a:r>
              <a:rPr sz="2400" b="1" dirty="0">
                <a:solidFill>
                  <a:srgbClr val="FFFFFF"/>
                </a:solidFill>
                <a:latin typeface="Arial"/>
                <a:cs typeface="Arial"/>
              </a:rPr>
              <a:t>Comprehensive</a:t>
            </a:r>
            <a:r>
              <a:rPr lang="en-US" sz="2400" b="1" dirty="0">
                <a:solidFill>
                  <a:srgbClr val="FFFFFF"/>
                </a:solidFill>
                <a:latin typeface="Arial"/>
                <a:cs typeface="Arial"/>
              </a:rPr>
              <a:t> </a:t>
            </a:r>
            <a:r>
              <a:rPr sz="2400" b="1" dirty="0">
                <a:solidFill>
                  <a:srgbClr val="FFFFFF"/>
                </a:solidFill>
                <a:latin typeface="Arial"/>
                <a:cs typeface="Arial"/>
              </a:rPr>
              <a:t>Plan</a:t>
            </a:r>
            <a:endParaRPr sz="2400" dirty="0">
              <a:latin typeface="Arial"/>
              <a:cs typeface="Arial"/>
            </a:endParaRPr>
          </a:p>
          <a:p>
            <a:pPr marL="2406015">
              <a:lnSpc>
                <a:spcPct val="100000"/>
              </a:lnSpc>
              <a:spcBef>
                <a:spcPts val="325"/>
              </a:spcBef>
            </a:pPr>
            <a:r>
              <a:rPr lang="en-US" sz="1800" b="1" dirty="0">
                <a:solidFill>
                  <a:srgbClr val="FFFFFF"/>
                </a:solidFill>
                <a:latin typeface="Arial"/>
                <a:cs typeface="Arial"/>
              </a:rPr>
              <a:t>Lianne Greenlee, Deborah Shepley, Diane White</a:t>
            </a:r>
            <a:endParaRPr sz="1800" dirty="0">
              <a:latin typeface="Arial"/>
              <a:cs typeface="Arial"/>
            </a:endParaRPr>
          </a:p>
          <a:p>
            <a:pPr marL="2406015">
              <a:lnSpc>
                <a:spcPct val="100000"/>
              </a:lnSpc>
              <a:spcBef>
                <a:spcPts val="550"/>
              </a:spcBef>
            </a:pPr>
            <a:r>
              <a:rPr lang="en-US" sz="1600" b="1" dirty="0">
                <a:solidFill>
                  <a:srgbClr val="FFFFFF"/>
                </a:solidFill>
                <a:latin typeface="Arial"/>
                <a:cs typeface="Arial"/>
              </a:rPr>
              <a:t>October</a:t>
            </a:r>
            <a:r>
              <a:rPr sz="1600" b="1" spc="-15" dirty="0">
                <a:solidFill>
                  <a:srgbClr val="FFFFFF"/>
                </a:solidFill>
                <a:latin typeface="Arial"/>
                <a:cs typeface="Arial"/>
              </a:rPr>
              <a:t> </a:t>
            </a:r>
            <a:r>
              <a:rPr sz="1600" b="1" dirty="0">
                <a:solidFill>
                  <a:srgbClr val="FFFFFF"/>
                </a:solidFill>
                <a:latin typeface="Arial"/>
                <a:cs typeface="Arial"/>
              </a:rPr>
              <a:t>1</a:t>
            </a:r>
            <a:r>
              <a:rPr lang="en-US" sz="1600" b="1" dirty="0">
                <a:solidFill>
                  <a:srgbClr val="FFFFFF"/>
                </a:solidFill>
                <a:latin typeface="Arial"/>
                <a:cs typeface="Arial"/>
              </a:rPr>
              <a:t>9</a:t>
            </a:r>
            <a:r>
              <a:rPr sz="1600" b="1" dirty="0">
                <a:solidFill>
                  <a:srgbClr val="FFFFFF"/>
                </a:solidFill>
                <a:latin typeface="Arial"/>
                <a:cs typeface="Arial"/>
              </a:rPr>
              <a:t>,</a:t>
            </a:r>
            <a:r>
              <a:rPr sz="1600" b="1" spc="-15" dirty="0">
                <a:solidFill>
                  <a:srgbClr val="FFFFFF"/>
                </a:solidFill>
                <a:latin typeface="Arial"/>
                <a:cs typeface="Arial"/>
              </a:rPr>
              <a:t> </a:t>
            </a:r>
            <a:r>
              <a:rPr sz="1600" b="1" spc="-20" dirty="0">
                <a:solidFill>
                  <a:srgbClr val="FFFFFF"/>
                </a:solidFill>
                <a:latin typeface="Arial"/>
                <a:cs typeface="Arial"/>
              </a:rPr>
              <a:t>2024</a:t>
            </a:r>
            <a:endParaRPr sz="1600" dirty="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2197C5-6A97-A5B1-0BA9-7AD9EDC995C7}"/>
              </a:ext>
            </a:extLst>
          </p:cNvPr>
          <p:cNvSpPr/>
          <p:nvPr/>
        </p:nvSpPr>
        <p:spPr>
          <a:xfrm>
            <a:off x="613751" y="1249161"/>
            <a:ext cx="8001000" cy="884439"/>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7B4971E-9855-C1F0-50C0-C40772E92576}"/>
              </a:ext>
            </a:extLst>
          </p:cNvPr>
          <p:cNvSpPr txBox="1"/>
          <p:nvPr/>
        </p:nvSpPr>
        <p:spPr>
          <a:xfrm>
            <a:off x="613751" y="1261354"/>
            <a:ext cx="7920649" cy="5170646"/>
          </a:xfrm>
          <a:prstGeom prst="rect">
            <a:avLst/>
          </a:prstGeom>
          <a:noFill/>
        </p:spPr>
        <p:txBody>
          <a:bodyPr wrap="square" rtlCol="0">
            <a:spAutoFit/>
          </a:bodyPr>
          <a:lstStyle/>
          <a:p>
            <a:pPr marL="342900" marR="0" lvl="0" indent="-342900" algn="l" defTabSz="914400" rtl="0" eaLnBrk="1" fontAlgn="auto" latinLnBrk="0" hangingPunct="1">
              <a:spcBef>
                <a:spcPts val="0"/>
              </a:spcBef>
              <a:spcAft>
                <a:spcPts val="1800"/>
              </a:spcAft>
              <a:buClrTx/>
              <a:buSzTx/>
              <a:buFont typeface="+mj-lt"/>
              <a:buAutoNum type="arabicPeriod"/>
              <a:tabLst/>
              <a:defRPr/>
            </a:pPr>
            <a:r>
              <a:rPr kumimoji="0" lang="en-US" sz="1600" b="1"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Develop</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 </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the Comprehensive Integrated Plan, </a:t>
            </a:r>
            <a:r>
              <a:rPr kumimoji="0" lang="en-US" sz="16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egoe UI" panose="020B0502040204020203" pitchFamily="34" charset="0"/>
                <a:ea typeface="Calibri" panose="020F0502020204030204" pitchFamily="34" charset="0"/>
                <a:cs typeface="Segoe UI" panose="020B0502040204020203" pitchFamily="34" charset="0"/>
              </a:rPr>
              <a:t>Mt. SAC 2035</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 utilizing Mt. SAC Mission, Vision and Values, Vision 2030, </a:t>
            </a:r>
            <a:r>
              <a:rPr kumimoji="0" lang="en-US" sz="1600" b="0" i="0" u="sng"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DEISA</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 and </a:t>
            </a:r>
            <a:r>
              <a:rPr kumimoji="0" lang="en-US" sz="1600" b="0" i="0" u="sng"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healing centered engagement </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as the foundation, with alignment noted throughout.</a:t>
            </a:r>
            <a:endParaRPr lang="en-US" sz="1600" kern="1200" dirty="0">
              <a:solidFill>
                <a:prstClr val="black"/>
              </a:solidFill>
              <a:latin typeface="Segoe UI" panose="020B0502040204020203" pitchFamily="34" charset="0"/>
              <a:ea typeface="Calibri" panose="020F0502020204030204" pitchFamily="34" charset="0"/>
              <a:cs typeface="Segoe UI" panose="020B0502040204020203" pitchFamily="34" charset="0"/>
            </a:endParaRPr>
          </a:p>
          <a:p>
            <a:pPr marL="342900" marR="0" lvl="0" indent="-342900" algn="l" defTabSz="914400" rtl="0" eaLnBrk="1" fontAlgn="auto" latinLnBrk="0" hangingPunct="1">
              <a:spcBef>
                <a:spcPts val="0"/>
              </a:spcBef>
              <a:spcAft>
                <a:spcPts val="1800"/>
              </a:spcAft>
              <a:buClrTx/>
              <a:buSzTx/>
              <a:buFont typeface="+mj-lt"/>
              <a:buAutoNum type="arabicPeriod"/>
              <a:tabLst/>
              <a:defRPr/>
            </a:pPr>
            <a:r>
              <a:rPr kumimoji="0" lang="en-US" sz="1600" b="1"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Utilize</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 a comprehensive plan development schedule, using four phases of equity-minded planning, and ensure that </a:t>
            </a:r>
            <a:r>
              <a:rPr kumimoji="0" lang="en-US" sz="16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egoe UI" panose="020B0502040204020203" pitchFamily="34" charset="0"/>
                <a:ea typeface="Calibri" panose="020F0502020204030204" pitchFamily="34" charset="0"/>
                <a:cs typeface="Segoe UI" panose="020B0502040204020203" pitchFamily="34" charset="0"/>
              </a:rPr>
              <a:t>Mt. SAC 2035</a:t>
            </a:r>
            <a:r>
              <a:rPr kumimoji="0" lang="en-US" sz="1600" b="0" i="1"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 </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can be presented to the Board for approval no later than June 25, 2025.</a:t>
            </a:r>
          </a:p>
          <a:p>
            <a:pPr marL="342900" marR="0" lvl="0" indent="-342900" algn="l" defTabSz="914400" rtl="0" eaLnBrk="1" fontAlgn="auto" latinLnBrk="0" hangingPunct="1">
              <a:spcBef>
                <a:spcPts val="0"/>
              </a:spcBef>
              <a:spcAft>
                <a:spcPts val="1800"/>
              </a:spcAft>
              <a:buClrTx/>
              <a:buSzTx/>
              <a:buFont typeface="+mj-lt"/>
              <a:buAutoNum type="arabicPeriod"/>
              <a:tabLst/>
              <a:defRPr/>
            </a:pPr>
            <a:r>
              <a:rPr kumimoji="0" lang="en-US" sz="1600" b="1"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Validate</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 </a:t>
            </a:r>
            <a:r>
              <a:rPr lang="en-US" sz="1600" b="1" kern="1200" dirty="0">
                <a:solidFill>
                  <a:prstClr val="black"/>
                </a:solidFill>
                <a:latin typeface="Segoe UI" panose="020B0502040204020203" pitchFamily="34" charset="0"/>
                <a:cs typeface="Segoe UI" panose="020B0502040204020203" pitchFamily="34" charset="0"/>
              </a:rPr>
              <a:t>and recommend </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incorporation of applicable elements of the 2022-2025 Strategic Plan.</a:t>
            </a:r>
          </a:p>
          <a:p>
            <a:pPr marL="342900" marR="0" lvl="0" indent="-342900" algn="l" defTabSz="914400" rtl="0" eaLnBrk="1" fontAlgn="auto" latinLnBrk="0" hangingPunct="1">
              <a:spcBef>
                <a:spcPts val="0"/>
              </a:spcBef>
              <a:spcAft>
                <a:spcPts val="1800"/>
              </a:spcAft>
              <a:buClrTx/>
              <a:buSzTx/>
              <a:buFont typeface="+mj-lt"/>
              <a:buAutoNum type="arabicPeriod"/>
              <a:tabLst/>
              <a:defRPr/>
            </a:pPr>
            <a:r>
              <a:rPr kumimoji="0" lang="en-US" sz="1600" b="1"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Collaborate</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 with the IEC to include integrated planning elements and identify governance committees and college units responsible for implementing plan activities. </a:t>
            </a:r>
          </a:p>
          <a:p>
            <a:pPr marL="342900" marR="0" lvl="0" indent="-342900" algn="l" defTabSz="914400" rtl="0" eaLnBrk="1" fontAlgn="auto" latinLnBrk="0" hangingPunct="1">
              <a:spcBef>
                <a:spcPts val="0"/>
              </a:spcBef>
              <a:spcAft>
                <a:spcPts val="1800"/>
              </a:spcAft>
              <a:buClrTx/>
              <a:buSzTx/>
              <a:buFont typeface="+mj-lt"/>
              <a:buAutoNum type="arabicPeriod"/>
              <a:tabLst/>
              <a:defRPr/>
            </a:pPr>
            <a:r>
              <a:rPr lang="en-US" sz="1600" b="1" kern="1200" dirty="0">
                <a:solidFill>
                  <a:prstClr val="black"/>
                </a:solidFill>
                <a:latin typeface="Segoe UI" panose="020B0502040204020203" pitchFamily="34" charset="0"/>
                <a:cs typeface="Segoe UI" panose="020B0502040204020203" pitchFamily="34" charset="0"/>
              </a:rPr>
              <a:t>Recommend</a:t>
            </a:r>
            <a:r>
              <a:rPr lang="en-US" sz="1600" kern="1200" dirty="0">
                <a:solidFill>
                  <a:prstClr val="black"/>
                </a:solidFill>
                <a:latin typeface="Segoe UI" panose="020B0502040204020203" pitchFamily="34" charset="0"/>
                <a:ea typeface="Calibri" panose="020F0502020204030204" pitchFamily="34" charset="0"/>
                <a:cs typeface="Segoe UI" panose="020B0502040204020203" pitchFamily="34" charset="0"/>
              </a:rPr>
              <a:t> </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methodologies and tools to be utilized for regular evaluation of progress toward realization of the comprehensive plan.</a:t>
            </a:r>
          </a:p>
          <a:p>
            <a:pPr marL="342900" marR="0" lvl="0" indent="-342900" algn="l" defTabSz="914400" rtl="0" eaLnBrk="1" fontAlgn="auto" latinLnBrk="0" hangingPunct="1">
              <a:spcBef>
                <a:spcPts val="0"/>
              </a:spcBef>
              <a:spcAft>
                <a:spcPts val="1800"/>
              </a:spcAft>
              <a:buClrTx/>
              <a:buSzTx/>
              <a:buFont typeface="+mj-lt"/>
              <a:buAutoNum type="arabicPeriod"/>
              <a:tabLst/>
              <a:defRPr/>
            </a:pPr>
            <a:r>
              <a:rPr kumimoji="0" lang="en-US" sz="1600" b="1"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Review and recommend </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revisions as needed to BP3250 and AP3250.</a:t>
            </a:r>
          </a:p>
          <a:p>
            <a:pPr marL="342900" marR="0" lvl="0" indent="-342900" algn="l" defTabSz="914400" rtl="0" eaLnBrk="1" fontAlgn="auto" latinLnBrk="0" hangingPunct="1">
              <a:spcBef>
                <a:spcPts val="0"/>
              </a:spcBef>
              <a:spcAft>
                <a:spcPts val="1800"/>
              </a:spcAft>
              <a:buClrTx/>
              <a:buSzTx/>
              <a:buFont typeface="+mj-lt"/>
              <a:buAutoNum type="arabicPeriod"/>
              <a:tabLst/>
              <a:defRPr/>
            </a:pPr>
            <a:r>
              <a:rPr kumimoji="0" lang="en-US" sz="1600" b="1"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Document</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 lessons learned and recommendations for future </a:t>
            </a:r>
            <a:r>
              <a:rPr lang="en-US" sz="1600" kern="1200" dirty="0">
                <a:solidFill>
                  <a:prstClr val="black"/>
                </a:solidFill>
                <a:latin typeface="Segoe UI" panose="020B0502040204020203" pitchFamily="34" charset="0"/>
                <a:ea typeface="Calibri" panose="020F0502020204030204" pitchFamily="34" charset="0"/>
                <a:cs typeface="Segoe UI" panose="020B0502040204020203" pitchFamily="34" charset="0"/>
              </a:rPr>
              <a:t>planning</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 task forces.</a:t>
            </a:r>
          </a:p>
        </p:txBody>
      </p:sp>
      <p:pic>
        <p:nvPicPr>
          <p:cNvPr id="8" name="Picture 7" descr="A group of people looking at a computer&#10;&#10;Description automatically generated">
            <a:extLst>
              <a:ext uri="{FF2B5EF4-FFF2-40B4-BE49-F238E27FC236}">
                <a16:creationId xmlns:a16="http://schemas.microsoft.com/office/drawing/2014/main" id="{8D6BB1B0-0052-CD39-AB79-4CAADFD44FF6}"/>
              </a:ext>
            </a:extLst>
          </p:cNvPr>
          <p:cNvPicPr>
            <a:picLocks noChangeAspect="1"/>
          </p:cNvPicPr>
          <p:nvPr/>
        </p:nvPicPr>
        <p:blipFill rotWithShape="1">
          <a:blip r:embed="rId3">
            <a:extLst>
              <a:ext uri="{28A0092B-C50C-407E-A947-70E740481C1C}">
                <a14:useLocalDpi xmlns:a14="http://schemas.microsoft.com/office/drawing/2010/main" val="0"/>
              </a:ext>
            </a:extLst>
          </a:blip>
          <a:srcRect l="2949" r="72691"/>
          <a:stretch/>
        </p:blipFill>
        <p:spPr>
          <a:xfrm>
            <a:off x="8743608" y="1173257"/>
            <a:ext cx="3088855" cy="5151343"/>
          </a:xfrm>
          <a:prstGeom prst="rect">
            <a:avLst/>
          </a:prstGeom>
        </p:spPr>
      </p:pic>
      <p:sp>
        <p:nvSpPr>
          <p:cNvPr id="5" name="object 2">
            <a:extLst>
              <a:ext uri="{FF2B5EF4-FFF2-40B4-BE49-F238E27FC236}">
                <a16:creationId xmlns:a16="http://schemas.microsoft.com/office/drawing/2014/main" id="{E232EEE4-05C7-4699-6538-FEBDFF4C2722}"/>
              </a:ext>
            </a:extLst>
          </p:cNvPr>
          <p:cNvSpPr txBox="1">
            <a:spLocks/>
          </p:cNvSpPr>
          <p:nvPr/>
        </p:nvSpPr>
        <p:spPr>
          <a:xfrm>
            <a:off x="521208" y="448055"/>
            <a:ext cx="11311255" cy="526426"/>
          </a:xfrm>
          <a:prstGeom prst="rect">
            <a:avLst/>
          </a:prstGeom>
          <a:solidFill>
            <a:srgbClr val="922C31"/>
          </a:solidFill>
        </p:spPr>
        <p:txBody>
          <a:bodyPr vert="horz" wrap="square" lIns="0" tIns="33655" rIns="0" bIns="0" rtlCol="0">
            <a:spAutoFit/>
          </a:bodyPr>
          <a:lstStyle>
            <a:defPPr>
              <a:defRPr kern="0"/>
            </a:defPPr>
            <a:lvl1pPr marL="91440" marR="0" lvl="0" indent="0" defTabSz="914400" eaLnBrk="1" fontAlgn="auto" latinLnBrk="0" hangingPunct="1">
              <a:lnSpc>
                <a:spcPct val="100000"/>
              </a:lnSpc>
              <a:spcBef>
                <a:spcPts val="265"/>
              </a:spcBef>
              <a:spcAft>
                <a:spcPts val="0"/>
              </a:spcAft>
              <a:buClrTx/>
              <a:buSzTx/>
              <a:buFontTx/>
              <a:buNone/>
              <a:tabLst/>
              <a:defRPr kumimoji="0" sz="3200" b="1" i="1" u="none" strike="noStrike" kern="0" cap="none" spc="-10" normalizeH="0" baseline="0">
                <a:ln>
                  <a:noFill/>
                </a:ln>
                <a:solidFill>
                  <a:prstClr val="white"/>
                </a:solidFill>
                <a:effectLst>
                  <a:outerShdw blurRad="38100" dist="38100" dir="2700000" algn="tl">
                    <a:srgbClr val="000000">
                      <a:alpha val="43137"/>
                    </a:srgbClr>
                  </a:outerShdw>
                </a:effectLst>
                <a:uLnTx/>
                <a:uFillTx/>
                <a:latin typeface="Arial"/>
                <a:ea typeface="+mj-ea"/>
                <a:cs typeface="Arial"/>
              </a:defRPr>
            </a:lvl1pPr>
          </a:lstStyle>
          <a:p>
            <a:r>
              <a:rPr lang="en-US" dirty="0"/>
              <a:t>Mt. SAC 2035 </a:t>
            </a:r>
            <a:r>
              <a:rPr lang="en-US" i="0" dirty="0"/>
              <a:t>Task Force Outcomes</a:t>
            </a:r>
            <a:endParaRPr lang="en-US" dirty="0"/>
          </a:p>
        </p:txBody>
      </p:sp>
    </p:spTree>
    <p:extLst>
      <p:ext uri="{BB962C8B-B14F-4D97-AF65-F5344CB8AC3E}">
        <p14:creationId xmlns:p14="http://schemas.microsoft.com/office/powerpoint/2010/main" val="494816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1208" y="448055"/>
            <a:ext cx="11311255" cy="526426"/>
          </a:xfrm>
          <a:prstGeom prst="rect">
            <a:avLst/>
          </a:prstGeom>
          <a:solidFill>
            <a:srgbClr val="922C31"/>
          </a:solidFill>
        </p:spPr>
        <p:txBody>
          <a:bodyPr vert="horz" wrap="square" lIns="0" tIns="33655" rIns="0" bIns="0" rtlCol="0">
            <a:spAutoFit/>
          </a:bodyPr>
          <a:lstStyle/>
          <a:p>
            <a:pPr marL="91440">
              <a:lnSpc>
                <a:spcPct val="100000"/>
              </a:lnSpc>
              <a:spcBef>
                <a:spcPts val="265"/>
              </a:spcBef>
            </a:pPr>
            <a:r>
              <a:rPr lang="en-US" sz="3200" spc="-10" dirty="0"/>
              <a:t>Defining Equity and Equity-Minded Planning Principles</a:t>
            </a:r>
            <a:endParaRPr sz="3200" dirty="0"/>
          </a:p>
        </p:txBody>
      </p:sp>
      <p:sp>
        <p:nvSpPr>
          <p:cNvPr id="6" name="TextBox 5">
            <a:extLst>
              <a:ext uri="{FF2B5EF4-FFF2-40B4-BE49-F238E27FC236}">
                <a16:creationId xmlns:a16="http://schemas.microsoft.com/office/drawing/2014/main" id="{DAD382D7-FB29-4C68-BBB9-0C16C25ED89D}"/>
              </a:ext>
            </a:extLst>
          </p:cNvPr>
          <p:cNvSpPr txBox="1"/>
          <p:nvPr/>
        </p:nvSpPr>
        <p:spPr>
          <a:xfrm>
            <a:off x="1676400" y="1295400"/>
            <a:ext cx="4495800" cy="1696156"/>
          </a:xfrm>
          <a:prstGeom prst="rect">
            <a:avLst/>
          </a:prstGeom>
          <a:no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1200"/>
              </a:spcAft>
              <a:buClrTx/>
              <a:buSzTx/>
              <a:buFontTx/>
              <a:buNone/>
              <a:tabLst/>
              <a:defRPr/>
            </a:pPr>
            <a:r>
              <a:rPr kumimoji="0" lang="en-US" sz="2000" b="1" i="0" u="none" strike="noStrike" kern="100" cap="none" spc="0" normalizeH="0" baseline="0" noProof="0" dirty="0">
                <a:ln>
                  <a:noFill/>
                </a:ln>
                <a:solidFill>
                  <a:sysClr val="windowText" lastClr="000000"/>
                </a:solidFill>
                <a:effectLst/>
                <a:uLnTx/>
                <a:uFillTx/>
                <a:latin typeface="Segoe UI" panose="020B0502040204020203" pitchFamily="34" charset="0"/>
                <a:ea typeface="Aptos" panose="020B0004020202020204" pitchFamily="34" charset="0"/>
                <a:cs typeface="Segoe UI" panose="020B0502040204020203" pitchFamily="34" charset="0"/>
              </a:rPr>
              <a:t>DEFINING </a:t>
            </a:r>
            <a:r>
              <a:rPr kumimoji="0" lang="en-US" sz="2000" b="1" i="0" u="none" strike="noStrike" kern="100" cap="none" spc="0" normalizeH="0" baseline="0" noProof="0" dirty="0">
                <a:ln>
                  <a:noFill/>
                </a:ln>
                <a:solidFill>
                  <a:srgbClr val="A02B93"/>
                </a:solidFill>
                <a:effectLst/>
                <a:uLnTx/>
                <a:uFillTx/>
                <a:latin typeface="Segoe UI" panose="020B0502040204020203" pitchFamily="34" charset="0"/>
                <a:ea typeface="Aptos" panose="020B0004020202020204" pitchFamily="34" charset="0"/>
                <a:cs typeface="Segoe UI" panose="020B0502040204020203" pitchFamily="34" charset="0"/>
              </a:rPr>
              <a:t>STUDENT EQUITY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sysClr val="windowText" lastClr="000000"/>
                </a:solidFill>
                <a:effectLst/>
                <a:uLnTx/>
                <a:uFillTx/>
                <a:latin typeface="Segoe UI"/>
                <a:ea typeface="Aptos" panose="020B0004020202020204" pitchFamily="34" charset="0"/>
                <a:cs typeface="Segoe UI"/>
              </a:rPr>
              <a:t>Equity means Mt. SAC provides every student with a college experience that gives them the conditions to develop their full academic and social potential.</a:t>
            </a:r>
          </a:p>
        </p:txBody>
      </p:sp>
      <p:sp>
        <p:nvSpPr>
          <p:cNvPr id="7" name="TextBox 6">
            <a:extLst>
              <a:ext uri="{FF2B5EF4-FFF2-40B4-BE49-F238E27FC236}">
                <a16:creationId xmlns:a16="http://schemas.microsoft.com/office/drawing/2014/main" id="{DA5E0905-3569-476F-9E5B-F276A3F8B534}"/>
              </a:ext>
            </a:extLst>
          </p:cNvPr>
          <p:cNvSpPr txBox="1"/>
          <p:nvPr/>
        </p:nvSpPr>
        <p:spPr>
          <a:xfrm>
            <a:off x="1676400" y="3477491"/>
            <a:ext cx="4800600" cy="2492990"/>
          </a:xfrm>
          <a:prstGeom prst="rect">
            <a:avLst/>
          </a:prstGeom>
          <a:no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1200"/>
              </a:spcAft>
              <a:buClrTx/>
              <a:buSzTx/>
              <a:buFontTx/>
              <a:buNone/>
              <a:tabLst/>
              <a:defRPr/>
            </a:pPr>
            <a:r>
              <a:rPr kumimoji="0" lang="en-US" sz="2000" b="1" i="0" u="none" strike="noStrike" kern="100" cap="none" spc="0" normalizeH="0" baseline="0" noProof="0" dirty="0">
                <a:ln>
                  <a:noFill/>
                </a:ln>
                <a:solidFill>
                  <a:sysClr val="windowText" lastClr="000000"/>
                </a:solidFill>
                <a:effectLst/>
                <a:uLnTx/>
                <a:uFillTx/>
                <a:latin typeface="Segoe UI" panose="020B0502040204020203" pitchFamily="34" charset="0"/>
                <a:ea typeface="Aptos" panose="020B0004020202020204" pitchFamily="34" charset="0"/>
                <a:cs typeface="Segoe UI" panose="020B0502040204020203" pitchFamily="34" charset="0"/>
              </a:rPr>
              <a:t>DEFINING </a:t>
            </a:r>
            <a:r>
              <a:rPr kumimoji="0" lang="en-US" sz="2000" b="1" i="0" u="none" strike="noStrike" kern="100" cap="none" spc="0" normalizeH="0" baseline="0" noProof="0" dirty="0">
                <a:ln>
                  <a:noFill/>
                </a:ln>
                <a:solidFill>
                  <a:srgbClr val="A02B93"/>
                </a:solidFill>
                <a:effectLst/>
                <a:uLnTx/>
                <a:uFillTx/>
                <a:latin typeface="Segoe UI" panose="020B0502040204020203" pitchFamily="34" charset="0"/>
                <a:ea typeface="Aptos" panose="020B0004020202020204" pitchFamily="34" charset="0"/>
                <a:cs typeface="Segoe UI" panose="020B0502040204020203" pitchFamily="34" charset="0"/>
              </a:rPr>
              <a:t>STUDENT INEQUITY</a:t>
            </a:r>
          </a:p>
          <a:p>
            <a:pPr marL="0" marR="0" lvl="0" indent="0" defTabSz="914400" eaLnBrk="1" fontAlgn="auto" latinLnBrk="0" hangingPunct="1">
              <a:lnSpc>
                <a:spcPct val="100000"/>
              </a:lnSpc>
              <a:spcBef>
                <a:spcPts val="0"/>
              </a:spcBef>
              <a:spcAft>
                <a:spcPts val="1200"/>
              </a:spcAft>
              <a:buClrTx/>
              <a:buSzTx/>
              <a:buFontTx/>
              <a:buNone/>
              <a:tabLst/>
              <a:defRPr/>
            </a:pPr>
            <a:r>
              <a:rPr kumimoji="0" lang="en-US" sz="1800" b="0" i="0" u="none" strike="noStrike" kern="100" cap="none" spc="0" normalizeH="0" baseline="0" noProof="0" dirty="0">
                <a:ln>
                  <a:noFill/>
                </a:ln>
                <a:solidFill>
                  <a:sysClr val="windowText" lastClr="000000"/>
                </a:solidFill>
                <a:effectLst/>
                <a:uLnTx/>
                <a:uFillTx/>
                <a:latin typeface="Segoe UI"/>
                <a:ea typeface="Aptos" panose="020B0004020202020204" pitchFamily="34" charset="0"/>
                <a:cs typeface="Segoe UI"/>
              </a:rPr>
              <a:t>Inequity means student groups are significantly more likely have adverse experiences and outcomes based on racial, cultural, economic, and social factors, including less funding and learning environments that are less innovative and culturally unresponsive.</a:t>
            </a:r>
          </a:p>
        </p:txBody>
      </p:sp>
      <p:sp>
        <p:nvSpPr>
          <p:cNvPr id="9" name="TextBox 8">
            <a:extLst>
              <a:ext uri="{FF2B5EF4-FFF2-40B4-BE49-F238E27FC236}">
                <a16:creationId xmlns:a16="http://schemas.microsoft.com/office/drawing/2014/main" id="{ABE54A52-6A35-4DCD-9E4C-94B6F3F9F562}"/>
              </a:ext>
            </a:extLst>
          </p:cNvPr>
          <p:cNvSpPr txBox="1"/>
          <p:nvPr/>
        </p:nvSpPr>
        <p:spPr>
          <a:xfrm>
            <a:off x="6629400" y="1295400"/>
            <a:ext cx="5486400" cy="304769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1200"/>
              </a:spcAft>
              <a:buClrTx/>
              <a:buSzTx/>
              <a:buFontTx/>
              <a:buNone/>
              <a:tabLst/>
              <a:defRPr/>
            </a:pPr>
            <a:r>
              <a:rPr kumimoji="0" lang="en-US" sz="2000" b="1" i="0" u="none" strike="noStrike" kern="100" cap="none" spc="0" normalizeH="0" baseline="0" noProof="0" dirty="0">
                <a:ln>
                  <a:noFill/>
                </a:ln>
                <a:solidFill>
                  <a:sysClr val="windowText" lastClr="000000"/>
                </a:solidFill>
                <a:effectLst/>
                <a:uLnTx/>
                <a:uFillTx/>
                <a:latin typeface="Segoe UI" panose="020B0502040204020203" pitchFamily="34" charset="0"/>
                <a:ea typeface="Aptos" panose="020B0004020202020204" pitchFamily="34" charset="0"/>
                <a:cs typeface="Segoe UI" panose="020B0502040204020203" pitchFamily="34" charset="0"/>
              </a:rPr>
              <a:t>PRINCIPLES FOR A PLANNING PROCESS TO QUALIFY AS </a:t>
            </a:r>
            <a:r>
              <a:rPr kumimoji="0" lang="en-US" sz="2000" b="1" i="0" u="none" strike="noStrike" kern="100" cap="none" spc="0" normalizeH="0" baseline="0" noProof="0" dirty="0">
                <a:ln>
                  <a:noFill/>
                </a:ln>
                <a:solidFill>
                  <a:srgbClr val="A02B93"/>
                </a:solidFill>
                <a:effectLst/>
                <a:uLnTx/>
                <a:uFillTx/>
                <a:latin typeface="Segoe UI" panose="020B0502040204020203" pitchFamily="34" charset="0"/>
                <a:ea typeface="Aptos" panose="020B0004020202020204" pitchFamily="34" charset="0"/>
                <a:cs typeface="Segoe UI" panose="020B0502040204020203" pitchFamily="34" charset="0"/>
              </a:rPr>
              <a:t>EQUITY-MINDED</a:t>
            </a:r>
            <a:endParaRPr kumimoji="0" lang="en-US" sz="2000" b="1" i="0" u="none" strike="noStrike" kern="10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endParaRPr>
          </a:p>
          <a:p>
            <a:pPr marL="342900" marR="0" lvl="0" indent="-342900" defTabSz="914400" eaLnBrk="1" fontAlgn="auto" latinLnBrk="0" hangingPunct="1">
              <a:lnSpc>
                <a:spcPct val="110000"/>
              </a:lnSpc>
              <a:spcBef>
                <a:spcPts val="0"/>
              </a:spcBef>
              <a:spcAft>
                <a:spcPts val="600"/>
              </a:spcAft>
              <a:buClrTx/>
              <a:buSzTx/>
              <a:buFont typeface="+mj-lt"/>
              <a:buAutoNum type="arabicPeriod"/>
              <a:tabLst/>
              <a:defRPr/>
            </a:pPr>
            <a:r>
              <a:rPr kumimoji="0" lang="en-US" sz="180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Engages historically and currently underrepresented students where they are, empowering them with identifying problems, imagining futures, and making decisions.</a:t>
            </a:r>
          </a:p>
          <a:p>
            <a:pPr marL="342900" marR="0" lvl="0" indent="-342900" defTabSz="914400" eaLnBrk="1" fontAlgn="auto" latinLnBrk="0" hangingPunct="1">
              <a:lnSpc>
                <a:spcPct val="110000"/>
              </a:lnSpc>
              <a:spcBef>
                <a:spcPts val="0"/>
              </a:spcBef>
              <a:spcAft>
                <a:spcPts val="600"/>
              </a:spcAft>
              <a:buClrTx/>
              <a:buSzTx/>
              <a:buFont typeface="+mj-lt"/>
              <a:buAutoNum type="arabicPeriod"/>
              <a:tabLst/>
              <a:defRPr/>
            </a:pPr>
            <a:r>
              <a:rPr kumimoji="0" lang="en-US" sz="180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Actively confronts inequities present in student experiences and outcomes, policy and practices, and neighborhoods.</a:t>
            </a:r>
          </a:p>
        </p:txBody>
      </p:sp>
      <p:pic>
        <p:nvPicPr>
          <p:cNvPr id="3" name="object 4">
            <a:extLst>
              <a:ext uri="{FF2B5EF4-FFF2-40B4-BE49-F238E27FC236}">
                <a16:creationId xmlns:a16="http://schemas.microsoft.com/office/drawing/2014/main" id="{CC40B7B1-C299-6CBA-721F-74A4AB89D967}"/>
              </a:ext>
            </a:extLst>
          </p:cNvPr>
          <p:cNvPicPr/>
          <p:nvPr/>
        </p:nvPicPr>
        <p:blipFill>
          <a:blip r:embed="rId3" cstate="print"/>
          <a:stretch>
            <a:fillRect/>
          </a:stretch>
        </p:blipFill>
        <p:spPr>
          <a:xfrm>
            <a:off x="1600200" y="6391381"/>
            <a:ext cx="976745" cy="370345"/>
          </a:xfrm>
          <a:prstGeom prst="rect">
            <a:avLst/>
          </a:prstGeom>
        </p:spPr>
      </p:pic>
    </p:spTree>
    <p:extLst>
      <p:ext uri="{BB962C8B-B14F-4D97-AF65-F5344CB8AC3E}">
        <p14:creationId xmlns:p14="http://schemas.microsoft.com/office/powerpoint/2010/main" val="1206381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1208" y="448055"/>
            <a:ext cx="11311255" cy="526426"/>
          </a:xfrm>
          <a:prstGeom prst="rect">
            <a:avLst/>
          </a:prstGeom>
          <a:solidFill>
            <a:srgbClr val="922C31"/>
          </a:solidFill>
        </p:spPr>
        <p:txBody>
          <a:bodyPr vert="horz" wrap="square" lIns="0" tIns="33655" rIns="0" bIns="0" rtlCol="0">
            <a:spAutoFit/>
          </a:bodyPr>
          <a:lstStyle/>
          <a:p>
            <a:pPr marL="91440">
              <a:lnSpc>
                <a:spcPct val="100000"/>
              </a:lnSpc>
              <a:spcBef>
                <a:spcPts val="265"/>
              </a:spcBef>
            </a:pPr>
            <a:r>
              <a:rPr lang="en-US" sz="3200" spc="-10" dirty="0"/>
              <a:t>Equity-Minded Comprehensive Planning</a:t>
            </a:r>
            <a:endParaRPr sz="3200" dirty="0"/>
          </a:p>
        </p:txBody>
      </p:sp>
      <p:sp>
        <p:nvSpPr>
          <p:cNvPr id="10" name="TextBox 9">
            <a:extLst>
              <a:ext uri="{FF2B5EF4-FFF2-40B4-BE49-F238E27FC236}">
                <a16:creationId xmlns:a16="http://schemas.microsoft.com/office/drawing/2014/main" id="{A2ACF6A7-D15E-43B4-B757-81CBFD2C592E}"/>
              </a:ext>
            </a:extLst>
          </p:cNvPr>
          <p:cNvSpPr txBox="1"/>
          <p:nvPr/>
        </p:nvSpPr>
        <p:spPr>
          <a:xfrm>
            <a:off x="1651000" y="1727843"/>
            <a:ext cx="5486400" cy="4231928"/>
          </a:xfrm>
          <a:prstGeom prst="rect">
            <a:avLst/>
          </a:prstGeom>
          <a:noFill/>
        </p:spPr>
        <p:txBody>
          <a:bodyPr wrap="square" lIns="91440" tIns="45720" rIns="91440" bIns="45720" rtlCol="0" anchor="t">
            <a:spAutoFit/>
          </a:bodyPr>
          <a:lstStyle/>
          <a:p>
            <a:pPr>
              <a:spcAft>
                <a:spcPts val="1200"/>
              </a:spcAft>
            </a:pPr>
            <a:r>
              <a:rPr lang="en-US" sz="2000" b="1" kern="100" dirty="0">
                <a:solidFill>
                  <a:schemeClr val="accent5"/>
                </a:solidFill>
                <a:effectLst/>
                <a:latin typeface="Segoe UI" panose="020B0502040204020203" pitchFamily="34" charset="0"/>
                <a:ea typeface="Aptos" panose="020B0004020202020204" pitchFamily="34" charset="0"/>
                <a:cs typeface="Segoe UI" panose="020B0502040204020203" pitchFamily="34" charset="0"/>
              </a:rPr>
              <a:t>EQUITY BY DESIGN </a:t>
            </a:r>
            <a:r>
              <a:rPr lang="en-US" sz="2000" b="1" kern="100" dirty="0">
                <a:effectLst/>
                <a:latin typeface="Segoe UI" panose="020B0502040204020203" pitchFamily="34" charset="0"/>
                <a:ea typeface="Aptos" panose="020B0004020202020204" pitchFamily="34" charset="0"/>
                <a:cs typeface="Segoe UI" panose="020B0502040204020203" pitchFamily="34" charset="0"/>
              </a:rPr>
              <a:t>FOR </a:t>
            </a:r>
            <a:br>
              <a:rPr lang="en-US" sz="2000" b="1" kern="100" dirty="0">
                <a:effectLst/>
                <a:latin typeface="Segoe UI" panose="020B0502040204020203" pitchFamily="34" charset="0"/>
                <a:ea typeface="Aptos" panose="020B0004020202020204" pitchFamily="34" charset="0"/>
                <a:cs typeface="Segoe UI" panose="020B0502040204020203" pitchFamily="34" charset="0"/>
              </a:rPr>
            </a:br>
            <a:r>
              <a:rPr lang="en-US" sz="2000" b="1" kern="100" dirty="0">
                <a:effectLst/>
                <a:latin typeface="Segoe UI" panose="020B0502040204020203" pitchFamily="34" charset="0"/>
                <a:ea typeface="Aptos" panose="020B0004020202020204" pitchFamily="34" charset="0"/>
                <a:cs typeface="Segoe UI" panose="020B0502040204020203" pitchFamily="34" charset="0"/>
              </a:rPr>
              <a:t>COMPREHENSIVE PLANNING</a:t>
            </a:r>
            <a:endParaRPr lang="en-US" sz="2000" b="1" kern="100" dirty="0">
              <a:latin typeface="Segoe UI" panose="020B0502040204020203" pitchFamily="34" charset="0"/>
              <a:ea typeface="Aptos" panose="020B0004020202020204" pitchFamily="34" charset="0"/>
              <a:cs typeface="Segoe UI" panose="020B0502040204020203" pitchFamily="34" charset="0"/>
            </a:endParaRPr>
          </a:p>
          <a:p>
            <a:r>
              <a:rPr lang="en-US" kern="100" dirty="0">
                <a:latin typeface="Segoe UI"/>
                <a:ea typeface="Aptos" panose="020B0004020202020204" pitchFamily="34" charset="0"/>
                <a:cs typeface="Segoe UI"/>
              </a:rPr>
              <a:t>In 2019, Dr. Stephanie Hawley, the Chief Equity Officer for Austin ISD, applied Dr. Bensimon’s Equity by Design principles to comprehensive planning. Responding to the significant impact of planning processes on historically underserved students and identifying that most (if not all) processes are not equity-minded, Dr. Hawley and educational equity researchers at UT Austin developed Equity by Design for long-range planning. </a:t>
            </a:r>
          </a:p>
          <a:p>
            <a:pPr>
              <a:spcBef>
                <a:spcPts val="1800"/>
              </a:spcBef>
            </a:pPr>
            <a:r>
              <a:rPr lang="en-US" sz="1400" i="1" kern="100" dirty="0">
                <a:latin typeface="Segoe UI"/>
                <a:ea typeface="Aptos" panose="020B0004020202020204" pitchFamily="34" charset="0"/>
                <a:cs typeface="Segoe UI"/>
              </a:rPr>
              <a:t>Implementation of the framework led to Austin ISD’s long-range plan being written by community and the facility project list being co-developed by community, including students. </a:t>
            </a:r>
            <a:endParaRPr lang="en-US" sz="1400" i="1" kern="100" dirty="0">
              <a:effectLst/>
              <a:latin typeface="Segoe UI"/>
              <a:ea typeface="Aptos" panose="020B0004020202020204" pitchFamily="34" charset="0"/>
              <a:cs typeface="Segoe UI"/>
            </a:endParaRPr>
          </a:p>
        </p:txBody>
      </p:sp>
      <p:grpSp>
        <p:nvGrpSpPr>
          <p:cNvPr id="11" name="Group 10">
            <a:extLst>
              <a:ext uri="{FF2B5EF4-FFF2-40B4-BE49-F238E27FC236}">
                <a16:creationId xmlns:a16="http://schemas.microsoft.com/office/drawing/2014/main" id="{E49CEA9A-1B23-4DBC-AFD7-1BDE2CEAB7A3}"/>
              </a:ext>
            </a:extLst>
          </p:cNvPr>
          <p:cNvGrpSpPr>
            <a:grpSpLocks noChangeAspect="1"/>
          </p:cNvGrpSpPr>
          <p:nvPr/>
        </p:nvGrpSpPr>
        <p:grpSpPr>
          <a:xfrm>
            <a:off x="7260463" y="1615429"/>
            <a:ext cx="4572000" cy="4619116"/>
            <a:chOff x="6096000" y="873173"/>
            <a:chExt cx="5212080" cy="5265792"/>
          </a:xfrm>
        </p:grpSpPr>
        <p:pic>
          <p:nvPicPr>
            <p:cNvPr id="12" name="Picture 11">
              <a:extLst>
                <a:ext uri="{FF2B5EF4-FFF2-40B4-BE49-F238E27FC236}">
                  <a16:creationId xmlns:a16="http://schemas.microsoft.com/office/drawing/2014/main" id="{573A9DDA-4F89-462A-8E96-588BD3F5560C}"/>
                </a:ext>
              </a:extLst>
            </p:cNvPr>
            <p:cNvPicPr>
              <a:picLocks noChangeAspect="1"/>
            </p:cNvPicPr>
            <p:nvPr/>
          </p:nvPicPr>
          <p:blipFill>
            <a:blip r:embed="rId3"/>
            <a:stretch>
              <a:fillRect/>
            </a:stretch>
          </p:blipFill>
          <p:spPr>
            <a:xfrm>
              <a:off x="6096000" y="1169013"/>
              <a:ext cx="5212080" cy="4969952"/>
            </a:xfrm>
            <a:prstGeom prst="rect">
              <a:avLst/>
            </a:prstGeom>
          </p:spPr>
        </p:pic>
        <p:sp>
          <p:nvSpPr>
            <p:cNvPr id="13" name="TextBox 12">
              <a:extLst>
                <a:ext uri="{FF2B5EF4-FFF2-40B4-BE49-F238E27FC236}">
                  <a16:creationId xmlns:a16="http://schemas.microsoft.com/office/drawing/2014/main" id="{CBD5B124-D110-43D6-961B-C389018FBA29}"/>
                </a:ext>
              </a:extLst>
            </p:cNvPr>
            <p:cNvSpPr txBox="1"/>
            <p:nvPr/>
          </p:nvSpPr>
          <p:spPr>
            <a:xfrm>
              <a:off x="6889938" y="2046452"/>
              <a:ext cx="1028811" cy="367573"/>
            </a:xfrm>
            <a:prstGeom prst="rect">
              <a:avLst/>
            </a:prstGeom>
            <a:solidFill>
              <a:schemeClr val="bg1"/>
            </a:solidFill>
          </p:spPr>
          <p:txBody>
            <a:bodyPr wrap="square" rtlCol="0">
              <a:spAutoFit/>
            </a:bodyPr>
            <a:lstStyle/>
            <a:p>
              <a:pPr algn="ctr"/>
              <a:r>
                <a:rPr lang="en-US" sz="1600" b="1" dirty="0">
                  <a:latin typeface="Segoe UI" panose="020B0502040204020203" pitchFamily="34" charset="0"/>
                  <a:ea typeface="Roboto Medium" panose="02000000000000000000" pitchFamily="2" charset="0"/>
                  <a:cs typeface="Segoe UI" panose="020B0502040204020203" pitchFamily="34" charset="0"/>
                </a:rPr>
                <a:t>Listen</a:t>
              </a:r>
            </a:p>
          </p:txBody>
        </p:sp>
        <p:sp>
          <p:nvSpPr>
            <p:cNvPr id="14" name="TextBox 13">
              <a:extLst>
                <a:ext uri="{FF2B5EF4-FFF2-40B4-BE49-F238E27FC236}">
                  <a16:creationId xmlns:a16="http://schemas.microsoft.com/office/drawing/2014/main" id="{4FF04081-E1B9-483F-921F-79B95F48A1C9}"/>
                </a:ext>
              </a:extLst>
            </p:cNvPr>
            <p:cNvSpPr txBox="1"/>
            <p:nvPr/>
          </p:nvSpPr>
          <p:spPr>
            <a:xfrm>
              <a:off x="9618291" y="2046452"/>
              <a:ext cx="1191333" cy="367572"/>
            </a:xfrm>
            <a:prstGeom prst="rect">
              <a:avLst/>
            </a:prstGeom>
            <a:solidFill>
              <a:schemeClr val="bg1"/>
            </a:solidFill>
          </p:spPr>
          <p:txBody>
            <a:bodyPr wrap="square" rtlCol="0">
              <a:spAutoFit/>
            </a:bodyPr>
            <a:lstStyle/>
            <a:p>
              <a:pPr algn="ctr"/>
              <a:r>
                <a:rPr lang="en-US" sz="1600" b="1" dirty="0">
                  <a:latin typeface="Segoe UI" panose="020B0502040204020203" pitchFamily="34" charset="0"/>
                  <a:ea typeface="Roboto Medium" panose="02000000000000000000" pitchFamily="2" charset="0"/>
                  <a:cs typeface="Segoe UI" panose="020B0502040204020203" pitchFamily="34" charset="0"/>
                </a:rPr>
                <a:t>Uncover</a:t>
              </a:r>
            </a:p>
          </p:txBody>
        </p:sp>
        <p:sp>
          <p:nvSpPr>
            <p:cNvPr id="15" name="TextBox 14">
              <a:extLst>
                <a:ext uri="{FF2B5EF4-FFF2-40B4-BE49-F238E27FC236}">
                  <a16:creationId xmlns:a16="http://schemas.microsoft.com/office/drawing/2014/main" id="{6B9AAFFF-AF54-474E-BA91-425C9284850B}"/>
                </a:ext>
              </a:extLst>
            </p:cNvPr>
            <p:cNvSpPr txBox="1"/>
            <p:nvPr/>
          </p:nvSpPr>
          <p:spPr>
            <a:xfrm>
              <a:off x="9618292" y="4937713"/>
              <a:ext cx="1160063" cy="367573"/>
            </a:xfrm>
            <a:prstGeom prst="rect">
              <a:avLst/>
            </a:prstGeom>
            <a:solidFill>
              <a:schemeClr val="bg1"/>
            </a:solidFill>
          </p:spPr>
          <p:txBody>
            <a:bodyPr wrap="square" rtlCol="0">
              <a:spAutoFit/>
            </a:bodyPr>
            <a:lstStyle/>
            <a:p>
              <a:pPr algn="ctr"/>
              <a:r>
                <a:rPr lang="en-US" sz="1600" b="1" dirty="0">
                  <a:latin typeface="Segoe UI" panose="020B0502040204020203" pitchFamily="34" charset="0"/>
                  <a:ea typeface="Roboto Medium" panose="02000000000000000000" pitchFamily="2" charset="0"/>
                  <a:cs typeface="Segoe UI" panose="020B0502040204020203" pitchFamily="34" charset="0"/>
                </a:rPr>
                <a:t>Design</a:t>
              </a:r>
            </a:p>
          </p:txBody>
        </p:sp>
        <p:sp>
          <p:nvSpPr>
            <p:cNvPr id="16" name="TextBox 15">
              <a:extLst>
                <a:ext uri="{FF2B5EF4-FFF2-40B4-BE49-F238E27FC236}">
                  <a16:creationId xmlns:a16="http://schemas.microsoft.com/office/drawing/2014/main" id="{6B9ADD1C-2AE0-43F0-BCF0-5BF31E9784BC}"/>
                </a:ext>
              </a:extLst>
            </p:cNvPr>
            <p:cNvSpPr txBox="1"/>
            <p:nvPr/>
          </p:nvSpPr>
          <p:spPr>
            <a:xfrm>
              <a:off x="6810713" y="4937713"/>
              <a:ext cx="1160063" cy="367573"/>
            </a:xfrm>
            <a:prstGeom prst="rect">
              <a:avLst/>
            </a:prstGeom>
            <a:solidFill>
              <a:schemeClr val="bg1"/>
            </a:solidFill>
          </p:spPr>
          <p:txBody>
            <a:bodyPr wrap="square" rtlCol="0">
              <a:spAutoFit/>
            </a:bodyPr>
            <a:lstStyle/>
            <a:p>
              <a:pPr algn="ctr"/>
              <a:r>
                <a:rPr lang="en-US" sz="1600" b="1" dirty="0">
                  <a:latin typeface="Segoe UI" panose="020B0502040204020203" pitchFamily="34" charset="0"/>
                  <a:ea typeface="Roboto Medium" panose="02000000000000000000" pitchFamily="2" charset="0"/>
                  <a:cs typeface="Segoe UI" panose="020B0502040204020203" pitchFamily="34" charset="0"/>
                </a:rPr>
                <a:t>Decide</a:t>
              </a:r>
            </a:p>
          </p:txBody>
        </p:sp>
        <p:sp>
          <p:nvSpPr>
            <p:cNvPr id="17" name="TextBox 16">
              <a:extLst>
                <a:ext uri="{FF2B5EF4-FFF2-40B4-BE49-F238E27FC236}">
                  <a16:creationId xmlns:a16="http://schemas.microsoft.com/office/drawing/2014/main" id="{BC686B47-AA6E-454F-8380-8F79E33E14D5}"/>
                </a:ext>
              </a:extLst>
            </p:cNvPr>
            <p:cNvSpPr txBox="1"/>
            <p:nvPr/>
          </p:nvSpPr>
          <p:spPr>
            <a:xfrm>
              <a:off x="6512473" y="873173"/>
              <a:ext cx="1144072" cy="369332"/>
            </a:xfrm>
            <a:prstGeom prst="rect">
              <a:avLst/>
            </a:prstGeom>
            <a:solidFill>
              <a:schemeClr val="bg1"/>
            </a:solidFill>
          </p:spPr>
          <p:txBody>
            <a:bodyPr wrap="square" rtlCol="0">
              <a:spAutoFit/>
            </a:bodyPr>
            <a:lstStyle/>
            <a:p>
              <a:pPr algn="ctr"/>
              <a:r>
                <a:rPr lang="en-US" dirty="0">
                  <a:solidFill>
                    <a:schemeClr val="bg1">
                      <a:lumMod val="50000"/>
                    </a:schemeClr>
                  </a:solidFill>
                  <a:latin typeface="Segoe UI" panose="020B0502040204020203" pitchFamily="34" charset="0"/>
                  <a:cs typeface="Segoe UI" panose="020B0502040204020203" pitchFamily="34" charset="0"/>
                </a:rPr>
                <a:t>START</a:t>
              </a:r>
              <a:endParaRPr lang="en-US" sz="1600" dirty="0">
                <a:solidFill>
                  <a:schemeClr val="bg1">
                    <a:lumMod val="50000"/>
                  </a:schemeClr>
                </a:solidFill>
                <a:latin typeface="Segoe UI" panose="020B0502040204020203" pitchFamily="34" charset="0"/>
                <a:cs typeface="Segoe UI" panose="020B0502040204020203" pitchFamily="34" charset="0"/>
              </a:endParaRPr>
            </a:p>
          </p:txBody>
        </p:sp>
        <p:sp>
          <p:nvSpPr>
            <p:cNvPr id="18" name="Isosceles Triangle 17">
              <a:extLst>
                <a:ext uri="{FF2B5EF4-FFF2-40B4-BE49-F238E27FC236}">
                  <a16:creationId xmlns:a16="http://schemas.microsoft.com/office/drawing/2014/main" id="{B37609F4-4DBF-4CAB-AC4C-2AA693198EF8}"/>
                </a:ext>
              </a:extLst>
            </p:cNvPr>
            <p:cNvSpPr/>
            <p:nvPr/>
          </p:nvSpPr>
          <p:spPr>
            <a:xfrm>
              <a:off x="9622391" y="1764453"/>
              <a:ext cx="209156" cy="186563"/>
            </a:xfrm>
            <a:prstGeom prst="triangle">
              <a:avLst/>
            </a:prstGeom>
            <a:solidFill>
              <a:srgbClr val="A29B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845E685C-766C-4E05-9439-6CBD5393B3D8}"/>
                </a:ext>
              </a:extLst>
            </p:cNvPr>
            <p:cNvSpPr/>
            <p:nvPr/>
          </p:nvSpPr>
          <p:spPr>
            <a:xfrm rot="20362036">
              <a:off x="10424028" y="4534813"/>
              <a:ext cx="209156" cy="186563"/>
            </a:xfrm>
            <a:prstGeom prst="triangle">
              <a:avLst/>
            </a:prstGeom>
            <a:solidFill>
              <a:srgbClr val="45C3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42DAAC0A-24BE-455A-85D2-3CC07EE59480}"/>
                </a:ext>
              </a:extLst>
            </p:cNvPr>
            <p:cNvSpPr/>
            <p:nvPr/>
          </p:nvSpPr>
          <p:spPr>
            <a:xfrm rot="17918025">
              <a:off x="7771589" y="5357225"/>
              <a:ext cx="216413" cy="180307"/>
            </a:xfrm>
            <a:prstGeom prst="triangle">
              <a:avLst/>
            </a:prstGeom>
            <a:solidFill>
              <a:srgbClr val="CFD3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71DB95F9-1B06-4B39-9942-37066021CD15}"/>
                </a:ext>
              </a:extLst>
            </p:cNvPr>
            <p:cNvSpPr/>
            <p:nvPr/>
          </p:nvSpPr>
          <p:spPr>
            <a:xfrm rot="1800325">
              <a:off x="6979930" y="2601131"/>
              <a:ext cx="209156" cy="186563"/>
            </a:xfrm>
            <a:prstGeom prst="triangle">
              <a:avLst/>
            </a:prstGeom>
            <a:solidFill>
              <a:srgbClr val="2048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E2194A0-51AE-4617-8CD0-1AFC355F27D4}"/>
                </a:ext>
              </a:extLst>
            </p:cNvPr>
            <p:cNvSpPr/>
            <p:nvPr/>
          </p:nvSpPr>
          <p:spPr>
            <a:xfrm>
              <a:off x="7404343" y="3398019"/>
              <a:ext cx="2720514" cy="439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78FEB62-4B83-4D41-A34C-AB47741AC34A}"/>
                </a:ext>
              </a:extLst>
            </p:cNvPr>
            <p:cNvSpPr/>
            <p:nvPr/>
          </p:nvSpPr>
          <p:spPr>
            <a:xfrm>
              <a:off x="8141918" y="2993721"/>
              <a:ext cx="1277655" cy="1290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85AF227-5C1A-4209-B3AF-F4BC25A82C29}"/>
                </a:ext>
              </a:extLst>
            </p:cNvPr>
            <p:cNvSpPr txBox="1"/>
            <p:nvPr/>
          </p:nvSpPr>
          <p:spPr>
            <a:xfrm>
              <a:off x="7014068" y="3281351"/>
              <a:ext cx="3501064" cy="701731"/>
            </a:xfrm>
            <a:prstGeom prst="rect">
              <a:avLst/>
            </a:prstGeom>
            <a:solidFill>
              <a:schemeClr val="bg1"/>
            </a:solidFill>
          </p:spPr>
          <p:txBody>
            <a:bodyPr wrap="square" rtlCol="0">
              <a:spAutoFit/>
            </a:bodyPr>
            <a:lstStyle/>
            <a:p>
              <a:pPr algn="ctr"/>
              <a:r>
                <a:rPr lang="en-US" b="1" dirty="0">
                  <a:latin typeface="Segoe UI" panose="020B0502040204020203" pitchFamily="34" charset="0"/>
                  <a:ea typeface="Roboto" panose="02000000000000000000" pitchFamily="2" charset="0"/>
                  <a:cs typeface="Segoe UI" panose="020B0502040204020203" pitchFamily="34" charset="0"/>
                </a:rPr>
                <a:t>Equity by Design </a:t>
              </a:r>
            </a:p>
            <a:p>
              <a:pPr algn="ctr"/>
              <a:r>
                <a:rPr lang="en-US" dirty="0">
                  <a:latin typeface="Segoe UI" panose="020B0502040204020203" pitchFamily="34" charset="0"/>
                  <a:ea typeface="Roboto" panose="02000000000000000000" pitchFamily="2" charset="0"/>
                  <a:cs typeface="Segoe UI" panose="020B0502040204020203" pitchFamily="34" charset="0"/>
                </a:rPr>
                <a:t>Planning Cycle</a:t>
              </a:r>
            </a:p>
          </p:txBody>
        </p:sp>
      </p:grpSp>
      <p:pic>
        <p:nvPicPr>
          <p:cNvPr id="4" name="object 4">
            <a:extLst>
              <a:ext uri="{FF2B5EF4-FFF2-40B4-BE49-F238E27FC236}">
                <a16:creationId xmlns:a16="http://schemas.microsoft.com/office/drawing/2014/main" id="{B689F44E-9D95-9C9B-7593-C8AAA994D3B1}"/>
              </a:ext>
            </a:extLst>
          </p:cNvPr>
          <p:cNvPicPr/>
          <p:nvPr/>
        </p:nvPicPr>
        <p:blipFill>
          <a:blip r:embed="rId4" cstate="print"/>
          <a:stretch>
            <a:fillRect/>
          </a:stretch>
        </p:blipFill>
        <p:spPr>
          <a:xfrm>
            <a:off x="1600200" y="6391381"/>
            <a:ext cx="976745" cy="370345"/>
          </a:xfrm>
          <a:prstGeom prst="rect">
            <a:avLst/>
          </a:prstGeom>
        </p:spPr>
      </p:pic>
    </p:spTree>
    <p:extLst>
      <p:ext uri="{BB962C8B-B14F-4D97-AF65-F5344CB8AC3E}">
        <p14:creationId xmlns:p14="http://schemas.microsoft.com/office/powerpoint/2010/main" val="3495880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1208" y="448055"/>
            <a:ext cx="11311255" cy="526426"/>
          </a:xfrm>
          <a:prstGeom prst="rect">
            <a:avLst/>
          </a:prstGeom>
          <a:solidFill>
            <a:srgbClr val="922C31"/>
          </a:solidFill>
        </p:spPr>
        <p:txBody>
          <a:bodyPr vert="horz" wrap="square" lIns="0" tIns="33655" rIns="0" bIns="0" rtlCol="0">
            <a:spAutoFit/>
          </a:bodyPr>
          <a:lstStyle/>
          <a:p>
            <a:pPr marL="91440">
              <a:lnSpc>
                <a:spcPct val="100000"/>
              </a:lnSpc>
              <a:spcBef>
                <a:spcPts val="265"/>
              </a:spcBef>
            </a:pPr>
            <a:r>
              <a:rPr lang="en-US" sz="3200" spc="-10" dirty="0"/>
              <a:t>Equity-Minded Comprehensive Planning</a:t>
            </a:r>
            <a:endParaRPr sz="3200" dirty="0"/>
          </a:p>
        </p:txBody>
      </p:sp>
      <p:grpSp>
        <p:nvGrpSpPr>
          <p:cNvPr id="11" name="Group 10">
            <a:extLst>
              <a:ext uri="{FF2B5EF4-FFF2-40B4-BE49-F238E27FC236}">
                <a16:creationId xmlns:a16="http://schemas.microsoft.com/office/drawing/2014/main" id="{E49CEA9A-1B23-4DBC-AFD7-1BDE2CEAB7A3}"/>
              </a:ext>
            </a:extLst>
          </p:cNvPr>
          <p:cNvGrpSpPr>
            <a:grpSpLocks noChangeAspect="1"/>
          </p:cNvGrpSpPr>
          <p:nvPr/>
        </p:nvGrpSpPr>
        <p:grpSpPr>
          <a:xfrm>
            <a:off x="7260463" y="1615429"/>
            <a:ext cx="4572000" cy="4619116"/>
            <a:chOff x="6096000" y="873173"/>
            <a:chExt cx="5212080" cy="5265792"/>
          </a:xfrm>
        </p:grpSpPr>
        <p:pic>
          <p:nvPicPr>
            <p:cNvPr id="12" name="Picture 11">
              <a:extLst>
                <a:ext uri="{FF2B5EF4-FFF2-40B4-BE49-F238E27FC236}">
                  <a16:creationId xmlns:a16="http://schemas.microsoft.com/office/drawing/2014/main" id="{573A9DDA-4F89-462A-8E96-588BD3F5560C}"/>
                </a:ext>
              </a:extLst>
            </p:cNvPr>
            <p:cNvPicPr>
              <a:picLocks noChangeAspect="1"/>
            </p:cNvPicPr>
            <p:nvPr/>
          </p:nvPicPr>
          <p:blipFill>
            <a:blip r:embed="rId3"/>
            <a:stretch>
              <a:fillRect/>
            </a:stretch>
          </p:blipFill>
          <p:spPr>
            <a:xfrm>
              <a:off x="6096000" y="1169013"/>
              <a:ext cx="5212080" cy="4969952"/>
            </a:xfrm>
            <a:prstGeom prst="rect">
              <a:avLst/>
            </a:prstGeom>
          </p:spPr>
        </p:pic>
        <p:sp>
          <p:nvSpPr>
            <p:cNvPr id="13" name="TextBox 12">
              <a:extLst>
                <a:ext uri="{FF2B5EF4-FFF2-40B4-BE49-F238E27FC236}">
                  <a16:creationId xmlns:a16="http://schemas.microsoft.com/office/drawing/2014/main" id="{CBD5B124-D110-43D6-961B-C389018FBA29}"/>
                </a:ext>
              </a:extLst>
            </p:cNvPr>
            <p:cNvSpPr txBox="1"/>
            <p:nvPr/>
          </p:nvSpPr>
          <p:spPr>
            <a:xfrm>
              <a:off x="6889938" y="2046452"/>
              <a:ext cx="1028811" cy="367573"/>
            </a:xfrm>
            <a:prstGeom prst="rect">
              <a:avLst/>
            </a:prstGeom>
            <a:solidFill>
              <a:schemeClr val="bg1"/>
            </a:solidFill>
          </p:spPr>
          <p:txBody>
            <a:bodyPr wrap="square" rtlCol="0">
              <a:spAutoFit/>
            </a:bodyPr>
            <a:lstStyle/>
            <a:p>
              <a:pPr algn="ctr"/>
              <a:r>
                <a:rPr lang="en-US" sz="1600" b="1" dirty="0">
                  <a:latin typeface="Segoe UI" panose="020B0502040204020203" pitchFamily="34" charset="0"/>
                  <a:ea typeface="Roboto Medium" panose="02000000000000000000" pitchFamily="2" charset="0"/>
                  <a:cs typeface="Segoe UI" panose="020B0502040204020203" pitchFamily="34" charset="0"/>
                </a:rPr>
                <a:t>Listen</a:t>
              </a:r>
            </a:p>
          </p:txBody>
        </p:sp>
        <p:sp>
          <p:nvSpPr>
            <p:cNvPr id="14" name="TextBox 13">
              <a:extLst>
                <a:ext uri="{FF2B5EF4-FFF2-40B4-BE49-F238E27FC236}">
                  <a16:creationId xmlns:a16="http://schemas.microsoft.com/office/drawing/2014/main" id="{4FF04081-E1B9-483F-921F-79B95F48A1C9}"/>
                </a:ext>
              </a:extLst>
            </p:cNvPr>
            <p:cNvSpPr txBox="1"/>
            <p:nvPr/>
          </p:nvSpPr>
          <p:spPr>
            <a:xfrm>
              <a:off x="9618291" y="2046452"/>
              <a:ext cx="1191333" cy="367572"/>
            </a:xfrm>
            <a:prstGeom prst="rect">
              <a:avLst/>
            </a:prstGeom>
            <a:solidFill>
              <a:schemeClr val="bg1"/>
            </a:solidFill>
          </p:spPr>
          <p:txBody>
            <a:bodyPr wrap="square" rtlCol="0">
              <a:spAutoFit/>
            </a:bodyPr>
            <a:lstStyle/>
            <a:p>
              <a:pPr algn="ctr"/>
              <a:r>
                <a:rPr lang="en-US" sz="1600" b="1" dirty="0">
                  <a:latin typeface="Segoe UI" panose="020B0502040204020203" pitchFamily="34" charset="0"/>
                  <a:ea typeface="Roboto Medium" panose="02000000000000000000" pitchFamily="2" charset="0"/>
                  <a:cs typeface="Segoe UI" panose="020B0502040204020203" pitchFamily="34" charset="0"/>
                </a:rPr>
                <a:t>Uncover</a:t>
              </a:r>
            </a:p>
          </p:txBody>
        </p:sp>
        <p:sp>
          <p:nvSpPr>
            <p:cNvPr id="15" name="TextBox 14">
              <a:extLst>
                <a:ext uri="{FF2B5EF4-FFF2-40B4-BE49-F238E27FC236}">
                  <a16:creationId xmlns:a16="http://schemas.microsoft.com/office/drawing/2014/main" id="{6B9AAFFF-AF54-474E-BA91-425C9284850B}"/>
                </a:ext>
              </a:extLst>
            </p:cNvPr>
            <p:cNvSpPr txBox="1"/>
            <p:nvPr/>
          </p:nvSpPr>
          <p:spPr>
            <a:xfrm>
              <a:off x="9618292" y="4937713"/>
              <a:ext cx="1160063" cy="367573"/>
            </a:xfrm>
            <a:prstGeom prst="rect">
              <a:avLst/>
            </a:prstGeom>
            <a:solidFill>
              <a:schemeClr val="bg1"/>
            </a:solidFill>
          </p:spPr>
          <p:txBody>
            <a:bodyPr wrap="square" rtlCol="0">
              <a:spAutoFit/>
            </a:bodyPr>
            <a:lstStyle/>
            <a:p>
              <a:pPr algn="ctr"/>
              <a:r>
                <a:rPr lang="en-US" sz="1600" b="1" dirty="0">
                  <a:latin typeface="Segoe UI" panose="020B0502040204020203" pitchFamily="34" charset="0"/>
                  <a:ea typeface="Roboto Medium" panose="02000000000000000000" pitchFamily="2" charset="0"/>
                  <a:cs typeface="Segoe UI" panose="020B0502040204020203" pitchFamily="34" charset="0"/>
                </a:rPr>
                <a:t>Design</a:t>
              </a:r>
            </a:p>
          </p:txBody>
        </p:sp>
        <p:sp>
          <p:nvSpPr>
            <p:cNvPr id="16" name="TextBox 15">
              <a:extLst>
                <a:ext uri="{FF2B5EF4-FFF2-40B4-BE49-F238E27FC236}">
                  <a16:creationId xmlns:a16="http://schemas.microsoft.com/office/drawing/2014/main" id="{6B9ADD1C-2AE0-43F0-BCF0-5BF31E9784BC}"/>
                </a:ext>
              </a:extLst>
            </p:cNvPr>
            <p:cNvSpPr txBox="1"/>
            <p:nvPr/>
          </p:nvSpPr>
          <p:spPr>
            <a:xfrm>
              <a:off x="6810713" y="4937713"/>
              <a:ext cx="1160063" cy="367573"/>
            </a:xfrm>
            <a:prstGeom prst="rect">
              <a:avLst/>
            </a:prstGeom>
            <a:solidFill>
              <a:schemeClr val="bg1"/>
            </a:solidFill>
          </p:spPr>
          <p:txBody>
            <a:bodyPr wrap="square" rtlCol="0">
              <a:spAutoFit/>
            </a:bodyPr>
            <a:lstStyle/>
            <a:p>
              <a:pPr algn="ctr"/>
              <a:r>
                <a:rPr lang="en-US" sz="1600" b="1" dirty="0">
                  <a:latin typeface="Segoe UI" panose="020B0502040204020203" pitchFamily="34" charset="0"/>
                  <a:ea typeface="Roboto Medium" panose="02000000000000000000" pitchFamily="2" charset="0"/>
                  <a:cs typeface="Segoe UI" panose="020B0502040204020203" pitchFamily="34" charset="0"/>
                </a:rPr>
                <a:t>Decide</a:t>
              </a:r>
            </a:p>
          </p:txBody>
        </p:sp>
        <p:sp>
          <p:nvSpPr>
            <p:cNvPr id="17" name="TextBox 16">
              <a:extLst>
                <a:ext uri="{FF2B5EF4-FFF2-40B4-BE49-F238E27FC236}">
                  <a16:creationId xmlns:a16="http://schemas.microsoft.com/office/drawing/2014/main" id="{BC686B47-AA6E-454F-8380-8F79E33E14D5}"/>
                </a:ext>
              </a:extLst>
            </p:cNvPr>
            <p:cNvSpPr txBox="1"/>
            <p:nvPr/>
          </p:nvSpPr>
          <p:spPr>
            <a:xfrm>
              <a:off x="6512473" y="873173"/>
              <a:ext cx="1144072" cy="369332"/>
            </a:xfrm>
            <a:prstGeom prst="rect">
              <a:avLst/>
            </a:prstGeom>
            <a:solidFill>
              <a:schemeClr val="bg1"/>
            </a:solidFill>
          </p:spPr>
          <p:txBody>
            <a:bodyPr wrap="square" rtlCol="0">
              <a:spAutoFit/>
            </a:bodyPr>
            <a:lstStyle/>
            <a:p>
              <a:pPr algn="ctr"/>
              <a:r>
                <a:rPr lang="en-US" dirty="0">
                  <a:solidFill>
                    <a:schemeClr val="bg1">
                      <a:lumMod val="50000"/>
                    </a:schemeClr>
                  </a:solidFill>
                  <a:latin typeface="Segoe UI" panose="020B0502040204020203" pitchFamily="34" charset="0"/>
                  <a:cs typeface="Segoe UI" panose="020B0502040204020203" pitchFamily="34" charset="0"/>
                </a:rPr>
                <a:t>START</a:t>
              </a:r>
              <a:endParaRPr lang="en-US" sz="1600" dirty="0">
                <a:solidFill>
                  <a:schemeClr val="bg1">
                    <a:lumMod val="50000"/>
                  </a:schemeClr>
                </a:solidFill>
                <a:latin typeface="Segoe UI" panose="020B0502040204020203" pitchFamily="34" charset="0"/>
                <a:cs typeface="Segoe UI" panose="020B0502040204020203" pitchFamily="34" charset="0"/>
              </a:endParaRPr>
            </a:p>
          </p:txBody>
        </p:sp>
        <p:sp>
          <p:nvSpPr>
            <p:cNvPr id="18" name="Isosceles Triangle 17">
              <a:extLst>
                <a:ext uri="{FF2B5EF4-FFF2-40B4-BE49-F238E27FC236}">
                  <a16:creationId xmlns:a16="http://schemas.microsoft.com/office/drawing/2014/main" id="{B37609F4-4DBF-4CAB-AC4C-2AA693198EF8}"/>
                </a:ext>
              </a:extLst>
            </p:cNvPr>
            <p:cNvSpPr/>
            <p:nvPr/>
          </p:nvSpPr>
          <p:spPr>
            <a:xfrm>
              <a:off x="9622391" y="1764453"/>
              <a:ext cx="209156" cy="186563"/>
            </a:xfrm>
            <a:prstGeom prst="triangle">
              <a:avLst/>
            </a:prstGeom>
            <a:solidFill>
              <a:srgbClr val="A29B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845E685C-766C-4E05-9439-6CBD5393B3D8}"/>
                </a:ext>
              </a:extLst>
            </p:cNvPr>
            <p:cNvSpPr/>
            <p:nvPr/>
          </p:nvSpPr>
          <p:spPr>
            <a:xfrm rot="20362036">
              <a:off x="10424028" y="4534813"/>
              <a:ext cx="209156" cy="186563"/>
            </a:xfrm>
            <a:prstGeom prst="triangle">
              <a:avLst/>
            </a:prstGeom>
            <a:solidFill>
              <a:srgbClr val="45C3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42DAAC0A-24BE-455A-85D2-3CC07EE59480}"/>
                </a:ext>
              </a:extLst>
            </p:cNvPr>
            <p:cNvSpPr/>
            <p:nvPr/>
          </p:nvSpPr>
          <p:spPr>
            <a:xfrm rot="17918025">
              <a:off x="7771589" y="5357225"/>
              <a:ext cx="216413" cy="180307"/>
            </a:xfrm>
            <a:prstGeom prst="triangle">
              <a:avLst/>
            </a:prstGeom>
            <a:solidFill>
              <a:srgbClr val="CFD3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71DB95F9-1B06-4B39-9942-37066021CD15}"/>
                </a:ext>
              </a:extLst>
            </p:cNvPr>
            <p:cNvSpPr/>
            <p:nvPr/>
          </p:nvSpPr>
          <p:spPr>
            <a:xfrm rot="1800325">
              <a:off x="6979930" y="2601131"/>
              <a:ext cx="209156" cy="186563"/>
            </a:xfrm>
            <a:prstGeom prst="triangle">
              <a:avLst/>
            </a:prstGeom>
            <a:solidFill>
              <a:srgbClr val="2048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E2194A0-51AE-4617-8CD0-1AFC355F27D4}"/>
                </a:ext>
              </a:extLst>
            </p:cNvPr>
            <p:cNvSpPr/>
            <p:nvPr/>
          </p:nvSpPr>
          <p:spPr>
            <a:xfrm>
              <a:off x="7404343" y="3398019"/>
              <a:ext cx="2720514" cy="439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78FEB62-4B83-4D41-A34C-AB47741AC34A}"/>
                </a:ext>
              </a:extLst>
            </p:cNvPr>
            <p:cNvSpPr/>
            <p:nvPr/>
          </p:nvSpPr>
          <p:spPr>
            <a:xfrm>
              <a:off x="8141918" y="2993721"/>
              <a:ext cx="1277655" cy="1290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85AF227-5C1A-4209-B3AF-F4BC25A82C29}"/>
                </a:ext>
              </a:extLst>
            </p:cNvPr>
            <p:cNvSpPr txBox="1"/>
            <p:nvPr/>
          </p:nvSpPr>
          <p:spPr>
            <a:xfrm>
              <a:off x="7014068" y="3281351"/>
              <a:ext cx="3501064" cy="701731"/>
            </a:xfrm>
            <a:prstGeom prst="rect">
              <a:avLst/>
            </a:prstGeom>
            <a:solidFill>
              <a:schemeClr val="bg1"/>
            </a:solidFill>
          </p:spPr>
          <p:txBody>
            <a:bodyPr wrap="square" rtlCol="0">
              <a:spAutoFit/>
            </a:bodyPr>
            <a:lstStyle/>
            <a:p>
              <a:pPr algn="ctr"/>
              <a:r>
                <a:rPr lang="en-US" b="1" dirty="0">
                  <a:latin typeface="Segoe UI" panose="020B0502040204020203" pitchFamily="34" charset="0"/>
                  <a:ea typeface="Roboto" panose="02000000000000000000" pitchFamily="2" charset="0"/>
                  <a:cs typeface="Segoe UI" panose="020B0502040204020203" pitchFamily="34" charset="0"/>
                </a:rPr>
                <a:t>Equity by Design </a:t>
              </a:r>
            </a:p>
            <a:p>
              <a:pPr algn="ctr"/>
              <a:r>
                <a:rPr lang="en-US" dirty="0">
                  <a:latin typeface="Segoe UI" panose="020B0502040204020203" pitchFamily="34" charset="0"/>
                  <a:ea typeface="Roboto" panose="02000000000000000000" pitchFamily="2" charset="0"/>
                  <a:cs typeface="Segoe UI" panose="020B0502040204020203" pitchFamily="34" charset="0"/>
                </a:rPr>
                <a:t>Planning Cycle</a:t>
              </a:r>
            </a:p>
          </p:txBody>
        </p:sp>
      </p:grpSp>
      <p:sp>
        <p:nvSpPr>
          <p:cNvPr id="25" name="TextBox 24">
            <a:extLst>
              <a:ext uri="{FF2B5EF4-FFF2-40B4-BE49-F238E27FC236}">
                <a16:creationId xmlns:a16="http://schemas.microsoft.com/office/drawing/2014/main" id="{C7CD8B0E-FFA4-41A3-A338-ABC39B4CA3A2}"/>
              </a:ext>
            </a:extLst>
          </p:cNvPr>
          <p:cNvSpPr txBox="1"/>
          <p:nvPr/>
        </p:nvSpPr>
        <p:spPr>
          <a:xfrm>
            <a:off x="1794021" y="1565509"/>
            <a:ext cx="5029200" cy="1277273"/>
          </a:xfrm>
          <a:prstGeom prst="rect">
            <a:avLst/>
          </a:prstGeom>
          <a:no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sysClr val="windowText" lastClr="000000"/>
                </a:solidFill>
                <a:effectLst/>
                <a:uLnTx/>
                <a:uFillTx/>
                <a:latin typeface="Segoe UI" panose="020B0502040204020203" pitchFamily="34" charset="0"/>
                <a:ea typeface="Aptos" panose="020B0004020202020204" pitchFamily="34" charset="0"/>
                <a:cs typeface="Segoe UI" panose="020B0502040204020203" pitchFamily="34" charset="0"/>
              </a:rPr>
              <a:t>PART 1</a:t>
            </a:r>
          </a:p>
          <a:p>
            <a:pPr marL="0" marR="0" lvl="0" indent="0" defTabSz="914400" eaLnBrk="1" fontAlgn="auto" latinLnBrk="0" hangingPunct="1">
              <a:lnSpc>
                <a:spcPct val="100000"/>
              </a:lnSpc>
              <a:spcBef>
                <a:spcPts val="0"/>
              </a:spcBef>
              <a:spcAft>
                <a:spcPts val="60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Segoe UI"/>
                <a:ea typeface="Aptos" panose="020B0004020202020204" pitchFamily="34" charset="0"/>
                <a:cs typeface="Segoe UI"/>
              </a:rPr>
              <a:t>History and Data Matters</a:t>
            </a:r>
            <a:endParaRPr kumimoji="0" lang="en-US" sz="1800" b="1" i="0" u="none" strike="noStrike" kern="0" cap="none" spc="0" normalizeH="0" baseline="0" noProof="0" dirty="0">
              <a:ln>
                <a:noFill/>
              </a:ln>
              <a:solidFill>
                <a:sysClr val="windowText" lastClr="000000"/>
              </a:solidFill>
              <a:effectLst/>
              <a:uLnTx/>
              <a:uFillTx/>
              <a:latin typeface="Segoe UI" panose="020B0502040204020203" pitchFamily="34" charset="0"/>
              <a:ea typeface="Aptos" panose="020B0004020202020204" pitchFamily="34" charset="0"/>
              <a:cs typeface="Segoe UI"/>
            </a:endParaRPr>
          </a:p>
          <a:p>
            <a:pPr marL="0" marR="0" lvl="0" indent="0" defTabSz="914400" eaLnBrk="1" fontAlgn="auto" latinLnBrk="0" hangingPunct="1">
              <a:lnSpc>
                <a:spcPct val="100000"/>
              </a:lnSpc>
              <a:spcBef>
                <a:spcPts val="0"/>
              </a:spcBef>
              <a:spcAft>
                <a:spcPts val="1200"/>
              </a:spcAft>
              <a:buClrTx/>
              <a:buSzTx/>
              <a:buFontTx/>
              <a:buNone/>
              <a:tabLst/>
              <a:defRPr/>
            </a:pPr>
            <a:r>
              <a:rPr kumimoji="0" lang="en-US" sz="1800" b="0" i="0" u="none" strike="noStrike" kern="100" cap="none" spc="0" normalizeH="0" baseline="0" noProof="0" dirty="0">
                <a:ln>
                  <a:noFill/>
                </a:ln>
                <a:solidFill>
                  <a:sysClr val="windowText" lastClr="000000"/>
                </a:solidFill>
                <a:effectLst/>
                <a:uLnTx/>
                <a:uFillTx/>
                <a:latin typeface="Segoe UI"/>
                <a:ea typeface="Aptos" panose="020B0004020202020204" pitchFamily="34" charset="0"/>
                <a:cs typeface="Segoe UI"/>
              </a:rPr>
              <a:t>Analyzing outcomes from a racial and demographic perspective.</a:t>
            </a:r>
            <a:endParaRPr kumimoji="0" lang="en-US" sz="1800" b="0" i="0" u="none" strike="noStrike" kern="0" cap="none" spc="0" normalizeH="0" baseline="0" noProof="0" dirty="0">
              <a:ln>
                <a:noFill/>
              </a:ln>
              <a:solidFill>
                <a:sysClr val="windowText" lastClr="000000"/>
              </a:solidFill>
              <a:effectLst/>
              <a:uLnTx/>
              <a:uFillTx/>
              <a:latin typeface="Segoe UI"/>
              <a:cs typeface="Segoe UI"/>
            </a:endParaRPr>
          </a:p>
        </p:txBody>
      </p:sp>
      <p:sp>
        <p:nvSpPr>
          <p:cNvPr id="26" name="TextBox 25">
            <a:extLst>
              <a:ext uri="{FF2B5EF4-FFF2-40B4-BE49-F238E27FC236}">
                <a16:creationId xmlns:a16="http://schemas.microsoft.com/office/drawing/2014/main" id="{0906137C-BE99-4343-9492-4837280D7913}"/>
              </a:ext>
            </a:extLst>
          </p:cNvPr>
          <p:cNvSpPr txBox="1"/>
          <p:nvPr/>
        </p:nvSpPr>
        <p:spPr>
          <a:xfrm>
            <a:off x="1794021" y="3096273"/>
            <a:ext cx="5029200"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sysClr val="windowText" lastClr="000000"/>
                </a:solidFill>
                <a:effectLst/>
                <a:uLnTx/>
                <a:uFillTx/>
                <a:latin typeface="Segoe UI" panose="020B0502040204020203" pitchFamily="34" charset="0"/>
                <a:ea typeface="Aptos" panose="020B0004020202020204" pitchFamily="34" charset="0"/>
                <a:cs typeface="Segoe UI" panose="020B0502040204020203" pitchFamily="34" charset="0"/>
              </a:rPr>
              <a:t>PART 2</a:t>
            </a:r>
          </a:p>
          <a:p>
            <a:pPr marL="0" marR="0" lvl="0" indent="0" defTabSz="914400" eaLnBrk="1" fontAlgn="auto" latinLnBrk="0" hangingPunct="1">
              <a:lnSpc>
                <a:spcPct val="100000"/>
              </a:lnSpc>
              <a:spcBef>
                <a:spcPts val="0"/>
              </a:spcBef>
              <a:spcAft>
                <a:spcPts val="60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Segoe UI" panose="020B0502040204020203" pitchFamily="34" charset="0"/>
                <a:ea typeface="Aptos" panose="020B0004020202020204" pitchFamily="34" charset="0"/>
              </a:rPr>
              <a:t>Stories Matter</a:t>
            </a:r>
            <a:br>
              <a:rPr kumimoji="0" lang="en-US" sz="1800" b="1" i="0" u="none" strike="noStrike" kern="0" cap="none" spc="0" normalizeH="0" baseline="0" noProof="0" dirty="0">
                <a:ln>
                  <a:noFill/>
                </a:ln>
                <a:solidFill>
                  <a:sysClr val="windowText" lastClr="000000"/>
                </a:solidFill>
                <a:effectLst/>
                <a:uLnTx/>
                <a:uFillTx/>
                <a:latin typeface="Segoe UI" panose="020B0502040204020203" pitchFamily="34" charset="0"/>
                <a:ea typeface="Aptos" panose="020B0004020202020204" pitchFamily="34" charset="0"/>
              </a:rPr>
            </a:br>
            <a:r>
              <a:rPr kumimoji="0" lang="en-US" sz="1800" b="0" i="0" u="none" strike="noStrike" kern="100" cap="none" spc="0" normalizeH="0" baseline="0" noProof="0" dirty="0">
                <a:ln>
                  <a:noFill/>
                </a:ln>
                <a:solidFill>
                  <a:sysClr val="windowText" lastClr="000000"/>
                </a:solidFill>
                <a:effectLst/>
                <a:uLnTx/>
                <a:uFillTx/>
                <a:latin typeface="Segoe UI" panose="020B0502040204020203" pitchFamily="34" charset="0"/>
                <a:ea typeface="Aptos" panose="020B0004020202020204" pitchFamily="34" charset="0"/>
                <a:cs typeface="Segoe UI" panose="020B0502040204020203" pitchFamily="34" charset="0"/>
              </a:rPr>
              <a:t>Incorporating community priorities into comprehensive planning.</a:t>
            </a:r>
            <a:endParaRPr kumimoji="0" lang="en-US" sz="180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endParaRPr>
          </a:p>
        </p:txBody>
      </p:sp>
      <p:sp>
        <p:nvSpPr>
          <p:cNvPr id="27" name="TextBox 26">
            <a:extLst>
              <a:ext uri="{FF2B5EF4-FFF2-40B4-BE49-F238E27FC236}">
                <a16:creationId xmlns:a16="http://schemas.microsoft.com/office/drawing/2014/main" id="{D785919B-EA8B-43E0-AF40-2F7E3EE2C078}"/>
              </a:ext>
            </a:extLst>
          </p:cNvPr>
          <p:cNvSpPr txBox="1"/>
          <p:nvPr/>
        </p:nvSpPr>
        <p:spPr>
          <a:xfrm>
            <a:off x="1794021" y="4476442"/>
            <a:ext cx="5029200" cy="1277273"/>
          </a:xfrm>
          <a:prstGeom prst="rect">
            <a:avLst/>
          </a:prstGeom>
          <a:no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sysClr val="windowText" lastClr="000000"/>
                </a:solidFill>
                <a:effectLst/>
                <a:uLnTx/>
                <a:uFillTx/>
                <a:latin typeface="Segoe UI" panose="020B0502040204020203" pitchFamily="34" charset="0"/>
                <a:ea typeface="Aptos" panose="020B0004020202020204" pitchFamily="34" charset="0"/>
                <a:cs typeface="Segoe UI" panose="020B0502040204020203" pitchFamily="34" charset="0"/>
              </a:rPr>
              <a:t>PART 3</a:t>
            </a:r>
          </a:p>
          <a:p>
            <a:pPr marL="0" marR="0" lvl="0" indent="0" defTabSz="914400" eaLnBrk="1" fontAlgn="auto" latinLnBrk="0" hangingPunct="1">
              <a:lnSpc>
                <a:spcPct val="100000"/>
              </a:lnSpc>
              <a:spcBef>
                <a:spcPts val="0"/>
              </a:spcBef>
              <a:spcAft>
                <a:spcPts val="60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Segoe UI" panose="020B0502040204020203" pitchFamily="34" charset="0"/>
                <a:ea typeface="Aptos" panose="020B0004020202020204" pitchFamily="34" charset="0"/>
              </a:rPr>
              <a:t>Collaboration and Outcomes Matter</a:t>
            </a:r>
          </a:p>
          <a:p>
            <a:pPr marL="0" marR="0" lvl="0" indent="0" defTabSz="914400" eaLnBrk="1" fontAlgn="auto" latinLnBrk="0" hangingPunct="1">
              <a:lnSpc>
                <a:spcPct val="100000"/>
              </a:lnSpc>
              <a:spcBef>
                <a:spcPts val="0"/>
              </a:spcBef>
              <a:spcAft>
                <a:spcPts val="1200"/>
              </a:spcAft>
              <a:buClrTx/>
              <a:buSzTx/>
              <a:buFontTx/>
              <a:buNone/>
              <a:tabLst/>
              <a:defRPr/>
            </a:pPr>
            <a:r>
              <a:rPr kumimoji="0" lang="en-US" sz="1800" b="0" i="0" u="none" strike="noStrike" kern="100" cap="none" spc="0" normalizeH="0" baseline="0" noProof="0" dirty="0">
                <a:ln>
                  <a:noFill/>
                </a:ln>
                <a:solidFill>
                  <a:sysClr val="windowText" lastClr="000000"/>
                </a:solidFill>
                <a:effectLst/>
                <a:uLnTx/>
                <a:uFillTx/>
                <a:latin typeface="Segoe UI"/>
                <a:ea typeface="Aptos" panose="020B0004020202020204" pitchFamily="34" charset="0"/>
                <a:cs typeface="Segoe UI"/>
              </a:rPr>
              <a:t>Developing a prioritization methodology to deliver strategies within available resources.</a:t>
            </a:r>
            <a:endParaRPr kumimoji="0" lang="en-US" sz="1800" b="0" i="0" u="none" strike="noStrike" kern="0" cap="none" spc="0" normalizeH="0" baseline="0" noProof="0" dirty="0">
              <a:ln>
                <a:noFill/>
              </a:ln>
              <a:solidFill>
                <a:sysClr val="windowText" lastClr="000000"/>
              </a:solidFill>
              <a:effectLst/>
              <a:uLnTx/>
              <a:uFillTx/>
              <a:latin typeface="Segoe UI"/>
              <a:cs typeface="Segoe UI"/>
            </a:endParaRPr>
          </a:p>
        </p:txBody>
      </p:sp>
      <p:pic>
        <p:nvPicPr>
          <p:cNvPr id="4" name="object 4">
            <a:extLst>
              <a:ext uri="{FF2B5EF4-FFF2-40B4-BE49-F238E27FC236}">
                <a16:creationId xmlns:a16="http://schemas.microsoft.com/office/drawing/2014/main" id="{C0B94979-37A4-B2F3-0E91-0A466EC6BE32}"/>
              </a:ext>
            </a:extLst>
          </p:cNvPr>
          <p:cNvPicPr/>
          <p:nvPr/>
        </p:nvPicPr>
        <p:blipFill>
          <a:blip r:embed="rId4" cstate="print"/>
          <a:stretch>
            <a:fillRect/>
          </a:stretch>
        </p:blipFill>
        <p:spPr>
          <a:xfrm>
            <a:off x="1600200" y="6391381"/>
            <a:ext cx="976745" cy="370345"/>
          </a:xfrm>
          <a:prstGeom prst="rect">
            <a:avLst/>
          </a:prstGeom>
        </p:spPr>
      </p:pic>
    </p:spTree>
    <p:extLst>
      <p:ext uri="{BB962C8B-B14F-4D97-AF65-F5344CB8AC3E}">
        <p14:creationId xmlns:p14="http://schemas.microsoft.com/office/powerpoint/2010/main" val="3153610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1208" y="448055"/>
            <a:ext cx="11311255" cy="526426"/>
          </a:xfrm>
          <a:prstGeom prst="rect">
            <a:avLst/>
          </a:prstGeom>
          <a:solidFill>
            <a:srgbClr val="922C31"/>
          </a:solidFill>
        </p:spPr>
        <p:txBody>
          <a:bodyPr vert="horz" wrap="square" lIns="0" tIns="33655" rIns="0" bIns="0" rtlCol="0">
            <a:spAutoFit/>
          </a:bodyPr>
          <a:lstStyle/>
          <a:p>
            <a:pPr marL="91440">
              <a:lnSpc>
                <a:spcPct val="100000"/>
              </a:lnSpc>
              <a:spcBef>
                <a:spcPts val="265"/>
              </a:spcBef>
            </a:pPr>
            <a:r>
              <a:rPr lang="en-US" sz="3200" spc="-10" dirty="0"/>
              <a:t>Phases of Equity-Minded Comprehensive Planning</a:t>
            </a:r>
            <a:endParaRPr sz="3200" dirty="0"/>
          </a:p>
        </p:txBody>
      </p:sp>
      <p:sp>
        <p:nvSpPr>
          <p:cNvPr id="6" name="Rectangle: Rounded Corners 5">
            <a:extLst>
              <a:ext uri="{FF2B5EF4-FFF2-40B4-BE49-F238E27FC236}">
                <a16:creationId xmlns:a16="http://schemas.microsoft.com/office/drawing/2014/main" id="{54F36EB9-B19C-4C12-B16C-2C3817DE02CC}"/>
              </a:ext>
            </a:extLst>
          </p:cNvPr>
          <p:cNvSpPr/>
          <p:nvPr/>
        </p:nvSpPr>
        <p:spPr>
          <a:xfrm>
            <a:off x="457187" y="2286000"/>
            <a:ext cx="2633472" cy="2971800"/>
          </a:xfrm>
          <a:prstGeom prst="roundRect">
            <a:avLst/>
          </a:prstGeom>
          <a:solidFill>
            <a:srgbClr val="F1F0F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0" rIns="45720" rtlCol="0" anchor="t"/>
          <a:lstStyle/>
          <a:p>
            <a:r>
              <a:rPr lang="en-US" sz="1400" dirty="0">
                <a:solidFill>
                  <a:schemeClr val="tx1"/>
                </a:solidFill>
                <a:effectLst/>
                <a:latin typeface="Segoe UI" panose="020B0502040204020203" pitchFamily="34" charset="0"/>
                <a:ea typeface="Aptos" panose="020B0004020202020204" pitchFamily="34" charset="0"/>
                <a:cs typeface="Times New Roman" panose="02020603050405020304" pitchFamily="18" charset="0"/>
              </a:rPr>
              <a:t>Listen to understand what is and is not working well for historically underserved students.</a:t>
            </a:r>
          </a:p>
          <a:p>
            <a:endParaRPr lang="en-US" sz="1400" dirty="0">
              <a:solidFill>
                <a:schemeClr val="tx1"/>
              </a:solidFill>
              <a:latin typeface="Segoe UI" panose="020B0502040204020203" pitchFamily="34" charset="0"/>
              <a:cs typeface="Times New Roman" panose="02020603050405020304" pitchFamily="18" charset="0"/>
            </a:endParaRPr>
          </a:p>
          <a:p>
            <a:r>
              <a:rPr lang="en-US" sz="1400" b="1" kern="100" dirty="0">
                <a:solidFill>
                  <a:schemeClr val="tx1"/>
                </a:solidFill>
                <a:effectLst/>
                <a:latin typeface="Segoe UI" panose="020B0502040204020203" pitchFamily="34" charset="0"/>
                <a:ea typeface="Aptos" panose="020B0004020202020204" pitchFamily="34" charset="0"/>
                <a:cs typeface="Times New Roman" panose="02020603050405020304" pitchFamily="18" charset="0"/>
              </a:rPr>
              <a:t>Decisions are informed by diverse people and perspectives. </a:t>
            </a:r>
            <a:endParaRPr lang="en-US" sz="1400" dirty="0">
              <a:solidFill>
                <a:schemeClr val="tx1"/>
              </a:solidFill>
            </a:endParaRPr>
          </a:p>
        </p:txBody>
      </p:sp>
      <p:sp>
        <p:nvSpPr>
          <p:cNvPr id="7" name="Oval 6">
            <a:extLst>
              <a:ext uri="{FF2B5EF4-FFF2-40B4-BE49-F238E27FC236}">
                <a16:creationId xmlns:a16="http://schemas.microsoft.com/office/drawing/2014/main" id="{A8D053BD-90E7-4839-8454-6B92706EBF40}"/>
              </a:ext>
            </a:extLst>
          </p:cNvPr>
          <p:cNvSpPr>
            <a:spLocks noChangeAspect="1"/>
          </p:cNvSpPr>
          <p:nvPr/>
        </p:nvSpPr>
        <p:spPr>
          <a:xfrm>
            <a:off x="1133843" y="1371600"/>
            <a:ext cx="1280160" cy="1280160"/>
          </a:xfrm>
          <a:prstGeom prst="ellipse">
            <a:avLst/>
          </a:prstGeom>
          <a:solidFill>
            <a:schemeClr val="bg1"/>
          </a:solidFill>
          <a:ln w="152400">
            <a:solidFill>
              <a:srgbClr val="A29BCB"/>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b="1" dirty="0">
                <a:solidFill>
                  <a:schemeClr val="tx1"/>
                </a:solidFill>
                <a:latin typeface="Segoe UI" panose="020B0502040204020203" pitchFamily="34" charset="0"/>
                <a:cs typeface="Segoe UI" panose="020B0502040204020203" pitchFamily="34" charset="0"/>
              </a:rPr>
              <a:t>Listen</a:t>
            </a:r>
          </a:p>
        </p:txBody>
      </p:sp>
      <p:sp>
        <p:nvSpPr>
          <p:cNvPr id="8" name="Rectangle: Rounded Corners 7">
            <a:extLst>
              <a:ext uri="{FF2B5EF4-FFF2-40B4-BE49-F238E27FC236}">
                <a16:creationId xmlns:a16="http://schemas.microsoft.com/office/drawing/2014/main" id="{D8FC4768-2E10-4A0E-A396-D5A52AB8510F}"/>
              </a:ext>
            </a:extLst>
          </p:cNvPr>
          <p:cNvSpPr/>
          <p:nvPr/>
        </p:nvSpPr>
        <p:spPr>
          <a:xfrm>
            <a:off x="3310113" y="2286000"/>
            <a:ext cx="2633472" cy="2971800"/>
          </a:xfrm>
          <a:prstGeom prst="roundRect">
            <a:avLst/>
          </a:prstGeom>
          <a:solidFill>
            <a:srgbClr val="E3F6F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0" rIns="45720" rtlCol="0" anchor="t"/>
          <a:lstStyle/>
          <a:p>
            <a:r>
              <a:rPr lang="en-US" sz="1400" dirty="0">
                <a:solidFill>
                  <a:schemeClr val="tx1"/>
                </a:solidFill>
                <a:effectLst/>
                <a:latin typeface="Segoe UI" panose="020B0502040204020203" pitchFamily="34" charset="0"/>
                <a:ea typeface="Aptos" panose="020B0004020202020204" pitchFamily="34" charset="0"/>
                <a:cs typeface="Times New Roman" panose="02020603050405020304" pitchFamily="18" charset="0"/>
              </a:rPr>
              <a:t>Uncover the underlying conditions of inequities in student experiences and outcomes.</a:t>
            </a:r>
            <a:br>
              <a:rPr lang="en-US" sz="1400" dirty="0">
                <a:solidFill>
                  <a:schemeClr val="tx1"/>
                </a:solidFill>
                <a:effectLst/>
                <a:latin typeface="Segoe UI" panose="020B0502040204020203" pitchFamily="34" charset="0"/>
                <a:ea typeface="Aptos" panose="020B0004020202020204" pitchFamily="34" charset="0"/>
                <a:cs typeface="Times New Roman" panose="02020603050405020304" pitchFamily="18" charset="0"/>
              </a:rPr>
            </a:br>
            <a:endParaRPr lang="en-US" sz="1400" dirty="0">
              <a:solidFill>
                <a:schemeClr val="tx1"/>
              </a:solidFill>
              <a:latin typeface="Segoe UI" panose="020B0502040204020203" pitchFamily="34" charset="0"/>
              <a:cs typeface="Times New Roman" panose="02020603050405020304" pitchFamily="18" charset="0"/>
            </a:endParaRPr>
          </a:p>
          <a:p>
            <a:r>
              <a:rPr lang="en-US" sz="1400" b="1" kern="100" dirty="0">
                <a:solidFill>
                  <a:schemeClr val="tx1"/>
                </a:solidFill>
                <a:effectLst/>
                <a:latin typeface="Segoe UI" panose="020B0502040204020203" pitchFamily="34" charset="0"/>
                <a:ea typeface="Aptos" panose="020B0004020202020204" pitchFamily="34" charset="0"/>
                <a:cs typeface="Times New Roman" panose="02020603050405020304" pitchFamily="18" charset="0"/>
              </a:rPr>
              <a:t>Decisions address predictable and systemic harm to students from underserved communities.</a:t>
            </a:r>
            <a:endParaRPr lang="en-US" sz="1400" dirty="0">
              <a:solidFill>
                <a:schemeClr val="tx1"/>
              </a:solidFill>
            </a:endParaRPr>
          </a:p>
        </p:txBody>
      </p:sp>
      <p:sp>
        <p:nvSpPr>
          <p:cNvPr id="9" name="Oval 8">
            <a:extLst>
              <a:ext uri="{FF2B5EF4-FFF2-40B4-BE49-F238E27FC236}">
                <a16:creationId xmlns:a16="http://schemas.microsoft.com/office/drawing/2014/main" id="{4B7FE8E8-9A93-496D-BE87-C47ABBEE4DCD}"/>
              </a:ext>
            </a:extLst>
          </p:cNvPr>
          <p:cNvSpPr>
            <a:spLocks noChangeAspect="1"/>
          </p:cNvSpPr>
          <p:nvPr/>
        </p:nvSpPr>
        <p:spPr>
          <a:xfrm>
            <a:off x="3986769" y="1371600"/>
            <a:ext cx="1280160" cy="1280160"/>
          </a:xfrm>
          <a:prstGeom prst="ellipse">
            <a:avLst/>
          </a:prstGeom>
          <a:solidFill>
            <a:schemeClr val="bg1"/>
          </a:solidFill>
          <a:ln w="152400">
            <a:solidFill>
              <a:srgbClr val="45C3D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b="1" dirty="0">
                <a:solidFill>
                  <a:schemeClr val="tx1"/>
                </a:solidFill>
                <a:latin typeface="Segoe UI" panose="020B0502040204020203" pitchFamily="34" charset="0"/>
                <a:cs typeface="Segoe UI" panose="020B0502040204020203" pitchFamily="34" charset="0"/>
              </a:rPr>
              <a:t>Uncover</a:t>
            </a:r>
          </a:p>
        </p:txBody>
      </p:sp>
      <p:sp>
        <p:nvSpPr>
          <p:cNvPr id="10" name="Rectangle: Rounded Corners 9">
            <a:extLst>
              <a:ext uri="{FF2B5EF4-FFF2-40B4-BE49-F238E27FC236}">
                <a16:creationId xmlns:a16="http://schemas.microsoft.com/office/drawing/2014/main" id="{56E3790F-FA97-475D-95DD-798B95A8698C}"/>
              </a:ext>
            </a:extLst>
          </p:cNvPr>
          <p:cNvSpPr/>
          <p:nvPr/>
        </p:nvSpPr>
        <p:spPr>
          <a:xfrm>
            <a:off x="6172193" y="2286000"/>
            <a:ext cx="2633472" cy="2971800"/>
          </a:xfrm>
          <a:prstGeom prst="roundRect">
            <a:avLst/>
          </a:prstGeom>
          <a:solidFill>
            <a:srgbClr val="CFD368">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0" rIns="45720" rtlCol="0" anchor="t"/>
          <a:lstStyle/>
          <a:p>
            <a:r>
              <a:rPr lang="en-US" sz="1400" dirty="0">
                <a:solidFill>
                  <a:schemeClr val="tx1"/>
                </a:solidFill>
                <a:effectLst/>
                <a:latin typeface="Segoe UI" panose="020B0502040204020203" pitchFamily="34" charset="0"/>
                <a:ea typeface="Aptos" panose="020B0004020202020204" pitchFamily="34" charset="0"/>
                <a:cs typeface="Times New Roman" panose="02020603050405020304" pitchFamily="18" charset="0"/>
              </a:rPr>
              <a:t>Co-design the plan to serve students’ needs and aspirations.</a:t>
            </a:r>
            <a:br>
              <a:rPr lang="en-US" sz="1400" dirty="0">
                <a:solidFill>
                  <a:schemeClr val="tx1"/>
                </a:solidFill>
                <a:effectLst/>
                <a:latin typeface="Segoe UI" panose="020B0502040204020203" pitchFamily="34" charset="0"/>
                <a:ea typeface="Aptos" panose="020B0004020202020204" pitchFamily="34" charset="0"/>
                <a:cs typeface="Times New Roman" panose="02020603050405020304" pitchFamily="18" charset="0"/>
              </a:rPr>
            </a:br>
            <a:br>
              <a:rPr lang="en-US" sz="1400" dirty="0">
                <a:solidFill>
                  <a:schemeClr val="tx1"/>
                </a:solidFill>
                <a:effectLst/>
                <a:latin typeface="Segoe UI" panose="020B0502040204020203" pitchFamily="34" charset="0"/>
                <a:ea typeface="Aptos" panose="020B0004020202020204" pitchFamily="34" charset="0"/>
                <a:cs typeface="Times New Roman" panose="02020603050405020304" pitchFamily="18" charset="0"/>
              </a:rPr>
            </a:br>
            <a:endParaRPr lang="en-US" sz="1400" dirty="0">
              <a:solidFill>
                <a:schemeClr val="tx1"/>
              </a:solidFill>
              <a:latin typeface="Segoe UI" panose="020B0502040204020203" pitchFamily="34" charset="0"/>
              <a:cs typeface="Times New Roman" panose="02020603050405020304" pitchFamily="18" charset="0"/>
            </a:endParaRPr>
          </a:p>
          <a:p>
            <a:r>
              <a:rPr lang="en-US" sz="1400" b="1" kern="100" dirty="0">
                <a:solidFill>
                  <a:schemeClr val="tx1"/>
                </a:solidFill>
                <a:effectLst/>
                <a:latin typeface="Segoe UI" panose="020B0502040204020203" pitchFamily="34" charset="0"/>
                <a:ea typeface="Aptos" panose="020B0004020202020204" pitchFamily="34" charset="0"/>
                <a:cs typeface="Times New Roman" panose="02020603050405020304" pitchFamily="18" charset="0"/>
              </a:rPr>
              <a:t>Decisions directly address underlying conditions and are based on supporting evidence.</a:t>
            </a:r>
            <a:endParaRPr lang="en-US" sz="1400" dirty="0">
              <a:solidFill>
                <a:schemeClr val="tx1"/>
              </a:solidFill>
            </a:endParaRPr>
          </a:p>
        </p:txBody>
      </p:sp>
      <p:sp>
        <p:nvSpPr>
          <p:cNvPr id="11" name="Oval 10">
            <a:extLst>
              <a:ext uri="{FF2B5EF4-FFF2-40B4-BE49-F238E27FC236}">
                <a16:creationId xmlns:a16="http://schemas.microsoft.com/office/drawing/2014/main" id="{4A055D26-F468-4324-B376-024FBD92453B}"/>
              </a:ext>
            </a:extLst>
          </p:cNvPr>
          <p:cNvSpPr>
            <a:spLocks noChangeAspect="1"/>
          </p:cNvSpPr>
          <p:nvPr/>
        </p:nvSpPr>
        <p:spPr>
          <a:xfrm>
            <a:off x="6848849" y="1371600"/>
            <a:ext cx="1280160" cy="1280160"/>
          </a:xfrm>
          <a:prstGeom prst="ellipse">
            <a:avLst/>
          </a:prstGeom>
          <a:solidFill>
            <a:schemeClr val="bg1"/>
          </a:solidFill>
          <a:ln w="152400">
            <a:solidFill>
              <a:srgbClr val="CFD36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b="1" dirty="0">
                <a:solidFill>
                  <a:schemeClr val="tx1"/>
                </a:solidFill>
                <a:latin typeface="Segoe UI" panose="020B0502040204020203" pitchFamily="34" charset="0"/>
                <a:cs typeface="Segoe UI" panose="020B0502040204020203" pitchFamily="34" charset="0"/>
              </a:rPr>
              <a:t>Design</a:t>
            </a:r>
          </a:p>
        </p:txBody>
      </p:sp>
      <p:sp>
        <p:nvSpPr>
          <p:cNvPr id="12" name="Rectangle: Rounded Corners 11">
            <a:extLst>
              <a:ext uri="{FF2B5EF4-FFF2-40B4-BE49-F238E27FC236}">
                <a16:creationId xmlns:a16="http://schemas.microsoft.com/office/drawing/2014/main" id="{3A2856E6-6B95-463F-96E8-E3E9F49BA68C}"/>
              </a:ext>
            </a:extLst>
          </p:cNvPr>
          <p:cNvSpPr/>
          <p:nvPr/>
        </p:nvSpPr>
        <p:spPr>
          <a:xfrm>
            <a:off x="9025121" y="2286000"/>
            <a:ext cx="2633472" cy="2971800"/>
          </a:xfrm>
          <a:prstGeom prst="roundRect">
            <a:avLst/>
          </a:prstGeom>
          <a:solidFill>
            <a:srgbClr val="DEE4E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0" rIns="45720" rtlCol="0" anchor="t"/>
          <a:lstStyle/>
          <a:p>
            <a:r>
              <a:rPr lang="en-US" sz="1400" dirty="0">
                <a:solidFill>
                  <a:schemeClr val="tx1"/>
                </a:solidFill>
                <a:effectLst/>
                <a:latin typeface="Segoe UI" panose="020B0502040204020203" pitchFamily="34" charset="0"/>
                <a:ea typeface="Aptos" panose="020B0004020202020204" pitchFamily="34" charset="0"/>
                <a:cs typeface="Times New Roman" panose="02020603050405020304" pitchFamily="18" charset="0"/>
              </a:rPr>
              <a:t>Decide how to deliver the plan within the available resources.</a:t>
            </a:r>
            <a:br>
              <a:rPr lang="en-US" sz="1400" dirty="0">
                <a:solidFill>
                  <a:schemeClr val="tx1"/>
                </a:solidFill>
                <a:effectLst/>
                <a:latin typeface="Segoe UI" panose="020B0502040204020203" pitchFamily="34" charset="0"/>
                <a:ea typeface="Aptos" panose="020B0004020202020204" pitchFamily="34" charset="0"/>
                <a:cs typeface="Times New Roman" panose="02020603050405020304" pitchFamily="18" charset="0"/>
              </a:rPr>
            </a:br>
            <a:endParaRPr lang="en-US" sz="1400" dirty="0">
              <a:solidFill>
                <a:schemeClr val="tx1"/>
              </a:solidFill>
              <a:latin typeface="Segoe UI" panose="020B0502040204020203" pitchFamily="34" charset="0"/>
              <a:ea typeface="Aptos" panose="020B0004020202020204" pitchFamily="34" charset="0"/>
              <a:cs typeface="Times New Roman" panose="02020603050405020304" pitchFamily="18" charset="0"/>
            </a:endParaRPr>
          </a:p>
          <a:p>
            <a:endParaRPr lang="en-US" sz="1400" b="1" kern="100" dirty="0">
              <a:solidFill>
                <a:schemeClr val="tx1"/>
              </a:solidFill>
              <a:effectLst/>
              <a:latin typeface="Segoe UI" panose="020B0502040204020203" pitchFamily="34" charset="0"/>
              <a:ea typeface="Aptos" panose="020B0004020202020204" pitchFamily="34" charset="0"/>
              <a:cs typeface="Times New Roman" panose="02020603050405020304" pitchFamily="18" charset="0"/>
            </a:endParaRPr>
          </a:p>
          <a:p>
            <a:r>
              <a:rPr lang="en-US" sz="1400" b="1" kern="100" dirty="0">
                <a:solidFill>
                  <a:schemeClr val="tx1"/>
                </a:solidFill>
                <a:effectLst/>
                <a:latin typeface="Segoe UI" panose="020B0502040204020203" pitchFamily="34" charset="0"/>
                <a:ea typeface="Aptos" panose="020B0004020202020204" pitchFamily="34" charset="0"/>
                <a:cs typeface="Times New Roman" panose="02020603050405020304" pitchFamily="18" charset="0"/>
              </a:rPr>
              <a:t>Decision-makers commit to actively disrupting harm and are held accountable for outcomes.</a:t>
            </a:r>
          </a:p>
        </p:txBody>
      </p:sp>
      <p:sp>
        <p:nvSpPr>
          <p:cNvPr id="13" name="Oval 12">
            <a:extLst>
              <a:ext uri="{FF2B5EF4-FFF2-40B4-BE49-F238E27FC236}">
                <a16:creationId xmlns:a16="http://schemas.microsoft.com/office/drawing/2014/main" id="{1960D736-C56B-4652-BCD5-52EC34AC9FAB}"/>
              </a:ext>
            </a:extLst>
          </p:cNvPr>
          <p:cNvSpPr>
            <a:spLocks noChangeAspect="1"/>
          </p:cNvSpPr>
          <p:nvPr/>
        </p:nvSpPr>
        <p:spPr>
          <a:xfrm>
            <a:off x="9701777" y="1371600"/>
            <a:ext cx="1280160" cy="1280160"/>
          </a:xfrm>
          <a:prstGeom prst="ellipse">
            <a:avLst/>
          </a:prstGeom>
          <a:solidFill>
            <a:schemeClr val="bg1"/>
          </a:solidFill>
          <a:ln w="152400">
            <a:solidFill>
              <a:srgbClr val="20486B"/>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b="1" dirty="0">
                <a:solidFill>
                  <a:schemeClr val="tx1"/>
                </a:solidFill>
                <a:latin typeface="Segoe UI" panose="020B0502040204020203" pitchFamily="34" charset="0"/>
                <a:cs typeface="Segoe UI" panose="020B0502040204020203" pitchFamily="34" charset="0"/>
              </a:rPr>
              <a:t>Decide</a:t>
            </a:r>
          </a:p>
        </p:txBody>
      </p:sp>
      <p:sp>
        <p:nvSpPr>
          <p:cNvPr id="14" name="Rectangle: Rounded Corners 13">
            <a:extLst>
              <a:ext uri="{FF2B5EF4-FFF2-40B4-BE49-F238E27FC236}">
                <a16:creationId xmlns:a16="http://schemas.microsoft.com/office/drawing/2014/main" id="{AA37CF53-CD64-4B30-BC62-783939F838C1}"/>
              </a:ext>
            </a:extLst>
          </p:cNvPr>
          <p:cNvSpPr/>
          <p:nvPr/>
        </p:nvSpPr>
        <p:spPr>
          <a:xfrm>
            <a:off x="457187" y="5486400"/>
            <a:ext cx="11201406" cy="777240"/>
          </a:xfrm>
          <a:prstGeom prst="roundRect">
            <a:avLst>
              <a:gd name="adj" fmla="val 50000"/>
            </a:avLst>
          </a:prstGeom>
          <a:solidFill>
            <a:schemeClr val="bg1">
              <a:lumMod val="8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solidFill>
                <a:latin typeface="Segoe UI" panose="020B0502040204020203" pitchFamily="34" charset="0"/>
                <a:ea typeface="Segoe UI Black" panose="020B0A02040204020203" pitchFamily="34" charset="0"/>
                <a:cs typeface="Segoe UI" panose="020B0502040204020203" pitchFamily="34" charset="0"/>
              </a:rPr>
              <a:t>Providing students with decision-making power throughout the process.</a:t>
            </a:r>
          </a:p>
        </p:txBody>
      </p:sp>
      <p:pic>
        <p:nvPicPr>
          <p:cNvPr id="3" name="object 4">
            <a:extLst>
              <a:ext uri="{FF2B5EF4-FFF2-40B4-BE49-F238E27FC236}">
                <a16:creationId xmlns:a16="http://schemas.microsoft.com/office/drawing/2014/main" id="{7158F43D-1981-BD8F-CA2B-BAD357C802A3}"/>
              </a:ext>
            </a:extLst>
          </p:cNvPr>
          <p:cNvPicPr/>
          <p:nvPr/>
        </p:nvPicPr>
        <p:blipFill>
          <a:blip r:embed="rId3" cstate="print"/>
          <a:stretch>
            <a:fillRect/>
          </a:stretch>
        </p:blipFill>
        <p:spPr>
          <a:xfrm>
            <a:off x="1600200" y="6391381"/>
            <a:ext cx="976745" cy="37034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CEFF8E4-4317-4BB9-A033-A3A9BDE76AD5}"/>
              </a:ext>
            </a:extLst>
          </p:cNvPr>
          <p:cNvSpPr txBox="1"/>
          <p:nvPr/>
        </p:nvSpPr>
        <p:spPr>
          <a:xfrm>
            <a:off x="457186" y="1188720"/>
            <a:ext cx="2628897"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anose="020B0502040204020203" pitchFamily="34" charset="0"/>
                <a:ea typeface="Roboto Medium" panose="02000000000000000000" pitchFamily="2" charset="0"/>
                <a:cs typeface="Segoe UI" panose="020B0502040204020203" pitchFamily="34" charset="0"/>
              </a:rPr>
              <a:t>Identify and prioritize </a:t>
            </a:r>
            <a:r>
              <a:rPr kumimoji="0" lang="en-US" sz="1800" b="1" i="0" u="none" strike="noStrike" kern="0" cap="none" spc="0" normalizeH="0" baseline="0" noProof="0" dirty="0">
                <a:ln>
                  <a:noFill/>
                </a:ln>
                <a:solidFill>
                  <a:sysClr val="windowText" lastClr="000000"/>
                </a:solidFill>
                <a:effectLst/>
                <a:uLnTx/>
                <a:uFillTx/>
                <a:latin typeface="Segoe UI" panose="020B0502040204020203" pitchFamily="34" charset="0"/>
                <a:ea typeface="Roboto Medium" panose="02000000000000000000" pitchFamily="2" charset="0"/>
                <a:cs typeface="Segoe UI" panose="020B0502040204020203" pitchFamily="34" charset="0"/>
              </a:rPr>
              <a:t>conditions for success</a:t>
            </a:r>
            <a:r>
              <a:rPr kumimoji="0" lang="en-US" sz="1800" b="0" i="0" u="none" strike="noStrike" kern="0" cap="none" spc="0" normalizeH="0" baseline="0" noProof="0" dirty="0">
                <a:ln>
                  <a:noFill/>
                </a:ln>
                <a:solidFill>
                  <a:sysClr val="windowText" lastClr="000000"/>
                </a:solidFill>
                <a:effectLst/>
                <a:uLnTx/>
                <a:uFillTx/>
                <a:latin typeface="Segoe UI" panose="020B0502040204020203" pitchFamily="34" charset="0"/>
                <a:ea typeface="Roboto Medium" panose="02000000000000000000" pitchFamily="2" charset="0"/>
                <a:cs typeface="Segoe UI" panose="020B0502040204020203" pitchFamily="34" charset="0"/>
              </a:rPr>
              <a:t> with student voices.</a:t>
            </a:r>
            <a:endParaRPr kumimoji="0" lang="en-US" sz="2000" b="1" i="0" u="none" strike="noStrike" kern="0" cap="none" spc="0" normalizeH="0" baseline="0" noProof="0" dirty="0">
              <a:ln>
                <a:noFill/>
              </a:ln>
              <a:solidFill>
                <a:sysClr val="windowText" lastClr="000000"/>
              </a:solidFill>
              <a:effectLst/>
              <a:uLnTx/>
              <a:uFillTx/>
              <a:latin typeface="Segoe UI" panose="020B0502040204020203" pitchFamily="34" charset="0"/>
              <a:ea typeface="Roboto Medium" panose="02000000000000000000" pitchFamily="2" charset="0"/>
              <a:cs typeface="Segoe UI" panose="020B0502040204020203" pitchFamily="34" charset="0"/>
            </a:endParaRPr>
          </a:p>
        </p:txBody>
      </p:sp>
      <p:sp>
        <p:nvSpPr>
          <p:cNvPr id="20" name="TextBox 19">
            <a:extLst>
              <a:ext uri="{FF2B5EF4-FFF2-40B4-BE49-F238E27FC236}">
                <a16:creationId xmlns:a16="http://schemas.microsoft.com/office/drawing/2014/main" id="{16CBCEBC-3714-E843-266B-8EBCD008F3C1}"/>
              </a:ext>
            </a:extLst>
          </p:cNvPr>
          <p:cNvSpPr txBox="1"/>
          <p:nvPr/>
        </p:nvSpPr>
        <p:spPr>
          <a:xfrm>
            <a:off x="9029700" y="1188720"/>
            <a:ext cx="2628893"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anose="020B0502040204020203" pitchFamily="34" charset="0"/>
                <a:ea typeface="Roboto Medium" panose="02000000000000000000" pitchFamily="2" charset="0"/>
                <a:cs typeface="Segoe UI" panose="020B0502040204020203" pitchFamily="34" charset="0"/>
              </a:rPr>
              <a:t>Develop a </a:t>
            </a:r>
            <a:r>
              <a:rPr kumimoji="0" lang="en-US" sz="1800" b="1" i="0" u="none" strike="noStrike" kern="0" cap="none" spc="0" normalizeH="0" baseline="0" noProof="0" dirty="0">
                <a:ln>
                  <a:noFill/>
                </a:ln>
                <a:solidFill>
                  <a:sysClr val="windowText" lastClr="000000"/>
                </a:solidFill>
                <a:effectLst/>
                <a:uLnTx/>
                <a:uFillTx/>
                <a:latin typeface="Segoe UI" panose="020B0502040204020203" pitchFamily="34" charset="0"/>
                <a:ea typeface="Roboto Medium" panose="02000000000000000000" pitchFamily="2" charset="0"/>
                <a:cs typeface="Segoe UI" panose="020B0502040204020203" pitchFamily="34" charset="0"/>
              </a:rPr>
              <a:t>strategic goal and key actions </a:t>
            </a:r>
            <a:r>
              <a:rPr kumimoji="0" lang="en-US" sz="1800" b="0" i="0" u="none" strike="noStrike" kern="0" cap="none" spc="0" normalizeH="0" baseline="0" noProof="0" dirty="0">
                <a:ln>
                  <a:noFill/>
                </a:ln>
                <a:solidFill>
                  <a:sysClr val="windowText" lastClr="000000"/>
                </a:solidFill>
                <a:effectLst/>
                <a:uLnTx/>
                <a:uFillTx/>
                <a:latin typeface="Segoe UI" panose="020B0502040204020203" pitchFamily="34" charset="0"/>
                <a:ea typeface="Roboto Medium" panose="02000000000000000000" pitchFamily="2" charset="0"/>
                <a:cs typeface="Segoe UI" panose="020B0502040204020203" pitchFamily="34" charset="0"/>
              </a:rPr>
              <a:t>that define intended student impact.</a:t>
            </a:r>
            <a:endParaRPr kumimoji="0" lang="en-US" sz="2000" b="0" i="0" u="none" strike="noStrike" kern="0" cap="none" spc="0" normalizeH="0" baseline="0" noProof="0" dirty="0">
              <a:ln>
                <a:noFill/>
              </a:ln>
              <a:solidFill>
                <a:sysClr val="windowText" lastClr="000000"/>
              </a:solidFill>
              <a:effectLst/>
              <a:uLnTx/>
              <a:uFillTx/>
              <a:latin typeface="Segoe UI" panose="020B0502040204020203" pitchFamily="34" charset="0"/>
              <a:ea typeface="Roboto Medium" panose="02000000000000000000" pitchFamily="2" charset="0"/>
              <a:cs typeface="Segoe UI" panose="020B0502040204020203" pitchFamily="34" charset="0"/>
            </a:endParaRPr>
          </a:p>
        </p:txBody>
      </p:sp>
      <p:sp>
        <p:nvSpPr>
          <p:cNvPr id="21" name="TextBox 20">
            <a:extLst>
              <a:ext uri="{FF2B5EF4-FFF2-40B4-BE49-F238E27FC236}">
                <a16:creationId xmlns:a16="http://schemas.microsoft.com/office/drawing/2014/main" id="{345926DE-95ED-E73A-1767-B24FA81D1DA0}"/>
              </a:ext>
            </a:extLst>
          </p:cNvPr>
          <p:cNvSpPr txBox="1"/>
          <p:nvPr/>
        </p:nvSpPr>
        <p:spPr>
          <a:xfrm>
            <a:off x="3314693" y="1188720"/>
            <a:ext cx="2628892"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anose="020B0502040204020203" pitchFamily="34" charset="0"/>
                <a:ea typeface="Roboto Medium" panose="02000000000000000000" pitchFamily="2" charset="0"/>
                <a:cs typeface="Segoe UI" panose="020B0502040204020203" pitchFamily="34" charset="0"/>
              </a:rPr>
              <a:t>Identify </a:t>
            </a:r>
            <a:r>
              <a:rPr kumimoji="0" lang="en-US" sz="1800" b="1" i="0" u="none" strike="noStrike" kern="0" cap="none" spc="0" normalizeH="0" baseline="0" noProof="0" dirty="0">
                <a:ln>
                  <a:noFill/>
                </a:ln>
                <a:solidFill>
                  <a:sysClr val="windowText" lastClr="000000"/>
                </a:solidFill>
                <a:effectLst/>
                <a:uLnTx/>
                <a:uFillTx/>
                <a:latin typeface="Segoe UI" panose="020B0502040204020203" pitchFamily="34" charset="0"/>
                <a:ea typeface="Roboto Medium" panose="02000000000000000000" pitchFamily="2" charset="0"/>
                <a:cs typeface="Segoe UI" panose="020B0502040204020203" pitchFamily="34" charset="0"/>
              </a:rPr>
              <a:t>underlying conditions </a:t>
            </a:r>
            <a:r>
              <a:rPr kumimoji="0" lang="en-US" sz="1800" b="0" i="0" u="none" strike="noStrike" kern="0" cap="none" spc="0" normalizeH="0" baseline="0" noProof="0" dirty="0">
                <a:ln>
                  <a:noFill/>
                </a:ln>
                <a:solidFill>
                  <a:sysClr val="windowText" lastClr="000000"/>
                </a:solidFill>
                <a:effectLst/>
                <a:uLnTx/>
                <a:uFillTx/>
                <a:latin typeface="Segoe UI" panose="020B0502040204020203" pitchFamily="34" charset="0"/>
                <a:ea typeface="Roboto Medium" panose="02000000000000000000" pitchFamily="2" charset="0"/>
                <a:cs typeface="Segoe UI" panose="020B0502040204020203" pitchFamily="34" charset="0"/>
              </a:rPr>
              <a:t>that the plan must address with student voices.</a:t>
            </a:r>
            <a:endParaRPr kumimoji="0" lang="en-US" sz="2000" b="0" i="0" u="none" strike="noStrike" kern="0" cap="none" spc="0" normalizeH="0" baseline="0" noProof="0" dirty="0">
              <a:ln>
                <a:noFill/>
              </a:ln>
              <a:solidFill>
                <a:sysClr val="windowText" lastClr="000000"/>
              </a:solidFill>
              <a:effectLst/>
              <a:uLnTx/>
              <a:uFillTx/>
              <a:latin typeface="Segoe UI" panose="020B0502040204020203" pitchFamily="34" charset="0"/>
              <a:ea typeface="Roboto Medium" panose="02000000000000000000" pitchFamily="2" charset="0"/>
              <a:cs typeface="Segoe UI" panose="020B0502040204020203" pitchFamily="34" charset="0"/>
            </a:endParaRPr>
          </a:p>
        </p:txBody>
      </p:sp>
      <p:sp>
        <p:nvSpPr>
          <p:cNvPr id="22" name="TextBox 21">
            <a:extLst>
              <a:ext uri="{FF2B5EF4-FFF2-40B4-BE49-F238E27FC236}">
                <a16:creationId xmlns:a16="http://schemas.microsoft.com/office/drawing/2014/main" id="{8CB0658F-35DD-5CF1-1B8D-927ADE96CD89}"/>
              </a:ext>
            </a:extLst>
          </p:cNvPr>
          <p:cNvSpPr txBox="1"/>
          <p:nvPr/>
        </p:nvSpPr>
        <p:spPr>
          <a:xfrm>
            <a:off x="6172193" y="1188720"/>
            <a:ext cx="2628894"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anose="020B0502040204020203" pitchFamily="34" charset="0"/>
                <a:ea typeface="Roboto Medium" panose="02000000000000000000" pitchFamily="2" charset="0"/>
                <a:cs typeface="Segoe UI" panose="020B0502040204020203" pitchFamily="34" charset="0"/>
              </a:rPr>
              <a:t>Identify and prioritize </a:t>
            </a:r>
            <a:r>
              <a:rPr kumimoji="0" lang="en-US" sz="1800" b="1" i="0" u="none" strike="noStrike" kern="0" cap="none" spc="0" normalizeH="0" baseline="0" noProof="0" dirty="0">
                <a:ln>
                  <a:noFill/>
                </a:ln>
                <a:solidFill>
                  <a:sysClr val="windowText" lastClr="000000"/>
                </a:solidFill>
                <a:effectLst/>
                <a:uLnTx/>
                <a:uFillTx/>
                <a:latin typeface="Segoe UI" panose="020B0502040204020203" pitchFamily="34" charset="0"/>
                <a:ea typeface="Roboto Medium" panose="02000000000000000000" pitchFamily="2" charset="0"/>
                <a:cs typeface="Segoe UI" panose="020B0502040204020203" pitchFamily="34" charset="0"/>
              </a:rPr>
              <a:t>strategies that work</a:t>
            </a:r>
            <a:r>
              <a:rPr kumimoji="0" lang="en-US" sz="1800" b="0" i="0" u="none" strike="noStrike" kern="0" cap="none" spc="0" normalizeH="0" baseline="0" noProof="0" dirty="0">
                <a:ln>
                  <a:noFill/>
                </a:ln>
                <a:solidFill>
                  <a:sysClr val="windowText" lastClr="000000"/>
                </a:solidFill>
                <a:effectLst/>
                <a:uLnTx/>
                <a:uFillTx/>
                <a:latin typeface="Segoe UI" panose="020B0502040204020203" pitchFamily="34" charset="0"/>
                <a:ea typeface="Roboto Medium" panose="02000000000000000000" pitchFamily="2" charset="0"/>
                <a:cs typeface="Segoe UI" panose="020B0502040204020203" pitchFamily="34" charset="0"/>
              </a:rPr>
              <a:t> with student voices.</a:t>
            </a:r>
            <a:endParaRPr kumimoji="0" lang="en-US" sz="2000" b="0" i="0" u="none" strike="noStrike" kern="0" cap="none" spc="0" normalizeH="0" baseline="0" noProof="0" dirty="0">
              <a:ln>
                <a:noFill/>
              </a:ln>
              <a:solidFill>
                <a:sysClr val="windowText" lastClr="000000"/>
              </a:solidFill>
              <a:effectLst/>
              <a:uLnTx/>
              <a:uFillTx/>
              <a:latin typeface="Segoe UI" panose="020B0502040204020203" pitchFamily="34" charset="0"/>
              <a:ea typeface="Roboto Medium" panose="02000000000000000000" pitchFamily="2" charset="0"/>
              <a:cs typeface="Segoe UI" panose="020B0502040204020203" pitchFamily="34" charset="0"/>
            </a:endParaRPr>
          </a:p>
        </p:txBody>
      </p:sp>
      <p:sp>
        <p:nvSpPr>
          <p:cNvPr id="24" name="Rectangle: Rounded Corners 23">
            <a:extLst>
              <a:ext uri="{FF2B5EF4-FFF2-40B4-BE49-F238E27FC236}">
                <a16:creationId xmlns:a16="http://schemas.microsoft.com/office/drawing/2014/main" id="{20CF1BAF-5792-D95A-7F0A-43324DCCCC9C}"/>
              </a:ext>
            </a:extLst>
          </p:cNvPr>
          <p:cNvSpPr/>
          <p:nvPr/>
        </p:nvSpPr>
        <p:spPr>
          <a:xfrm>
            <a:off x="457162" y="2743200"/>
            <a:ext cx="2628897" cy="1143000"/>
          </a:xfrm>
          <a:prstGeom prst="roundRect">
            <a:avLst/>
          </a:prstGeom>
          <a:solidFill>
            <a:srgbClr val="A29BCB">
              <a:alpha val="15000"/>
            </a:srgbClr>
          </a:solidFill>
          <a:ln w="25400">
            <a:solidFill>
              <a:srgbClr val="A29B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LISTENING SESSIONS</a:t>
            </a:r>
            <a:b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Conditions for Success</a:t>
            </a:r>
            <a:endParaRPr kumimoji="0" lang="en-US" sz="16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Student Groups</a:t>
            </a:r>
            <a:endPar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26" name="Rectangle: Rounded Corners 25">
            <a:extLst>
              <a:ext uri="{FF2B5EF4-FFF2-40B4-BE49-F238E27FC236}">
                <a16:creationId xmlns:a16="http://schemas.microsoft.com/office/drawing/2014/main" id="{CD1997BE-4776-79C9-4BAD-3F61571A0930}"/>
              </a:ext>
            </a:extLst>
          </p:cNvPr>
          <p:cNvSpPr/>
          <p:nvPr/>
        </p:nvSpPr>
        <p:spPr>
          <a:xfrm>
            <a:off x="6182772" y="5303520"/>
            <a:ext cx="2618303" cy="1143000"/>
          </a:xfrm>
          <a:prstGeom prst="roundRect">
            <a:avLst/>
          </a:prstGeom>
          <a:solidFill>
            <a:srgbClr val="CFD368">
              <a:alpha val="15000"/>
            </a:srgbClr>
          </a:solidFill>
          <a:ln w="25400">
            <a:solidFill>
              <a:srgbClr val="CFD36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SURVEY</a:t>
            </a:r>
            <a:b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Strategic Themes</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Students, Families, CBOs, Faculty, Staff</a:t>
            </a:r>
            <a:endPar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27" name="Rectangle: Rounded Corners 26">
            <a:extLst>
              <a:ext uri="{FF2B5EF4-FFF2-40B4-BE49-F238E27FC236}">
                <a16:creationId xmlns:a16="http://schemas.microsoft.com/office/drawing/2014/main" id="{0EDE87F8-343E-6AF7-AD7C-0BCE7DEA918D}"/>
              </a:ext>
            </a:extLst>
          </p:cNvPr>
          <p:cNvSpPr/>
          <p:nvPr/>
        </p:nvSpPr>
        <p:spPr>
          <a:xfrm>
            <a:off x="457162" y="4023360"/>
            <a:ext cx="2628897" cy="1143000"/>
          </a:xfrm>
          <a:prstGeom prst="roundRect">
            <a:avLst/>
          </a:prstGeom>
          <a:solidFill>
            <a:srgbClr val="F1F0F7"/>
          </a:solidFill>
          <a:ln w="25400">
            <a:solidFill>
              <a:srgbClr val="A29B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SURVEY</a:t>
            </a:r>
            <a:b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Conditions for Success</a:t>
            </a:r>
            <a:endParaRPr kumimoji="0" lang="en-US" sz="16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Students</a:t>
            </a:r>
            <a:endPar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28" name="Rectangle: Rounded Corners 27">
            <a:extLst>
              <a:ext uri="{FF2B5EF4-FFF2-40B4-BE49-F238E27FC236}">
                <a16:creationId xmlns:a16="http://schemas.microsoft.com/office/drawing/2014/main" id="{3526C1D5-2D1B-1E3B-BB02-2DA5552D7F2B}"/>
              </a:ext>
            </a:extLst>
          </p:cNvPr>
          <p:cNvSpPr/>
          <p:nvPr/>
        </p:nvSpPr>
        <p:spPr>
          <a:xfrm>
            <a:off x="3333747" y="2743200"/>
            <a:ext cx="5486400" cy="1143000"/>
          </a:xfrm>
          <a:prstGeom prst="roundRect">
            <a:avLst/>
          </a:prstGeom>
          <a:solidFill>
            <a:srgbClr val="45C3D8">
              <a:alpha val="15000"/>
            </a:srgbClr>
          </a:solidFill>
          <a:ln w="25400">
            <a:solidFill>
              <a:srgbClr val="45C3D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WORKSHOP</a:t>
            </a:r>
            <a:b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Bridging Conditions to Design</a:t>
            </a:r>
          </a:p>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Students, Community Partners, Task Force</a:t>
            </a:r>
            <a:endPar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29" name="Rectangle: Rounded Corners 28">
            <a:extLst>
              <a:ext uri="{FF2B5EF4-FFF2-40B4-BE49-F238E27FC236}">
                <a16:creationId xmlns:a16="http://schemas.microsoft.com/office/drawing/2014/main" id="{367AAD18-8F55-6BC0-9B0F-DAC0D793615E}"/>
              </a:ext>
            </a:extLst>
          </p:cNvPr>
          <p:cNvSpPr/>
          <p:nvPr/>
        </p:nvSpPr>
        <p:spPr>
          <a:xfrm>
            <a:off x="3341775" y="4023360"/>
            <a:ext cx="5467333" cy="1143000"/>
          </a:xfrm>
          <a:prstGeom prst="roundRect">
            <a:avLst/>
          </a:prstGeom>
          <a:solidFill>
            <a:srgbClr val="E3F6F9"/>
          </a:solidFill>
          <a:ln w="25400">
            <a:solidFill>
              <a:srgbClr val="45C3D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WORKSHOP</a:t>
            </a:r>
            <a:b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Bridging Conditions to Design</a:t>
            </a:r>
          </a:p>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Faculty, Staff, Task Force</a:t>
            </a:r>
            <a:endPar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30" name="Rectangle: Rounded Corners 29">
            <a:extLst>
              <a:ext uri="{FF2B5EF4-FFF2-40B4-BE49-F238E27FC236}">
                <a16:creationId xmlns:a16="http://schemas.microsoft.com/office/drawing/2014/main" id="{D1BC7BC4-164A-ACA3-DA62-D1E2F6AF4CC8}"/>
              </a:ext>
            </a:extLst>
          </p:cNvPr>
          <p:cNvSpPr/>
          <p:nvPr/>
        </p:nvSpPr>
        <p:spPr>
          <a:xfrm>
            <a:off x="9037707" y="2743200"/>
            <a:ext cx="2628877" cy="1143000"/>
          </a:xfrm>
          <a:prstGeom prst="roundRect">
            <a:avLst/>
          </a:prstGeom>
          <a:solidFill>
            <a:srgbClr val="20486B">
              <a:alpha val="15000"/>
            </a:srgbClr>
          </a:solidFill>
          <a:ln w="25400">
            <a:solidFill>
              <a:srgbClr val="20486B"/>
            </a:solidFill>
          </a:ln>
        </p:spPr>
        <p:style>
          <a:lnRef idx="2">
            <a:schemeClr val="accent1">
              <a:shade val="15000"/>
            </a:schemeClr>
          </a:lnRef>
          <a:fillRef idx="1">
            <a:schemeClr val="accent1"/>
          </a:fillRef>
          <a:effectRef idx="0">
            <a:schemeClr val="accent1"/>
          </a:effectRef>
          <a:fontRef idx="minor">
            <a:schemeClr val="lt1"/>
          </a:fontRef>
        </p:style>
        <p:txBody>
          <a:bodyPr lIns="0" tIns="45720" rIns="0" bIns="45720" rtlCol="0" anchor="ctr"/>
          <a:lstStyle/>
          <a:p>
            <a:pPr marL="0" marR="0" lvl="0" indent="0" algn="ctr" defTabSz="45720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WORKSHOP</a:t>
            </a:r>
            <a:b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Strategic Goals</a:t>
            </a:r>
          </a:p>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Students, Community Partners, Faculty, Staff, Task Force</a:t>
            </a:r>
          </a:p>
        </p:txBody>
      </p:sp>
      <p:sp>
        <p:nvSpPr>
          <p:cNvPr id="2" name="Arrow: Striped Right 1">
            <a:extLst>
              <a:ext uri="{FF2B5EF4-FFF2-40B4-BE49-F238E27FC236}">
                <a16:creationId xmlns:a16="http://schemas.microsoft.com/office/drawing/2014/main" id="{DD19D9AD-65C3-C575-31C0-6D1D0E5D74CA}"/>
              </a:ext>
            </a:extLst>
          </p:cNvPr>
          <p:cNvSpPr/>
          <p:nvPr/>
        </p:nvSpPr>
        <p:spPr>
          <a:xfrm>
            <a:off x="457200" y="228600"/>
            <a:ext cx="11209384" cy="914400"/>
          </a:xfrm>
          <a:prstGeom prst="stripedRightArrow">
            <a:avLst/>
          </a:prstGeom>
          <a:solidFill>
            <a:srgbClr val="922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Knowledge Flow</a:t>
            </a:r>
          </a:p>
        </p:txBody>
      </p:sp>
    </p:spTree>
    <p:extLst>
      <p:ext uri="{BB962C8B-B14F-4D97-AF65-F5344CB8AC3E}">
        <p14:creationId xmlns:p14="http://schemas.microsoft.com/office/powerpoint/2010/main" val="1958441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Straight Connector 62">
            <a:extLst>
              <a:ext uri="{FF2B5EF4-FFF2-40B4-BE49-F238E27FC236}">
                <a16:creationId xmlns:a16="http://schemas.microsoft.com/office/drawing/2014/main" id="{54A80905-23C2-F822-9BCF-99ACD8E5F0E7}"/>
              </a:ext>
            </a:extLst>
          </p:cNvPr>
          <p:cNvCxnSpPr>
            <a:cxnSpLocks/>
          </p:cNvCxnSpPr>
          <p:nvPr/>
        </p:nvCxnSpPr>
        <p:spPr>
          <a:xfrm flipV="1">
            <a:off x="216260" y="1600200"/>
            <a:ext cx="0" cy="5029200"/>
          </a:xfrm>
          <a:prstGeom prst="line">
            <a:avLst/>
          </a:prstGeom>
          <a:ln w="12700">
            <a:solidFill>
              <a:schemeClr val="bg2">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835681C3-2A2C-8EE7-6A09-C7246B88BFB1}"/>
              </a:ext>
            </a:extLst>
          </p:cNvPr>
          <p:cNvCxnSpPr>
            <a:cxnSpLocks/>
          </p:cNvCxnSpPr>
          <p:nvPr/>
        </p:nvCxnSpPr>
        <p:spPr>
          <a:xfrm flipV="1">
            <a:off x="1772386" y="1920240"/>
            <a:ext cx="0" cy="5029200"/>
          </a:xfrm>
          <a:prstGeom prst="line">
            <a:avLst/>
          </a:prstGeom>
          <a:ln w="12700">
            <a:solidFill>
              <a:schemeClr val="bg2">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3088F1AB-D066-F8A0-5F7F-954BC48696E9}"/>
              </a:ext>
            </a:extLst>
          </p:cNvPr>
          <p:cNvCxnSpPr>
            <a:cxnSpLocks/>
          </p:cNvCxnSpPr>
          <p:nvPr/>
        </p:nvCxnSpPr>
        <p:spPr>
          <a:xfrm flipV="1">
            <a:off x="5662701" y="1920240"/>
            <a:ext cx="0" cy="5029200"/>
          </a:xfrm>
          <a:prstGeom prst="line">
            <a:avLst/>
          </a:prstGeom>
          <a:ln w="12700">
            <a:solidFill>
              <a:schemeClr val="bg2">
                <a:lumMod val="90000"/>
              </a:schemeClr>
            </a:solidFill>
            <a:prstDash val="dash"/>
          </a:ln>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DE5B89F7-D0AF-B3B1-F649-EA04DD799295}"/>
              </a:ext>
            </a:extLst>
          </p:cNvPr>
          <p:cNvSpPr/>
          <p:nvPr/>
        </p:nvSpPr>
        <p:spPr>
          <a:xfrm>
            <a:off x="228600" y="1143000"/>
            <a:ext cx="1543779" cy="304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PART 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History Matters</a:t>
            </a:r>
          </a:p>
        </p:txBody>
      </p:sp>
      <p:sp>
        <p:nvSpPr>
          <p:cNvPr id="49" name="Rectangle 48">
            <a:extLst>
              <a:ext uri="{FF2B5EF4-FFF2-40B4-BE49-F238E27FC236}">
                <a16:creationId xmlns:a16="http://schemas.microsoft.com/office/drawing/2014/main" id="{0527FACD-1A6A-7D80-B658-FCE747B2AB33}"/>
              </a:ext>
            </a:extLst>
          </p:cNvPr>
          <p:cNvSpPr/>
          <p:nvPr/>
        </p:nvSpPr>
        <p:spPr>
          <a:xfrm>
            <a:off x="1772380" y="1143000"/>
            <a:ext cx="3886202"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PART 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Stories Matter</a:t>
            </a:r>
          </a:p>
        </p:txBody>
      </p:sp>
      <p:sp>
        <p:nvSpPr>
          <p:cNvPr id="50" name="Rectangle 49">
            <a:extLst>
              <a:ext uri="{FF2B5EF4-FFF2-40B4-BE49-F238E27FC236}">
                <a16:creationId xmlns:a16="http://schemas.microsoft.com/office/drawing/2014/main" id="{E8E0C9B6-4129-5FC5-D538-8005875E0BFC}"/>
              </a:ext>
            </a:extLst>
          </p:cNvPr>
          <p:cNvSpPr/>
          <p:nvPr/>
        </p:nvSpPr>
        <p:spPr>
          <a:xfrm>
            <a:off x="5658581" y="1143000"/>
            <a:ext cx="6228601"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PART 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Outcomes And Collaboration Matter</a:t>
            </a:r>
          </a:p>
        </p:txBody>
      </p:sp>
      <p:sp>
        <p:nvSpPr>
          <p:cNvPr id="66" name="TextBox 65">
            <a:extLst>
              <a:ext uri="{FF2B5EF4-FFF2-40B4-BE49-F238E27FC236}">
                <a16:creationId xmlns:a16="http://schemas.microsoft.com/office/drawing/2014/main" id="{5565CA6C-C4D3-C6AF-2055-1298A2BED50D}"/>
              </a:ext>
            </a:extLst>
          </p:cNvPr>
          <p:cNvSpPr txBox="1"/>
          <p:nvPr/>
        </p:nvSpPr>
        <p:spPr>
          <a:xfrm>
            <a:off x="228600" y="1554480"/>
            <a:ext cx="1543779"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50000"/>
                    <a:lumOff val="50000"/>
                  </a:prstClr>
                </a:solidFill>
                <a:effectLst/>
                <a:uLnTx/>
                <a:uFillTx/>
                <a:latin typeface="Segoe UI" panose="020B0502040204020203" pitchFamily="34" charset="0"/>
                <a:cs typeface="Segoe UI" panose="020B0502040204020203" pitchFamily="34" charset="0"/>
              </a:rPr>
              <a:t>September</a:t>
            </a:r>
          </a:p>
        </p:txBody>
      </p:sp>
      <p:cxnSp>
        <p:nvCxnSpPr>
          <p:cNvPr id="2" name="Straight Connector 1">
            <a:extLst>
              <a:ext uri="{FF2B5EF4-FFF2-40B4-BE49-F238E27FC236}">
                <a16:creationId xmlns:a16="http://schemas.microsoft.com/office/drawing/2014/main" id="{CEFB9E85-67B9-6F1D-E4E3-6116DEA8C3CE}"/>
              </a:ext>
            </a:extLst>
          </p:cNvPr>
          <p:cNvCxnSpPr>
            <a:cxnSpLocks/>
          </p:cNvCxnSpPr>
          <p:nvPr/>
        </p:nvCxnSpPr>
        <p:spPr>
          <a:xfrm flipV="1">
            <a:off x="3328512" y="1920240"/>
            <a:ext cx="0" cy="4950023"/>
          </a:xfrm>
          <a:prstGeom prst="line">
            <a:avLst/>
          </a:prstGeom>
          <a:ln w="12700">
            <a:solidFill>
              <a:schemeClr val="bg2">
                <a:lumMod val="75000"/>
              </a:schemeClr>
            </a:solidFill>
            <a:prstDash val="dash"/>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6D8ED6CE-B978-84DC-BEA7-F949CF4F56E3}"/>
              </a:ext>
            </a:extLst>
          </p:cNvPr>
          <p:cNvSpPr txBox="1"/>
          <p:nvPr/>
        </p:nvSpPr>
        <p:spPr>
          <a:xfrm>
            <a:off x="1772380" y="1554480"/>
            <a:ext cx="1556120"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50000"/>
                    <a:lumOff val="50000"/>
                  </a:prstClr>
                </a:solidFill>
                <a:effectLst/>
                <a:uLnTx/>
                <a:uFillTx/>
                <a:latin typeface="Segoe UI" panose="020B0502040204020203" pitchFamily="34" charset="0"/>
                <a:cs typeface="Segoe UI" panose="020B0502040204020203" pitchFamily="34" charset="0"/>
              </a:rPr>
              <a:t>October</a:t>
            </a:r>
          </a:p>
        </p:txBody>
      </p:sp>
      <p:sp>
        <p:nvSpPr>
          <p:cNvPr id="20" name="TextBox 19">
            <a:extLst>
              <a:ext uri="{FF2B5EF4-FFF2-40B4-BE49-F238E27FC236}">
                <a16:creationId xmlns:a16="http://schemas.microsoft.com/office/drawing/2014/main" id="{BF8FAF61-548D-F8F2-D030-8C4FE3172459}"/>
              </a:ext>
            </a:extLst>
          </p:cNvPr>
          <p:cNvSpPr txBox="1"/>
          <p:nvPr/>
        </p:nvSpPr>
        <p:spPr>
          <a:xfrm>
            <a:off x="3335570" y="1554480"/>
            <a:ext cx="1549050"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50000"/>
                    <a:lumOff val="50000"/>
                  </a:prstClr>
                </a:solidFill>
                <a:effectLst/>
                <a:uLnTx/>
                <a:uFillTx/>
                <a:latin typeface="Segoe UI" panose="020B0502040204020203" pitchFamily="34" charset="0"/>
                <a:cs typeface="Segoe UI" panose="020B0502040204020203" pitchFamily="34" charset="0"/>
              </a:rPr>
              <a:t>November</a:t>
            </a:r>
          </a:p>
        </p:txBody>
      </p:sp>
      <p:sp>
        <p:nvSpPr>
          <p:cNvPr id="22" name="TextBox 21">
            <a:extLst>
              <a:ext uri="{FF2B5EF4-FFF2-40B4-BE49-F238E27FC236}">
                <a16:creationId xmlns:a16="http://schemas.microsoft.com/office/drawing/2014/main" id="{C9FA972B-CCB0-6D53-446F-9672E3D6FFFE}"/>
              </a:ext>
            </a:extLst>
          </p:cNvPr>
          <p:cNvSpPr txBox="1"/>
          <p:nvPr/>
        </p:nvSpPr>
        <p:spPr>
          <a:xfrm>
            <a:off x="4799022" y="1554480"/>
            <a:ext cx="1005840"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50000"/>
                    <a:lumOff val="50000"/>
                  </a:prstClr>
                </a:solidFill>
                <a:effectLst/>
                <a:uLnTx/>
                <a:uFillTx/>
                <a:latin typeface="Segoe UI" panose="020B0502040204020203" pitchFamily="34" charset="0"/>
                <a:cs typeface="Segoe UI" panose="020B0502040204020203" pitchFamily="34" charset="0"/>
              </a:rPr>
              <a:t>December</a:t>
            </a:r>
          </a:p>
        </p:txBody>
      </p:sp>
      <p:sp>
        <p:nvSpPr>
          <p:cNvPr id="25" name="TextBox 24">
            <a:extLst>
              <a:ext uri="{FF2B5EF4-FFF2-40B4-BE49-F238E27FC236}">
                <a16:creationId xmlns:a16="http://schemas.microsoft.com/office/drawing/2014/main" id="{55C1AF30-6FD9-7EE4-076C-04E45FCAA359}"/>
              </a:ext>
            </a:extLst>
          </p:cNvPr>
          <p:cNvSpPr txBox="1"/>
          <p:nvPr/>
        </p:nvSpPr>
        <p:spPr>
          <a:xfrm>
            <a:off x="5658581" y="1554480"/>
            <a:ext cx="1575530"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50000"/>
                    <a:lumOff val="50000"/>
                  </a:prstClr>
                </a:solidFill>
                <a:effectLst/>
                <a:uLnTx/>
                <a:uFillTx/>
                <a:latin typeface="Segoe UI" panose="020B0502040204020203" pitchFamily="34" charset="0"/>
                <a:cs typeface="Segoe UI" panose="020B0502040204020203" pitchFamily="34" charset="0"/>
              </a:rPr>
              <a:t>January</a:t>
            </a:r>
          </a:p>
        </p:txBody>
      </p:sp>
      <p:sp>
        <p:nvSpPr>
          <p:cNvPr id="29" name="TextBox 28">
            <a:extLst>
              <a:ext uri="{FF2B5EF4-FFF2-40B4-BE49-F238E27FC236}">
                <a16:creationId xmlns:a16="http://schemas.microsoft.com/office/drawing/2014/main" id="{85F8B24B-A898-AD66-BE2F-FDEA457E032D}"/>
              </a:ext>
            </a:extLst>
          </p:cNvPr>
          <p:cNvSpPr txBox="1"/>
          <p:nvPr/>
        </p:nvSpPr>
        <p:spPr>
          <a:xfrm>
            <a:off x="7214700" y="1554480"/>
            <a:ext cx="1575532"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50000"/>
                    <a:lumOff val="50000"/>
                  </a:prstClr>
                </a:solidFill>
                <a:effectLst/>
                <a:uLnTx/>
                <a:uFillTx/>
                <a:latin typeface="Segoe UI" panose="020B0502040204020203" pitchFamily="34" charset="0"/>
                <a:cs typeface="Segoe UI" panose="020B0502040204020203" pitchFamily="34" charset="0"/>
              </a:rPr>
              <a:t>February</a:t>
            </a:r>
          </a:p>
        </p:txBody>
      </p:sp>
      <p:sp>
        <p:nvSpPr>
          <p:cNvPr id="30" name="TextBox 29">
            <a:extLst>
              <a:ext uri="{FF2B5EF4-FFF2-40B4-BE49-F238E27FC236}">
                <a16:creationId xmlns:a16="http://schemas.microsoft.com/office/drawing/2014/main" id="{D8EBC90E-9876-976B-8A97-B39E8F8BD2AF}"/>
              </a:ext>
            </a:extLst>
          </p:cNvPr>
          <p:cNvSpPr txBox="1"/>
          <p:nvPr/>
        </p:nvSpPr>
        <p:spPr>
          <a:xfrm>
            <a:off x="8774940" y="1554480"/>
            <a:ext cx="1556121"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50000"/>
                    <a:lumOff val="50000"/>
                  </a:prstClr>
                </a:solidFill>
                <a:effectLst/>
                <a:uLnTx/>
                <a:uFillTx/>
                <a:latin typeface="Segoe UI" panose="020B0502040204020203" pitchFamily="34" charset="0"/>
                <a:cs typeface="Segoe UI" panose="020B0502040204020203" pitchFamily="34" charset="0"/>
              </a:rPr>
              <a:t>March</a:t>
            </a:r>
          </a:p>
        </p:txBody>
      </p:sp>
      <p:cxnSp>
        <p:nvCxnSpPr>
          <p:cNvPr id="28" name="Straight Connector 27">
            <a:extLst>
              <a:ext uri="{FF2B5EF4-FFF2-40B4-BE49-F238E27FC236}">
                <a16:creationId xmlns:a16="http://schemas.microsoft.com/office/drawing/2014/main" id="{2DAA6CDD-7CCD-6AF7-0570-B5E3ACE758BF}"/>
              </a:ext>
            </a:extLst>
          </p:cNvPr>
          <p:cNvCxnSpPr>
            <a:cxnSpLocks/>
          </p:cNvCxnSpPr>
          <p:nvPr/>
        </p:nvCxnSpPr>
        <p:spPr>
          <a:xfrm flipV="1">
            <a:off x="11887200" y="1600200"/>
            <a:ext cx="0" cy="5029200"/>
          </a:xfrm>
          <a:prstGeom prst="line">
            <a:avLst/>
          </a:prstGeom>
          <a:ln w="12700">
            <a:solidFill>
              <a:schemeClr val="bg2">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5FF5C1AD-0037-2442-1957-3BCC4832AEE7}"/>
              </a:ext>
            </a:extLst>
          </p:cNvPr>
          <p:cNvCxnSpPr>
            <a:cxnSpLocks/>
          </p:cNvCxnSpPr>
          <p:nvPr/>
        </p:nvCxnSpPr>
        <p:spPr>
          <a:xfrm flipV="1">
            <a:off x="7218827" y="1920240"/>
            <a:ext cx="0" cy="5029200"/>
          </a:xfrm>
          <a:prstGeom prst="line">
            <a:avLst/>
          </a:prstGeom>
          <a:ln w="12700">
            <a:solidFill>
              <a:schemeClr val="bg2">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D1DF5EBD-914A-D3FB-3468-343CB2B264C4}"/>
              </a:ext>
            </a:extLst>
          </p:cNvPr>
          <p:cNvCxnSpPr>
            <a:cxnSpLocks/>
          </p:cNvCxnSpPr>
          <p:nvPr/>
        </p:nvCxnSpPr>
        <p:spPr>
          <a:xfrm flipV="1">
            <a:off x="8774953" y="1920240"/>
            <a:ext cx="0" cy="5029200"/>
          </a:xfrm>
          <a:prstGeom prst="line">
            <a:avLst/>
          </a:prstGeom>
          <a:ln w="12700">
            <a:solidFill>
              <a:schemeClr val="bg2">
                <a:lumMod val="9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C5DDD4E0-F760-87CD-6AF3-18B9C999EA0D}"/>
              </a:ext>
            </a:extLst>
          </p:cNvPr>
          <p:cNvCxnSpPr>
            <a:cxnSpLocks/>
          </p:cNvCxnSpPr>
          <p:nvPr/>
        </p:nvCxnSpPr>
        <p:spPr>
          <a:xfrm flipV="1">
            <a:off x="10331079" y="1920240"/>
            <a:ext cx="0" cy="5029200"/>
          </a:xfrm>
          <a:prstGeom prst="line">
            <a:avLst/>
          </a:prstGeom>
          <a:ln w="12700">
            <a:solidFill>
              <a:schemeClr val="bg2">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235BAB8E-9B14-BC31-82D3-A506770A8D56}"/>
              </a:ext>
            </a:extLst>
          </p:cNvPr>
          <p:cNvCxnSpPr>
            <a:cxnSpLocks/>
          </p:cNvCxnSpPr>
          <p:nvPr/>
        </p:nvCxnSpPr>
        <p:spPr>
          <a:xfrm flipV="1">
            <a:off x="4884638" y="1920240"/>
            <a:ext cx="0" cy="5029200"/>
          </a:xfrm>
          <a:prstGeom prst="line">
            <a:avLst/>
          </a:prstGeom>
          <a:ln w="12700">
            <a:solidFill>
              <a:schemeClr val="bg2">
                <a:lumMod val="90000"/>
              </a:schemeClr>
            </a:solidFill>
            <a:prstDash val="dash"/>
          </a:ln>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4345B63E-52EC-155B-31B7-0A6740361786}"/>
              </a:ext>
            </a:extLst>
          </p:cNvPr>
          <p:cNvSpPr txBox="1"/>
          <p:nvPr/>
        </p:nvSpPr>
        <p:spPr>
          <a:xfrm>
            <a:off x="10331061" y="1554480"/>
            <a:ext cx="1556121"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50000"/>
                    <a:lumOff val="50000"/>
                  </a:prstClr>
                </a:solidFill>
                <a:effectLst/>
                <a:uLnTx/>
                <a:uFillTx/>
                <a:latin typeface="Segoe UI" panose="020B0502040204020203" pitchFamily="34" charset="0"/>
                <a:cs typeface="Segoe UI" panose="020B0502040204020203" pitchFamily="34" charset="0"/>
              </a:rPr>
              <a:t>April</a:t>
            </a:r>
          </a:p>
        </p:txBody>
      </p:sp>
      <p:sp>
        <p:nvSpPr>
          <p:cNvPr id="6" name="Rectangle 5">
            <a:extLst>
              <a:ext uri="{FF2B5EF4-FFF2-40B4-BE49-F238E27FC236}">
                <a16:creationId xmlns:a16="http://schemas.microsoft.com/office/drawing/2014/main" id="{71F501CB-97F1-2664-5774-0B7F719577FE}"/>
              </a:ext>
            </a:extLst>
          </p:cNvPr>
          <p:cNvSpPr/>
          <p:nvPr/>
        </p:nvSpPr>
        <p:spPr>
          <a:xfrm>
            <a:off x="5658581" y="6400800"/>
            <a:ext cx="3112247" cy="4572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Winter</a:t>
            </a:r>
          </a:p>
        </p:txBody>
      </p:sp>
      <p:sp>
        <p:nvSpPr>
          <p:cNvPr id="5" name="Rectangle 4">
            <a:extLst>
              <a:ext uri="{FF2B5EF4-FFF2-40B4-BE49-F238E27FC236}">
                <a16:creationId xmlns:a16="http://schemas.microsoft.com/office/drawing/2014/main" id="{7263236B-49D2-80AB-1061-313E09D807B5}"/>
              </a:ext>
            </a:extLst>
          </p:cNvPr>
          <p:cNvSpPr/>
          <p:nvPr/>
        </p:nvSpPr>
        <p:spPr>
          <a:xfrm>
            <a:off x="228601" y="6400800"/>
            <a:ext cx="5429980" cy="4572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Fall</a:t>
            </a:r>
            <a:r>
              <a:rPr kumimoji="0" lang="en-US" sz="18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p>
        </p:txBody>
      </p:sp>
      <p:sp>
        <p:nvSpPr>
          <p:cNvPr id="71" name="Rectangle 70">
            <a:extLst>
              <a:ext uri="{FF2B5EF4-FFF2-40B4-BE49-F238E27FC236}">
                <a16:creationId xmlns:a16="http://schemas.microsoft.com/office/drawing/2014/main" id="{148FCC4D-9388-6C70-4BC1-371CC7F4C71A}"/>
              </a:ext>
            </a:extLst>
          </p:cNvPr>
          <p:cNvSpPr/>
          <p:nvPr/>
        </p:nvSpPr>
        <p:spPr>
          <a:xfrm>
            <a:off x="8772327" y="6400800"/>
            <a:ext cx="3112247" cy="4572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Spring</a:t>
            </a:r>
          </a:p>
        </p:txBody>
      </p:sp>
      <p:sp>
        <p:nvSpPr>
          <p:cNvPr id="96" name="Rectangle: Rounded Corners 95">
            <a:extLst>
              <a:ext uri="{FF2B5EF4-FFF2-40B4-BE49-F238E27FC236}">
                <a16:creationId xmlns:a16="http://schemas.microsoft.com/office/drawing/2014/main" id="{D5439A05-39D3-0437-DE6D-1DEF5759FA35}"/>
              </a:ext>
            </a:extLst>
          </p:cNvPr>
          <p:cNvSpPr/>
          <p:nvPr/>
        </p:nvSpPr>
        <p:spPr>
          <a:xfrm>
            <a:off x="239125" y="2057400"/>
            <a:ext cx="1567543" cy="548640"/>
          </a:xfrm>
          <a:prstGeom prst="roundRect">
            <a:avLst>
              <a:gd name="adj" fmla="val 50000"/>
            </a:avLst>
          </a:prstGeom>
          <a:noFill/>
          <a:ln>
            <a:solidFill>
              <a:srgbClr val="A29BCB"/>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Identify Student Groups</a:t>
            </a:r>
          </a:p>
        </p:txBody>
      </p:sp>
      <p:grpSp>
        <p:nvGrpSpPr>
          <p:cNvPr id="65" name="Group 64">
            <a:extLst>
              <a:ext uri="{FF2B5EF4-FFF2-40B4-BE49-F238E27FC236}">
                <a16:creationId xmlns:a16="http://schemas.microsoft.com/office/drawing/2014/main" id="{CE219FB8-AC72-5982-2F6D-83D70E4445B3}"/>
              </a:ext>
            </a:extLst>
          </p:cNvPr>
          <p:cNvGrpSpPr/>
          <p:nvPr/>
        </p:nvGrpSpPr>
        <p:grpSpPr>
          <a:xfrm>
            <a:off x="1772386" y="2669408"/>
            <a:ext cx="4481149" cy="887194"/>
            <a:chOff x="1772386" y="2555494"/>
            <a:chExt cx="4481149" cy="887194"/>
          </a:xfrm>
        </p:grpSpPr>
        <p:sp>
          <p:nvSpPr>
            <p:cNvPr id="47" name="TextBox 46">
              <a:extLst>
                <a:ext uri="{FF2B5EF4-FFF2-40B4-BE49-F238E27FC236}">
                  <a16:creationId xmlns:a16="http://schemas.microsoft.com/office/drawing/2014/main" id="{05EEB479-4BA5-A828-B4FC-D10E5735BA1B}"/>
                </a:ext>
              </a:extLst>
            </p:cNvPr>
            <p:cNvSpPr txBox="1"/>
            <p:nvPr/>
          </p:nvSpPr>
          <p:spPr>
            <a:xfrm>
              <a:off x="1784684" y="2555494"/>
              <a:ext cx="1005840"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A29BCB"/>
                  </a:solidFill>
                  <a:effectLst/>
                  <a:uLnTx/>
                  <a:uFillTx/>
                  <a:latin typeface="Segoe UI Black" panose="020B0A02040204020203" pitchFamily="34" charset="0"/>
                  <a:ea typeface="Segoe UI Black" panose="020B0A02040204020203" pitchFamily="34" charset="0"/>
                  <a:cs typeface="Segoe UI" panose="020B0502040204020203" pitchFamily="34" charset="0"/>
                </a:rPr>
                <a:t>Listen</a:t>
              </a:r>
            </a:p>
          </p:txBody>
        </p:sp>
        <p:sp>
          <p:nvSpPr>
            <p:cNvPr id="57" name="Arrow: Pentagon 56">
              <a:extLst>
                <a:ext uri="{FF2B5EF4-FFF2-40B4-BE49-F238E27FC236}">
                  <a16:creationId xmlns:a16="http://schemas.microsoft.com/office/drawing/2014/main" id="{931B90D8-FCBD-A517-8418-59545ACA8546}"/>
                </a:ext>
              </a:extLst>
            </p:cNvPr>
            <p:cNvSpPr/>
            <p:nvPr/>
          </p:nvSpPr>
          <p:spPr>
            <a:xfrm>
              <a:off x="1772386" y="2894048"/>
              <a:ext cx="1680600" cy="548640"/>
            </a:xfrm>
            <a:prstGeom prst="homePlate">
              <a:avLst>
                <a:gd name="adj" fmla="val 32750"/>
              </a:avLst>
            </a:prstGeom>
            <a:solidFill>
              <a:srgbClr val="A29BCB"/>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Listening Sessions</a:t>
              </a:r>
            </a:p>
          </p:txBody>
        </p:sp>
        <p:sp>
          <p:nvSpPr>
            <p:cNvPr id="97" name="Rectangle: Rounded Corners 96">
              <a:extLst>
                <a:ext uri="{FF2B5EF4-FFF2-40B4-BE49-F238E27FC236}">
                  <a16:creationId xmlns:a16="http://schemas.microsoft.com/office/drawing/2014/main" id="{36683BF3-D0D6-B64F-E81E-E50F8031E86D}"/>
                </a:ext>
              </a:extLst>
            </p:cNvPr>
            <p:cNvSpPr/>
            <p:nvPr/>
          </p:nvSpPr>
          <p:spPr>
            <a:xfrm>
              <a:off x="4881935" y="2894048"/>
              <a:ext cx="1371600" cy="548640"/>
            </a:xfrm>
            <a:prstGeom prst="roundRect">
              <a:avLst>
                <a:gd name="adj" fmla="val 50000"/>
              </a:avLst>
            </a:prstGeom>
            <a:noFill/>
            <a:ln>
              <a:solidFill>
                <a:srgbClr val="A29BCB"/>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Listening Report</a:t>
              </a:r>
            </a:p>
          </p:txBody>
        </p:sp>
        <p:sp>
          <p:nvSpPr>
            <p:cNvPr id="10" name="Arrow: Chevron 9">
              <a:extLst>
                <a:ext uri="{FF2B5EF4-FFF2-40B4-BE49-F238E27FC236}">
                  <a16:creationId xmlns:a16="http://schemas.microsoft.com/office/drawing/2014/main" id="{608878CF-A1FC-3809-C782-012FB603CEE3}"/>
                </a:ext>
              </a:extLst>
            </p:cNvPr>
            <p:cNvSpPr/>
            <p:nvPr/>
          </p:nvSpPr>
          <p:spPr>
            <a:xfrm>
              <a:off x="3356953" y="2894048"/>
              <a:ext cx="1600200" cy="547833"/>
            </a:xfrm>
            <a:prstGeom prst="chevron">
              <a:avLst>
                <a:gd name="adj" fmla="val 30241"/>
              </a:avLst>
            </a:prstGeom>
            <a:solidFill>
              <a:srgbClr val="A29BCB"/>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Survey</a:t>
              </a:r>
              <a:endParaRPr kumimoji="0" lang="en-US" sz="1100" b="1"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grpSp>
        <p:nvGrpSpPr>
          <p:cNvPr id="67" name="Group 66">
            <a:extLst>
              <a:ext uri="{FF2B5EF4-FFF2-40B4-BE49-F238E27FC236}">
                <a16:creationId xmlns:a16="http://schemas.microsoft.com/office/drawing/2014/main" id="{F44DC4DA-2387-6832-AF11-48065CFD386F}"/>
              </a:ext>
            </a:extLst>
          </p:cNvPr>
          <p:cNvGrpSpPr/>
          <p:nvPr/>
        </p:nvGrpSpPr>
        <p:grpSpPr>
          <a:xfrm>
            <a:off x="5662701" y="3619970"/>
            <a:ext cx="4681240" cy="888663"/>
            <a:chOff x="5662701" y="3395330"/>
            <a:chExt cx="4681240" cy="888663"/>
          </a:xfrm>
        </p:grpSpPr>
        <p:sp>
          <p:nvSpPr>
            <p:cNvPr id="44" name="TextBox 43">
              <a:extLst>
                <a:ext uri="{FF2B5EF4-FFF2-40B4-BE49-F238E27FC236}">
                  <a16:creationId xmlns:a16="http://schemas.microsoft.com/office/drawing/2014/main" id="{9AD87584-B42B-7280-A1F5-98973DEB62D1}"/>
                </a:ext>
              </a:extLst>
            </p:cNvPr>
            <p:cNvSpPr txBox="1"/>
            <p:nvPr/>
          </p:nvSpPr>
          <p:spPr>
            <a:xfrm>
              <a:off x="7658525" y="3395330"/>
              <a:ext cx="1097280"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CFD368"/>
                  </a:solidFill>
                  <a:effectLst/>
                  <a:uLnTx/>
                  <a:uFillTx/>
                  <a:latin typeface="Segoe UI Black" panose="020B0A02040204020203" pitchFamily="34" charset="0"/>
                  <a:ea typeface="Segoe UI Black" panose="020B0A02040204020203" pitchFamily="34" charset="0"/>
                  <a:cs typeface="Segoe UI" panose="020B0502040204020203" pitchFamily="34" charset="0"/>
                </a:rPr>
                <a:t>Design</a:t>
              </a:r>
            </a:p>
          </p:txBody>
        </p:sp>
        <p:sp>
          <p:nvSpPr>
            <p:cNvPr id="7" name="TextBox 6">
              <a:extLst>
                <a:ext uri="{FF2B5EF4-FFF2-40B4-BE49-F238E27FC236}">
                  <a16:creationId xmlns:a16="http://schemas.microsoft.com/office/drawing/2014/main" id="{C9A1359A-BDF7-1E2B-4DA6-6940FF7E1DDF}"/>
                </a:ext>
              </a:extLst>
            </p:cNvPr>
            <p:cNvSpPr txBox="1"/>
            <p:nvPr/>
          </p:nvSpPr>
          <p:spPr>
            <a:xfrm>
              <a:off x="5662701" y="3395330"/>
              <a:ext cx="1097280"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5C3D8"/>
                  </a:solidFill>
                  <a:effectLst/>
                  <a:uLnTx/>
                  <a:uFillTx/>
                  <a:latin typeface="Segoe UI Black" panose="020B0A02040204020203" pitchFamily="34" charset="0"/>
                  <a:ea typeface="Segoe UI Black" panose="020B0A02040204020203" pitchFamily="34" charset="0"/>
                  <a:cs typeface="Segoe UI" panose="020B0502040204020203" pitchFamily="34" charset="0"/>
                </a:rPr>
                <a:t>Uncover</a:t>
              </a:r>
            </a:p>
          </p:txBody>
        </p:sp>
        <p:sp>
          <p:nvSpPr>
            <p:cNvPr id="112" name="Rectangle: Rounded Corners 111">
              <a:extLst>
                <a:ext uri="{FF2B5EF4-FFF2-40B4-BE49-F238E27FC236}">
                  <a16:creationId xmlns:a16="http://schemas.microsoft.com/office/drawing/2014/main" id="{0F00A2DB-01E1-2A9D-DC00-FD3EBAFEFE80}"/>
                </a:ext>
              </a:extLst>
            </p:cNvPr>
            <p:cNvSpPr/>
            <p:nvPr/>
          </p:nvSpPr>
          <p:spPr>
            <a:xfrm>
              <a:off x="8762058" y="3730696"/>
              <a:ext cx="1581883" cy="548640"/>
            </a:xfrm>
            <a:prstGeom prst="roundRect">
              <a:avLst>
                <a:gd name="adj" fmla="val 50000"/>
              </a:avLst>
            </a:prstGeom>
            <a:noFill/>
            <a:ln>
              <a:solidFill>
                <a:srgbClr val="CFD368"/>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Themes Report</a:t>
              </a:r>
            </a:p>
          </p:txBody>
        </p:sp>
        <p:sp>
          <p:nvSpPr>
            <p:cNvPr id="70" name="Arrow: Pentagon 69">
              <a:extLst>
                <a:ext uri="{FF2B5EF4-FFF2-40B4-BE49-F238E27FC236}">
                  <a16:creationId xmlns:a16="http://schemas.microsoft.com/office/drawing/2014/main" id="{A2C62420-B48C-4DEC-B61D-8620088B508C}"/>
                </a:ext>
              </a:extLst>
            </p:cNvPr>
            <p:cNvSpPr/>
            <p:nvPr/>
          </p:nvSpPr>
          <p:spPr>
            <a:xfrm>
              <a:off x="5671587" y="3735353"/>
              <a:ext cx="1109651" cy="548640"/>
            </a:xfrm>
            <a:prstGeom prst="homePlate">
              <a:avLst>
                <a:gd name="adj" fmla="val 30821"/>
              </a:avLst>
            </a:prstGeom>
            <a:solidFill>
              <a:srgbClr val="45C3D8"/>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Workshop</a:t>
              </a:r>
              <a:endParaRPr kumimoji="0" lang="en-US" sz="1150" b="1"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3" name="Arrow: Chevron 2">
              <a:extLst>
                <a:ext uri="{FF2B5EF4-FFF2-40B4-BE49-F238E27FC236}">
                  <a16:creationId xmlns:a16="http://schemas.microsoft.com/office/drawing/2014/main" id="{6D35DEA1-B795-6C23-9E23-F05EC7A909D5}"/>
                </a:ext>
              </a:extLst>
            </p:cNvPr>
            <p:cNvSpPr/>
            <p:nvPr/>
          </p:nvSpPr>
          <p:spPr>
            <a:xfrm>
              <a:off x="6665056" y="3735353"/>
              <a:ext cx="1109651" cy="547833"/>
            </a:xfrm>
            <a:prstGeom prst="chevron">
              <a:avLst>
                <a:gd name="adj" fmla="val 30241"/>
              </a:avLst>
            </a:prstGeom>
            <a:solidFill>
              <a:srgbClr val="45C3D8"/>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Workshop</a:t>
              </a:r>
            </a:p>
          </p:txBody>
        </p:sp>
        <p:sp>
          <p:nvSpPr>
            <p:cNvPr id="17" name="Arrow: Chevron 16">
              <a:extLst>
                <a:ext uri="{FF2B5EF4-FFF2-40B4-BE49-F238E27FC236}">
                  <a16:creationId xmlns:a16="http://schemas.microsoft.com/office/drawing/2014/main" id="{FD3AF727-2974-B083-1605-74A7301DCCF1}"/>
                </a:ext>
              </a:extLst>
            </p:cNvPr>
            <p:cNvSpPr/>
            <p:nvPr/>
          </p:nvSpPr>
          <p:spPr>
            <a:xfrm>
              <a:off x="7658525" y="3735353"/>
              <a:ext cx="1188720" cy="547833"/>
            </a:xfrm>
            <a:prstGeom prst="chevron">
              <a:avLst>
                <a:gd name="adj" fmla="val 30241"/>
              </a:avLst>
            </a:prstGeom>
            <a:solidFill>
              <a:srgbClr val="CFD368"/>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Survey</a:t>
              </a:r>
            </a:p>
          </p:txBody>
        </p:sp>
      </p:grpSp>
      <p:grpSp>
        <p:nvGrpSpPr>
          <p:cNvPr id="68" name="Group 67">
            <a:extLst>
              <a:ext uri="{FF2B5EF4-FFF2-40B4-BE49-F238E27FC236}">
                <a16:creationId xmlns:a16="http://schemas.microsoft.com/office/drawing/2014/main" id="{EB430C8E-338C-22F3-1F7D-E55A9823B5E2}"/>
              </a:ext>
            </a:extLst>
          </p:cNvPr>
          <p:cNvGrpSpPr/>
          <p:nvPr/>
        </p:nvGrpSpPr>
        <p:grpSpPr>
          <a:xfrm>
            <a:off x="8774953" y="4800600"/>
            <a:ext cx="3112219" cy="887194"/>
            <a:chOff x="8774953" y="4303586"/>
            <a:chExt cx="3112219" cy="887194"/>
          </a:xfrm>
        </p:grpSpPr>
        <p:grpSp>
          <p:nvGrpSpPr>
            <p:cNvPr id="62" name="Group 61">
              <a:extLst>
                <a:ext uri="{FF2B5EF4-FFF2-40B4-BE49-F238E27FC236}">
                  <a16:creationId xmlns:a16="http://schemas.microsoft.com/office/drawing/2014/main" id="{13B13F5A-708C-9E64-C89D-19F98C09CF18}"/>
                </a:ext>
              </a:extLst>
            </p:cNvPr>
            <p:cNvGrpSpPr/>
            <p:nvPr/>
          </p:nvGrpSpPr>
          <p:grpSpPr>
            <a:xfrm>
              <a:off x="8774953" y="4303586"/>
              <a:ext cx="1581912" cy="887194"/>
              <a:chOff x="9033533" y="4303586"/>
              <a:chExt cx="1581912" cy="887194"/>
            </a:xfrm>
          </p:grpSpPr>
          <p:sp>
            <p:nvSpPr>
              <p:cNvPr id="73" name="Arrow: Pentagon 72">
                <a:extLst>
                  <a:ext uri="{FF2B5EF4-FFF2-40B4-BE49-F238E27FC236}">
                    <a16:creationId xmlns:a16="http://schemas.microsoft.com/office/drawing/2014/main" id="{A1396692-72DE-507B-46B0-5087A1A2C24A}"/>
                  </a:ext>
                </a:extLst>
              </p:cNvPr>
              <p:cNvSpPr/>
              <p:nvPr/>
            </p:nvSpPr>
            <p:spPr>
              <a:xfrm rot="21600000">
                <a:off x="9033533" y="4642140"/>
                <a:ext cx="1581912" cy="548640"/>
              </a:xfrm>
              <a:prstGeom prst="homePlate">
                <a:avLst>
                  <a:gd name="adj" fmla="val 32750"/>
                </a:avLst>
              </a:prstGeom>
              <a:solidFill>
                <a:srgbClr val="20486B"/>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Workshop</a:t>
                </a:r>
              </a:p>
            </p:txBody>
          </p:sp>
          <p:sp>
            <p:nvSpPr>
              <p:cNvPr id="24" name="TextBox 23">
                <a:extLst>
                  <a:ext uri="{FF2B5EF4-FFF2-40B4-BE49-F238E27FC236}">
                    <a16:creationId xmlns:a16="http://schemas.microsoft.com/office/drawing/2014/main" id="{ACEE49D3-69E5-3C3F-2298-7AA3FA500F24}"/>
                  </a:ext>
                </a:extLst>
              </p:cNvPr>
              <p:cNvSpPr txBox="1"/>
              <p:nvPr/>
            </p:nvSpPr>
            <p:spPr>
              <a:xfrm>
                <a:off x="9033533" y="4303586"/>
                <a:ext cx="1005840"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20486B"/>
                    </a:solidFill>
                    <a:effectLst/>
                    <a:uLnTx/>
                    <a:uFillTx/>
                    <a:latin typeface="Segoe UI Black" panose="020B0A02040204020203" pitchFamily="34" charset="0"/>
                    <a:ea typeface="Segoe UI Black" panose="020B0A02040204020203" pitchFamily="34" charset="0"/>
                    <a:cs typeface="Segoe UI" panose="020B0502040204020203" pitchFamily="34" charset="0"/>
                  </a:rPr>
                  <a:t>Decide</a:t>
                </a:r>
              </a:p>
            </p:txBody>
          </p:sp>
        </p:grpSp>
        <p:sp>
          <p:nvSpPr>
            <p:cNvPr id="64" name="Rectangle: Rounded Corners 63">
              <a:extLst>
                <a:ext uri="{FF2B5EF4-FFF2-40B4-BE49-F238E27FC236}">
                  <a16:creationId xmlns:a16="http://schemas.microsoft.com/office/drawing/2014/main" id="{F273EC15-00B0-8BC9-54C9-142997D3DFEA}"/>
                </a:ext>
              </a:extLst>
            </p:cNvPr>
            <p:cNvSpPr/>
            <p:nvPr/>
          </p:nvSpPr>
          <p:spPr>
            <a:xfrm>
              <a:off x="10305289" y="4635993"/>
              <a:ext cx="1581883" cy="548640"/>
            </a:xfrm>
            <a:prstGeom prst="roundRect">
              <a:avLst>
                <a:gd name="adj" fmla="val 50000"/>
              </a:avLst>
            </a:prstGeom>
            <a:noFill/>
            <a:ln>
              <a:solidFill>
                <a:srgbClr val="20486B"/>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Strategic Goal and Key Actions</a:t>
              </a:r>
            </a:p>
          </p:txBody>
        </p:sp>
      </p:grpSp>
      <p:sp>
        <p:nvSpPr>
          <p:cNvPr id="46" name="object 2">
            <a:extLst>
              <a:ext uri="{FF2B5EF4-FFF2-40B4-BE49-F238E27FC236}">
                <a16:creationId xmlns:a16="http://schemas.microsoft.com/office/drawing/2014/main" id="{88E3B6C9-347F-48F3-9368-F65E513AECB0}"/>
              </a:ext>
            </a:extLst>
          </p:cNvPr>
          <p:cNvSpPr txBox="1">
            <a:spLocks/>
          </p:cNvSpPr>
          <p:nvPr/>
        </p:nvSpPr>
        <p:spPr>
          <a:xfrm>
            <a:off x="613751" y="198565"/>
            <a:ext cx="11312525" cy="526426"/>
          </a:xfrm>
          <a:prstGeom prst="rect">
            <a:avLst/>
          </a:prstGeom>
          <a:solidFill>
            <a:srgbClr val="922C31"/>
          </a:solidFill>
        </p:spPr>
        <p:txBody>
          <a:bodyPr vert="horz" wrap="square" lIns="0" tIns="33655" rIns="0" bIns="0" rtlCol="0">
            <a:spAutoFit/>
          </a:bodyPr>
          <a:lstStyle>
            <a:lvl1pPr>
              <a:defRPr sz="6600" b="1" i="0">
                <a:solidFill>
                  <a:schemeClr val="bg1"/>
                </a:solidFill>
                <a:latin typeface="Arial"/>
                <a:ea typeface="+mj-ea"/>
                <a:cs typeface="Arial"/>
              </a:defRPr>
            </a:lvl1pPr>
          </a:lstStyle>
          <a:p>
            <a:pPr marL="91440" marR="0" lvl="0" indent="0" defTabSz="914400" eaLnBrk="1" fontAlgn="auto" latinLnBrk="0" hangingPunct="1">
              <a:lnSpc>
                <a:spcPct val="100000"/>
              </a:lnSpc>
              <a:spcBef>
                <a:spcPts val="265"/>
              </a:spcBef>
              <a:spcAft>
                <a:spcPts val="0"/>
              </a:spcAft>
              <a:buClrTx/>
              <a:buSzTx/>
              <a:buFontTx/>
              <a:buNone/>
              <a:tabLst/>
              <a:defRPr/>
            </a:pPr>
            <a:r>
              <a:rPr kumimoji="0" lang="en-US" sz="3200" b="1" i="0" u="none" strike="noStrike" kern="0" cap="none" spc="-10" normalizeH="0" baseline="0" noProof="0" dirty="0">
                <a:ln>
                  <a:noFill/>
                </a:ln>
                <a:solidFill>
                  <a:prstClr val="white"/>
                </a:solidFill>
                <a:effectLst/>
                <a:uLnTx/>
                <a:uFillTx/>
                <a:latin typeface="Arial"/>
                <a:ea typeface="+mj-ea"/>
                <a:cs typeface="Arial"/>
              </a:rPr>
              <a:t>Framework Development</a:t>
            </a:r>
          </a:p>
        </p:txBody>
      </p:sp>
    </p:spTree>
    <p:extLst>
      <p:ext uri="{BB962C8B-B14F-4D97-AF65-F5344CB8AC3E}">
        <p14:creationId xmlns:p14="http://schemas.microsoft.com/office/powerpoint/2010/main" val="2453170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A48F04E8-3F77-47E9-8FF8-629A66049DF5}"/>
              </a:ext>
            </a:extLst>
          </p:cNvPr>
          <p:cNvGraphicFramePr/>
          <p:nvPr>
            <p:extLst>
              <p:ext uri="{D42A27DB-BD31-4B8C-83A1-F6EECF244321}">
                <p14:modId xmlns:p14="http://schemas.microsoft.com/office/powerpoint/2010/main" val="2068598418"/>
              </p:ext>
            </p:extLst>
          </p:nvPr>
        </p:nvGraphicFramePr>
        <p:xfrm>
          <a:off x="2743200" y="121920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object 2"/>
          <p:cNvSpPr txBox="1">
            <a:spLocks noGrp="1"/>
          </p:cNvSpPr>
          <p:nvPr>
            <p:ph type="title"/>
          </p:nvPr>
        </p:nvSpPr>
        <p:spPr>
          <a:xfrm>
            <a:off x="521208" y="448055"/>
            <a:ext cx="11311255" cy="587981"/>
          </a:xfrm>
          <a:prstGeom prst="rect">
            <a:avLst/>
          </a:prstGeom>
          <a:solidFill>
            <a:srgbClr val="922C31"/>
          </a:solidFill>
        </p:spPr>
        <p:txBody>
          <a:bodyPr vert="horz" wrap="square" lIns="0" tIns="33655" rIns="0" bIns="0" rtlCol="0">
            <a:spAutoFit/>
          </a:bodyPr>
          <a:lstStyle/>
          <a:p>
            <a:pPr marL="91440">
              <a:lnSpc>
                <a:spcPct val="100000"/>
              </a:lnSpc>
              <a:spcBef>
                <a:spcPts val="265"/>
              </a:spcBef>
            </a:pPr>
            <a:r>
              <a:rPr lang="en-US" sz="3600" spc="-10" dirty="0"/>
              <a:t>Engagement Activities Thus Far</a:t>
            </a:r>
            <a:endParaRPr sz="3600" dirty="0"/>
          </a:p>
        </p:txBody>
      </p:sp>
      <p:pic>
        <p:nvPicPr>
          <p:cNvPr id="10" name="Picture 9" descr="A group of people standing next to a white board with post-it notes&#10;&#10;Description automatically generated">
            <a:extLst>
              <a:ext uri="{FF2B5EF4-FFF2-40B4-BE49-F238E27FC236}">
                <a16:creationId xmlns:a16="http://schemas.microsoft.com/office/drawing/2014/main" id="{73DF7663-9A71-456C-A3EC-BDDD1180D5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489113" y="859418"/>
            <a:ext cx="1622054" cy="2297909"/>
          </a:xfrm>
          <a:prstGeom prst="rect">
            <a:avLst/>
          </a:prstGeom>
          <a:ln>
            <a:noFill/>
          </a:ln>
          <a:effectLst>
            <a:softEdge rad="112500"/>
          </a:effectLst>
        </p:spPr>
      </p:pic>
      <p:pic>
        <p:nvPicPr>
          <p:cNvPr id="11" name="Picture 10">
            <a:extLst>
              <a:ext uri="{FF2B5EF4-FFF2-40B4-BE49-F238E27FC236}">
                <a16:creationId xmlns:a16="http://schemas.microsoft.com/office/drawing/2014/main" id="{7BD7C1D0-8DBB-4CA4-9577-B17FCC82260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560291" y="1219200"/>
            <a:ext cx="2235852" cy="1551709"/>
          </a:xfrm>
          <a:prstGeom prst="rect">
            <a:avLst/>
          </a:prstGeom>
          <a:ln>
            <a:noFill/>
          </a:ln>
          <a:effectLst>
            <a:softEdge rad="112500"/>
          </a:effectLst>
        </p:spPr>
      </p:pic>
      <p:pic>
        <p:nvPicPr>
          <p:cNvPr id="12" name="Picture 11">
            <a:extLst>
              <a:ext uri="{FF2B5EF4-FFF2-40B4-BE49-F238E27FC236}">
                <a16:creationId xmlns:a16="http://schemas.microsoft.com/office/drawing/2014/main" id="{9C716E3E-5FC9-47D9-9246-279220D7846D}"/>
              </a:ext>
            </a:extLst>
          </p:cNvPr>
          <p:cNvPicPr>
            <a:picLocks noChangeAspect="1"/>
          </p:cNvPicPr>
          <p:nvPr/>
        </p:nvPicPr>
        <p:blipFill rotWithShape="1">
          <a:blip r:embed="rId9">
            <a:extLst>
              <a:ext uri="{28A0092B-C50C-407E-A947-70E740481C1C}">
                <a14:useLocalDpi xmlns:a14="http://schemas.microsoft.com/office/drawing/2010/main" val="0"/>
              </a:ext>
            </a:extLst>
          </a:blip>
          <a:srcRect l="-1" t="11995" r="1109"/>
          <a:stretch/>
        </p:blipFill>
        <p:spPr>
          <a:xfrm>
            <a:off x="3048000" y="1197345"/>
            <a:ext cx="2157249" cy="1573564"/>
          </a:xfrm>
          <a:prstGeom prst="rect">
            <a:avLst/>
          </a:prstGeom>
          <a:ln>
            <a:noFill/>
          </a:ln>
          <a:effectLst>
            <a:softEdge rad="112500"/>
          </a:effectLst>
        </p:spPr>
      </p:pic>
      <p:pic>
        <p:nvPicPr>
          <p:cNvPr id="17" name="Picture 16">
            <a:extLst>
              <a:ext uri="{FF2B5EF4-FFF2-40B4-BE49-F238E27FC236}">
                <a16:creationId xmlns:a16="http://schemas.microsoft.com/office/drawing/2014/main" id="{AE33FBE9-50BC-4C59-AADF-9EE5162F4E3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360773" y="4191000"/>
            <a:ext cx="2162407" cy="1511877"/>
          </a:xfrm>
          <a:prstGeom prst="rect">
            <a:avLst/>
          </a:prstGeom>
          <a:ln>
            <a:noFill/>
          </a:ln>
          <a:effectLst>
            <a:softEdge rad="112500"/>
          </a:effectLst>
        </p:spPr>
      </p:pic>
      <p:pic>
        <p:nvPicPr>
          <p:cNvPr id="18" name="Picture 17">
            <a:extLst>
              <a:ext uri="{FF2B5EF4-FFF2-40B4-BE49-F238E27FC236}">
                <a16:creationId xmlns:a16="http://schemas.microsoft.com/office/drawing/2014/main" id="{9F4AE4F2-D5D9-4635-9B6B-31D9FCA8584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5973"/>
          <a:stretch/>
        </p:blipFill>
        <p:spPr>
          <a:xfrm>
            <a:off x="6844511" y="4191001"/>
            <a:ext cx="2302934" cy="1469654"/>
          </a:xfrm>
          <a:prstGeom prst="rect">
            <a:avLst/>
          </a:prstGeom>
          <a:ln>
            <a:noFill/>
          </a:ln>
          <a:effectLst>
            <a:softEdge rad="112500"/>
          </a:effectLst>
        </p:spPr>
      </p:pic>
    </p:spTree>
    <p:extLst>
      <p:ext uri="{BB962C8B-B14F-4D97-AF65-F5344CB8AC3E}">
        <p14:creationId xmlns:p14="http://schemas.microsoft.com/office/powerpoint/2010/main" val="2313000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txBox="1">
            <a:spLocks/>
          </p:cNvSpPr>
          <p:nvPr/>
        </p:nvSpPr>
        <p:spPr>
          <a:xfrm>
            <a:off x="521208" y="448055"/>
            <a:ext cx="11312525" cy="526426"/>
          </a:xfrm>
          <a:prstGeom prst="rect">
            <a:avLst/>
          </a:prstGeom>
          <a:solidFill>
            <a:srgbClr val="922C31"/>
          </a:solidFill>
        </p:spPr>
        <p:txBody>
          <a:bodyPr vert="horz" wrap="square" lIns="0" tIns="33655" rIns="0" bIns="0" rtlCol="0">
            <a:spAutoFit/>
          </a:bodyPr>
          <a:lstStyle>
            <a:lvl1pPr>
              <a:defRPr sz="6600" b="1" i="0">
                <a:solidFill>
                  <a:schemeClr val="bg1"/>
                </a:solidFill>
                <a:latin typeface="Arial"/>
                <a:ea typeface="+mj-ea"/>
                <a:cs typeface="Arial"/>
              </a:defRPr>
            </a:lvl1pPr>
          </a:lstStyle>
          <a:p>
            <a:pPr marL="91440" marR="0" lvl="0" indent="0" defTabSz="914400" eaLnBrk="1" fontAlgn="auto" latinLnBrk="0" hangingPunct="1">
              <a:lnSpc>
                <a:spcPct val="100000"/>
              </a:lnSpc>
              <a:spcBef>
                <a:spcPts val="265"/>
              </a:spcBef>
              <a:spcAft>
                <a:spcPts val="0"/>
              </a:spcAft>
              <a:buClrTx/>
              <a:buSzTx/>
              <a:buFontTx/>
              <a:buNone/>
              <a:tabLst/>
              <a:defRPr/>
            </a:pPr>
            <a:r>
              <a:rPr kumimoji="0" lang="en-US" sz="3200" b="1" i="0" u="none" strike="noStrike" kern="0" cap="none" spc="-10" normalizeH="0" baseline="0" noProof="0" dirty="0">
                <a:ln>
                  <a:noFill/>
                </a:ln>
                <a:solidFill>
                  <a:prstClr val="white"/>
                </a:solidFill>
                <a:effectLst/>
                <a:uLnTx/>
                <a:uFillTx/>
                <a:latin typeface="Arial"/>
                <a:ea typeface="+mj-ea"/>
                <a:cs typeface="Arial"/>
              </a:rPr>
              <a:t>Project Outcome: PLANNING FRAMEWORK</a:t>
            </a:r>
          </a:p>
        </p:txBody>
      </p:sp>
      <p:pic>
        <p:nvPicPr>
          <p:cNvPr id="3" name="Picture 2">
            <a:extLst>
              <a:ext uri="{FF2B5EF4-FFF2-40B4-BE49-F238E27FC236}">
                <a16:creationId xmlns:a16="http://schemas.microsoft.com/office/drawing/2014/main" id="{EA0A8341-CA1F-288B-547E-D28FA2307356}"/>
              </a:ext>
            </a:extLst>
          </p:cNvPr>
          <p:cNvPicPr>
            <a:picLocks noChangeAspect="1"/>
          </p:cNvPicPr>
          <p:nvPr/>
        </p:nvPicPr>
        <p:blipFill>
          <a:blip r:embed="rId3"/>
          <a:stretch>
            <a:fillRect/>
          </a:stretch>
        </p:blipFill>
        <p:spPr>
          <a:xfrm>
            <a:off x="1185246" y="2057400"/>
            <a:ext cx="9821507" cy="2920237"/>
          </a:xfrm>
          <a:prstGeom prst="rect">
            <a:avLst/>
          </a:prstGeom>
        </p:spPr>
      </p:pic>
    </p:spTree>
    <p:extLst>
      <p:ext uri="{BB962C8B-B14F-4D97-AF65-F5344CB8AC3E}">
        <p14:creationId xmlns:p14="http://schemas.microsoft.com/office/powerpoint/2010/main" val="890913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txBox="1">
            <a:spLocks/>
          </p:cNvSpPr>
          <p:nvPr/>
        </p:nvSpPr>
        <p:spPr>
          <a:xfrm>
            <a:off x="521208" y="448055"/>
            <a:ext cx="11312525" cy="526426"/>
          </a:xfrm>
          <a:prstGeom prst="rect">
            <a:avLst/>
          </a:prstGeom>
          <a:solidFill>
            <a:srgbClr val="922C31"/>
          </a:solidFill>
        </p:spPr>
        <p:txBody>
          <a:bodyPr vert="horz" wrap="square" lIns="0" tIns="33655" rIns="0" bIns="0" rtlCol="0">
            <a:spAutoFit/>
          </a:bodyPr>
          <a:lstStyle>
            <a:lvl1pPr>
              <a:defRPr sz="6600" b="1" i="0">
                <a:solidFill>
                  <a:schemeClr val="bg1"/>
                </a:solidFill>
                <a:latin typeface="Arial"/>
                <a:ea typeface="+mj-ea"/>
                <a:cs typeface="Arial"/>
              </a:defRPr>
            </a:lvl1pPr>
          </a:lstStyle>
          <a:p>
            <a:pPr marL="91440" marR="0" lvl="0" indent="0" defTabSz="914400" eaLnBrk="1" fontAlgn="auto" latinLnBrk="0" hangingPunct="1">
              <a:lnSpc>
                <a:spcPct val="100000"/>
              </a:lnSpc>
              <a:spcBef>
                <a:spcPts val="265"/>
              </a:spcBef>
              <a:spcAft>
                <a:spcPts val="0"/>
              </a:spcAft>
              <a:buClrTx/>
              <a:buSzTx/>
              <a:buFontTx/>
              <a:buNone/>
              <a:tabLst/>
              <a:defRPr/>
            </a:pPr>
            <a:r>
              <a:rPr kumimoji="0" lang="en-US" sz="3200" b="1" i="0" u="none" strike="noStrike" kern="0" cap="none" spc="-10" normalizeH="0" baseline="0" noProof="0" dirty="0">
                <a:ln>
                  <a:noFill/>
                </a:ln>
                <a:solidFill>
                  <a:prstClr val="white"/>
                </a:solidFill>
                <a:effectLst/>
                <a:uLnTx/>
                <a:uFillTx/>
                <a:latin typeface="Arial"/>
                <a:ea typeface="+mj-ea"/>
                <a:cs typeface="Arial"/>
              </a:rPr>
              <a:t>Creating Equitable Experiences</a:t>
            </a:r>
          </a:p>
        </p:txBody>
      </p:sp>
      <p:sp>
        <p:nvSpPr>
          <p:cNvPr id="5" name="Title 3">
            <a:extLst>
              <a:ext uri="{FF2B5EF4-FFF2-40B4-BE49-F238E27FC236}">
                <a16:creationId xmlns:a16="http://schemas.microsoft.com/office/drawing/2014/main" id="{A1E24018-D3A4-922B-3CAF-1EAF016A150B}"/>
              </a:ext>
            </a:extLst>
          </p:cNvPr>
          <p:cNvSpPr txBox="1">
            <a:spLocks/>
          </p:cNvSpPr>
          <p:nvPr/>
        </p:nvSpPr>
        <p:spPr>
          <a:xfrm>
            <a:off x="521208" y="1119700"/>
            <a:ext cx="5537502" cy="117348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IN THE PHYSICAL ENVIRONMENT</a:t>
            </a:r>
          </a:p>
        </p:txBody>
      </p:sp>
      <p:sp>
        <p:nvSpPr>
          <p:cNvPr id="2" name="TextBox 1">
            <a:extLst>
              <a:ext uri="{FF2B5EF4-FFF2-40B4-BE49-F238E27FC236}">
                <a16:creationId xmlns:a16="http://schemas.microsoft.com/office/drawing/2014/main" id="{ECE390BE-B812-ED10-53B6-A434C3A0B967}"/>
              </a:ext>
            </a:extLst>
          </p:cNvPr>
          <p:cNvSpPr txBox="1"/>
          <p:nvPr/>
        </p:nvSpPr>
        <p:spPr>
          <a:xfrm>
            <a:off x="5090160" y="3424877"/>
            <a:ext cx="6614160" cy="446276"/>
          </a:xfrm>
          <a:prstGeom prst="rect">
            <a:avLst/>
          </a:prstGeom>
          <a:solidFill>
            <a:srgbClr val="156082"/>
          </a:solidFill>
        </p:spPr>
        <p:txBody>
          <a:bodyPr wrap="square" bIns="91440" rtlCol="0">
            <a:spAutoFit/>
          </a:bodyPr>
          <a:lstStyle>
            <a:defPPr>
              <a:defRPr lang="en-US"/>
            </a:defPPr>
            <a:lvl1pPr marR="0" lvl="0" fontAlgn="auto">
              <a:lnSpc>
                <a:spcPct val="100000"/>
              </a:lnSpc>
              <a:spcBef>
                <a:spcPts val="0"/>
              </a:spcBef>
              <a:spcAft>
                <a:spcPts val="1200"/>
              </a:spcAft>
              <a:buClrTx/>
              <a:buSzTx/>
              <a:tabLst/>
              <a:defRPr kumimoji="0" sz="2000" b="0" i="1" u="none" strike="noStrike" cap="none" spc="0" normalizeH="0" baseline="0">
                <a:ln>
                  <a:noFill/>
                </a:ln>
                <a:solidFill>
                  <a:prstClr val="black"/>
                </a:solidFill>
                <a:effectLst/>
                <a:uLnTx/>
                <a:uFillTx/>
                <a:latin typeface="+mj-lt"/>
              </a:defRPr>
            </a:lvl1pPr>
          </a:lstStyle>
          <a:p>
            <a:pPr marL="0" marR="0" lvl="0" indent="0" defTabSz="914400" eaLnBrk="1" fontAlgn="auto" latinLnBrk="0" hangingPunct="1">
              <a:lnSpc>
                <a:spcPct val="100000"/>
              </a:lnSpc>
              <a:spcBef>
                <a:spcPts val="0"/>
              </a:spcBef>
              <a:spcAft>
                <a:spcPts val="1200"/>
              </a:spcAft>
              <a:buClrTx/>
              <a:buSzTx/>
              <a:buFontTx/>
              <a:buNone/>
              <a:tabLst/>
              <a:defRPr/>
            </a:pPr>
            <a:r>
              <a:rPr kumimoji="0" lang="en-US" sz="2000" b="0" i="1" u="none" strike="noStrike" kern="0" cap="none" spc="0" normalizeH="0" baseline="0" noProof="0" dirty="0">
                <a:ln>
                  <a:noFill/>
                </a:ln>
                <a:solidFill>
                  <a:prstClr val="white"/>
                </a:solidFill>
                <a:effectLst/>
                <a:uLnTx/>
                <a:uFillTx/>
                <a:latin typeface="Aptos Display" panose="02110004020202020204"/>
              </a:rPr>
              <a:t>Develop welcoming and inviting environments</a:t>
            </a:r>
          </a:p>
        </p:txBody>
      </p:sp>
      <p:sp>
        <p:nvSpPr>
          <p:cNvPr id="6" name="TextBox 5">
            <a:extLst>
              <a:ext uri="{FF2B5EF4-FFF2-40B4-BE49-F238E27FC236}">
                <a16:creationId xmlns:a16="http://schemas.microsoft.com/office/drawing/2014/main" id="{3EEF5C9D-A795-474F-769F-01C9571D67FD}"/>
              </a:ext>
            </a:extLst>
          </p:cNvPr>
          <p:cNvSpPr txBox="1"/>
          <p:nvPr/>
        </p:nvSpPr>
        <p:spPr>
          <a:xfrm>
            <a:off x="5090160" y="5035831"/>
            <a:ext cx="6614160" cy="446276"/>
          </a:xfrm>
          <a:prstGeom prst="rect">
            <a:avLst/>
          </a:prstGeom>
          <a:solidFill>
            <a:srgbClr val="156082"/>
          </a:solidFill>
        </p:spPr>
        <p:txBody>
          <a:bodyPr wrap="square" bIns="91440"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Aptos Display" panose="02110004020202020204"/>
                <a:ea typeface="+mn-ea"/>
                <a:cs typeface="+mn-cs"/>
              </a:rPr>
              <a:t>Develop spaces to support collaboration and build community</a:t>
            </a:r>
          </a:p>
        </p:txBody>
      </p:sp>
      <p:sp>
        <p:nvSpPr>
          <p:cNvPr id="7" name="TextBox 6">
            <a:extLst>
              <a:ext uri="{FF2B5EF4-FFF2-40B4-BE49-F238E27FC236}">
                <a16:creationId xmlns:a16="http://schemas.microsoft.com/office/drawing/2014/main" id="{F08E2517-5D22-CA8B-FBC6-1BA90D7FD23F}"/>
              </a:ext>
            </a:extLst>
          </p:cNvPr>
          <p:cNvSpPr txBox="1"/>
          <p:nvPr/>
        </p:nvSpPr>
        <p:spPr>
          <a:xfrm>
            <a:off x="5090160" y="1802973"/>
            <a:ext cx="6614160" cy="446276"/>
          </a:xfrm>
          <a:prstGeom prst="rect">
            <a:avLst/>
          </a:prstGeom>
          <a:solidFill>
            <a:srgbClr val="156082"/>
          </a:solidFill>
        </p:spPr>
        <p:txBody>
          <a:bodyPr wrap="square" bIns="91440" rtlCol="0">
            <a:spAutoFit/>
          </a:bodyPr>
          <a:lstStyle>
            <a:defPPr>
              <a:defRPr lang="en-US"/>
            </a:defPPr>
            <a:lvl1pPr marL="285750" indent="-285750">
              <a:spcAft>
                <a:spcPts val="1200"/>
              </a:spcAft>
              <a:buFont typeface="Arial" panose="020B0604020202020204" pitchFamily="34" charset="0"/>
              <a:buChar char="•"/>
              <a:defRPr sz="2000" i="1">
                <a:solidFill>
                  <a:schemeClr val="bg1"/>
                </a:solidFill>
              </a:defRPr>
            </a:lvl1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000" b="0" i="1" u="none" strike="noStrike" kern="1200" cap="none" spc="0" normalizeH="0" baseline="0" noProof="0" dirty="0">
                <a:ln>
                  <a:noFill/>
                </a:ln>
                <a:solidFill>
                  <a:prstClr val="white"/>
                </a:solidFill>
                <a:effectLst/>
                <a:uLnTx/>
                <a:uFillTx/>
                <a:latin typeface="Aptos Display" panose="02110004020202020204"/>
                <a:ea typeface="+mn-ea"/>
                <a:cs typeface="+mn-cs"/>
              </a:rPr>
              <a:t>Design from each student’s perspective</a:t>
            </a:r>
          </a:p>
        </p:txBody>
      </p:sp>
      <p:sp>
        <p:nvSpPr>
          <p:cNvPr id="8" name="TextBox 7">
            <a:extLst>
              <a:ext uri="{FF2B5EF4-FFF2-40B4-BE49-F238E27FC236}">
                <a16:creationId xmlns:a16="http://schemas.microsoft.com/office/drawing/2014/main" id="{31D47702-7CD5-F4F6-57CD-CF983151905D}"/>
              </a:ext>
            </a:extLst>
          </p:cNvPr>
          <p:cNvSpPr txBox="1"/>
          <p:nvPr/>
        </p:nvSpPr>
        <p:spPr>
          <a:xfrm>
            <a:off x="5090160" y="5843133"/>
            <a:ext cx="6614160" cy="446276"/>
          </a:xfrm>
          <a:prstGeom prst="rect">
            <a:avLst/>
          </a:prstGeom>
          <a:solidFill>
            <a:srgbClr val="156082"/>
          </a:solidFill>
        </p:spPr>
        <p:txBody>
          <a:bodyPr wrap="square" bIns="91440" rtlCol="0">
            <a:spAutoFit/>
          </a:bodyPr>
          <a:lstStyle>
            <a:defPPr>
              <a:defRPr lang="en-US"/>
            </a:defPPr>
            <a:lvl1pPr marR="0" lvl="0" fontAlgn="auto">
              <a:lnSpc>
                <a:spcPct val="100000"/>
              </a:lnSpc>
              <a:spcBef>
                <a:spcPts val="0"/>
              </a:spcBef>
              <a:spcAft>
                <a:spcPts val="1200"/>
              </a:spcAft>
              <a:buClrTx/>
              <a:buSzTx/>
              <a:tabLst/>
              <a:defRPr kumimoji="0" sz="2000" b="0" i="1" u="none" strike="noStrike" cap="none" spc="0" normalizeH="0" baseline="0">
                <a:ln>
                  <a:noFill/>
                </a:ln>
                <a:solidFill>
                  <a:prstClr val="black"/>
                </a:solidFill>
                <a:effectLst/>
                <a:uLnTx/>
                <a:uFillTx/>
                <a:latin typeface="KievitOT"/>
              </a:defRPr>
            </a:lvl1pPr>
          </a:lstStyle>
          <a:p>
            <a:pPr marL="0" marR="0" lvl="0" indent="0" defTabSz="914400" eaLnBrk="1" fontAlgn="auto" latinLnBrk="0" hangingPunct="1">
              <a:lnSpc>
                <a:spcPct val="100000"/>
              </a:lnSpc>
              <a:spcBef>
                <a:spcPts val="0"/>
              </a:spcBef>
              <a:spcAft>
                <a:spcPts val="1200"/>
              </a:spcAft>
              <a:buClrTx/>
              <a:buSzTx/>
              <a:buFontTx/>
              <a:buNone/>
              <a:tabLst/>
              <a:defRPr/>
            </a:pPr>
            <a:r>
              <a:rPr kumimoji="0" lang="en-US" sz="2000" b="0" i="1" u="none" strike="noStrike" kern="0" cap="none" spc="0" normalizeH="0" baseline="0" noProof="0" dirty="0">
                <a:ln>
                  <a:noFill/>
                </a:ln>
                <a:solidFill>
                  <a:prstClr val="white"/>
                </a:solidFill>
                <a:effectLst/>
                <a:uLnTx/>
                <a:uFillTx/>
                <a:latin typeface="Aptos Display" panose="02110004020202020204"/>
              </a:rPr>
              <a:t>Improve navigation and wayfinding experiences</a:t>
            </a:r>
          </a:p>
        </p:txBody>
      </p:sp>
      <p:sp>
        <p:nvSpPr>
          <p:cNvPr id="9" name="TextBox 8">
            <a:extLst>
              <a:ext uri="{FF2B5EF4-FFF2-40B4-BE49-F238E27FC236}">
                <a16:creationId xmlns:a16="http://schemas.microsoft.com/office/drawing/2014/main" id="{A90B14CD-AFCF-1D3B-1B86-B324645BED28}"/>
              </a:ext>
            </a:extLst>
          </p:cNvPr>
          <p:cNvSpPr txBox="1"/>
          <p:nvPr/>
        </p:nvSpPr>
        <p:spPr>
          <a:xfrm>
            <a:off x="402102" y="1799481"/>
            <a:ext cx="3846264" cy="1015663"/>
          </a:xfrm>
          <a:prstGeom prst="rect">
            <a:avLst/>
          </a:prstGeom>
          <a:solidFill>
            <a:schemeClr val="bg1">
              <a:lumMod val="85000"/>
            </a:schemeClr>
          </a:solidFill>
          <a:ln w="28575">
            <a:solidFill>
              <a:srgbClr val="156082"/>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DESIGN THE PHYSICAL ENVIRONMENT TO CONTRIBUTE TO STUDENT’S </a:t>
            </a:r>
          </a:p>
        </p:txBody>
      </p:sp>
      <p:sp>
        <p:nvSpPr>
          <p:cNvPr id="10" name="TextBox 9">
            <a:extLst>
              <a:ext uri="{FF2B5EF4-FFF2-40B4-BE49-F238E27FC236}">
                <a16:creationId xmlns:a16="http://schemas.microsoft.com/office/drawing/2014/main" id="{F5F129E8-3577-E9ED-3078-C3BB89DF1550}"/>
              </a:ext>
            </a:extLst>
          </p:cNvPr>
          <p:cNvSpPr txBox="1"/>
          <p:nvPr/>
        </p:nvSpPr>
        <p:spPr>
          <a:xfrm>
            <a:off x="5090160" y="4228529"/>
            <a:ext cx="6614160" cy="446276"/>
          </a:xfrm>
          <a:prstGeom prst="rect">
            <a:avLst/>
          </a:prstGeom>
          <a:solidFill>
            <a:srgbClr val="156082"/>
          </a:solidFill>
        </p:spPr>
        <p:txBody>
          <a:bodyPr wrap="square" bIns="91440"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Aptos Display" panose="02110004020202020204"/>
                <a:ea typeface="+mn-ea"/>
                <a:cs typeface="+mn-cs"/>
              </a:rPr>
              <a:t>Create spaces where students feel represented and valued</a:t>
            </a:r>
          </a:p>
        </p:txBody>
      </p:sp>
      <p:sp>
        <p:nvSpPr>
          <p:cNvPr id="11" name="TextBox 10">
            <a:extLst>
              <a:ext uri="{FF2B5EF4-FFF2-40B4-BE49-F238E27FC236}">
                <a16:creationId xmlns:a16="http://schemas.microsoft.com/office/drawing/2014/main" id="{546B0312-0336-878A-92E3-A80B9854B9E1}"/>
              </a:ext>
            </a:extLst>
          </p:cNvPr>
          <p:cNvSpPr txBox="1"/>
          <p:nvPr/>
        </p:nvSpPr>
        <p:spPr>
          <a:xfrm>
            <a:off x="5090160" y="2613925"/>
            <a:ext cx="6614160" cy="446276"/>
          </a:xfrm>
          <a:prstGeom prst="rect">
            <a:avLst/>
          </a:prstGeom>
          <a:solidFill>
            <a:srgbClr val="156082"/>
          </a:solidFill>
        </p:spPr>
        <p:txBody>
          <a:bodyPr wrap="square" bIns="91440"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Aptos Display" panose="02110004020202020204"/>
                <a:ea typeface="+mn-ea"/>
                <a:cs typeface="+mn-cs"/>
              </a:rPr>
              <a:t>Enhance classroom spaces for equitable learning</a:t>
            </a:r>
          </a:p>
        </p:txBody>
      </p:sp>
      <p:sp>
        <p:nvSpPr>
          <p:cNvPr id="12" name="Left Brace 11">
            <a:extLst>
              <a:ext uri="{FF2B5EF4-FFF2-40B4-BE49-F238E27FC236}">
                <a16:creationId xmlns:a16="http://schemas.microsoft.com/office/drawing/2014/main" id="{AB752C0C-3FB8-6A2D-D7F2-999DA283E358}"/>
              </a:ext>
            </a:extLst>
          </p:cNvPr>
          <p:cNvSpPr/>
          <p:nvPr/>
        </p:nvSpPr>
        <p:spPr>
          <a:xfrm>
            <a:off x="4453601" y="1799481"/>
            <a:ext cx="431321" cy="4444610"/>
          </a:xfrm>
          <a:prstGeom prst="leftBrace">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BE682300-120A-93CB-5A59-7D80B12783C6}"/>
              </a:ext>
            </a:extLst>
          </p:cNvPr>
          <p:cNvSpPr txBox="1"/>
          <p:nvPr/>
        </p:nvSpPr>
        <p:spPr>
          <a:xfrm>
            <a:off x="402102" y="2895133"/>
            <a:ext cx="3846264" cy="3339376"/>
          </a:xfrm>
          <a:prstGeom prst="rect">
            <a:avLst/>
          </a:prstGeom>
          <a:solidFill>
            <a:schemeClr val="bg1">
              <a:lumMod val="85000"/>
            </a:schemeClr>
          </a:solidFill>
          <a:ln w="28575">
            <a:solidFill>
              <a:srgbClr val="156082"/>
            </a:solidFill>
          </a:ln>
        </p:spPr>
        <p:txBody>
          <a:bodyPr wrap="square" rtlCol="0">
            <a:spAutoFit/>
          </a:bodyPr>
          <a:lstStyle/>
          <a:p>
            <a:pPr marL="800100" marR="0" lvl="1"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000" b="0" i="0" u="none" strike="noStrike" kern="0" cap="none" spc="0" normalizeH="0" baseline="0" noProof="0" dirty="0">
              <a:ln>
                <a:noFill/>
              </a:ln>
              <a:solidFill>
                <a:sysClr val="windowText" lastClr="000000"/>
              </a:solidFill>
              <a:effectLst/>
              <a:uLnTx/>
              <a:uFillTx/>
            </a:endParaRPr>
          </a:p>
          <a:p>
            <a:pPr marL="800100" marR="0" lvl="1"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0" cap="none" spc="0" normalizeH="0" baseline="0" noProof="0" dirty="0">
                <a:ln>
                  <a:noFill/>
                </a:ln>
                <a:solidFill>
                  <a:sysClr val="windowText" lastClr="000000"/>
                </a:solidFill>
                <a:effectLst/>
                <a:uLnTx/>
                <a:uFillTx/>
              </a:rPr>
              <a:t>Sense of Belonging</a:t>
            </a:r>
          </a:p>
          <a:p>
            <a:pPr marL="800100" marR="0" lvl="1"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000" b="0" i="0" u="none" strike="noStrike" kern="0" cap="none" spc="0" normalizeH="0" baseline="0" noProof="0" dirty="0">
              <a:ln>
                <a:noFill/>
              </a:ln>
              <a:solidFill>
                <a:sysClr val="windowText" lastClr="000000"/>
              </a:solidFill>
              <a:effectLst/>
              <a:uLnTx/>
              <a:uFillTx/>
            </a:endParaRPr>
          </a:p>
          <a:p>
            <a:pPr marL="800100" marR="0" lvl="1"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0" cap="none" spc="0" normalizeH="0" baseline="0" noProof="0" dirty="0">
                <a:ln>
                  <a:noFill/>
                </a:ln>
                <a:solidFill>
                  <a:sysClr val="windowText" lastClr="000000"/>
                </a:solidFill>
                <a:effectLst/>
                <a:uLnTx/>
                <a:uFillTx/>
              </a:rPr>
              <a:t>Validation</a:t>
            </a:r>
          </a:p>
          <a:p>
            <a:pPr marL="800100" marR="0" lvl="1"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000" b="0" i="0" u="none" strike="noStrike" kern="0" cap="none" spc="0" normalizeH="0" baseline="0" noProof="0" dirty="0">
              <a:ln>
                <a:noFill/>
              </a:ln>
              <a:solidFill>
                <a:sysClr val="windowText" lastClr="000000"/>
              </a:solidFill>
              <a:effectLst/>
              <a:uLnTx/>
              <a:uFillTx/>
            </a:endParaRPr>
          </a:p>
          <a:p>
            <a:pPr marL="800100" marR="0" lvl="1"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0" cap="none" spc="0" normalizeH="0" baseline="0" noProof="0" dirty="0">
                <a:ln>
                  <a:noFill/>
                </a:ln>
                <a:solidFill>
                  <a:sysClr val="windowText" lastClr="000000"/>
                </a:solidFill>
                <a:effectLst/>
                <a:uLnTx/>
                <a:uFillTx/>
              </a:rPr>
              <a:t>Engagement</a:t>
            </a:r>
          </a:p>
          <a:p>
            <a:pPr marL="800100" marR="0" lvl="1"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000" b="0" i="0" u="none" strike="noStrike" kern="0" cap="none" spc="0" normalizeH="0" baseline="0" noProof="0" dirty="0">
              <a:ln>
                <a:noFill/>
              </a:ln>
              <a:solidFill>
                <a:sysClr val="windowText" lastClr="000000"/>
              </a:solidFill>
              <a:effectLst/>
              <a:uLnTx/>
              <a:uFillTx/>
            </a:endParaRPr>
          </a:p>
          <a:p>
            <a:pPr marL="800100" marR="0" lvl="1"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0" cap="none" spc="0" normalizeH="0" baseline="0" noProof="0" dirty="0">
                <a:ln>
                  <a:noFill/>
                </a:ln>
                <a:solidFill>
                  <a:sysClr val="windowText" lastClr="000000"/>
                </a:solidFill>
                <a:effectLst/>
                <a:uLnTx/>
                <a:uFillTx/>
              </a:rPr>
              <a:t>Receptivity</a:t>
            </a:r>
          </a:p>
          <a:p>
            <a:pPr marL="800100" marR="0" lvl="1"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000" b="0" i="0" u="none" strike="noStrike" kern="0" cap="none" spc="0" normalizeH="0" baseline="0" noProof="0" dirty="0">
              <a:ln>
                <a:noFill/>
              </a:ln>
              <a:solidFill>
                <a:sysClr val="windowText" lastClr="000000"/>
              </a:solidFill>
              <a:effectLst/>
              <a:uLnTx/>
              <a:uFillTx/>
            </a:endParaRPr>
          </a:p>
          <a:p>
            <a:pPr marL="800100" marR="0" lvl="1"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0" cap="none" spc="0" normalizeH="0" baseline="0" noProof="0" dirty="0">
                <a:ln>
                  <a:noFill/>
                </a:ln>
                <a:solidFill>
                  <a:sysClr val="windowText" lastClr="000000"/>
                </a:solidFill>
                <a:effectLst/>
                <a:uLnTx/>
                <a:uFillTx/>
              </a:rPr>
              <a:t>Success</a:t>
            </a:r>
          </a:p>
          <a:p>
            <a:pPr marL="800100" marR="0" lvl="1"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2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123921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1208" y="448055"/>
            <a:ext cx="11309985" cy="557140"/>
          </a:xfrm>
          <a:prstGeom prst="rect">
            <a:avLst/>
          </a:prstGeom>
          <a:solidFill>
            <a:srgbClr val="922C31"/>
          </a:solidFill>
        </p:spPr>
        <p:txBody>
          <a:bodyPr vert="horz" wrap="square" lIns="0" tIns="0" rIns="0" bIns="0" rtlCol="0">
            <a:spAutoFit/>
          </a:bodyPr>
          <a:lstStyle/>
          <a:p>
            <a:pPr marL="91440">
              <a:lnSpc>
                <a:spcPts val="4665"/>
              </a:lnSpc>
            </a:pPr>
            <a:r>
              <a:rPr sz="3200" dirty="0"/>
              <a:t>Context</a:t>
            </a:r>
          </a:p>
        </p:txBody>
      </p:sp>
      <p:sp>
        <p:nvSpPr>
          <p:cNvPr id="3" name="object 3"/>
          <p:cNvSpPr txBox="1">
            <a:spLocks noGrp="1"/>
          </p:cNvSpPr>
          <p:nvPr>
            <p:ph type="body" idx="1"/>
          </p:nvPr>
        </p:nvSpPr>
        <p:spPr>
          <a:xfrm>
            <a:off x="1818993" y="1409763"/>
            <a:ext cx="9570720" cy="2875787"/>
          </a:xfrm>
          <a:prstGeom prst="rect">
            <a:avLst/>
          </a:prstGeom>
        </p:spPr>
        <p:txBody>
          <a:bodyPr vert="horz" wrap="square" lIns="0" tIns="13335" rIns="0" bIns="0" rtlCol="0">
            <a:spAutoFit/>
          </a:bodyPr>
          <a:lstStyle/>
          <a:p>
            <a:pPr marL="27940" marR="5080">
              <a:lnSpc>
                <a:spcPct val="100000"/>
              </a:lnSpc>
              <a:spcBef>
                <a:spcPts val="105"/>
              </a:spcBef>
            </a:pPr>
            <a:r>
              <a:rPr sz="2600" dirty="0"/>
              <a:t>Since</a:t>
            </a:r>
            <a:r>
              <a:rPr sz="2600" spc="-50" dirty="0"/>
              <a:t> </a:t>
            </a:r>
            <a:r>
              <a:rPr sz="2600" dirty="0"/>
              <a:t>completion</a:t>
            </a:r>
            <a:r>
              <a:rPr sz="2600" spc="-50" dirty="0"/>
              <a:t> </a:t>
            </a:r>
            <a:r>
              <a:rPr sz="2600" dirty="0"/>
              <a:t>of</a:t>
            </a:r>
            <a:r>
              <a:rPr sz="2600" spc="-50" dirty="0"/>
              <a:t> </a:t>
            </a:r>
            <a:r>
              <a:rPr sz="2600" dirty="0"/>
              <a:t>Mt.</a:t>
            </a:r>
            <a:r>
              <a:rPr sz="2600" spc="-35" dirty="0"/>
              <a:t> </a:t>
            </a:r>
            <a:r>
              <a:rPr sz="2600" dirty="0"/>
              <a:t>SAC’s</a:t>
            </a:r>
            <a:r>
              <a:rPr sz="2600" spc="-65" dirty="0"/>
              <a:t> </a:t>
            </a:r>
            <a:r>
              <a:rPr sz="2600" b="1" dirty="0">
                <a:latin typeface="Arial"/>
                <a:cs typeface="Arial"/>
              </a:rPr>
              <a:t>2018</a:t>
            </a:r>
            <a:r>
              <a:rPr sz="2600" b="1" spc="-40" dirty="0">
                <a:latin typeface="Arial"/>
                <a:cs typeface="Arial"/>
              </a:rPr>
              <a:t> </a:t>
            </a:r>
            <a:r>
              <a:rPr sz="2600" b="1" dirty="0">
                <a:latin typeface="Arial"/>
                <a:cs typeface="Arial"/>
              </a:rPr>
              <a:t>Education</a:t>
            </a:r>
            <a:r>
              <a:rPr sz="2600" b="1" spc="-70" dirty="0">
                <a:latin typeface="Arial"/>
                <a:cs typeface="Arial"/>
              </a:rPr>
              <a:t> </a:t>
            </a:r>
            <a:r>
              <a:rPr sz="2600" b="1" dirty="0">
                <a:latin typeface="Arial"/>
                <a:cs typeface="Arial"/>
              </a:rPr>
              <a:t>&amp;</a:t>
            </a:r>
            <a:r>
              <a:rPr sz="2600" b="1" spc="-40" dirty="0">
                <a:latin typeface="Arial"/>
                <a:cs typeface="Arial"/>
              </a:rPr>
              <a:t> </a:t>
            </a:r>
            <a:r>
              <a:rPr sz="2600" b="1" spc="-10" dirty="0">
                <a:latin typeface="Arial"/>
                <a:cs typeface="Arial"/>
              </a:rPr>
              <a:t>Facilities </a:t>
            </a:r>
            <a:r>
              <a:rPr sz="2600" b="1" dirty="0">
                <a:latin typeface="Arial"/>
                <a:cs typeface="Arial"/>
              </a:rPr>
              <a:t>Master</a:t>
            </a:r>
            <a:r>
              <a:rPr sz="2600" b="1" spc="-70" dirty="0">
                <a:latin typeface="Arial"/>
                <a:cs typeface="Arial"/>
              </a:rPr>
              <a:t> </a:t>
            </a:r>
            <a:r>
              <a:rPr sz="2600" b="1" dirty="0">
                <a:latin typeface="Arial"/>
                <a:cs typeface="Arial"/>
              </a:rPr>
              <a:t>Plan</a:t>
            </a:r>
            <a:r>
              <a:rPr sz="2600" dirty="0"/>
              <a:t>,</a:t>
            </a:r>
            <a:r>
              <a:rPr sz="2600" spc="-45" dirty="0"/>
              <a:t> </a:t>
            </a:r>
            <a:r>
              <a:rPr sz="2600" dirty="0"/>
              <a:t>significant,</a:t>
            </a:r>
            <a:r>
              <a:rPr sz="2600" spc="-70" dirty="0"/>
              <a:t> </a:t>
            </a:r>
            <a:r>
              <a:rPr sz="2600" dirty="0"/>
              <a:t>transformative</a:t>
            </a:r>
            <a:r>
              <a:rPr sz="2600" spc="-75" dirty="0"/>
              <a:t> </a:t>
            </a:r>
            <a:r>
              <a:rPr sz="2600" dirty="0"/>
              <a:t>shifts</a:t>
            </a:r>
            <a:r>
              <a:rPr sz="2600" spc="-50" dirty="0"/>
              <a:t> </a:t>
            </a:r>
            <a:r>
              <a:rPr sz="2600" dirty="0"/>
              <a:t>have</a:t>
            </a:r>
            <a:r>
              <a:rPr sz="2600" spc="-55" dirty="0"/>
              <a:t> </a:t>
            </a:r>
            <a:r>
              <a:rPr sz="2600" dirty="0"/>
              <a:t>occurred</a:t>
            </a:r>
            <a:r>
              <a:rPr sz="2600" spc="-75" dirty="0"/>
              <a:t> </a:t>
            </a:r>
            <a:r>
              <a:rPr sz="2600" spc="-25" dirty="0"/>
              <a:t>in </a:t>
            </a:r>
            <a:r>
              <a:rPr sz="2600" dirty="0"/>
              <a:t>higher</a:t>
            </a:r>
            <a:r>
              <a:rPr sz="2600" spc="-55" dirty="0"/>
              <a:t> </a:t>
            </a:r>
            <a:r>
              <a:rPr sz="2600" dirty="0"/>
              <a:t>education</a:t>
            </a:r>
            <a:r>
              <a:rPr lang="en-US" sz="2600" dirty="0"/>
              <a:t>.</a:t>
            </a:r>
            <a:endParaRPr sz="2600" dirty="0">
              <a:latin typeface="Arial"/>
              <a:cs typeface="Arial"/>
            </a:endParaRPr>
          </a:p>
          <a:p>
            <a:pPr marL="774065" indent="-401955">
              <a:lnSpc>
                <a:spcPct val="100000"/>
              </a:lnSpc>
              <a:spcBef>
                <a:spcPts val="1195"/>
              </a:spcBef>
              <a:buClr>
                <a:srgbClr val="404040"/>
              </a:buClr>
              <a:buChar char="•"/>
              <a:tabLst>
                <a:tab pos="774065" algn="l"/>
              </a:tabLst>
            </a:pPr>
            <a:r>
              <a:rPr sz="2600" dirty="0"/>
              <a:t>Vision</a:t>
            </a:r>
            <a:r>
              <a:rPr sz="2600" spc="-114" dirty="0"/>
              <a:t> </a:t>
            </a:r>
            <a:r>
              <a:rPr sz="2600" spc="-20" dirty="0"/>
              <a:t>2030</a:t>
            </a:r>
            <a:endParaRPr sz="2600" dirty="0"/>
          </a:p>
          <a:p>
            <a:pPr marL="774065" indent="-401955">
              <a:lnSpc>
                <a:spcPct val="100000"/>
              </a:lnSpc>
              <a:spcBef>
                <a:spcPts val="1200"/>
              </a:spcBef>
              <a:buClr>
                <a:srgbClr val="404040"/>
              </a:buClr>
              <a:buChar char="•"/>
              <a:tabLst>
                <a:tab pos="774065" algn="l"/>
              </a:tabLst>
            </a:pPr>
            <a:r>
              <a:rPr sz="2600" spc="-10" dirty="0"/>
              <a:t>DEISA+</a:t>
            </a:r>
            <a:endParaRPr sz="2600" dirty="0"/>
          </a:p>
          <a:p>
            <a:pPr marL="774065" indent="-401955">
              <a:lnSpc>
                <a:spcPct val="100000"/>
              </a:lnSpc>
              <a:spcBef>
                <a:spcPts val="1200"/>
              </a:spcBef>
              <a:buClr>
                <a:srgbClr val="404040"/>
              </a:buClr>
              <a:buChar char="•"/>
              <a:tabLst>
                <a:tab pos="774065" algn="l"/>
              </a:tabLst>
            </a:pPr>
            <a:r>
              <a:rPr sz="2600" dirty="0"/>
              <a:t>Healing</a:t>
            </a:r>
            <a:r>
              <a:rPr sz="2600" spc="-80" dirty="0"/>
              <a:t> </a:t>
            </a:r>
            <a:r>
              <a:rPr sz="2600" dirty="0"/>
              <a:t>Centered</a:t>
            </a:r>
            <a:r>
              <a:rPr sz="2600" spc="-75" dirty="0"/>
              <a:t> </a:t>
            </a:r>
            <a:r>
              <a:rPr sz="2600" spc="-10" dirty="0"/>
              <a:t>Engagement</a:t>
            </a:r>
            <a:endParaRPr sz="2600" dirty="0"/>
          </a:p>
        </p:txBody>
      </p:sp>
      <p:pic>
        <p:nvPicPr>
          <p:cNvPr id="6" name="Picture 5" descr="A person in a hoodie using a computer&#10;&#10;Description automatically generated">
            <a:extLst>
              <a:ext uri="{FF2B5EF4-FFF2-40B4-BE49-F238E27FC236}">
                <a16:creationId xmlns:a16="http://schemas.microsoft.com/office/drawing/2014/main" id="{262BFFE3-923D-46E2-82C2-7CEA8C99BD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3958971"/>
            <a:ext cx="3729429" cy="25146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around a white board&#10;&#10;Description automatically generated">
            <a:extLst>
              <a:ext uri="{FF2B5EF4-FFF2-40B4-BE49-F238E27FC236}">
                <a16:creationId xmlns:a16="http://schemas.microsoft.com/office/drawing/2014/main" id="{9966C684-56C6-A2B6-75BD-B72236A3E888}"/>
              </a:ext>
            </a:extLst>
          </p:cNvPr>
          <p:cNvPicPr>
            <a:picLocks noChangeAspect="1"/>
          </p:cNvPicPr>
          <p:nvPr/>
        </p:nvPicPr>
        <p:blipFill rotWithShape="1">
          <a:blip r:embed="rId3">
            <a:extLst>
              <a:ext uri="{28A0092B-C50C-407E-A947-70E740481C1C}">
                <a14:useLocalDpi xmlns:a14="http://schemas.microsoft.com/office/drawing/2010/main" val="0"/>
              </a:ext>
            </a:extLst>
          </a:blip>
          <a:srcRect l="22494" r="35318"/>
          <a:stretch/>
        </p:blipFill>
        <p:spPr>
          <a:xfrm rot="5400000">
            <a:off x="2667001" y="-2666997"/>
            <a:ext cx="6858000" cy="12192000"/>
          </a:xfrm>
          <a:prstGeom prst="rect">
            <a:avLst/>
          </a:prstGeom>
        </p:spPr>
      </p:pic>
      <p:sp>
        <p:nvSpPr>
          <p:cNvPr id="14" name="Rectangle 13">
            <a:extLst>
              <a:ext uri="{FF2B5EF4-FFF2-40B4-BE49-F238E27FC236}">
                <a16:creationId xmlns:a16="http://schemas.microsoft.com/office/drawing/2014/main" id="{54CDE9B5-E88E-E211-FBBB-BF3FB81462D4}"/>
              </a:ext>
            </a:extLst>
          </p:cNvPr>
          <p:cNvSpPr/>
          <p:nvPr/>
        </p:nvSpPr>
        <p:spPr>
          <a:xfrm>
            <a:off x="-1" y="-1"/>
            <a:ext cx="12192000" cy="6857998"/>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 name="object 2"/>
          <p:cNvSpPr txBox="1">
            <a:spLocks/>
          </p:cNvSpPr>
          <p:nvPr/>
        </p:nvSpPr>
        <p:spPr>
          <a:xfrm>
            <a:off x="521208" y="448055"/>
            <a:ext cx="11312525" cy="464871"/>
          </a:xfrm>
          <a:prstGeom prst="rect">
            <a:avLst/>
          </a:prstGeom>
          <a:solidFill>
            <a:srgbClr val="922C31"/>
          </a:solidFill>
        </p:spPr>
        <p:txBody>
          <a:bodyPr vert="horz" wrap="square" lIns="0" tIns="33655" rIns="0" bIns="0" rtlCol="0">
            <a:spAutoFit/>
          </a:bodyPr>
          <a:lstStyle>
            <a:lvl1pPr>
              <a:defRPr sz="6600" b="1" i="0">
                <a:solidFill>
                  <a:schemeClr val="bg1"/>
                </a:solidFill>
                <a:latin typeface="Arial"/>
                <a:ea typeface="+mj-ea"/>
                <a:cs typeface="Arial"/>
              </a:defRPr>
            </a:lvl1pPr>
          </a:lstStyle>
          <a:p>
            <a:pPr marL="91440" marR="0" lvl="0" indent="0" defTabSz="914400" eaLnBrk="1" fontAlgn="auto" latinLnBrk="0" hangingPunct="1">
              <a:lnSpc>
                <a:spcPct val="100000"/>
              </a:lnSpc>
              <a:spcBef>
                <a:spcPts val="265"/>
              </a:spcBef>
              <a:spcAft>
                <a:spcPts val="0"/>
              </a:spcAft>
              <a:buClrTx/>
              <a:buSzTx/>
              <a:buFontTx/>
              <a:buNone/>
              <a:tabLst/>
              <a:defRPr/>
            </a:pPr>
            <a:r>
              <a:rPr kumimoji="0" lang="en-US" sz="2800" b="1" i="0" u="none" strike="noStrike" kern="0" cap="none" spc="-10" normalizeH="0" baseline="0" noProof="0" dirty="0">
                <a:ln>
                  <a:noFill/>
                </a:ln>
                <a:solidFill>
                  <a:prstClr val="white"/>
                </a:solidFill>
                <a:effectLst/>
                <a:uLnTx/>
                <a:uFillTx/>
                <a:latin typeface="Arial"/>
                <a:ea typeface="+mj-ea"/>
                <a:cs typeface="Arial"/>
              </a:rPr>
              <a:t>Creating Equitable Experiences – Building Social Infrastructure</a:t>
            </a:r>
          </a:p>
        </p:txBody>
      </p:sp>
      <p:sp>
        <p:nvSpPr>
          <p:cNvPr id="15" name="TextBox 14">
            <a:extLst>
              <a:ext uri="{FF2B5EF4-FFF2-40B4-BE49-F238E27FC236}">
                <a16:creationId xmlns:a16="http://schemas.microsoft.com/office/drawing/2014/main" id="{C98BEC40-6183-E0AC-C3A2-F0568DA98BA2}"/>
              </a:ext>
            </a:extLst>
          </p:cNvPr>
          <p:cNvSpPr txBox="1"/>
          <p:nvPr/>
        </p:nvSpPr>
        <p:spPr>
          <a:xfrm>
            <a:off x="8478324" y="6234361"/>
            <a:ext cx="2312129" cy="369332"/>
          </a:xfrm>
          <a:prstGeom prst="rect">
            <a:avLst/>
          </a:prstGeom>
          <a:solidFill>
            <a:schemeClr val="tx1">
              <a:lumMod val="50000"/>
              <a:lumOff val="50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rPr>
              <a:t>THE HAVEN</a:t>
            </a:r>
          </a:p>
        </p:txBody>
      </p:sp>
      <p:sp>
        <p:nvSpPr>
          <p:cNvPr id="16" name="TextBox 15">
            <a:extLst>
              <a:ext uri="{FF2B5EF4-FFF2-40B4-BE49-F238E27FC236}">
                <a16:creationId xmlns:a16="http://schemas.microsoft.com/office/drawing/2014/main" id="{1E660E16-3064-285F-24ED-65A1E9F6D018}"/>
              </a:ext>
            </a:extLst>
          </p:cNvPr>
          <p:cNvSpPr txBox="1"/>
          <p:nvPr/>
        </p:nvSpPr>
        <p:spPr>
          <a:xfrm>
            <a:off x="4858271" y="6235623"/>
            <a:ext cx="2305880" cy="369332"/>
          </a:xfrm>
          <a:prstGeom prst="rect">
            <a:avLst/>
          </a:prstGeom>
          <a:solidFill>
            <a:schemeClr val="tx1">
              <a:lumMod val="50000"/>
              <a:lumOff val="50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rPr>
              <a:t>THE HANGOUT</a:t>
            </a:r>
          </a:p>
        </p:txBody>
      </p:sp>
      <p:sp>
        <p:nvSpPr>
          <p:cNvPr id="17" name="TextBox 16">
            <a:extLst>
              <a:ext uri="{FF2B5EF4-FFF2-40B4-BE49-F238E27FC236}">
                <a16:creationId xmlns:a16="http://schemas.microsoft.com/office/drawing/2014/main" id="{25EBACF5-1B0E-51A3-BAE7-AA60FCFF33F2}"/>
              </a:ext>
            </a:extLst>
          </p:cNvPr>
          <p:cNvSpPr txBox="1"/>
          <p:nvPr/>
        </p:nvSpPr>
        <p:spPr>
          <a:xfrm>
            <a:off x="1303229" y="6235623"/>
            <a:ext cx="2305880" cy="369332"/>
          </a:xfrm>
          <a:prstGeom prst="rect">
            <a:avLst/>
          </a:prstGeom>
          <a:solidFill>
            <a:schemeClr val="tx1">
              <a:lumMod val="50000"/>
              <a:lumOff val="50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rPr>
              <a:t>THE HUB</a:t>
            </a:r>
          </a:p>
        </p:txBody>
      </p:sp>
      <p:sp>
        <p:nvSpPr>
          <p:cNvPr id="18" name="Speech Bubble: Oval 17">
            <a:extLst>
              <a:ext uri="{FF2B5EF4-FFF2-40B4-BE49-F238E27FC236}">
                <a16:creationId xmlns:a16="http://schemas.microsoft.com/office/drawing/2014/main" id="{1D226C65-5DD4-005C-7D0C-B0B512EDAAFD}"/>
              </a:ext>
            </a:extLst>
          </p:cNvPr>
          <p:cNvSpPr/>
          <p:nvPr/>
        </p:nvSpPr>
        <p:spPr>
          <a:xfrm>
            <a:off x="7343484" y="4591747"/>
            <a:ext cx="2249424" cy="1173480"/>
          </a:xfrm>
          <a:prstGeom prst="wedgeEllipseCallout">
            <a:avLst>
              <a:gd name="adj1" fmla="val -30145"/>
              <a:gd name="adj2" fmla="val 76244"/>
            </a:avLst>
          </a:prstGeom>
          <a:solidFill>
            <a:schemeClr val="bg1"/>
          </a:solidFill>
          <a:ln>
            <a:solidFill>
              <a:srgbClr val="00B05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700" b="1" i="1" u="none" strike="noStrike" kern="0" cap="none" spc="0" normalizeH="0" baseline="0" noProof="0" dirty="0">
                <a:ln>
                  <a:noFill/>
                </a:ln>
                <a:solidFill>
                  <a:prstClr val="black"/>
                </a:solidFill>
                <a:effectLst/>
                <a:uLnTx/>
                <a:uFillTx/>
                <a:latin typeface="Aptos" panose="02110004020202020204"/>
                <a:ea typeface="+mn-ea"/>
                <a:cs typeface="+mn-cs"/>
              </a:rPr>
              <a:t>Places to nap and rest</a:t>
            </a:r>
          </a:p>
        </p:txBody>
      </p:sp>
      <p:sp>
        <p:nvSpPr>
          <p:cNvPr id="19" name="Speech Bubble: Oval 18">
            <a:extLst>
              <a:ext uri="{FF2B5EF4-FFF2-40B4-BE49-F238E27FC236}">
                <a16:creationId xmlns:a16="http://schemas.microsoft.com/office/drawing/2014/main" id="{D22C60CA-396A-DE42-B905-120B4B36F64A}"/>
              </a:ext>
            </a:extLst>
          </p:cNvPr>
          <p:cNvSpPr/>
          <p:nvPr/>
        </p:nvSpPr>
        <p:spPr>
          <a:xfrm>
            <a:off x="9206357" y="1378484"/>
            <a:ext cx="2627376" cy="984343"/>
          </a:xfrm>
          <a:prstGeom prst="wedgeEllipseCallout">
            <a:avLst>
              <a:gd name="adj1" fmla="val -20137"/>
              <a:gd name="adj2" fmla="val 74597"/>
            </a:avLst>
          </a:prstGeom>
          <a:solidFill>
            <a:schemeClr val="bg1"/>
          </a:solidFill>
          <a:ln>
            <a:solidFill>
              <a:schemeClr val="accent6">
                <a:lumMod val="75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700" b="1" i="1" u="none" strike="noStrike" kern="0" cap="none" spc="0" normalizeH="0" baseline="0" noProof="0" dirty="0">
                <a:ln>
                  <a:noFill/>
                </a:ln>
                <a:solidFill>
                  <a:prstClr val="black"/>
                </a:solidFill>
                <a:effectLst/>
                <a:uLnTx/>
                <a:uFillTx/>
                <a:latin typeface="Aptos" panose="02110004020202020204"/>
                <a:ea typeface="+mn-ea"/>
                <a:cs typeface="+mn-cs"/>
              </a:rPr>
              <a:t>I like seeing people like me</a:t>
            </a:r>
          </a:p>
        </p:txBody>
      </p:sp>
      <p:sp>
        <p:nvSpPr>
          <p:cNvPr id="22" name="Speech Bubble: Oval 21">
            <a:extLst>
              <a:ext uri="{FF2B5EF4-FFF2-40B4-BE49-F238E27FC236}">
                <a16:creationId xmlns:a16="http://schemas.microsoft.com/office/drawing/2014/main" id="{7CD52B3A-0F67-515F-7A12-282EA82C8555}"/>
              </a:ext>
            </a:extLst>
          </p:cNvPr>
          <p:cNvSpPr/>
          <p:nvPr/>
        </p:nvSpPr>
        <p:spPr>
          <a:xfrm>
            <a:off x="217538" y="1765745"/>
            <a:ext cx="2881329" cy="1081719"/>
          </a:xfrm>
          <a:prstGeom prst="wedgeEllipseCallout">
            <a:avLst>
              <a:gd name="adj1" fmla="val -20290"/>
              <a:gd name="adj2" fmla="val 87233"/>
            </a:avLst>
          </a:prstGeom>
          <a:solidFill>
            <a:schemeClr val="bg1"/>
          </a:solidFill>
          <a:ln>
            <a:solidFill>
              <a:srgbClr val="156082"/>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700" b="1" i="1" u="none" strike="noStrike" kern="0" cap="none" spc="0" normalizeH="0" baseline="0" noProof="0" dirty="0">
                <a:ln>
                  <a:noFill/>
                </a:ln>
                <a:solidFill>
                  <a:prstClr val="black"/>
                </a:solidFill>
                <a:effectLst/>
                <a:uLnTx/>
                <a:uFillTx/>
                <a:latin typeface="Aptos" panose="02110004020202020204"/>
                <a:ea typeface="+mn-ea"/>
                <a:cs typeface="Aharoni" panose="02010803020104030203" pitchFamily="2" charset="-79"/>
              </a:rPr>
              <a:t>I love meeting new friends here</a:t>
            </a:r>
          </a:p>
        </p:txBody>
      </p:sp>
      <p:sp>
        <p:nvSpPr>
          <p:cNvPr id="23" name="Speech Bubble: Oval 22">
            <a:extLst>
              <a:ext uri="{FF2B5EF4-FFF2-40B4-BE49-F238E27FC236}">
                <a16:creationId xmlns:a16="http://schemas.microsoft.com/office/drawing/2014/main" id="{781A29CA-0850-05E2-8568-58B7E7F1212A}"/>
              </a:ext>
            </a:extLst>
          </p:cNvPr>
          <p:cNvSpPr/>
          <p:nvPr/>
        </p:nvSpPr>
        <p:spPr>
          <a:xfrm>
            <a:off x="3226513" y="4591747"/>
            <a:ext cx="2249424" cy="1173480"/>
          </a:xfrm>
          <a:prstGeom prst="wedgeEllipseCallout">
            <a:avLst>
              <a:gd name="adj1" fmla="val 40685"/>
              <a:gd name="adj2" fmla="val 62076"/>
            </a:avLst>
          </a:prstGeom>
          <a:solidFill>
            <a:schemeClr val="bg1"/>
          </a:solidFill>
          <a:ln>
            <a:solidFill>
              <a:srgbClr val="C0000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700" b="1" i="1" u="none" strike="noStrike" kern="0" cap="none" spc="0" normalizeH="0" baseline="0" noProof="0" dirty="0">
                <a:ln>
                  <a:noFill/>
                </a:ln>
                <a:solidFill>
                  <a:prstClr val="black"/>
                </a:solidFill>
                <a:effectLst/>
                <a:uLnTx/>
                <a:uFillTx/>
                <a:latin typeface="Aptos" panose="02110004020202020204"/>
                <a:ea typeface="+mn-ea"/>
                <a:cs typeface="+mn-cs"/>
              </a:rPr>
              <a:t>More outdoor seating and tables</a:t>
            </a:r>
          </a:p>
        </p:txBody>
      </p:sp>
      <p:sp>
        <p:nvSpPr>
          <p:cNvPr id="24" name="Speech Bubble: Oval 23">
            <a:extLst>
              <a:ext uri="{FF2B5EF4-FFF2-40B4-BE49-F238E27FC236}">
                <a16:creationId xmlns:a16="http://schemas.microsoft.com/office/drawing/2014/main" id="{8E278F9A-543E-4365-E2BB-7E110E154277}"/>
              </a:ext>
            </a:extLst>
          </p:cNvPr>
          <p:cNvSpPr/>
          <p:nvPr/>
        </p:nvSpPr>
        <p:spPr>
          <a:xfrm>
            <a:off x="7384964" y="2241645"/>
            <a:ext cx="2249424" cy="1173480"/>
          </a:xfrm>
          <a:prstGeom prst="wedgeEllipseCallout">
            <a:avLst>
              <a:gd name="adj1" fmla="val 40685"/>
              <a:gd name="adj2" fmla="val 62076"/>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700" b="1" i="1" u="none" strike="noStrike" kern="0" cap="none" spc="0" normalizeH="0" baseline="0" noProof="0" dirty="0">
                <a:ln>
                  <a:noFill/>
                </a:ln>
                <a:solidFill>
                  <a:prstClr val="black"/>
                </a:solidFill>
                <a:effectLst/>
                <a:uLnTx/>
                <a:uFillTx/>
                <a:latin typeface="Aptos" panose="02110004020202020204"/>
                <a:ea typeface="+mn-ea"/>
                <a:cs typeface="+mn-cs"/>
              </a:rPr>
              <a:t>I would like more quiet places</a:t>
            </a:r>
          </a:p>
        </p:txBody>
      </p:sp>
      <p:sp>
        <p:nvSpPr>
          <p:cNvPr id="25" name="Speech Bubble: Oval 24">
            <a:extLst>
              <a:ext uri="{FF2B5EF4-FFF2-40B4-BE49-F238E27FC236}">
                <a16:creationId xmlns:a16="http://schemas.microsoft.com/office/drawing/2014/main" id="{E9FDB620-31BD-C504-7D99-F55AF22A4CF7}"/>
              </a:ext>
            </a:extLst>
          </p:cNvPr>
          <p:cNvSpPr/>
          <p:nvPr/>
        </p:nvSpPr>
        <p:spPr>
          <a:xfrm>
            <a:off x="2803323" y="3019545"/>
            <a:ext cx="2249424" cy="1173480"/>
          </a:xfrm>
          <a:prstGeom prst="wedgeEllipseCallout">
            <a:avLst>
              <a:gd name="adj1" fmla="val -20907"/>
              <a:gd name="adj2" fmla="val 74473"/>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700" b="1" i="1" u="none" strike="noStrike" kern="0" cap="none" spc="0" normalizeH="0" baseline="0" noProof="0" dirty="0">
                <a:ln>
                  <a:noFill/>
                </a:ln>
                <a:solidFill>
                  <a:prstClr val="black"/>
                </a:solidFill>
                <a:effectLst/>
                <a:uLnTx/>
                <a:uFillTx/>
                <a:latin typeface="Aptos" panose="02110004020202020204"/>
                <a:ea typeface="+mn-ea"/>
                <a:cs typeface="+mn-cs"/>
              </a:rPr>
              <a:t>Hangout centers</a:t>
            </a:r>
            <a:r>
              <a:rPr kumimoji="0" lang="en-US" sz="1700" b="0" i="1" u="none" strike="noStrike" kern="0" cap="none" spc="0" normalizeH="0" baseline="0" noProof="0" dirty="0">
                <a:ln>
                  <a:noFill/>
                </a:ln>
                <a:solidFill>
                  <a:prstClr val="black"/>
                </a:solidFill>
                <a:effectLst/>
                <a:uLnTx/>
                <a:uFillTx/>
                <a:latin typeface="Aptos" panose="02110004020202020204"/>
                <a:ea typeface="+mn-ea"/>
                <a:cs typeface="+mn-cs"/>
              </a:rPr>
              <a:t>!</a:t>
            </a:r>
          </a:p>
        </p:txBody>
      </p:sp>
      <p:sp>
        <p:nvSpPr>
          <p:cNvPr id="26" name="Speech Bubble: Rectangle with Corners Rounded 25">
            <a:extLst>
              <a:ext uri="{FF2B5EF4-FFF2-40B4-BE49-F238E27FC236}">
                <a16:creationId xmlns:a16="http://schemas.microsoft.com/office/drawing/2014/main" id="{49609520-489D-F4CF-9138-CCD59B77E8C4}"/>
              </a:ext>
            </a:extLst>
          </p:cNvPr>
          <p:cNvSpPr/>
          <p:nvPr/>
        </p:nvSpPr>
        <p:spPr>
          <a:xfrm>
            <a:off x="475828" y="3733801"/>
            <a:ext cx="2087079" cy="857946"/>
          </a:xfrm>
          <a:prstGeom prst="wedgeRoundRectCallout">
            <a:avLst>
              <a:gd name="adj1" fmla="val 23806"/>
              <a:gd name="adj2" fmla="val 85289"/>
              <a:gd name="adj3" fmla="val 16667"/>
            </a:avLst>
          </a:prstGeom>
          <a:solidFill>
            <a:schemeClr val="bg1"/>
          </a:solidFill>
          <a:ln>
            <a:solidFill>
              <a:schemeClr val="accent2"/>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700" b="1" i="1" u="none" strike="noStrike" kern="0" cap="none" spc="0" normalizeH="0" baseline="0" noProof="0" dirty="0">
                <a:ln>
                  <a:noFill/>
                </a:ln>
                <a:solidFill>
                  <a:prstClr val="black"/>
                </a:solidFill>
                <a:effectLst/>
                <a:uLnTx/>
                <a:uFillTx/>
                <a:latin typeface="Aptos" panose="02110004020202020204"/>
                <a:ea typeface="+mn-ea"/>
                <a:cs typeface="+mn-cs"/>
              </a:rPr>
              <a:t>Places that feel like home</a:t>
            </a:r>
            <a:r>
              <a:rPr kumimoji="0" lang="en-US" sz="1700" b="1" i="1" u="none" strike="noStrike" kern="0" cap="none" spc="0" normalizeH="0" baseline="0" noProof="0" dirty="0">
                <a:ln>
                  <a:noFill/>
                </a:ln>
                <a:solidFill>
                  <a:prstClr val="white"/>
                </a:solidFill>
                <a:effectLst/>
                <a:uLnTx/>
                <a:uFillTx/>
                <a:latin typeface="Aptos" panose="02110004020202020204"/>
                <a:ea typeface="+mn-ea"/>
                <a:cs typeface="+mn-cs"/>
              </a:rPr>
              <a:t> </a:t>
            </a:r>
          </a:p>
        </p:txBody>
      </p:sp>
      <p:sp>
        <p:nvSpPr>
          <p:cNvPr id="27" name="Speech Bubble: Rectangle with Corners Rounded 26">
            <a:extLst>
              <a:ext uri="{FF2B5EF4-FFF2-40B4-BE49-F238E27FC236}">
                <a16:creationId xmlns:a16="http://schemas.microsoft.com/office/drawing/2014/main" id="{D4B94597-06B6-5EFC-1423-56FFB3366ECA}"/>
              </a:ext>
            </a:extLst>
          </p:cNvPr>
          <p:cNvSpPr/>
          <p:nvPr/>
        </p:nvSpPr>
        <p:spPr>
          <a:xfrm>
            <a:off x="4572000" y="2137935"/>
            <a:ext cx="2637109" cy="795569"/>
          </a:xfrm>
          <a:prstGeom prst="wedgeRoundRectCallout">
            <a:avLst>
              <a:gd name="adj1" fmla="val -19248"/>
              <a:gd name="adj2" fmla="val 96241"/>
              <a:gd name="adj3" fmla="val 16667"/>
            </a:avLst>
          </a:prstGeom>
          <a:solidFill>
            <a:schemeClr val="bg1"/>
          </a:solidFill>
          <a:ln>
            <a:solidFill>
              <a:srgbClr val="A1780F"/>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700" b="1" i="1" u="none" strike="noStrike" kern="0" cap="none" spc="0" normalizeH="0" baseline="0" noProof="0" dirty="0">
                <a:ln>
                  <a:noFill/>
                </a:ln>
                <a:solidFill>
                  <a:prstClr val="black"/>
                </a:solidFill>
                <a:effectLst/>
                <a:uLnTx/>
                <a:uFillTx/>
                <a:latin typeface="Aptos" panose="02110004020202020204"/>
                <a:ea typeface="+mn-ea"/>
                <a:cs typeface="+mn-cs"/>
              </a:rPr>
              <a:t>A space that considers mobility / accessibility</a:t>
            </a:r>
          </a:p>
        </p:txBody>
      </p:sp>
      <p:sp>
        <p:nvSpPr>
          <p:cNvPr id="28" name="Speech Bubble: Rectangle 27">
            <a:extLst>
              <a:ext uri="{FF2B5EF4-FFF2-40B4-BE49-F238E27FC236}">
                <a16:creationId xmlns:a16="http://schemas.microsoft.com/office/drawing/2014/main" id="{9D44E455-00C2-7ACA-8E90-B46A7CC22C43}"/>
              </a:ext>
            </a:extLst>
          </p:cNvPr>
          <p:cNvSpPr/>
          <p:nvPr/>
        </p:nvSpPr>
        <p:spPr>
          <a:xfrm>
            <a:off x="5601639" y="3765583"/>
            <a:ext cx="2234799" cy="646701"/>
          </a:xfrm>
          <a:prstGeom prst="wedgeRectCallout">
            <a:avLst>
              <a:gd name="adj1" fmla="val -19992"/>
              <a:gd name="adj2" fmla="val 95770"/>
            </a:avLst>
          </a:prstGeom>
          <a:solidFill>
            <a:schemeClr val="bg1"/>
          </a:solidFill>
          <a:ln>
            <a:solidFill>
              <a:schemeClr val="accent5">
                <a:lumMod val="60000"/>
                <a:lumOff val="40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prstClr val="black"/>
                </a:solidFill>
                <a:effectLst/>
                <a:uLnTx/>
                <a:uFillTx/>
                <a:latin typeface="Aptos" panose="02110004020202020204"/>
                <a:ea typeface="+mn-ea"/>
                <a:cs typeface="+mn-cs"/>
              </a:rPr>
              <a:t>Access to Wi-Fi / Plugin</a:t>
            </a:r>
          </a:p>
        </p:txBody>
      </p:sp>
      <p:sp>
        <p:nvSpPr>
          <p:cNvPr id="29" name="Speech Bubble: Rectangle 28">
            <a:extLst>
              <a:ext uri="{FF2B5EF4-FFF2-40B4-BE49-F238E27FC236}">
                <a16:creationId xmlns:a16="http://schemas.microsoft.com/office/drawing/2014/main" id="{D839BF87-1FD5-C7CD-7E45-D438A372DD7F}"/>
              </a:ext>
            </a:extLst>
          </p:cNvPr>
          <p:cNvSpPr/>
          <p:nvPr/>
        </p:nvSpPr>
        <p:spPr>
          <a:xfrm>
            <a:off x="9792012" y="3455597"/>
            <a:ext cx="2249424" cy="777249"/>
          </a:xfrm>
          <a:prstGeom prst="wedgeRectCallout">
            <a:avLst>
              <a:gd name="adj1" fmla="val 24208"/>
              <a:gd name="adj2" fmla="val 101345"/>
            </a:avLst>
          </a:prstGeom>
          <a:solidFill>
            <a:schemeClr val="bg1"/>
          </a:solidFill>
          <a:ln>
            <a:solidFill>
              <a:srgbClr val="A178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prstClr val="black"/>
                </a:solidFill>
                <a:effectLst/>
                <a:uLnTx/>
                <a:uFillTx/>
                <a:latin typeface="Aptos" panose="02110004020202020204"/>
                <a:ea typeface="+mn-ea"/>
                <a:cs typeface="+mn-cs"/>
              </a:rPr>
              <a:t>Amenities/services with longer hours</a:t>
            </a:r>
          </a:p>
        </p:txBody>
      </p:sp>
    </p:spTree>
    <p:extLst>
      <p:ext uri="{BB962C8B-B14F-4D97-AF65-F5344CB8AC3E}">
        <p14:creationId xmlns:p14="http://schemas.microsoft.com/office/powerpoint/2010/main" val="1734710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ject 9">
            <a:extLst>
              <a:ext uri="{FF2B5EF4-FFF2-40B4-BE49-F238E27FC236}">
                <a16:creationId xmlns:a16="http://schemas.microsoft.com/office/drawing/2014/main" id="{910CE130-F6D7-4747-98A9-5852E1A55782}"/>
              </a:ext>
            </a:extLst>
          </p:cNvPr>
          <p:cNvPicPr/>
          <p:nvPr/>
        </p:nvPicPr>
        <p:blipFill>
          <a:blip r:embed="rId3" cstate="print"/>
          <a:stretch>
            <a:fillRect/>
          </a:stretch>
        </p:blipFill>
        <p:spPr>
          <a:xfrm>
            <a:off x="1752600" y="1249326"/>
            <a:ext cx="2514600" cy="2179673"/>
          </a:xfrm>
          <a:prstGeom prst="rect">
            <a:avLst/>
          </a:prstGeom>
          <a:ln w="28575">
            <a:solidFill>
              <a:schemeClr val="tx1"/>
            </a:solidFill>
          </a:ln>
        </p:spPr>
      </p:pic>
      <p:sp>
        <p:nvSpPr>
          <p:cNvPr id="12" name="object 12"/>
          <p:cNvSpPr txBox="1"/>
          <p:nvPr/>
        </p:nvSpPr>
        <p:spPr>
          <a:xfrm>
            <a:off x="3048000" y="2362200"/>
            <a:ext cx="8382000" cy="639727"/>
          </a:xfrm>
          <a:prstGeom prst="rect">
            <a:avLst/>
          </a:prstGeom>
        </p:spPr>
        <p:txBody>
          <a:bodyPr vert="horz" wrap="square" lIns="0" tIns="70485" rIns="0" bIns="0" rtlCol="0">
            <a:spAutoFit/>
          </a:bodyPr>
          <a:lstStyle/>
          <a:p>
            <a:pPr marL="12700" marR="5080" lvl="0" indent="0" defTabSz="914400" eaLnBrk="1" fontAlgn="auto" latinLnBrk="0" hangingPunct="1">
              <a:lnSpc>
                <a:spcPts val="1980"/>
              </a:lnSpc>
              <a:spcBef>
                <a:spcPts val="315"/>
              </a:spcBef>
              <a:spcAft>
                <a:spcPts val="0"/>
              </a:spcAft>
              <a:buClrTx/>
              <a:buSzTx/>
              <a:buFontTx/>
              <a:buNone/>
              <a:tabLst/>
              <a:defRPr/>
            </a:pPr>
            <a:endParaRPr kumimoji="0" lang="en-US" sz="1800" b="1" i="0" u="none" strike="noStrike" kern="0" cap="none" spc="-20" normalizeH="0" baseline="0" noProof="0" dirty="0">
              <a:ln>
                <a:noFill/>
              </a:ln>
              <a:solidFill>
                <a:srgbClr val="FFFFFF"/>
              </a:solidFill>
              <a:effectLst/>
              <a:uLnTx/>
              <a:uFillTx/>
              <a:latin typeface="Calibri"/>
              <a:cs typeface="Calibri"/>
            </a:endParaRPr>
          </a:p>
          <a:p>
            <a:pPr marL="12700" marR="5080" lvl="0" indent="0" defTabSz="914400" eaLnBrk="1" fontAlgn="auto" latinLnBrk="0" hangingPunct="1">
              <a:lnSpc>
                <a:spcPts val="1980"/>
              </a:lnSpc>
              <a:spcBef>
                <a:spcPts val="315"/>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Calibri"/>
              <a:cs typeface="Calibri"/>
            </a:endParaRPr>
          </a:p>
        </p:txBody>
      </p:sp>
      <p:sp>
        <p:nvSpPr>
          <p:cNvPr id="14" name="object 2">
            <a:extLst>
              <a:ext uri="{FF2B5EF4-FFF2-40B4-BE49-F238E27FC236}">
                <a16:creationId xmlns:a16="http://schemas.microsoft.com/office/drawing/2014/main" id="{3A2A3289-DF5E-4069-B26F-A08AC3950C3E}"/>
              </a:ext>
            </a:extLst>
          </p:cNvPr>
          <p:cNvSpPr txBox="1">
            <a:spLocks/>
          </p:cNvSpPr>
          <p:nvPr/>
        </p:nvSpPr>
        <p:spPr>
          <a:xfrm>
            <a:off x="521208" y="448055"/>
            <a:ext cx="11311255" cy="526426"/>
          </a:xfrm>
          <a:prstGeom prst="rect">
            <a:avLst/>
          </a:prstGeom>
          <a:solidFill>
            <a:srgbClr val="922C31"/>
          </a:solidFill>
        </p:spPr>
        <p:txBody>
          <a:bodyPr vert="horz" wrap="square" lIns="0" tIns="33655" rIns="0" bIns="0" rtlCol="0">
            <a:spAutoFit/>
          </a:bodyPr>
          <a:lstStyle>
            <a:lvl1pPr>
              <a:defRPr sz="6600" b="1" i="0">
                <a:solidFill>
                  <a:schemeClr val="bg1"/>
                </a:solidFill>
                <a:latin typeface="Arial"/>
                <a:ea typeface="+mj-ea"/>
                <a:cs typeface="Arial"/>
              </a:defRPr>
            </a:lvl1pPr>
          </a:lstStyle>
          <a:p>
            <a:pPr marL="91440">
              <a:spcBef>
                <a:spcPts val="265"/>
              </a:spcBef>
            </a:pPr>
            <a:r>
              <a:rPr lang="en-US" sz="3200" spc="-10" dirty="0"/>
              <a:t>Upcoming Engagement</a:t>
            </a:r>
            <a:endParaRPr lang="en-US" sz="3200" dirty="0"/>
          </a:p>
        </p:txBody>
      </p:sp>
      <p:sp>
        <p:nvSpPr>
          <p:cNvPr id="18" name="object 3">
            <a:extLst>
              <a:ext uri="{FF2B5EF4-FFF2-40B4-BE49-F238E27FC236}">
                <a16:creationId xmlns:a16="http://schemas.microsoft.com/office/drawing/2014/main" id="{A0E808A3-BE8F-4E87-A7A9-C4CAFB4730BF}"/>
              </a:ext>
            </a:extLst>
          </p:cNvPr>
          <p:cNvSpPr txBox="1">
            <a:spLocks noGrp="1"/>
          </p:cNvSpPr>
          <p:nvPr>
            <p:ph type="body" idx="1"/>
          </p:nvPr>
        </p:nvSpPr>
        <p:spPr>
          <a:xfrm>
            <a:off x="4276725" y="2341102"/>
            <a:ext cx="7010400" cy="3275897"/>
          </a:xfrm>
          <a:prstGeom prst="rect">
            <a:avLst/>
          </a:prstGeom>
          <a:ln w="28575">
            <a:solidFill>
              <a:schemeClr val="tx1"/>
            </a:solidFill>
          </a:ln>
        </p:spPr>
        <p:txBody>
          <a:bodyPr vert="horz" wrap="square" lIns="0" tIns="13335" rIns="0" bIns="0" rtlCol="0">
            <a:spAutoFit/>
          </a:bodyPr>
          <a:lstStyle/>
          <a:p>
            <a:pPr marL="774065" indent="-401955">
              <a:lnSpc>
                <a:spcPct val="100000"/>
              </a:lnSpc>
              <a:spcBef>
                <a:spcPts val="1200"/>
              </a:spcBef>
              <a:buClr>
                <a:srgbClr val="404040"/>
              </a:buClr>
              <a:buChar char="•"/>
              <a:tabLst>
                <a:tab pos="774065" algn="l"/>
              </a:tabLst>
            </a:pPr>
            <a:endParaRPr lang="en-US" sz="2600" spc="-10" dirty="0"/>
          </a:p>
          <a:p>
            <a:pPr marL="628650" marR="0" lvl="0" indent="-342900" defTabSz="914400" eaLnBrk="1" fontAlgn="auto" latinLnBrk="0" hangingPunct="1">
              <a:lnSpc>
                <a:spcPct val="100000"/>
              </a:lnSpc>
              <a:spcBef>
                <a:spcPts val="555"/>
              </a:spcBef>
              <a:spcAft>
                <a:spcPts val="0"/>
              </a:spcAft>
              <a:buClrTx/>
              <a:buSzTx/>
              <a:buFont typeface="Arial" panose="020B0604020202020204" pitchFamily="34" charset="0"/>
              <a:buChar char="•"/>
              <a:tabLst/>
              <a:defRPr/>
            </a:pPr>
            <a:r>
              <a:rPr lang="en-US" sz="2600" spc="-10" dirty="0"/>
              <a:t>Student Listening Sessions: October 7 – 24</a:t>
            </a:r>
          </a:p>
          <a:p>
            <a:pPr marL="628650" marR="0" lvl="0" indent="-342900" defTabSz="914400" eaLnBrk="1" fontAlgn="auto" latinLnBrk="0" hangingPunct="1">
              <a:lnSpc>
                <a:spcPct val="100000"/>
              </a:lnSpc>
              <a:spcBef>
                <a:spcPts val="555"/>
              </a:spcBef>
              <a:spcAft>
                <a:spcPts val="0"/>
              </a:spcAft>
              <a:buClrTx/>
              <a:buSzTx/>
              <a:buFont typeface="Arial" panose="020B0604020202020204" pitchFamily="34" charset="0"/>
              <a:buChar char="•"/>
              <a:tabLst/>
              <a:defRPr/>
            </a:pPr>
            <a:r>
              <a:rPr lang="en-US" sz="2600" spc="-10" dirty="0"/>
              <a:t>Conditions for Success Student Survey: November 11 – 22</a:t>
            </a:r>
          </a:p>
          <a:p>
            <a:pPr marL="628650" marR="0" lvl="0" indent="-342900" defTabSz="914400" eaLnBrk="1" fontAlgn="auto" latinLnBrk="0" hangingPunct="1">
              <a:lnSpc>
                <a:spcPct val="100000"/>
              </a:lnSpc>
              <a:spcBef>
                <a:spcPts val="555"/>
              </a:spcBef>
              <a:spcAft>
                <a:spcPts val="0"/>
              </a:spcAft>
              <a:buClrTx/>
              <a:buSzTx/>
              <a:buFont typeface="Arial" panose="020B0604020202020204" pitchFamily="34" charset="0"/>
              <a:buChar char="•"/>
              <a:tabLst/>
              <a:defRPr/>
            </a:pPr>
            <a:r>
              <a:rPr lang="en-US" sz="2600" spc="-10" dirty="0"/>
              <a:t>Faculty and Staff Listening Sessions</a:t>
            </a:r>
          </a:p>
          <a:p>
            <a:pPr marL="628650" marR="0" lvl="0" indent="-342900" defTabSz="914400" eaLnBrk="1" fontAlgn="auto" latinLnBrk="0" hangingPunct="1">
              <a:lnSpc>
                <a:spcPct val="100000"/>
              </a:lnSpc>
              <a:spcBef>
                <a:spcPts val="555"/>
              </a:spcBef>
              <a:spcAft>
                <a:spcPts val="0"/>
              </a:spcAft>
              <a:buClrTx/>
              <a:buSzTx/>
              <a:buFont typeface="Arial" panose="020B0604020202020204" pitchFamily="34" charset="0"/>
              <a:buChar char="•"/>
              <a:tabLst/>
              <a:defRPr/>
            </a:pPr>
            <a:r>
              <a:rPr lang="en-US" sz="2600" spc="-10" dirty="0"/>
              <a:t>Community Listening Sessions</a:t>
            </a:r>
          </a:p>
          <a:p>
            <a:pPr marL="774065" indent="-401955">
              <a:lnSpc>
                <a:spcPct val="100000"/>
              </a:lnSpc>
              <a:spcBef>
                <a:spcPts val="1200"/>
              </a:spcBef>
              <a:buClr>
                <a:srgbClr val="404040"/>
              </a:buClr>
              <a:buChar char="•"/>
              <a:tabLst>
                <a:tab pos="774065" algn="l"/>
              </a:tabLst>
            </a:pPr>
            <a:endParaRPr sz="26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62200" y="5181600"/>
            <a:ext cx="11049000" cy="595676"/>
          </a:xfrm>
          <a:prstGeom prst="rect">
            <a:avLst/>
          </a:prstGeom>
        </p:spPr>
        <p:txBody>
          <a:bodyPr vert="horz" wrap="square" lIns="0" tIns="41275" rIns="0" bIns="0" rtlCol="0">
            <a:spAutoFit/>
          </a:bodyPr>
          <a:lstStyle/>
          <a:p>
            <a:pPr marL="2406015" marR="2352675" lvl="0" indent="0" defTabSz="914400" eaLnBrk="1" fontAlgn="auto" latinLnBrk="0" hangingPunct="1">
              <a:lnSpc>
                <a:spcPct val="100000"/>
              </a:lnSpc>
              <a:spcBef>
                <a:spcPts val="325"/>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a:cs typeface="Arial"/>
              </a:rPr>
              <a:t>Community Engagement</a:t>
            </a:r>
          </a:p>
        </p:txBody>
      </p:sp>
    </p:spTree>
    <p:extLst>
      <p:ext uri="{BB962C8B-B14F-4D97-AF65-F5344CB8AC3E}">
        <p14:creationId xmlns:p14="http://schemas.microsoft.com/office/powerpoint/2010/main" val="2853526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21207" y="880872"/>
            <a:ext cx="5494527" cy="5262880"/>
          </a:xfrm>
          <a:custGeom>
            <a:avLst/>
            <a:gdLst/>
            <a:ahLst/>
            <a:cxnLst/>
            <a:rect l="l" t="t" r="r" b="b"/>
            <a:pathLst>
              <a:path w="5552440" h="5262880">
                <a:moveTo>
                  <a:pt x="5551932" y="0"/>
                </a:moveTo>
                <a:lnTo>
                  <a:pt x="0" y="0"/>
                </a:lnTo>
                <a:lnTo>
                  <a:pt x="0" y="5262372"/>
                </a:lnTo>
                <a:lnTo>
                  <a:pt x="5551932" y="5262372"/>
                </a:lnTo>
                <a:lnTo>
                  <a:pt x="5551932" y="0"/>
                </a:lnTo>
                <a:close/>
              </a:path>
            </a:pathLst>
          </a:custGeom>
          <a:solidFill>
            <a:srgbClr val="F1F1F1"/>
          </a:solidFill>
        </p:spPr>
        <p:txBody>
          <a:bodyPr wrap="square" lIns="0" tIns="0" rIns="0" bIns="0" rtlCol="0"/>
          <a:lstStyle/>
          <a:p>
            <a:endParaRPr/>
          </a:p>
        </p:txBody>
      </p:sp>
      <p:sp>
        <p:nvSpPr>
          <p:cNvPr id="3" name="object 3"/>
          <p:cNvSpPr txBox="1"/>
          <p:nvPr/>
        </p:nvSpPr>
        <p:spPr>
          <a:xfrm>
            <a:off x="832865" y="1389824"/>
            <a:ext cx="4813300" cy="4244975"/>
          </a:xfrm>
          <a:prstGeom prst="rect">
            <a:avLst/>
          </a:prstGeom>
        </p:spPr>
        <p:txBody>
          <a:bodyPr vert="horz" wrap="square" lIns="0" tIns="12700" rIns="0" bIns="0" rtlCol="0">
            <a:spAutoFit/>
          </a:bodyPr>
          <a:lstStyle/>
          <a:p>
            <a:pPr marL="12700">
              <a:lnSpc>
                <a:spcPct val="100000"/>
              </a:lnSpc>
              <a:spcBef>
                <a:spcPts val="100"/>
              </a:spcBef>
            </a:pPr>
            <a:r>
              <a:rPr sz="2400" b="1" dirty="0">
                <a:latin typeface="Segoe UI"/>
                <a:cs typeface="Segoe UI"/>
              </a:rPr>
              <a:t>TRADITIONAL</a:t>
            </a:r>
            <a:r>
              <a:rPr sz="2400" b="1" spc="-140" dirty="0">
                <a:latin typeface="Segoe UI"/>
                <a:cs typeface="Segoe UI"/>
              </a:rPr>
              <a:t> </a:t>
            </a:r>
            <a:r>
              <a:rPr sz="2400" b="1" spc="-10" dirty="0">
                <a:latin typeface="Segoe UI"/>
                <a:cs typeface="Segoe UI"/>
              </a:rPr>
              <a:t>ENGAGEMENT</a:t>
            </a:r>
            <a:endParaRPr sz="2400" dirty="0">
              <a:latin typeface="Segoe UI"/>
              <a:cs typeface="Segoe UI"/>
            </a:endParaRPr>
          </a:p>
          <a:p>
            <a:pPr marL="355600" marR="248285" indent="-342900">
              <a:lnSpc>
                <a:spcPct val="105000"/>
              </a:lnSpc>
              <a:spcBef>
                <a:spcPts val="2255"/>
              </a:spcBef>
              <a:buFont typeface="Arial"/>
              <a:buChar char="•"/>
              <a:tabLst>
                <a:tab pos="355600" algn="l"/>
              </a:tabLst>
            </a:pPr>
            <a:r>
              <a:rPr sz="1800" dirty="0">
                <a:latin typeface="Segoe UI"/>
                <a:cs typeface="Segoe UI"/>
              </a:rPr>
              <a:t>Engagement</a:t>
            </a:r>
            <a:r>
              <a:rPr sz="1800" spc="-40" dirty="0">
                <a:latin typeface="Segoe UI"/>
                <a:cs typeface="Segoe UI"/>
              </a:rPr>
              <a:t> </a:t>
            </a:r>
            <a:r>
              <a:rPr sz="1800" dirty="0">
                <a:latin typeface="Segoe UI"/>
                <a:cs typeface="Segoe UI"/>
              </a:rPr>
              <a:t>format</a:t>
            </a:r>
            <a:r>
              <a:rPr sz="1800" spc="-50" dirty="0">
                <a:latin typeface="Segoe UI"/>
                <a:cs typeface="Segoe UI"/>
              </a:rPr>
              <a:t> </a:t>
            </a:r>
            <a:r>
              <a:rPr sz="1800" dirty="0">
                <a:latin typeface="Segoe UI"/>
                <a:cs typeface="Segoe UI"/>
              </a:rPr>
              <a:t>limits</a:t>
            </a:r>
            <a:r>
              <a:rPr sz="1800" spc="-30" dirty="0">
                <a:latin typeface="Segoe UI"/>
                <a:cs typeface="Segoe UI"/>
              </a:rPr>
              <a:t> </a:t>
            </a:r>
            <a:r>
              <a:rPr sz="1800" dirty="0">
                <a:latin typeface="Segoe UI"/>
                <a:cs typeface="Segoe UI"/>
              </a:rPr>
              <a:t>or</a:t>
            </a:r>
            <a:r>
              <a:rPr sz="1800" spc="-50" dirty="0">
                <a:latin typeface="Segoe UI"/>
                <a:cs typeface="Segoe UI"/>
              </a:rPr>
              <a:t> </a:t>
            </a:r>
            <a:r>
              <a:rPr sz="1800" dirty="0">
                <a:latin typeface="Segoe UI"/>
                <a:cs typeface="Segoe UI"/>
              </a:rPr>
              <a:t>excludes</a:t>
            </a:r>
            <a:r>
              <a:rPr sz="1800" spc="-35" dirty="0">
                <a:latin typeface="Segoe UI"/>
                <a:cs typeface="Segoe UI"/>
              </a:rPr>
              <a:t> </a:t>
            </a:r>
            <a:r>
              <a:rPr sz="1800" spc="-25" dirty="0">
                <a:latin typeface="Segoe UI"/>
                <a:cs typeface="Segoe UI"/>
              </a:rPr>
              <a:t>the </a:t>
            </a:r>
            <a:r>
              <a:rPr sz="1800" dirty="0">
                <a:latin typeface="Segoe UI"/>
                <a:cs typeface="Segoe UI"/>
              </a:rPr>
              <a:t>participation</a:t>
            </a:r>
            <a:r>
              <a:rPr sz="1800" spc="-5" dirty="0">
                <a:latin typeface="Segoe UI"/>
                <a:cs typeface="Segoe UI"/>
              </a:rPr>
              <a:t> </a:t>
            </a:r>
            <a:r>
              <a:rPr sz="1800" dirty="0">
                <a:latin typeface="Segoe UI"/>
                <a:cs typeface="Segoe UI"/>
              </a:rPr>
              <a:t>of</a:t>
            </a:r>
            <a:r>
              <a:rPr sz="1800" spc="-20" dirty="0">
                <a:latin typeface="Segoe UI"/>
                <a:cs typeface="Segoe UI"/>
              </a:rPr>
              <a:t> </a:t>
            </a:r>
            <a:r>
              <a:rPr sz="1800" dirty="0">
                <a:latin typeface="Segoe UI"/>
                <a:cs typeface="Segoe UI"/>
              </a:rPr>
              <a:t>people</a:t>
            </a:r>
            <a:r>
              <a:rPr sz="1800" spc="-25" dirty="0">
                <a:latin typeface="Segoe UI"/>
                <a:cs typeface="Segoe UI"/>
              </a:rPr>
              <a:t> </a:t>
            </a:r>
            <a:r>
              <a:rPr sz="1800" dirty="0">
                <a:latin typeface="Segoe UI"/>
                <a:cs typeface="Segoe UI"/>
              </a:rPr>
              <a:t>who</a:t>
            </a:r>
            <a:r>
              <a:rPr sz="1800" spc="-50" dirty="0">
                <a:latin typeface="Segoe UI"/>
                <a:cs typeface="Segoe UI"/>
              </a:rPr>
              <a:t> </a:t>
            </a:r>
            <a:r>
              <a:rPr sz="1800" dirty="0">
                <a:latin typeface="Segoe UI"/>
                <a:cs typeface="Segoe UI"/>
              </a:rPr>
              <a:t>have</a:t>
            </a:r>
            <a:r>
              <a:rPr sz="1800" spc="-20" dirty="0">
                <a:latin typeface="Segoe UI"/>
                <a:cs typeface="Segoe UI"/>
              </a:rPr>
              <a:t> been </a:t>
            </a:r>
            <a:r>
              <a:rPr sz="1800" dirty="0">
                <a:latin typeface="Segoe UI"/>
                <a:cs typeface="Segoe UI"/>
              </a:rPr>
              <a:t>harmed</a:t>
            </a:r>
            <a:r>
              <a:rPr sz="1800" spc="-15" dirty="0">
                <a:latin typeface="Segoe UI"/>
                <a:cs typeface="Segoe UI"/>
              </a:rPr>
              <a:t> </a:t>
            </a:r>
            <a:r>
              <a:rPr sz="1800" dirty="0">
                <a:latin typeface="Segoe UI"/>
                <a:cs typeface="Segoe UI"/>
              </a:rPr>
              <a:t>(i.e.,</a:t>
            </a:r>
            <a:r>
              <a:rPr sz="1800" spc="-25" dirty="0">
                <a:latin typeface="Segoe UI"/>
                <a:cs typeface="Segoe UI"/>
              </a:rPr>
              <a:t> </a:t>
            </a:r>
            <a:r>
              <a:rPr sz="1800" spc="-10" dirty="0">
                <a:latin typeface="Segoe UI"/>
                <a:cs typeface="Segoe UI"/>
              </a:rPr>
              <a:t>townhall)</a:t>
            </a:r>
            <a:endParaRPr sz="1800" dirty="0">
              <a:latin typeface="Segoe UI"/>
              <a:cs typeface="Segoe UI"/>
            </a:endParaRPr>
          </a:p>
          <a:p>
            <a:pPr marL="355600" marR="221615" indent="-342900">
              <a:lnSpc>
                <a:spcPct val="105000"/>
              </a:lnSpc>
              <a:spcBef>
                <a:spcPts val="1805"/>
              </a:spcBef>
              <a:buFont typeface="Arial"/>
              <a:buChar char="•"/>
              <a:tabLst>
                <a:tab pos="355600" algn="l"/>
              </a:tabLst>
            </a:pPr>
            <a:r>
              <a:rPr sz="1800" dirty="0">
                <a:latin typeface="Segoe UI"/>
                <a:cs typeface="Segoe UI"/>
              </a:rPr>
              <a:t>Input</a:t>
            </a:r>
            <a:r>
              <a:rPr sz="1800" spc="-30" dirty="0">
                <a:latin typeface="Segoe UI"/>
                <a:cs typeface="Segoe UI"/>
              </a:rPr>
              <a:t> </a:t>
            </a:r>
            <a:r>
              <a:rPr sz="1800" dirty="0">
                <a:latin typeface="Segoe UI"/>
                <a:cs typeface="Segoe UI"/>
              </a:rPr>
              <a:t>at</a:t>
            </a:r>
            <a:r>
              <a:rPr sz="1800" spc="-30" dirty="0">
                <a:latin typeface="Segoe UI"/>
                <a:cs typeface="Segoe UI"/>
              </a:rPr>
              <a:t> </a:t>
            </a:r>
            <a:r>
              <a:rPr sz="1800" dirty="0">
                <a:latin typeface="Segoe UI"/>
                <a:cs typeface="Segoe UI"/>
              </a:rPr>
              <a:t>beginning,</a:t>
            </a:r>
            <a:r>
              <a:rPr sz="1800" spc="-10" dirty="0">
                <a:latin typeface="Segoe UI"/>
                <a:cs typeface="Segoe UI"/>
              </a:rPr>
              <a:t> </a:t>
            </a:r>
            <a:r>
              <a:rPr sz="1800" dirty="0">
                <a:latin typeface="Segoe UI"/>
                <a:cs typeface="Segoe UI"/>
              </a:rPr>
              <a:t>then</a:t>
            </a:r>
            <a:r>
              <a:rPr sz="1800" spc="-30" dirty="0">
                <a:latin typeface="Segoe UI"/>
                <a:cs typeface="Segoe UI"/>
              </a:rPr>
              <a:t> </a:t>
            </a:r>
            <a:r>
              <a:rPr sz="1800" spc="-10" dirty="0">
                <a:latin typeface="Segoe UI"/>
                <a:cs typeface="Segoe UI"/>
              </a:rPr>
              <a:t>community </a:t>
            </a:r>
            <a:r>
              <a:rPr sz="1800" dirty="0">
                <a:latin typeface="Segoe UI"/>
                <a:cs typeface="Segoe UI"/>
              </a:rPr>
              <a:t>consulted</a:t>
            </a:r>
            <a:r>
              <a:rPr sz="1800" spc="-35" dirty="0">
                <a:latin typeface="Segoe UI"/>
                <a:cs typeface="Segoe UI"/>
              </a:rPr>
              <a:t> </a:t>
            </a:r>
            <a:r>
              <a:rPr sz="1800" dirty="0">
                <a:latin typeface="Segoe UI"/>
                <a:cs typeface="Segoe UI"/>
              </a:rPr>
              <a:t>after</a:t>
            </a:r>
            <a:r>
              <a:rPr sz="1800" spc="-20" dirty="0">
                <a:latin typeface="Segoe UI"/>
                <a:cs typeface="Segoe UI"/>
              </a:rPr>
              <a:t> </a:t>
            </a:r>
            <a:r>
              <a:rPr sz="1800" dirty="0">
                <a:latin typeface="Segoe UI"/>
                <a:cs typeface="Segoe UI"/>
              </a:rPr>
              <a:t>decisions</a:t>
            </a:r>
            <a:r>
              <a:rPr sz="1800" spc="-10" dirty="0">
                <a:latin typeface="Segoe UI"/>
                <a:cs typeface="Segoe UI"/>
              </a:rPr>
              <a:t> </a:t>
            </a:r>
            <a:r>
              <a:rPr sz="1800" dirty="0">
                <a:latin typeface="Segoe UI"/>
                <a:cs typeface="Segoe UI"/>
              </a:rPr>
              <a:t>have</a:t>
            </a:r>
            <a:r>
              <a:rPr sz="1800" spc="-30" dirty="0">
                <a:latin typeface="Segoe UI"/>
                <a:cs typeface="Segoe UI"/>
              </a:rPr>
              <a:t> </a:t>
            </a:r>
            <a:r>
              <a:rPr sz="1800" dirty="0">
                <a:latin typeface="Segoe UI"/>
                <a:cs typeface="Segoe UI"/>
              </a:rPr>
              <a:t>been</a:t>
            </a:r>
            <a:r>
              <a:rPr sz="1800" spc="-20" dirty="0">
                <a:latin typeface="Segoe UI"/>
                <a:cs typeface="Segoe UI"/>
              </a:rPr>
              <a:t> made</a:t>
            </a:r>
            <a:endParaRPr sz="1800" dirty="0">
              <a:latin typeface="Segoe UI"/>
              <a:cs typeface="Segoe UI"/>
            </a:endParaRPr>
          </a:p>
          <a:p>
            <a:pPr marL="354965" indent="-342265">
              <a:lnSpc>
                <a:spcPct val="100000"/>
              </a:lnSpc>
              <a:spcBef>
                <a:spcPts val="1905"/>
              </a:spcBef>
              <a:buFont typeface="Arial"/>
              <a:buChar char="•"/>
              <a:tabLst>
                <a:tab pos="354965" algn="l"/>
              </a:tabLst>
            </a:pPr>
            <a:r>
              <a:rPr sz="1800" dirty="0">
                <a:latin typeface="Segoe UI"/>
                <a:cs typeface="Segoe UI"/>
              </a:rPr>
              <a:t>Limited</a:t>
            </a:r>
            <a:r>
              <a:rPr sz="1800" spc="-45" dirty="0">
                <a:latin typeface="Segoe UI"/>
                <a:cs typeface="Segoe UI"/>
              </a:rPr>
              <a:t> </a:t>
            </a:r>
            <a:r>
              <a:rPr sz="1800" dirty="0">
                <a:latin typeface="Segoe UI"/>
                <a:cs typeface="Segoe UI"/>
              </a:rPr>
              <a:t>ability</a:t>
            </a:r>
            <a:r>
              <a:rPr sz="1800" spc="-20" dirty="0">
                <a:latin typeface="Segoe UI"/>
                <a:cs typeface="Segoe UI"/>
              </a:rPr>
              <a:t> </a:t>
            </a:r>
            <a:r>
              <a:rPr sz="1800" dirty="0">
                <a:latin typeface="Segoe UI"/>
                <a:cs typeface="Segoe UI"/>
              </a:rPr>
              <a:t>to</a:t>
            </a:r>
            <a:r>
              <a:rPr sz="1800" spc="-55" dirty="0">
                <a:latin typeface="Segoe UI"/>
                <a:cs typeface="Segoe UI"/>
              </a:rPr>
              <a:t> </a:t>
            </a:r>
            <a:r>
              <a:rPr sz="1800" dirty="0">
                <a:latin typeface="Segoe UI"/>
                <a:cs typeface="Segoe UI"/>
              </a:rPr>
              <a:t>meaningfully</a:t>
            </a:r>
            <a:r>
              <a:rPr sz="1800" spc="-50" dirty="0">
                <a:latin typeface="Segoe UI"/>
                <a:cs typeface="Segoe UI"/>
              </a:rPr>
              <a:t> </a:t>
            </a:r>
            <a:r>
              <a:rPr sz="1800" dirty="0">
                <a:latin typeface="Segoe UI"/>
                <a:cs typeface="Segoe UI"/>
              </a:rPr>
              <a:t>act</a:t>
            </a:r>
            <a:r>
              <a:rPr sz="1800" spc="-40" dirty="0">
                <a:latin typeface="Segoe UI"/>
                <a:cs typeface="Segoe UI"/>
              </a:rPr>
              <a:t> </a:t>
            </a:r>
            <a:r>
              <a:rPr sz="1800" dirty="0">
                <a:latin typeface="Segoe UI"/>
                <a:cs typeface="Segoe UI"/>
              </a:rPr>
              <a:t>upon</a:t>
            </a:r>
            <a:r>
              <a:rPr sz="1800" spc="-70" dirty="0">
                <a:latin typeface="Segoe UI"/>
                <a:cs typeface="Segoe UI"/>
              </a:rPr>
              <a:t> </a:t>
            </a:r>
            <a:r>
              <a:rPr sz="1800" spc="-25" dirty="0">
                <a:latin typeface="Segoe UI"/>
                <a:cs typeface="Segoe UI"/>
              </a:rPr>
              <a:t>and</a:t>
            </a:r>
            <a:endParaRPr sz="1800" dirty="0">
              <a:latin typeface="Segoe UI"/>
              <a:cs typeface="Segoe UI"/>
            </a:endParaRPr>
          </a:p>
          <a:p>
            <a:pPr marL="355600">
              <a:lnSpc>
                <a:spcPct val="100000"/>
              </a:lnSpc>
              <a:spcBef>
                <a:spcPts val="110"/>
              </a:spcBef>
            </a:pPr>
            <a:r>
              <a:rPr sz="1800" dirty="0">
                <a:latin typeface="Segoe UI"/>
                <a:cs typeface="Segoe UI"/>
              </a:rPr>
              <a:t>incorporate</a:t>
            </a:r>
            <a:r>
              <a:rPr sz="1800" spc="-30" dirty="0">
                <a:latin typeface="Segoe UI"/>
                <a:cs typeface="Segoe UI"/>
              </a:rPr>
              <a:t> </a:t>
            </a:r>
            <a:r>
              <a:rPr sz="1800" dirty="0">
                <a:latin typeface="Segoe UI"/>
                <a:cs typeface="Segoe UI"/>
              </a:rPr>
              <a:t>community</a:t>
            </a:r>
            <a:r>
              <a:rPr sz="1800" spc="-20" dirty="0">
                <a:latin typeface="Segoe UI"/>
                <a:cs typeface="Segoe UI"/>
              </a:rPr>
              <a:t> </a:t>
            </a:r>
            <a:r>
              <a:rPr sz="1800" spc="-10" dirty="0">
                <a:latin typeface="Segoe UI"/>
                <a:cs typeface="Segoe UI"/>
              </a:rPr>
              <a:t>insights</a:t>
            </a:r>
            <a:endParaRPr sz="1800" dirty="0">
              <a:latin typeface="Segoe UI"/>
              <a:cs typeface="Segoe UI"/>
            </a:endParaRPr>
          </a:p>
          <a:p>
            <a:pPr marL="355600" marR="140970" indent="-342900">
              <a:lnSpc>
                <a:spcPct val="105000"/>
              </a:lnSpc>
              <a:spcBef>
                <a:spcPts val="1800"/>
              </a:spcBef>
              <a:buFont typeface="Arial"/>
              <a:buChar char="•"/>
              <a:tabLst>
                <a:tab pos="355600" algn="l"/>
              </a:tabLst>
            </a:pPr>
            <a:r>
              <a:rPr sz="1800" dirty="0">
                <a:latin typeface="Segoe UI"/>
                <a:cs typeface="Segoe UI"/>
              </a:rPr>
              <a:t>Perpetuates</a:t>
            </a:r>
            <a:r>
              <a:rPr sz="1800" spc="-65" dirty="0">
                <a:latin typeface="Segoe UI"/>
                <a:cs typeface="Segoe UI"/>
              </a:rPr>
              <a:t> </a:t>
            </a:r>
            <a:r>
              <a:rPr sz="1800" dirty="0">
                <a:latin typeface="Segoe UI"/>
                <a:cs typeface="Segoe UI"/>
              </a:rPr>
              <a:t>historical</a:t>
            </a:r>
            <a:r>
              <a:rPr sz="1800" spc="-55" dirty="0">
                <a:latin typeface="Segoe UI"/>
                <a:cs typeface="Segoe UI"/>
              </a:rPr>
              <a:t> </a:t>
            </a:r>
            <a:r>
              <a:rPr sz="1800" dirty="0">
                <a:latin typeface="Segoe UI"/>
                <a:cs typeface="Segoe UI"/>
              </a:rPr>
              <a:t>inequities</a:t>
            </a:r>
            <a:r>
              <a:rPr sz="1800" spc="-65" dirty="0">
                <a:latin typeface="Segoe UI"/>
                <a:cs typeface="Segoe UI"/>
              </a:rPr>
              <a:t> </a:t>
            </a:r>
            <a:r>
              <a:rPr sz="1800" dirty="0">
                <a:latin typeface="Segoe UI"/>
                <a:cs typeface="Segoe UI"/>
              </a:rPr>
              <a:t>intrinsic</a:t>
            </a:r>
            <a:r>
              <a:rPr sz="1800" spc="-70" dirty="0">
                <a:latin typeface="Segoe UI"/>
                <a:cs typeface="Segoe UI"/>
              </a:rPr>
              <a:t> </a:t>
            </a:r>
            <a:r>
              <a:rPr sz="1800" spc="-25" dirty="0">
                <a:latin typeface="Segoe UI"/>
                <a:cs typeface="Segoe UI"/>
              </a:rPr>
              <a:t>to </a:t>
            </a:r>
            <a:r>
              <a:rPr sz="1800" dirty="0">
                <a:latin typeface="Segoe UI"/>
                <a:cs typeface="Segoe UI"/>
              </a:rPr>
              <a:t>our</a:t>
            </a:r>
            <a:r>
              <a:rPr sz="1800" spc="-60" dirty="0">
                <a:latin typeface="Segoe UI"/>
                <a:cs typeface="Segoe UI"/>
              </a:rPr>
              <a:t> </a:t>
            </a:r>
            <a:r>
              <a:rPr sz="1800" dirty="0">
                <a:latin typeface="Segoe UI"/>
                <a:cs typeface="Segoe UI"/>
              </a:rPr>
              <a:t>political</a:t>
            </a:r>
            <a:r>
              <a:rPr sz="1800" spc="-35" dirty="0">
                <a:latin typeface="Segoe UI"/>
                <a:cs typeface="Segoe UI"/>
              </a:rPr>
              <a:t> </a:t>
            </a:r>
            <a:r>
              <a:rPr sz="1800" dirty="0">
                <a:latin typeface="Segoe UI"/>
                <a:cs typeface="Segoe UI"/>
              </a:rPr>
              <a:t>and</a:t>
            </a:r>
            <a:r>
              <a:rPr sz="1800" spc="-40" dirty="0">
                <a:latin typeface="Segoe UI"/>
                <a:cs typeface="Segoe UI"/>
              </a:rPr>
              <a:t> </a:t>
            </a:r>
            <a:r>
              <a:rPr sz="1800" dirty="0">
                <a:latin typeface="Segoe UI"/>
                <a:cs typeface="Segoe UI"/>
              </a:rPr>
              <a:t>institutional</a:t>
            </a:r>
            <a:r>
              <a:rPr sz="1800" spc="-65" dirty="0">
                <a:latin typeface="Segoe UI"/>
                <a:cs typeface="Segoe UI"/>
              </a:rPr>
              <a:t> </a:t>
            </a:r>
            <a:r>
              <a:rPr sz="1800" dirty="0">
                <a:latin typeface="Segoe UI"/>
                <a:cs typeface="Segoe UI"/>
              </a:rPr>
              <a:t>systems</a:t>
            </a:r>
            <a:r>
              <a:rPr sz="1800" spc="-50" dirty="0">
                <a:latin typeface="Segoe UI"/>
                <a:cs typeface="Segoe UI"/>
              </a:rPr>
              <a:t> </a:t>
            </a:r>
            <a:r>
              <a:rPr sz="1800" spc="-25" dirty="0">
                <a:latin typeface="Segoe UI"/>
                <a:cs typeface="Segoe UI"/>
              </a:rPr>
              <a:t>by </a:t>
            </a:r>
            <a:r>
              <a:rPr sz="1800" dirty="0">
                <a:latin typeface="Segoe UI"/>
                <a:cs typeface="Segoe UI"/>
              </a:rPr>
              <a:t>failing</a:t>
            </a:r>
            <a:r>
              <a:rPr sz="1800" spc="-45" dirty="0">
                <a:latin typeface="Segoe UI"/>
                <a:cs typeface="Segoe UI"/>
              </a:rPr>
              <a:t> </a:t>
            </a:r>
            <a:r>
              <a:rPr sz="1800" dirty="0">
                <a:latin typeface="Segoe UI"/>
                <a:cs typeface="Segoe UI"/>
              </a:rPr>
              <a:t>to</a:t>
            </a:r>
            <a:r>
              <a:rPr sz="1800" spc="-55" dirty="0">
                <a:latin typeface="Segoe UI"/>
                <a:cs typeface="Segoe UI"/>
              </a:rPr>
              <a:t> </a:t>
            </a:r>
            <a:r>
              <a:rPr sz="1800" dirty="0">
                <a:latin typeface="Segoe UI"/>
                <a:cs typeface="Segoe UI"/>
              </a:rPr>
              <a:t>prioritize</a:t>
            </a:r>
            <a:r>
              <a:rPr sz="1800" spc="-40" dirty="0">
                <a:latin typeface="Segoe UI"/>
                <a:cs typeface="Segoe UI"/>
              </a:rPr>
              <a:t> </a:t>
            </a:r>
            <a:r>
              <a:rPr sz="1800" spc="-20" dirty="0">
                <a:latin typeface="Segoe UI"/>
                <a:cs typeface="Segoe UI"/>
              </a:rPr>
              <a:t>them</a:t>
            </a:r>
            <a:endParaRPr sz="1800" dirty="0">
              <a:latin typeface="Segoe UI"/>
              <a:cs typeface="Segoe UI"/>
            </a:endParaRPr>
          </a:p>
        </p:txBody>
      </p:sp>
      <p:pic>
        <p:nvPicPr>
          <p:cNvPr id="4" name="object 4"/>
          <p:cNvPicPr/>
          <p:nvPr/>
        </p:nvPicPr>
        <p:blipFill>
          <a:blip r:embed="rId3" cstate="print"/>
          <a:stretch>
            <a:fillRect/>
          </a:stretch>
        </p:blipFill>
        <p:spPr>
          <a:xfrm>
            <a:off x="1600200" y="6391381"/>
            <a:ext cx="976745" cy="370345"/>
          </a:xfrm>
          <a:prstGeom prst="rect">
            <a:avLst/>
          </a:prstGeom>
        </p:spPr>
      </p:pic>
      <p:pic>
        <p:nvPicPr>
          <p:cNvPr id="5" name="object 5"/>
          <p:cNvPicPr/>
          <p:nvPr/>
        </p:nvPicPr>
        <p:blipFill>
          <a:blip r:embed="rId4" cstate="print"/>
          <a:stretch>
            <a:fillRect/>
          </a:stretch>
        </p:blipFill>
        <p:spPr>
          <a:xfrm>
            <a:off x="6553200" y="1484952"/>
            <a:ext cx="4898263" cy="4148328"/>
          </a:xfrm>
          <a:prstGeom prst="rect">
            <a:avLst/>
          </a:prstGeom>
        </p:spPr>
      </p:pic>
      <p:sp>
        <p:nvSpPr>
          <p:cNvPr id="9" name="object 2">
            <a:extLst>
              <a:ext uri="{FF2B5EF4-FFF2-40B4-BE49-F238E27FC236}">
                <a16:creationId xmlns:a16="http://schemas.microsoft.com/office/drawing/2014/main" id="{F658D397-D4C9-461B-A575-C58B0F7DBDCE}"/>
              </a:ext>
            </a:extLst>
          </p:cNvPr>
          <p:cNvSpPr txBox="1">
            <a:spLocks/>
          </p:cNvSpPr>
          <p:nvPr/>
        </p:nvSpPr>
        <p:spPr>
          <a:xfrm>
            <a:off x="521208" y="448055"/>
            <a:ext cx="11311255" cy="526426"/>
          </a:xfrm>
          <a:prstGeom prst="rect">
            <a:avLst/>
          </a:prstGeom>
          <a:solidFill>
            <a:srgbClr val="922C31"/>
          </a:solidFill>
        </p:spPr>
        <p:txBody>
          <a:bodyPr vert="horz" wrap="square" lIns="0" tIns="33655" rIns="0" bIns="0" rtlCol="0">
            <a:spAutoFit/>
          </a:bodyPr>
          <a:lstStyle>
            <a:lvl1pPr>
              <a:defRPr sz="6600" b="1" i="0">
                <a:solidFill>
                  <a:schemeClr val="bg1"/>
                </a:solidFill>
                <a:latin typeface="Arial"/>
                <a:ea typeface="+mj-ea"/>
                <a:cs typeface="Arial"/>
              </a:defRPr>
            </a:lvl1pPr>
          </a:lstStyle>
          <a:p>
            <a:pPr marL="91440">
              <a:spcBef>
                <a:spcPts val="265"/>
              </a:spcBef>
            </a:pPr>
            <a:r>
              <a:rPr lang="en-US" sz="3200" spc="-10" dirty="0"/>
              <a:t>Approaches to Community Engagement</a:t>
            </a:r>
            <a:endParaRPr 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172199" y="789577"/>
            <a:ext cx="5655627" cy="5448300"/>
          </a:xfrm>
          <a:custGeom>
            <a:avLst/>
            <a:gdLst/>
            <a:ahLst/>
            <a:cxnLst/>
            <a:rect l="l" t="t" r="r" b="b"/>
            <a:pathLst>
              <a:path w="5394959" h="5448300">
                <a:moveTo>
                  <a:pt x="5394959" y="0"/>
                </a:moveTo>
                <a:lnTo>
                  <a:pt x="0" y="0"/>
                </a:lnTo>
                <a:lnTo>
                  <a:pt x="0" y="5448300"/>
                </a:lnTo>
                <a:lnTo>
                  <a:pt x="5394959" y="5448300"/>
                </a:lnTo>
                <a:lnTo>
                  <a:pt x="5394959" y="0"/>
                </a:lnTo>
                <a:close/>
              </a:path>
            </a:pathLst>
          </a:custGeom>
          <a:solidFill>
            <a:srgbClr val="F1F1F1"/>
          </a:solidFill>
        </p:spPr>
        <p:txBody>
          <a:bodyPr wrap="square" lIns="0" tIns="0" rIns="0" bIns="0" rtlCol="0"/>
          <a:lstStyle/>
          <a:p>
            <a:endParaRPr/>
          </a:p>
        </p:txBody>
      </p:sp>
      <p:sp>
        <p:nvSpPr>
          <p:cNvPr id="3" name="object 3"/>
          <p:cNvSpPr txBox="1"/>
          <p:nvPr/>
        </p:nvSpPr>
        <p:spPr>
          <a:xfrm>
            <a:off x="6480428" y="1267205"/>
            <a:ext cx="4796155" cy="4533265"/>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7C2071"/>
                </a:solidFill>
                <a:latin typeface="Segoe UI"/>
                <a:cs typeface="Segoe UI"/>
              </a:rPr>
              <a:t>EQUITY-</a:t>
            </a:r>
            <a:r>
              <a:rPr sz="2400" b="1" dirty="0">
                <a:solidFill>
                  <a:srgbClr val="7C2071"/>
                </a:solidFill>
                <a:latin typeface="Segoe UI"/>
                <a:cs typeface="Segoe UI"/>
              </a:rPr>
              <a:t>MINDED</a:t>
            </a:r>
            <a:r>
              <a:rPr sz="2400" b="1" spc="-65" dirty="0">
                <a:solidFill>
                  <a:srgbClr val="7C2071"/>
                </a:solidFill>
                <a:latin typeface="Segoe UI"/>
                <a:cs typeface="Segoe UI"/>
              </a:rPr>
              <a:t> </a:t>
            </a:r>
            <a:r>
              <a:rPr sz="2400" b="1" spc="-10" dirty="0">
                <a:solidFill>
                  <a:srgbClr val="7C2071"/>
                </a:solidFill>
                <a:latin typeface="Segoe UI"/>
                <a:cs typeface="Segoe UI"/>
              </a:rPr>
              <a:t>ENGAGEMENT</a:t>
            </a:r>
            <a:endParaRPr sz="2400" dirty="0">
              <a:latin typeface="Segoe UI"/>
              <a:cs typeface="Segoe UI"/>
            </a:endParaRPr>
          </a:p>
          <a:p>
            <a:pPr marL="355600" marR="5080" indent="-342900">
              <a:lnSpc>
                <a:spcPct val="105000"/>
              </a:lnSpc>
              <a:spcBef>
                <a:spcPts val="2255"/>
              </a:spcBef>
              <a:buFont typeface="Arial"/>
              <a:buChar char="•"/>
              <a:tabLst>
                <a:tab pos="355600" algn="l"/>
              </a:tabLst>
            </a:pPr>
            <a:r>
              <a:rPr sz="1800" dirty="0">
                <a:latin typeface="Segoe UI"/>
                <a:cs typeface="Segoe UI"/>
              </a:rPr>
              <a:t>Starts</a:t>
            </a:r>
            <a:r>
              <a:rPr sz="1800" spc="-35" dirty="0">
                <a:latin typeface="Segoe UI"/>
                <a:cs typeface="Segoe UI"/>
              </a:rPr>
              <a:t> </a:t>
            </a:r>
            <a:r>
              <a:rPr sz="1800" dirty="0">
                <a:latin typeface="Segoe UI"/>
                <a:cs typeface="Segoe UI"/>
              </a:rPr>
              <a:t>with</a:t>
            </a:r>
            <a:r>
              <a:rPr sz="1800" spc="-30" dirty="0">
                <a:latin typeface="Segoe UI"/>
                <a:cs typeface="Segoe UI"/>
              </a:rPr>
              <a:t> </a:t>
            </a:r>
            <a:r>
              <a:rPr sz="1800" dirty="0">
                <a:latin typeface="Segoe UI"/>
                <a:cs typeface="Segoe UI"/>
              </a:rPr>
              <a:t>authentic</a:t>
            </a:r>
            <a:r>
              <a:rPr sz="1800" spc="-55" dirty="0">
                <a:latin typeface="Segoe UI"/>
                <a:cs typeface="Segoe UI"/>
              </a:rPr>
              <a:t> </a:t>
            </a:r>
            <a:r>
              <a:rPr sz="1800" dirty="0">
                <a:latin typeface="Segoe UI"/>
                <a:cs typeface="Segoe UI"/>
              </a:rPr>
              <a:t>listening</a:t>
            </a:r>
            <a:r>
              <a:rPr sz="1800" spc="-40" dirty="0">
                <a:latin typeface="Segoe UI"/>
                <a:cs typeface="Segoe UI"/>
              </a:rPr>
              <a:t> </a:t>
            </a:r>
            <a:r>
              <a:rPr sz="1800" dirty="0">
                <a:latin typeface="Segoe UI"/>
                <a:cs typeface="Segoe UI"/>
              </a:rPr>
              <a:t>so</a:t>
            </a:r>
            <a:r>
              <a:rPr sz="1800" spc="-45" dirty="0">
                <a:latin typeface="Segoe UI"/>
                <a:cs typeface="Segoe UI"/>
              </a:rPr>
              <a:t> </a:t>
            </a:r>
            <a:r>
              <a:rPr sz="1800" spc="-10" dirty="0">
                <a:latin typeface="Segoe UI"/>
                <a:cs typeface="Segoe UI"/>
              </a:rPr>
              <a:t>people </a:t>
            </a:r>
            <a:r>
              <a:rPr sz="1800" dirty="0">
                <a:latin typeface="Segoe UI"/>
                <a:cs typeface="Segoe UI"/>
              </a:rPr>
              <a:t>who</a:t>
            </a:r>
            <a:r>
              <a:rPr sz="1800" spc="-45" dirty="0">
                <a:latin typeface="Segoe UI"/>
                <a:cs typeface="Segoe UI"/>
              </a:rPr>
              <a:t> </a:t>
            </a:r>
            <a:r>
              <a:rPr sz="1800" dirty="0">
                <a:latin typeface="Segoe UI"/>
                <a:cs typeface="Segoe UI"/>
              </a:rPr>
              <a:t>have</a:t>
            </a:r>
            <a:r>
              <a:rPr sz="1800" spc="-45" dirty="0">
                <a:latin typeface="Segoe UI"/>
                <a:cs typeface="Segoe UI"/>
              </a:rPr>
              <a:t> </a:t>
            </a:r>
            <a:r>
              <a:rPr sz="1800" dirty="0">
                <a:latin typeface="Segoe UI"/>
                <a:cs typeface="Segoe UI"/>
              </a:rPr>
              <a:t>been</a:t>
            </a:r>
            <a:r>
              <a:rPr sz="1800" spc="-20" dirty="0">
                <a:latin typeface="Segoe UI"/>
                <a:cs typeface="Segoe UI"/>
              </a:rPr>
              <a:t> </a:t>
            </a:r>
            <a:r>
              <a:rPr sz="1800" dirty="0">
                <a:latin typeface="Segoe UI"/>
                <a:cs typeface="Segoe UI"/>
              </a:rPr>
              <a:t>harmed</a:t>
            </a:r>
            <a:r>
              <a:rPr sz="1800" spc="-45" dirty="0">
                <a:latin typeface="Segoe UI"/>
                <a:cs typeface="Segoe UI"/>
              </a:rPr>
              <a:t> </a:t>
            </a:r>
            <a:r>
              <a:rPr sz="1800" dirty="0">
                <a:latin typeface="Segoe UI"/>
                <a:cs typeface="Segoe UI"/>
              </a:rPr>
              <a:t>can</a:t>
            </a:r>
            <a:r>
              <a:rPr sz="1800" spc="-25" dirty="0">
                <a:latin typeface="Segoe UI"/>
                <a:cs typeface="Segoe UI"/>
              </a:rPr>
              <a:t> </a:t>
            </a:r>
            <a:r>
              <a:rPr sz="1800" dirty="0">
                <a:latin typeface="Segoe UI"/>
                <a:cs typeface="Segoe UI"/>
              </a:rPr>
              <a:t>share</a:t>
            </a:r>
            <a:r>
              <a:rPr sz="1800" spc="-40" dirty="0">
                <a:latin typeface="Segoe UI"/>
                <a:cs typeface="Segoe UI"/>
              </a:rPr>
              <a:t> </a:t>
            </a:r>
            <a:r>
              <a:rPr sz="1800" dirty="0">
                <a:latin typeface="Segoe UI"/>
                <a:cs typeface="Segoe UI"/>
              </a:rPr>
              <a:t>their</a:t>
            </a:r>
            <a:r>
              <a:rPr sz="1800" spc="-25" dirty="0">
                <a:latin typeface="Segoe UI"/>
                <a:cs typeface="Segoe UI"/>
              </a:rPr>
              <a:t> </a:t>
            </a:r>
            <a:r>
              <a:rPr sz="1800" spc="-10" dirty="0">
                <a:latin typeface="Segoe UI"/>
                <a:cs typeface="Segoe UI"/>
              </a:rPr>
              <a:t>lived </a:t>
            </a:r>
            <a:r>
              <a:rPr sz="1800" dirty="0">
                <a:latin typeface="Segoe UI"/>
                <a:cs typeface="Segoe UI"/>
              </a:rPr>
              <a:t>experiences</a:t>
            </a:r>
            <a:r>
              <a:rPr sz="1800" spc="-25" dirty="0">
                <a:latin typeface="Segoe UI"/>
                <a:cs typeface="Segoe UI"/>
              </a:rPr>
              <a:t> </a:t>
            </a:r>
            <a:r>
              <a:rPr sz="1800" dirty="0">
                <a:latin typeface="Segoe UI"/>
                <a:cs typeface="Segoe UI"/>
              </a:rPr>
              <a:t>and</a:t>
            </a:r>
            <a:r>
              <a:rPr sz="1800" spc="-55" dirty="0">
                <a:latin typeface="Segoe UI"/>
                <a:cs typeface="Segoe UI"/>
              </a:rPr>
              <a:t> </a:t>
            </a:r>
            <a:r>
              <a:rPr sz="1800" spc="-10" dirty="0">
                <a:latin typeface="Segoe UI"/>
                <a:cs typeface="Segoe UI"/>
              </a:rPr>
              <a:t>expertise</a:t>
            </a:r>
            <a:endParaRPr sz="1800" dirty="0">
              <a:latin typeface="Segoe UI"/>
              <a:cs typeface="Segoe UI"/>
            </a:endParaRPr>
          </a:p>
          <a:p>
            <a:pPr marL="355600" marR="141605" indent="-342900">
              <a:lnSpc>
                <a:spcPct val="105000"/>
              </a:lnSpc>
              <a:spcBef>
                <a:spcPts val="1800"/>
              </a:spcBef>
              <a:buFont typeface="Arial"/>
              <a:buChar char="•"/>
              <a:tabLst>
                <a:tab pos="355600" algn="l"/>
              </a:tabLst>
            </a:pPr>
            <a:r>
              <a:rPr sz="1800" dirty="0">
                <a:latin typeface="Segoe UI"/>
                <a:cs typeface="Segoe UI"/>
              </a:rPr>
              <a:t>Provides</a:t>
            </a:r>
            <a:r>
              <a:rPr sz="1800" spc="-50" dirty="0">
                <a:latin typeface="Segoe UI"/>
                <a:cs typeface="Segoe UI"/>
              </a:rPr>
              <a:t> </a:t>
            </a:r>
            <a:r>
              <a:rPr sz="1800" dirty="0">
                <a:latin typeface="Segoe UI"/>
                <a:cs typeface="Segoe UI"/>
              </a:rPr>
              <a:t>a</a:t>
            </a:r>
            <a:r>
              <a:rPr sz="1800" spc="-45" dirty="0">
                <a:latin typeface="Segoe UI"/>
                <a:cs typeface="Segoe UI"/>
              </a:rPr>
              <a:t> </a:t>
            </a:r>
            <a:r>
              <a:rPr sz="1800" dirty="0">
                <a:latin typeface="Segoe UI"/>
                <a:cs typeface="Segoe UI"/>
              </a:rPr>
              <a:t>framework</a:t>
            </a:r>
            <a:r>
              <a:rPr sz="1800" spc="-55" dirty="0">
                <a:latin typeface="Segoe UI"/>
                <a:cs typeface="Segoe UI"/>
              </a:rPr>
              <a:t> </a:t>
            </a:r>
            <a:r>
              <a:rPr sz="1800" dirty="0">
                <a:latin typeface="Segoe UI"/>
                <a:cs typeface="Segoe UI"/>
              </a:rPr>
              <a:t>for</a:t>
            </a:r>
            <a:r>
              <a:rPr sz="1800" spc="-55" dirty="0">
                <a:latin typeface="Segoe UI"/>
                <a:cs typeface="Segoe UI"/>
              </a:rPr>
              <a:t> </a:t>
            </a:r>
            <a:r>
              <a:rPr sz="1800" dirty="0">
                <a:latin typeface="Segoe UI"/>
                <a:cs typeface="Segoe UI"/>
              </a:rPr>
              <a:t>participation</a:t>
            </a:r>
            <a:r>
              <a:rPr sz="1800" spc="-10" dirty="0">
                <a:latin typeface="Segoe UI"/>
                <a:cs typeface="Segoe UI"/>
              </a:rPr>
              <a:t> </a:t>
            </a:r>
            <a:r>
              <a:rPr sz="1800" spc="-25" dirty="0">
                <a:latin typeface="Segoe UI"/>
                <a:cs typeface="Segoe UI"/>
              </a:rPr>
              <a:t>and </a:t>
            </a:r>
            <a:r>
              <a:rPr sz="1800" dirty="0">
                <a:latin typeface="Segoe UI"/>
                <a:cs typeface="Segoe UI"/>
              </a:rPr>
              <a:t>input</a:t>
            </a:r>
            <a:r>
              <a:rPr sz="1800" spc="-80" dirty="0">
                <a:latin typeface="Segoe UI"/>
                <a:cs typeface="Segoe UI"/>
              </a:rPr>
              <a:t> </a:t>
            </a:r>
            <a:r>
              <a:rPr sz="1800" dirty="0">
                <a:latin typeface="Segoe UI"/>
                <a:cs typeface="Segoe UI"/>
              </a:rPr>
              <a:t>that’s</a:t>
            </a:r>
            <a:r>
              <a:rPr sz="1800" spc="-70" dirty="0">
                <a:latin typeface="Segoe UI"/>
                <a:cs typeface="Segoe UI"/>
              </a:rPr>
              <a:t> </a:t>
            </a:r>
            <a:r>
              <a:rPr sz="1800" dirty="0">
                <a:latin typeface="Segoe UI"/>
                <a:cs typeface="Segoe UI"/>
              </a:rPr>
              <a:t>iterative,</a:t>
            </a:r>
            <a:r>
              <a:rPr sz="1800" spc="-65" dirty="0">
                <a:latin typeface="Segoe UI"/>
                <a:cs typeface="Segoe UI"/>
              </a:rPr>
              <a:t> </a:t>
            </a:r>
            <a:r>
              <a:rPr sz="1800" dirty="0">
                <a:latin typeface="Segoe UI"/>
                <a:cs typeface="Segoe UI"/>
              </a:rPr>
              <a:t>ongoing,</a:t>
            </a:r>
            <a:r>
              <a:rPr sz="1800" spc="-85" dirty="0">
                <a:latin typeface="Segoe UI"/>
                <a:cs typeface="Segoe UI"/>
              </a:rPr>
              <a:t> </a:t>
            </a:r>
            <a:r>
              <a:rPr sz="1800" spc="-25" dirty="0">
                <a:latin typeface="Segoe UI"/>
                <a:cs typeface="Segoe UI"/>
              </a:rPr>
              <a:t>and </a:t>
            </a:r>
            <a:r>
              <a:rPr sz="1800" dirty="0">
                <a:latin typeface="Segoe UI"/>
                <a:cs typeface="Segoe UI"/>
              </a:rPr>
              <a:t>accessible</a:t>
            </a:r>
            <a:r>
              <a:rPr sz="1800" spc="-20" dirty="0">
                <a:latin typeface="Segoe UI"/>
                <a:cs typeface="Segoe UI"/>
              </a:rPr>
              <a:t> </a:t>
            </a:r>
            <a:r>
              <a:rPr sz="1800" dirty="0">
                <a:latin typeface="Segoe UI"/>
                <a:cs typeface="Segoe UI"/>
              </a:rPr>
              <a:t>in</a:t>
            </a:r>
            <a:r>
              <a:rPr sz="1800" spc="-45" dirty="0">
                <a:latin typeface="Segoe UI"/>
                <a:cs typeface="Segoe UI"/>
              </a:rPr>
              <a:t> </a:t>
            </a:r>
            <a:r>
              <a:rPr sz="1800" dirty="0">
                <a:latin typeface="Segoe UI"/>
                <a:cs typeface="Segoe UI"/>
              </a:rPr>
              <a:t>all</a:t>
            </a:r>
            <a:r>
              <a:rPr sz="1800" spc="-25" dirty="0">
                <a:latin typeface="Segoe UI"/>
                <a:cs typeface="Segoe UI"/>
              </a:rPr>
              <a:t> </a:t>
            </a:r>
            <a:r>
              <a:rPr sz="1800" dirty="0">
                <a:latin typeface="Segoe UI"/>
                <a:cs typeface="Segoe UI"/>
              </a:rPr>
              <a:t>manners</a:t>
            </a:r>
            <a:r>
              <a:rPr sz="1800" spc="-50" dirty="0">
                <a:latin typeface="Segoe UI"/>
                <a:cs typeface="Segoe UI"/>
              </a:rPr>
              <a:t> </a:t>
            </a:r>
            <a:r>
              <a:rPr sz="1800" dirty="0">
                <a:latin typeface="Segoe UI"/>
                <a:cs typeface="Segoe UI"/>
              </a:rPr>
              <a:t>of</a:t>
            </a:r>
            <a:r>
              <a:rPr sz="1800" spc="-25" dirty="0">
                <a:latin typeface="Segoe UI"/>
                <a:cs typeface="Segoe UI"/>
              </a:rPr>
              <a:t> </a:t>
            </a:r>
            <a:r>
              <a:rPr sz="1800" spc="-10" dirty="0">
                <a:latin typeface="Segoe UI"/>
                <a:cs typeface="Segoe UI"/>
              </a:rPr>
              <a:t>speaking</a:t>
            </a:r>
            <a:endParaRPr sz="1800" dirty="0">
              <a:latin typeface="Segoe UI"/>
              <a:cs typeface="Segoe UI"/>
            </a:endParaRPr>
          </a:p>
          <a:p>
            <a:pPr marL="354965" indent="-342265">
              <a:lnSpc>
                <a:spcPct val="100000"/>
              </a:lnSpc>
              <a:spcBef>
                <a:spcPts val="1905"/>
              </a:spcBef>
              <a:buFont typeface="Arial"/>
              <a:buChar char="•"/>
              <a:tabLst>
                <a:tab pos="354965" algn="l"/>
              </a:tabLst>
            </a:pPr>
            <a:r>
              <a:rPr sz="1800" dirty="0">
                <a:latin typeface="Segoe UI"/>
                <a:cs typeface="Segoe UI"/>
              </a:rPr>
              <a:t>Ensures</a:t>
            </a:r>
            <a:r>
              <a:rPr sz="1800" spc="-60" dirty="0">
                <a:latin typeface="Segoe UI"/>
                <a:cs typeface="Segoe UI"/>
              </a:rPr>
              <a:t> </a:t>
            </a:r>
            <a:r>
              <a:rPr sz="1800" dirty="0">
                <a:latin typeface="Segoe UI"/>
                <a:cs typeface="Segoe UI"/>
              </a:rPr>
              <a:t>that</a:t>
            </a:r>
            <a:r>
              <a:rPr sz="1800" spc="-50" dirty="0">
                <a:latin typeface="Segoe UI"/>
                <a:cs typeface="Segoe UI"/>
              </a:rPr>
              <a:t> </a:t>
            </a:r>
            <a:r>
              <a:rPr sz="1800" dirty="0">
                <a:latin typeface="Segoe UI"/>
                <a:cs typeface="Segoe UI"/>
              </a:rPr>
              <a:t>the</a:t>
            </a:r>
            <a:r>
              <a:rPr sz="1800" spc="-55" dirty="0">
                <a:latin typeface="Segoe UI"/>
                <a:cs typeface="Segoe UI"/>
              </a:rPr>
              <a:t> </a:t>
            </a:r>
            <a:r>
              <a:rPr sz="1800" dirty="0">
                <a:latin typeface="Segoe UI"/>
                <a:cs typeface="Segoe UI"/>
              </a:rPr>
              <a:t>community</a:t>
            </a:r>
            <a:r>
              <a:rPr sz="1800" spc="-50" dirty="0">
                <a:latin typeface="Segoe UI"/>
                <a:cs typeface="Segoe UI"/>
              </a:rPr>
              <a:t> </a:t>
            </a:r>
            <a:r>
              <a:rPr sz="1800" dirty="0">
                <a:latin typeface="Segoe UI"/>
                <a:cs typeface="Segoe UI"/>
              </a:rPr>
              <a:t>voice</a:t>
            </a:r>
            <a:r>
              <a:rPr sz="1800" spc="-35" dirty="0">
                <a:latin typeface="Segoe UI"/>
                <a:cs typeface="Segoe UI"/>
              </a:rPr>
              <a:t> </a:t>
            </a:r>
            <a:r>
              <a:rPr sz="1800" spc="-25" dirty="0">
                <a:latin typeface="Segoe UI"/>
                <a:cs typeface="Segoe UI"/>
              </a:rPr>
              <a:t>is</a:t>
            </a:r>
            <a:endParaRPr sz="1800" dirty="0">
              <a:latin typeface="Segoe UI"/>
              <a:cs typeface="Segoe UI"/>
            </a:endParaRPr>
          </a:p>
          <a:p>
            <a:pPr marL="355600">
              <a:lnSpc>
                <a:spcPct val="100000"/>
              </a:lnSpc>
              <a:spcBef>
                <a:spcPts val="110"/>
              </a:spcBef>
            </a:pPr>
            <a:r>
              <a:rPr sz="1800" dirty="0">
                <a:latin typeface="Segoe UI"/>
                <a:cs typeface="Segoe UI"/>
              </a:rPr>
              <a:t>centered</a:t>
            </a:r>
            <a:r>
              <a:rPr sz="1800" spc="-35" dirty="0">
                <a:latin typeface="Segoe UI"/>
                <a:cs typeface="Segoe UI"/>
              </a:rPr>
              <a:t> </a:t>
            </a:r>
            <a:r>
              <a:rPr sz="1800" dirty="0">
                <a:latin typeface="Segoe UI"/>
                <a:cs typeface="Segoe UI"/>
              </a:rPr>
              <a:t>in</a:t>
            </a:r>
            <a:r>
              <a:rPr sz="1800" spc="-50" dirty="0">
                <a:latin typeface="Segoe UI"/>
                <a:cs typeface="Segoe UI"/>
              </a:rPr>
              <a:t> </a:t>
            </a:r>
            <a:r>
              <a:rPr sz="1800" dirty="0">
                <a:latin typeface="Segoe UI"/>
                <a:cs typeface="Segoe UI"/>
              </a:rPr>
              <a:t>the</a:t>
            </a:r>
            <a:r>
              <a:rPr sz="1800" spc="-50" dirty="0">
                <a:latin typeface="Segoe UI"/>
                <a:cs typeface="Segoe UI"/>
              </a:rPr>
              <a:t> </a:t>
            </a:r>
            <a:r>
              <a:rPr sz="1800" spc="-10" dirty="0">
                <a:latin typeface="Segoe UI"/>
                <a:cs typeface="Segoe UI"/>
              </a:rPr>
              <a:t>discussion</a:t>
            </a:r>
            <a:endParaRPr sz="1800" dirty="0">
              <a:latin typeface="Segoe UI"/>
              <a:cs typeface="Segoe UI"/>
            </a:endParaRPr>
          </a:p>
          <a:p>
            <a:pPr marL="355600" marR="35560" indent="-342900">
              <a:lnSpc>
                <a:spcPct val="105000"/>
              </a:lnSpc>
              <a:spcBef>
                <a:spcPts val="1805"/>
              </a:spcBef>
              <a:buFont typeface="Arial"/>
              <a:buChar char="•"/>
              <a:tabLst>
                <a:tab pos="355600" algn="l"/>
              </a:tabLst>
            </a:pPr>
            <a:r>
              <a:rPr sz="1800" dirty="0">
                <a:latin typeface="Segoe UI"/>
                <a:cs typeface="Segoe UI"/>
              </a:rPr>
              <a:t>Students,</a:t>
            </a:r>
            <a:r>
              <a:rPr sz="1800" spc="-95" dirty="0">
                <a:latin typeface="Segoe UI"/>
                <a:cs typeface="Segoe UI"/>
              </a:rPr>
              <a:t> </a:t>
            </a:r>
            <a:r>
              <a:rPr sz="1800" dirty="0">
                <a:latin typeface="Segoe UI"/>
                <a:cs typeface="Segoe UI"/>
              </a:rPr>
              <a:t>caregivers</a:t>
            </a:r>
            <a:r>
              <a:rPr sz="1800" spc="-50" dirty="0">
                <a:latin typeface="Segoe UI"/>
                <a:cs typeface="Segoe UI"/>
              </a:rPr>
              <a:t> </a:t>
            </a:r>
            <a:r>
              <a:rPr sz="1800" dirty="0">
                <a:latin typeface="Segoe UI"/>
                <a:cs typeface="Segoe UI"/>
              </a:rPr>
              <a:t>and</a:t>
            </a:r>
            <a:r>
              <a:rPr sz="1800" spc="-85" dirty="0">
                <a:latin typeface="Segoe UI"/>
                <a:cs typeface="Segoe UI"/>
              </a:rPr>
              <a:t> </a:t>
            </a:r>
            <a:r>
              <a:rPr sz="1800" dirty="0">
                <a:latin typeface="Segoe UI"/>
                <a:cs typeface="Segoe UI"/>
              </a:rPr>
              <a:t>families,</a:t>
            </a:r>
            <a:r>
              <a:rPr sz="1800" spc="-65" dirty="0">
                <a:latin typeface="Segoe UI"/>
                <a:cs typeface="Segoe UI"/>
              </a:rPr>
              <a:t> </a:t>
            </a:r>
            <a:r>
              <a:rPr sz="1800" spc="-10" dirty="0">
                <a:latin typeface="Segoe UI"/>
                <a:cs typeface="Segoe UI"/>
              </a:rPr>
              <a:t>staff,</a:t>
            </a:r>
            <a:r>
              <a:rPr sz="1800" spc="-90" dirty="0">
                <a:latin typeface="Segoe UI"/>
                <a:cs typeface="Segoe UI"/>
              </a:rPr>
              <a:t> </a:t>
            </a:r>
            <a:r>
              <a:rPr sz="1800" spc="-25" dirty="0">
                <a:latin typeface="Segoe UI"/>
                <a:cs typeface="Segoe UI"/>
              </a:rPr>
              <a:t>and </a:t>
            </a:r>
            <a:r>
              <a:rPr sz="1800" dirty="0">
                <a:latin typeface="Segoe UI"/>
                <a:cs typeface="Segoe UI"/>
              </a:rPr>
              <a:t>community</a:t>
            </a:r>
            <a:r>
              <a:rPr sz="1800" spc="-60" dirty="0">
                <a:latin typeface="Segoe UI"/>
                <a:cs typeface="Segoe UI"/>
              </a:rPr>
              <a:t> </a:t>
            </a:r>
            <a:r>
              <a:rPr sz="1800" dirty="0">
                <a:latin typeface="Segoe UI"/>
                <a:cs typeface="Segoe UI"/>
              </a:rPr>
              <a:t>partners</a:t>
            </a:r>
            <a:r>
              <a:rPr sz="1800" spc="-45" dirty="0">
                <a:latin typeface="Segoe UI"/>
                <a:cs typeface="Segoe UI"/>
              </a:rPr>
              <a:t> </a:t>
            </a:r>
            <a:r>
              <a:rPr sz="1800" dirty="0">
                <a:latin typeface="Segoe UI"/>
                <a:cs typeface="Segoe UI"/>
              </a:rPr>
              <a:t>participate</a:t>
            </a:r>
            <a:r>
              <a:rPr sz="1800" spc="-20" dirty="0">
                <a:latin typeface="Segoe UI"/>
                <a:cs typeface="Segoe UI"/>
              </a:rPr>
              <a:t> </a:t>
            </a:r>
            <a:r>
              <a:rPr sz="1800" dirty="0">
                <a:latin typeface="Segoe UI"/>
                <a:cs typeface="Segoe UI"/>
              </a:rPr>
              <a:t>in</a:t>
            </a:r>
            <a:r>
              <a:rPr sz="1800" spc="-35" dirty="0">
                <a:latin typeface="Segoe UI"/>
                <a:cs typeface="Segoe UI"/>
              </a:rPr>
              <a:t> </a:t>
            </a:r>
            <a:r>
              <a:rPr sz="1800" spc="-10" dirty="0">
                <a:latin typeface="Segoe UI"/>
                <a:cs typeface="Segoe UI"/>
              </a:rPr>
              <a:t>decision- making</a:t>
            </a:r>
            <a:endParaRPr sz="1800" dirty="0">
              <a:latin typeface="Segoe UI"/>
              <a:cs typeface="Segoe UI"/>
            </a:endParaRPr>
          </a:p>
        </p:txBody>
      </p:sp>
      <p:pic>
        <p:nvPicPr>
          <p:cNvPr id="4" name="object 4"/>
          <p:cNvPicPr/>
          <p:nvPr/>
        </p:nvPicPr>
        <p:blipFill>
          <a:blip r:embed="rId3" cstate="print"/>
          <a:stretch>
            <a:fillRect/>
          </a:stretch>
        </p:blipFill>
        <p:spPr>
          <a:xfrm>
            <a:off x="685800" y="1694688"/>
            <a:ext cx="4977384" cy="3986784"/>
          </a:xfrm>
          <a:prstGeom prst="rect">
            <a:avLst/>
          </a:prstGeom>
        </p:spPr>
      </p:pic>
      <p:pic>
        <p:nvPicPr>
          <p:cNvPr id="8" name="object 4">
            <a:extLst>
              <a:ext uri="{FF2B5EF4-FFF2-40B4-BE49-F238E27FC236}">
                <a16:creationId xmlns:a16="http://schemas.microsoft.com/office/drawing/2014/main" id="{42A96872-B993-7136-2FE9-A239D51899BF}"/>
              </a:ext>
            </a:extLst>
          </p:cNvPr>
          <p:cNvPicPr/>
          <p:nvPr/>
        </p:nvPicPr>
        <p:blipFill>
          <a:blip r:embed="rId4" cstate="print"/>
          <a:stretch>
            <a:fillRect/>
          </a:stretch>
        </p:blipFill>
        <p:spPr>
          <a:xfrm>
            <a:off x="1600200" y="6391381"/>
            <a:ext cx="976745" cy="370345"/>
          </a:xfrm>
          <a:prstGeom prst="rect">
            <a:avLst/>
          </a:prstGeom>
        </p:spPr>
      </p:pic>
      <p:sp>
        <p:nvSpPr>
          <p:cNvPr id="10" name="object 2">
            <a:extLst>
              <a:ext uri="{FF2B5EF4-FFF2-40B4-BE49-F238E27FC236}">
                <a16:creationId xmlns:a16="http://schemas.microsoft.com/office/drawing/2014/main" id="{E8EEF8ED-1D5F-A3A3-F5F2-FC57E06BACB6}"/>
              </a:ext>
            </a:extLst>
          </p:cNvPr>
          <p:cNvSpPr txBox="1">
            <a:spLocks/>
          </p:cNvSpPr>
          <p:nvPr/>
        </p:nvSpPr>
        <p:spPr>
          <a:xfrm>
            <a:off x="521208" y="448055"/>
            <a:ext cx="11311255" cy="526426"/>
          </a:xfrm>
          <a:prstGeom prst="rect">
            <a:avLst/>
          </a:prstGeom>
          <a:solidFill>
            <a:srgbClr val="922C31"/>
          </a:solidFill>
        </p:spPr>
        <p:txBody>
          <a:bodyPr vert="horz" wrap="square" lIns="0" tIns="33655" rIns="0" bIns="0" rtlCol="0">
            <a:spAutoFit/>
          </a:bodyPr>
          <a:lstStyle>
            <a:lvl1pPr>
              <a:defRPr sz="6600" b="1" i="0">
                <a:solidFill>
                  <a:schemeClr val="bg1"/>
                </a:solidFill>
                <a:latin typeface="Arial"/>
                <a:ea typeface="+mj-ea"/>
                <a:cs typeface="Arial"/>
              </a:defRPr>
            </a:lvl1pPr>
          </a:lstStyle>
          <a:p>
            <a:pPr marL="91440">
              <a:spcBef>
                <a:spcPts val="265"/>
              </a:spcBef>
            </a:pPr>
            <a:r>
              <a:rPr lang="en-US" sz="3200" spc="-10" dirty="0"/>
              <a:t>Approaches to Community Engagement</a:t>
            </a:r>
            <a:endParaRPr lang="en-US" sz="3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a room&#10;&#10;Description automatically generated">
            <a:extLst>
              <a:ext uri="{FF2B5EF4-FFF2-40B4-BE49-F238E27FC236}">
                <a16:creationId xmlns:a16="http://schemas.microsoft.com/office/drawing/2014/main" id="{D6076DA3-4E7C-98BA-D68E-6F128819FE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048"/>
          <a:stretch/>
        </p:blipFill>
        <p:spPr>
          <a:xfrm rot="5400000">
            <a:off x="6789690" y="2049510"/>
            <a:ext cx="3930651" cy="3641631"/>
          </a:xfrm>
          <a:prstGeom prst="rect">
            <a:avLst/>
          </a:prstGeom>
        </p:spPr>
      </p:pic>
      <p:sp>
        <p:nvSpPr>
          <p:cNvPr id="7" name="object 2">
            <a:extLst>
              <a:ext uri="{FF2B5EF4-FFF2-40B4-BE49-F238E27FC236}">
                <a16:creationId xmlns:a16="http://schemas.microsoft.com/office/drawing/2014/main" id="{388932DF-E59F-E863-067D-FF4ED2CF8BE7}"/>
              </a:ext>
            </a:extLst>
          </p:cNvPr>
          <p:cNvSpPr txBox="1">
            <a:spLocks/>
          </p:cNvSpPr>
          <p:nvPr/>
        </p:nvSpPr>
        <p:spPr>
          <a:xfrm>
            <a:off x="521208" y="448055"/>
            <a:ext cx="11311255" cy="526426"/>
          </a:xfrm>
          <a:prstGeom prst="rect">
            <a:avLst/>
          </a:prstGeom>
          <a:solidFill>
            <a:srgbClr val="922C31"/>
          </a:solidFill>
        </p:spPr>
        <p:txBody>
          <a:bodyPr vert="horz" wrap="square" lIns="0" tIns="33655" rIns="0" bIns="0" rtlCol="0">
            <a:spAutoFit/>
          </a:bodyPr>
          <a:lstStyle>
            <a:lvl1pPr>
              <a:defRPr sz="6600" b="1" i="0">
                <a:solidFill>
                  <a:schemeClr val="bg1"/>
                </a:solidFill>
                <a:latin typeface="Arial"/>
                <a:ea typeface="+mj-ea"/>
                <a:cs typeface="Arial"/>
              </a:defRPr>
            </a:lvl1pPr>
          </a:lstStyle>
          <a:p>
            <a:pPr marL="91440" marR="0" lvl="0" indent="0" defTabSz="914400" eaLnBrk="1" fontAlgn="auto" latinLnBrk="0" hangingPunct="1">
              <a:lnSpc>
                <a:spcPct val="100000"/>
              </a:lnSpc>
              <a:spcBef>
                <a:spcPts val="265"/>
              </a:spcBef>
              <a:spcAft>
                <a:spcPts val="0"/>
              </a:spcAft>
              <a:buClrTx/>
              <a:buSzTx/>
              <a:buFontTx/>
              <a:buNone/>
              <a:tabLst/>
              <a:defRPr/>
            </a:pPr>
            <a:r>
              <a:rPr kumimoji="0" lang="en-US" sz="3200" b="1" i="1" u="none" strike="noStrike" kern="0" cap="none" spc="-10" normalizeH="0" baseline="0" noProof="0" dirty="0">
                <a:ln>
                  <a:noFill/>
                </a:ln>
                <a:solidFill>
                  <a:prstClr val="white"/>
                </a:solidFill>
                <a:effectLst>
                  <a:outerShdw blurRad="38100" dist="38100" dir="2700000" algn="tl">
                    <a:srgbClr val="000000">
                      <a:alpha val="43137"/>
                    </a:srgbClr>
                  </a:outerShdw>
                </a:effectLst>
                <a:uLnTx/>
                <a:uFillTx/>
                <a:latin typeface="Arial"/>
                <a:ea typeface="+mj-ea"/>
                <a:cs typeface="Arial"/>
              </a:rPr>
              <a:t>Mt. SAC 2035 </a:t>
            </a:r>
            <a:r>
              <a:rPr kumimoji="0" lang="en-US" sz="3200" b="1" i="0" u="none" strike="noStrike" kern="0" cap="none" spc="-10" normalizeH="0" baseline="0" noProof="0" dirty="0">
                <a:ln>
                  <a:noFill/>
                </a:ln>
                <a:solidFill>
                  <a:prstClr val="white"/>
                </a:solidFill>
                <a:effectLst/>
                <a:uLnTx/>
                <a:uFillTx/>
                <a:latin typeface="Arial"/>
                <a:ea typeface="+mj-ea"/>
                <a:cs typeface="Arial"/>
              </a:rPr>
              <a:t>Community Engagement</a:t>
            </a:r>
            <a:endParaRPr kumimoji="0" lang="en-US" sz="3200" b="1" i="0" u="none" strike="noStrike" kern="0" cap="none" spc="0" normalizeH="0" baseline="0" noProof="0" dirty="0">
              <a:ln>
                <a:noFill/>
              </a:ln>
              <a:solidFill>
                <a:prstClr val="white"/>
              </a:solidFill>
              <a:effectLst/>
              <a:uLnTx/>
              <a:uFillTx/>
              <a:latin typeface="Arial"/>
              <a:ea typeface="+mj-ea"/>
              <a:cs typeface="Arial"/>
            </a:endParaRPr>
          </a:p>
        </p:txBody>
      </p:sp>
      <p:pic>
        <p:nvPicPr>
          <p:cNvPr id="10" name="Picture 9" descr="A group of people sitting at tables&#10;&#10;Description automatically generated">
            <a:extLst>
              <a:ext uri="{FF2B5EF4-FFF2-40B4-BE49-F238E27FC236}">
                <a16:creationId xmlns:a16="http://schemas.microsoft.com/office/drawing/2014/main" id="{51390FC9-0D83-C943-303F-D948D2650C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885"/>
          <a:stretch/>
        </p:blipFill>
        <p:spPr>
          <a:xfrm rot="5400000">
            <a:off x="2659343" y="2138547"/>
            <a:ext cx="3930651" cy="3463557"/>
          </a:xfrm>
          <a:prstGeom prst="rect">
            <a:avLst/>
          </a:prstGeom>
        </p:spPr>
      </p:pic>
    </p:spTree>
    <p:extLst>
      <p:ext uri="{BB962C8B-B14F-4D97-AF65-F5344CB8AC3E}">
        <p14:creationId xmlns:p14="http://schemas.microsoft.com/office/powerpoint/2010/main" val="220096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3A2A3289-DF5E-4069-B26F-A08AC3950C3E}"/>
              </a:ext>
            </a:extLst>
          </p:cNvPr>
          <p:cNvSpPr txBox="1">
            <a:spLocks/>
          </p:cNvSpPr>
          <p:nvPr/>
        </p:nvSpPr>
        <p:spPr>
          <a:xfrm>
            <a:off x="521208" y="448055"/>
            <a:ext cx="11311255" cy="526426"/>
          </a:xfrm>
          <a:prstGeom prst="rect">
            <a:avLst/>
          </a:prstGeom>
          <a:solidFill>
            <a:srgbClr val="922C31"/>
          </a:solidFill>
        </p:spPr>
        <p:txBody>
          <a:bodyPr vert="horz" wrap="square" lIns="0" tIns="33655" rIns="0" bIns="0" rtlCol="0">
            <a:spAutoFit/>
          </a:bodyPr>
          <a:lstStyle>
            <a:lvl1pPr>
              <a:defRPr sz="6600" b="1" i="0">
                <a:solidFill>
                  <a:schemeClr val="bg1"/>
                </a:solidFill>
                <a:latin typeface="Arial"/>
                <a:ea typeface="+mj-ea"/>
                <a:cs typeface="Arial"/>
              </a:defRPr>
            </a:lvl1pPr>
          </a:lstStyle>
          <a:p>
            <a:pPr marL="91440" marR="0" lvl="0" indent="0" defTabSz="914400" eaLnBrk="1" fontAlgn="auto" latinLnBrk="0" hangingPunct="1">
              <a:lnSpc>
                <a:spcPct val="100000"/>
              </a:lnSpc>
              <a:spcBef>
                <a:spcPts val="265"/>
              </a:spcBef>
              <a:spcAft>
                <a:spcPts val="0"/>
              </a:spcAft>
              <a:buClrTx/>
              <a:buSzTx/>
              <a:buFontTx/>
              <a:buNone/>
              <a:tabLst/>
              <a:defRPr/>
            </a:pPr>
            <a:r>
              <a:rPr kumimoji="0" lang="en-US" sz="3200" b="1" i="1" u="none" strike="noStrike" kern="0" cap="none" spc="-10" normalizeH="0" baseline="0" noProof="0" dirty="0">
                <a:ln>
                  <a:noFill/>
                </a:ln>
                <a:solidFill>
                  <a:prstClr val="white"/>
                </a:solidFill>
                <a:effectLst>
                  <a:outerShdw blurRad="38100" dist="38100" dir="2700000" algn="tl">
                    <a:srgbClr val="000000">
                      <a:alpha val="43137"/>
                    </a:srgbClr>
                  </a:outerShdw>
                </a:effectLst>
                <a:uLnTx/>
                <a:uFillTx/>
                <a:latin typeface="Arial"/>
                <a:ea typeface="+mj-ea"/>
                <a:cs typeface="Arial"/>
              </a:rPr>
              <a:t>Mt. SAC 2035 </a:t>
            </a:r>
            <a:r>
              <a:rPr kumimoji="0" lang="en-US" sz="3200" b="1" i="0" u="none" strike="noStrike" kern="0" cap="none" spc="-10" normalizeH="0" baseline="0" noProof="0" dirty="0">
                <a:ln>
                  <a:noFill/>
                </a:ln>
                <a:solidFill>
                  <a:prstClr val="white"/>
                </a:solidFill>
                <a:effectLst/>
                <a:uLnTx/>
                <a:uFillTx/>
                <a:latin typeface="Arial"/>
                <a:ea typeface="+mj-ea"/>
                <a:cs typeface="Arial"/>
              </a:rPr>
              <a:t>Community Engagement</a:t>
            </a:r>
            <a:endParaRPr kumimoji="0" lang="en-US" sz="3200" b="1" i="0" u="none" strike="noStrike" kern="0" cap="none" spc="0" normalizeH="0" baseline="0" noProof="0" dirty="0">
              <a:ln>
                <a:noFill/>
              </a:ln>
              <a:solidFill>
                <a:prstClr val="white"/>
              </a:solidFill>
              <a:effectLst/>
              <a:uLnTx/>
              <a:uFillTx/>
              <a:latin typeface="Arial"/>
              <a:ea typeface="+mj-ea"/>
              <a:cs typeface="Arial"/>
            </a:endParaRPr>
          </a:p>
        </p:txBody>
      </p:sp>
      <p:sp>
        <p:nvSpPr>
          <p:cNvPr id="4" name="Rectangle 3">
            <a:extLst>
              <a:ext uri="{FF2B5EF4-FFF2-40B4-BE49-F238E27FC236}">
                <a16:creationId xmlns:a16="http://schemas.microsoft.com/office/drawing/2014/main" id="{AEF0C7C6-3626-645E-3A2A-827E06EA4BCA}"/>
              </a:ext>
            </a:extLst>
          </p:cNvPr>
          <p:cNvSpPr/>
          <p:nvPr/>
        </p:nvSpPr>
        <p:spPr>
          <a:xfrm>
            <a:off x="2325297" y="1676400"/>
            <a:ext cx="2743200" cy="25908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8B3CA924-086B-0230-0CAC-BF1EB1540E97}"/>
              </a:ext>
            </a:extLst>
          </p:cNvPr>
          <p:cNvSpPr/>
          <p:nvPr/>
        </p:nvSpPr>
        <p:spPr>
          <a:xfrm>
            <a:off x="5707280" y="1676400"/>
            <a:ext cx="2743200" cy="25908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9D2FC5AB-FB92-C50E-AA96-3333FAE36509}"/>
              </a:ext>
            </a:extLst>
          </p:cNvPr>
          <p:cNvSpPr/>
          <p:nvPr/>
        </p:nvSpPr>
        <p:spPr>
          <a:xfrm>
            <a:off x="9089263" y="1676400"/>
            <a:ext cx="2743200" cy="25908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408D0DDC-E119-B896-CA33-6DE4C4F38DCC}"/>
              </a:ext>
            </a:extLst>
          </p:cNvPr>
          <p:cNvSpPr txBox="1"/>
          <p:nvPr/>
        </p:nvSpPr>
        <p:spPr>
          <a:xfrm>
            <a:off x="2325297" y="4343400"/>
            <a:ext cx="2590799"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10" normalizeH="0" baseline="0" noProof="0" dirty="0">
                <a:ln>
                  <a:noFill/>
                </a:ln>
                <a:solidFill>
                  <a:sysClr val="windowText" lastClr="000000"/>
                </a:solidFill>
                <a:effectLst/>
                <a:uLnTx/>
                <a:uFillTx/>
              </a:rPr>
              <a:t>Education Partners</a:t>
            </a:r>
            <a:endParaRPr kumimoji="0" lang="en-US" sz="1800" b="0" i="0" u="none" strike="noStrike" kern="0" cap="none" spc="0" normalizeH="0" baseline="0" noProof="0" dirty="0">
              <a:ln>
                <a:noFill/>
              </a:ln>
              <a:solidFill>
                <a:sysClr val="windowText" lastClr="000000"/>
              </a:solidFill>
              <a:effectLst/>
              <a:highlight>
                <a:srgbClr val="FFFF00"/>
              </a:highlight>
              <a:uLnTx/>
              <a:uFillTx/>
            </a:endParaRPr>
          </a:p>
        </p:txBody>
      </p:sp>
      <p:sp>
        <p:nvSpPr>
          <p:cNvPr id="8" name="TextBox 7">
            <a:extLst>
              <a:ext uri="{FF2B5EF4-FFF2-40B4-BE49-F238E27FC236}">
                <a16:creationId xmlns:a16="http://schemas.microsoft.com/office/drawing/2014/main" id="{7EFB59D7-84C0-BD57-EC35-15FA257EA1DA}"/>
              </a:ext>
            </a:extLst>
          </p:cNvPr>
          <p:cNvSpPr txBox="1"/>
          <p:nvPr/>
        </p:nvSpPr>
        <p:spPr>
          <a:xfrm>
            <a:off x="5707280" y="4343400"/>
            <a:ext cx="259080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10" normalizeH="0" baseline="0" noProof="0" dirty="0">
                <a:ln>
                  <a:noFill/>
                </a:ln>
                <a:solidFill>
                  <a:sysClr val="windowText" lastClr="000000"/>
                </a:solidFill>
                <a:effectLst/>
                <a:uLnTx/>
                <a:uFillTx/>
              </a:rPr>
              <a:t>Business/Industry</a:t>
            </a:r>
            <a:endParaRPr kumimoji="0" lang="en-US" sz="1800" b="0" i="0" u="none" strike="noStrike" kern="0" cap="none" spc="0" normalizeH="0" baseline="0" noProof="0" dirty="0">
              <a:ln>
                <a:noFill/>
              </a:ln>
              <a:solidFill>
                <a:sysClr val="windowText" lastClr="000000"/>
              </a:solidFill>
              <a:effectLst/>
              <a:uLnTx/>
              <a:uFillTx/>
            </a:endParaRPr>
          </a:p>
        </p:txBody>
      </p:sp>
      <p:sp>
        <p:nvSpPr>
          <p:cNvPr id="9" name="TextBox 8">
            <a:extLst>
              <a:ext uri="{FF2B5EF4-FFF2-40B4-BE49-F238E27FC236}">
                <a16:creationId xmlns:a16="http://schemas.microsoft.com/office/drawing/2014/main" id="{476789DC-F04B-8D58-7C3F-7A3B3B10EC3A}"/>
              </a:ext>
            </a:extLst>
          </p:cNvPr>
          <p:cNvSpPr txBox="1"/>
          <p:nvPr/>
        </p:nvSpPr>
        <p:spPr>
          <a:xfrm>
            <a:off x="9010824" y="4343400"/>
            <a:ext cx="2527184"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10" normalizeH="0" baseline="0" noProof="0" dirty="0">
                <a:ln>
                  <a:noFill/>
                </a:ln>
                <a:solidFill>
                  <a:sysClr val="windowText" lastClr="000000"/>
                </a:solidFill>
                <a:effectLst/>
                <a:uLnTx/>
                <a:uFillTx/>
              </a:rPr>
              <a:t>Parents</a:t>
            </a:r>
            <a:endParaRPr kumimoji="0" lang="en-US" sz="1800" b="0" i="0" u="none" strike="noStrike" kern="0" cap="none" spc="0" normalizeH="0" baseline="0" noProof="0" dirty="0">
              <a:ln>
                <a:noFill/>
              </a:ln>
              <a:solidFill>
                <a:sysClr val="windowText" lastClr="000000"/>
              </a:solidFill>
              <a:effectLst/>
              <a:uLnTx/>
              <a:uFillTx/>
            </a:endParaRPr>
          </a:p>
        </p:txBody>
      </p:sp>
      <p:sp>
        <p:nvSpPr>
          <p:cNvPr id="11" name="Title 3">
            <a:extLst>
              <a:ext uri="{FF2B5EF4-FFF2-40B4-BE49-F238E27FC236}">
                <a16:creationId xmlns:a16="http://schemas.microsoft.com/office/drawing/2014/main" id="{F406B7EB-54CF-0A1B-9079-1915CF72E0EC}"/>
              </a:ext>
            </a:extLst>
          </p:cNvPr>
          <p:cNvSpPr txBox="1">
            <a:spLocks/>
          </p:cNvSpPr>
          <p:nvPr/>
        </p:nvSpPr>
        <p:spPr>
          <a:xfrm>
            <a:off x="1600200" y="1119700"/>
            <a:ext cx="4458510" cy="117348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pic>
        <p:nvPicPr>
          <p:cNvPr id="3" name="Picture 2" descr="A person working on a mannequin&#10;&#10;Description automatically generated">
            <a:extLst>
              <a:ext uri="{FF2B5EF4-FFF2-40B4-BE49-F238E27FC236}">
                <a16:creationId xmlns:a16="http://schemas.microsoft.com/office/drawing/2014/main" id="{BF64D6CF-FB54-4B13-A3AD-886675FD3C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5"/>
          <a:stretch/>
        </p:blipFill>
        <p:spPr>
          <a:xfrm flipH="1">
            <a:off x="5707277" y="1981200"/>
            <a:ext cx="2743199" cy="2017059"/>
          </a:xfrm>
          <a:prstGeom prst="rect">
            <a:avLst/>
          </a:prstGeom>
        </p:spPr>
      </p:pic>
      <p:pic>
        <p:nvPicPr>
          <p:cNvPr id="13" name="Picture 12">
            <a:extLst>
              <a:ext uri="{FF2B5EF4-FFF2-40B4-BE49-F238E27FC236}">
                <a16:creationId xmlns:a16="http://schemas.microsoft.com/office/drawing/2014/main" id="{47BCCBCC-E7D1-4C12-BC0B-42B58E63D744}"/>
              </a:ext>
            </a:extLst>
          </p:cNvPr>
          <p:cNvPicPr>
            <a:picLocks noChangeAspect="1"/>
          </p:cNvPicPr>
          <p:nvPr/>
        </p:nvPicPr>
        <p:blipFill>
          <a:blip r:embed="rId4" cstate="print">
            <a:extLst>
              <a:ext uri="{28A0092B-C50C-407E-A947-70E740481C1C}">
                <a14:useLocalDpi xmlns:a14="http://schemas.microsoft.com/office/drawing/2010/main" val="0"/>
              </a:ext>
            </a:extLst>
          </a:blip>
          <a:srcRect l="4685" r="4685"/>
          <a:stretch/>
        </p:blipFill>
        <p:spPr>
          <a:xfrm flipH="1">
            <a:off x="9089256" y="2011761"/>
            <a:ext cx="2743199" cy="2017059"/>
          </a:xfrm>
          <a:prstGeom prst="rect">
            <a:avLst/>
          </a:prstGeom>
        </p:spPr>
      </p:pic>
      <p:pic>
        <p:nvPicPr>
          <p:cNvPr id="15" name="Picture 14">
            <a:extLst>
              <a:ext uri="{FF2B5EF4-FFF2-40B4-BE49-F238E27FC236}">
                <a16:creationId xmlns:a16="http://schemas.microsoft.com/office/drawing/2014/main" id="{6D3C7B5C-1A9A-4DA1-B6F0-76432655F7AA}"/>
              </a:ext>
            </a:extLst>
          </p:cNvPr>
          <p:cNvPicPr>
            <a:picLocks noChangeAspect="1"/>
          </p:cNvPicPr>
          <p:nvPr/>
        </p:nvPicPr>
        <p:blipFill>
          <a:blip r:embed="rId5" cstate="print">
            <a:extLst>
              <a:ext uri="{28A0092B-C50C-407E-A947-70E740481C1C}">
                <a14:useLocalDpi xmlns:a14="http://schemas.microsoft.com/office/drawing/2010/main" val="0"/>
              </a:ext>
            </a:extLst>
          </a:blip>
          <a:srcRect l="876" r="876"/>
          <a:stretch/>
        </p:blipFill>
        <p:spPr>
          <a:xfrm flipH="1">
            <a:off x="2325293" y="1963270"/>
            <a:ext cx="2743199" cy="2017059"/>
          </a:xfrm>
          <a:prstGeom prst="rect">
            <a:avLst/>
          </a:prstGeom>
        </p:spPr>
      </p:pic>
    </p:spTree>
    <p:extLst>
      <p:ext uri="{BB962C8B-B14F-4D97-AF65-F5344CB8AC3E}">
        <p14:creationId xmlns:p14="http://schemas.microsoft.com/office/powerpoint/2010/main" val="687662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3A2A3289-DF5E-4069-B26F-A08AC3950C3E}"/>
              </a:ext>
            </a:extLst>
          </p:cNvPr>
          <p:cNvSpPr txBox="1">
            <a:spLocks/>
          </p:cNvSpPr>
          <p:nvPr/>
        </p:nvSpPr>
        <p:spPr>
          <a:xfrm>
            <a:off x="521208" y="448055"/>
            <a:ext cx="11311255" cy="526426"/>
          </a:xfrm>
          <a:prstGeom prst="rect">
            <a:avLst/>
          </a:prstGeom>
          <a:solidFill>
            <a:srgbClr val="922C31"/>
          </a:solidFill>
        </p:spPr>
        <p:txBody>
          <a:bodyPr vert="horz" wrap="square" lIns="0" tIns="33655" rIns="0" bIns="0" rtlCol="0">
            <a:spAutoFit/>
          </a:bodyPr>
          <a:lstStyle>
            <a:lvl1pPr>
              <a:defRPr sz="6600" b="1" i="0">
                <a:solidFill>
                  <a:schemeClr val="bg1"/>
                </a:solidFill>
                <a:latin typeface="Arial"/>
                <a:ea typeface="+mj-ea"/>
                <a:cs typeface="Arial"/>
              </a:defRPr>
            </a:lvl1pPr>
          </a:lstStyle>
          <a:p>
            <a:pPr marL="91440" marR="0" lvl="0" indent="0" defTabSz="914400" eaLnBrk="1" fontAlgn="auto" latinLnBrk="0" hangingPunct="1">
              <a:lnSpc>
                <a:spcPct val="100000"/>
              </a:lnSpc>
              <a:spcBef>
                <a:spcPts val="265"/>
              </a:spcBef>
              <a:spcAft>
                <a:spcPts val="0"/>
              </a:spcAft>
              <a:buClrTx/>
              <a:buSzTx/>
              <a:buFontTx/>
              <a:buNone/>
              <a:tabLst/>
              <a:defRPr/>
            </a:pPr>
            <a:r>
              <a:rPr kumimoji="0" lang="en-US" sz="3200" b="1" i="1" u="none" strike="noStrike" kern="0" cap="none" spc="-10" normalizeH="0" baseline="0" noProof="0" dirty="0">
                <a:ln>
                  <a:noFill/>
                </a:ln>
                <a:solidFill>
                  <a:prstClr val="white"/>
                </a:solidFill>
                <a:effectLst>
                  <a:outerShdw blurRad="38100" dist="38100" dir="2700000" algn="tl">
                    <a:srgbClr val="000000">
                      <a:alpha val="43137"/>
                    </a:srgbClr>
                  </a:outerShdw>
                </a:effectLst>
                <a:uLnTx/>
                <a:uFillTx/>
                <a:latin typeface="Arial"/>
                <a:ea typeface="+mj-ea"/>
                <a:cs typeface="Arial"/>
              </a:rPr>
              <a:t>Mt. SAC 2035 </a:t>
            </a:r>
            <a:r>
              <a:rPr kumimoji="0" lang="en-US" sz="3200" b="1" i="0" u="none" strike="noStrike" kern="0" cap="none" spc="-10" normalizeH="0" baseline="0" noProof="0" dirty="0">
                <a:ln>
                  <a:noFill/>
                </a:ln>
                <a:solidFill>
                  <a:prstClr val="white"/>
                </a:solidFill>
                <a:effectLst/>
                <a:uLnTx/>
                <a:uFillTx/>
                <a:latin typeface="Arial"/>
                <a:ea typeface="+mj-ea"/>
                <a:cs typeface="Arial"/>
              </a:rPr>
              <a:t>Workshop Experience</a:t>
            </a:r>
            <a:endParaRPr kumimoji="0" lang="en-US" sz="3200" b="1" i="0" u="none" strike="noStrike" kern="0" cap="none" spc="0" normalizeH="0" baseline="0" noProof="0" dirty="0">
              <a:ln>
                <a:noFill/>
              </a:ln>
              <a:solidFill>
                <a:prstClr val="white"/>
              </a:solidFill>
              <a:effectLst/>
              <a:uLnTx/>
              <a:uFillTx/>
              <a:latin typeface="Arial"/>
              <a:ea typeface="+mj-ea"/>
              <a:cs typeface="Arial"/>
            </a:endParaRPr>
          </a:p>
        </p:txBody>
      </p:sp>
      <p:sp>
        <p:nvSpPr>
          <p:cNvPr id="4" name="Rectangle 3">
            <a:extLst>
              <a:ext uri="{FF2B5EF4-FFF2-40B4-BE49-F238E27FC236}">
                <a16:creationId xmlns:a16="http://schemas.microsoft.com/office/drawing/2014/main" id="{AEF0C7C6-3626-645E-3A2A-827E06EA4BCA}"/>
              </a:ext>
            </a:extLst>
          </p:cNvPr>
          <p:cNvSpPr/>
          <p:nvPr/>
        </p:nvSpPr>
        <p:spPr>
          <a:xfrm>
            <a:off x="2325297" y="1676400"/>
            <a:ext cx="2743200" cy="25908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8B3CA924-086B-0230-0CAC-BF1EB1540E97}"/>
              </a:ext>
            </a:extLst>
          </p:cNvPr>
          <p:cNvSpPr/>
          <p:nvPr/>
        </p:nvSpPr>
        <p:spPr>
          <a:xfrm>
            <a:off x="5707280" y="1676400"/>
            <a:ext cx="2743200" cy="25908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9D2FC5AB-FB92-C50E-AA96-3333FAE36509}"/>
              </a:ext>
            </a:extLst>
          </p:cNvPr>
          <p:cNvSpPr/>
          <p:nvPr/>
        </p:nvSpPr>
        <p:spPr>
          <a:xfrm>
            <a:off x="9089263" y="1676400"/>
            <a:ext cx="2743200" cy="25908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408D0DDC-E119-B896-CA33-6DE4C4F38DCC}"/>
              </a:ext>
            </a:extLst>
          </p:cNvPr>
          <p:cNvSpPr txBox="1"/>
          <p:nvPr/>
        </p:nvSpPr>
        <p:spPr>
          <a:xfrm>
            <a:off x="2325297" y="4343400"/>
            <a:ext cx="2590799"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10" normalizeH="0" baseline="0" noProof="0" dirty="0">
                <a:ln>
                  <a:noFill/>
                </a:ln>
                <a:solidFill>
                  <a:sysClr val="windowText" lastClr="000000"/>
                </a:solidFill>
                <a:effectLst/>
                <a:uLnTx/>
                <a:uFillTx/>
              </a:rPr>
              <a:t>Education Partners</a:t>
            </a:r>
            <a:endParaRPr kumimoji="0" lang="en-US" sz="1800" b="0" i="0" u="none" strike="noStrike" kern="0" cap="none" spc="0" normalizeH="0" baseline="0" noProof="0" dirty="0">
              <a:ln>
                <a:noFill/>
              </a:ln>
              <a:solidFill>
                <a:sysClr val="windowText" lastClr="000000"/>
              </a:solidFill>
              <a:effectLst/>
              <a:highlight>
                <a:srgbClr val="FFFF00"/>
              </a:highlight>
              <a:uLnTx/>
              <a:uFillTx/>
            </a:endParaRPr>
          </a:p>
        </p:txBody>
      </p:sp>
      <p:sp>
        <p:nvSpPr>
          <p:cNvPr id="8" name="TextBox 7">
            <a:extLst>
              <a:ext uri="{FF2B5EF4-FFF2-40B4-BE49-F238E27FC236}">
                <a16:creationId xmlns:a16="http://schemas.microsoft.com/office/drawing/2014/main" id="{7EFB59D7-84C0-BD57-EC35-15FA257EA1DA}"/>
              </a:ext>
            </a:extLst>
          </p:cNvPr>
          <p:cNvSpPr txBox="1"/>
          <p:nvPr/>
        </p:nvSpPr>
        <p:spPr>
          <a:xfrm>
            <a:off x="5707280" y="4343400"/>
            <a:ext cx="259080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10" normalizeH="0" baseline="0" noProof="0" dirty="0">
                <a:ln>
                  <a:noFill/>
                </a:ln>
                <a:solidFill>
                  <a:sysClr val="windowText" lastClr="000000"/>
                </a:solidFill>
                <a:effectLst/>
                <a:uLnTx/>
                <a:uFillTx/>
              </a:rPr>
              <a:t>Business/Industry</a:t>
            </a:r>
            <a:endParaRPr kumimoji="0" lang="en-US" sz="1800" b="0" i="0" u="none" strike="noStrike" kern="0" cap="none" spc="0" normalizeH="0" baseline="0" noProof="0" dirty="0">
              <a:ln>
                <a:noFill/>
              </a:ln>
              <a:solidFill>
                <a:sysClr val="windowText" lastClr="000000"/>
              </a:solidFill>
              <a:effectLst/>
              <a:uLnTx/>
              <a:uFillTx/>
            </a:endParaRPr>
          </a:p>
        </p:txBody>
      </p:sp>
      <p:sp>
        <p:nvSpPr>
          <p:cNvPr id="9" name="TextBox 8">
            <a:extLst>
              <a:ext uri="{FF2B5EF4-FFF2-40B4-BE49-F238E27FC236}">
                <a16:creationId xmlns:a16="http://schemas.microsoft.com/office/drawing/2014/main" id="{476789DC-F04B-8D58-7C3F-7A3B3B10EC3A}"/>
              </a:ext>
            </a:extLst>
          </p:cNvPr>
          <p:cNvSpPr txBox="1"/>
          <p:nvPr/>
        </p:nvSpPr>
        <p:spPr>
          <a:xfrm>
            <a:off x="9010824" y="4343400"/>
            <a:ext cx="2527184"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10" normalizeH="0" baseline="0" noProof="0" dirty="0">
                <a:ln>
                  <a:noFill/>
                </a:ln>
                <a:solidFill>
                  <a:sysClr val="windowText" lastClr="000000"/>
                </a:solidFill>
                <a:effectLst/>
                <a:uLnTx/>
                <a:uFillTx/>
              </a:rPr>
              <a:t>Parents</a:t>
            </a:r>
            <a:endParaRPr kumimoji="0" lang="en-US" sz="1800" b="0" i="0" u="none" strike="noStrike" kern="0" cap="none" spc="0" normalizeH="0" baseline="0" noProof="0" dirty="0">
              <a:ln>
                <a:noFill/>
              </a:ln>
              <a:solidFill>
                <a:sysClr val="windowText" lastClr="000000"/>
              </a:solidFill>
              <a:effectLst/>
              <a:uLnTx/>
              <a:uFillTx/>
            </a:endParaRPr>
          </a:p>
        </p:txBody>
      </p:sp>
      <p:sp>
        <p:nvSpPr>
          <p:cNvPr id="11" name="Title 3">
            <a:extLst>
              <a:ext uri="{FF2B5EF4-FFF2-40B4-BE49-F238E27FC236}">
                <a16:creationId xmlns:a16="http://schemas.microsoft.com/office/drawing/2014/main" id="{F406B7EB-54CF-0A1B-9079-1915CF72E0EC}"/>
              </a:ext>
            </a:extLst>
          </p:cNvPr>
          <p:cNvSpPr txBox="1">
            <a:spLocks/>
          </p:cNvSpPr>
          <p:nvPr/>
        </p:nvSpPr>
        <p:spPr>
          <a:xfrm>
            <a:off x="1600200" y="1119700"/>
            <a:ext cx="4458510" cy="117348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pic>
        <p:nvPicPr>
          <p:cNvPr id="3" name="Picture 2" descr="A person working on a mannequin&#10;&#10;Description automatically generated">
            <a:extLst>
              <a:ext uri="{FF2B5EF4-FFF2-40B4-BE49-F238E27FC236}">
                <a16:creationId xmlns:a16="http://schemas.microsoft.com/office/drawing/2014/main" id="{BF64D6CF-FB54-4B13-A3AD-886675FD3C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5"/>
          <a:stretch/>
        </p:blipFill>
        <p:spPr>
          <a:xfrm flipH="1">
            <a:off x="5707277" y="1981200"/>
            <a:ext cx="2743199" cy="2017059"/>
          </a:xfrm>
          <a:prstGeom prst="rect">
            <a:avLst/>
          </a:prstGeom>
        </p:spPr>
      </p:pic>
      <p:pic>
        <p:nvPicPr>
          <p:cNvPr id="13" name="Picture 12">
            <a:extLst>
              <a:ext uri="{FF2B5EF4-FFF2-40B4-BE49-F238E27FC236}">
                <a16:creationId xmlns:a16="http://schemas.microsoft.com/office/drawing/2014/main" id="{47BCCBCC-E7D1-4C12-BC0B-42B58E63D744}"/>
              </a:ext>
            </a:extLst>
          </p:cNvPr>
          <p:cNvPicPr>
            <a:picLocks noChangeAspect="1"/>
          </p:cNvPicPr>
          <p:nvPr/>
        </p:nvPicPr>
        <p:blipFill>
          <a:blip r:embed="rId4" cstate="print">
            <a:extLst>
              <a:ext uri="{28A0092B-C50C-407E-A947-70E740481C1C}">
                <a14:useLocalDpi xmlns:a14="http://schemas.microsoft.com/office/drawing/2010/main" val="0"/>
              </a:ext>
            </a:extLst>
          </a:blip>
          <a:srcRect l="4685" r="4685"/>
          <a:stretch/>
        </p:blipFill>
        <p:spPr>
          <a:xfrm flipH="1">
            <a:off x="9089256" y="2011761"/>
            <a:ext cx="2743199" cy="2017059"/>
          </a:xfrm>
          <a:prstGeom prst="rect">
            <a:avLst/>
          </a:prstGeom>
        </p:spPr>
      </p:pic>
      <p:pic>
        <p:nvPicPr>
          <p:cNvPr id="15" name="Picture 14">
            <a:extLst>
              <a:ext uri="{FF2B5EF4-FFF2-40B4-BE49-F238E27FC236}">
                <a16:creationId xmlns:a16="http://schemas.microsoft.com/office/drawing/2014/main" id="{6D3C7B5C-1A9A-4DA1-B6F0-76432655F7AA}"/>
              </a:ext>
            </a:extLst>
          </p:cNvPr>
          <p:cNvPicPr>
            <a:picLocks noChangeAspect="1"/>
          </p:cNvPicPr>
          <p:nvPr/>
        </p:nvPicPr>
        <p:blipFill>
          <a:blip r:embed="rId5" cstate="print">
            <a:extLst>
              <a:ext uri="{28A0092B-C50C-407E-A947-70E740481C1C}">
                <a14:useLocalDpi xmlns:a14="http://schemas.microsoft.com/office/drawing/2010/main" val="0"/>
              </a:ext>
            </a:extLst>
          </a:blip>
          <a:srcRect l="876" r="876"/>
          <a:stretch/>
        </p:blipFill>
        <p:spPr>
          <a:xfrm flipH="1">
            <a:off x="2325293" y="1963270"/>
            <a:ext cx="2743199" cy="2017059"/>
          </a:xfrm>
          <a:prstGeom prst="rect">
            <a:avLst/>
          </a:prstGeom>
        </p:spPr>
      </p:pic>
      <p:sp>
        <p:nvSpPr>
          <p:cNvPr id="2" name="object 3">
            <a:extLst>
              <a:ext uri="{FF2B5EF4-FFF2-40B4-BE49-F238E27FC236}">
                <a16:creationId xmlns:a16="http://schemas.microsoft.com/office/drawing/2014/main" id="{6BE9D10E-D5A7-CBA2-B681-E00DF35A5A1A}"/>
              </a:ext>
            </a:extLst>
          </p:cNvPr>
          <p:cNvSpPr txBox="1">
            <a:spLocks noGrp="1"/>
          </p:cNvSpPr>
          <p:nvPr>
            <p:ph type="body" idx="1"/>
          </p:nvPr>
        </p:nvSpPr>
        <p:spPr>
          <a:xfrm>
            <a:off x="2971800" y="5317057"/>
            <a:ext cx="7691565" cy="752129"/>
          </a:xfrm>
          <a:prstGeom prst="rect">
            <a:avLst/>
          </a:prstGeom>
          <a:solidFill>
            <a:schemeClr val="bg1">
              <a:lumMod val="85000"/>
            </a:schemeClr>
          </a:solidFill>
          <a:ln w="28575">
            <a:noFill/>
          </a:ln>
        </p:spPr>
        <p:txBody>
          <a:bodyPr vert="horz" wrap="square" lIns="0" tIns="13335" rIns="0" bIns="0" rtlCol="0">
            <a:spAutoFit/>
          </a:bodyPr>
          <a:lstStyle/>
          <a:p>
            <a:pPr rtl="0"/>
            <a:r>
              <a:rPr lang="en-US" i="1" dirty="0">
                <a:effectLst/>
                <a:latin typeface="Arial" panose="020B0604020202020204" pitchFamily="34" charset="0"/>
                <a:cs typeface="Arial" panose="020B0604020202020204" pitchFamily="34" charset="0"/>
              </a:rPr>
              <a:t>What is most important to learn from each community group in order to achieve our Mission and Core Values?</a:t>
            </a:r>
          </a:p>
        </p:txBody>
      </p:sp>
    </p:spTree>
    <p:extLst>
      <p:ext uri="{BB962C8B-B14F-4D97-AF65-F5344CB8AC3E}">
        <p14:creationId xmlns:p14="http://schemas.microsoft.com/office/powerpoint/2010/main" val="3338597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Questions?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ject 9" descr="City lights focused in magnifying glass">
            <a:extLst>
              <a:ext uri="{FF2B5EF4-FFF2-40B4-BE49-F238E27FC236}">
                <a16:creationId xmlns:a16="http://schemas.microsoft.com/office/drawing/2014/main" id="{910CE130-F6D7-4747-98A9-5852E1A55782}"/>
              </a:ext>
            </a:extLst>
          </p:cNvPr>
          <p:cNvPicPr/>
          <p:nvPr/>
        </p:nvPicPr>
        <p:blipFill>
          <a:blip r:embed="rId2" cstate="print">
            <a:extLst>
              <a:ext uri="{28A0092B-C50C-407E-A947-70E740481C1C}">
                <a14:useLocalDpi xmlns:a14="http://schemas.microsoft.com/office/drawing/2010/main" val="0"/>
              </a:ext>
            </a:extLst>
          </a:blip>
          <a:srcRect/>
          <a:stretch/>
        </p:blipFill>
        <p:spPr>
          <a:xfrm>
            <a:off x="904875" y="1501166"/>
            <a:ext cx="3362325" cy="2308833"/>
          </a:xfrm>
          <a:prstGeom prst="rect">
            <a:avLst/>
          </a:prstGeom>
          <a:ln w="28575">
            <a:solidFill>
              <a:schemeClr val="tx1"/>
            </a:solidFill>
          </a:ln>
        </p:spPr>
      </p:pic>
      <p:sp>
        <p:nvSpPr>
          <p:cNvPr id="12" name="object 12"/>
          <p:cNvSpPr txBox="1"/>
          <p:nvPr/>
        </p:nvSpPr>
        <p:spPr>
          <a:xfrm>
            <a:off x="3048000" y="2362200"/>
            <a:ext cx="8382000" cy="639727"/>
          </a:xfrm>
          <a:prstGeom prst="rect">
            <a:avLst/>
          </a:prstGeom>
        </p:spPr>
        <p:txBody>
          <a:bodyPr vert="horz" wrap="square" lIns="0" tIns="70485" rIns="0" bIns="0" rtlCol="0">
            <a:spAutoFit/>
          </a:bodyPr>
          <a:lstStyle/>
          <a:p>
            <a:pPr marL="12700" marR="5080" lvl="0" indent="0" defTabSz="914400" eaLnBrk="1" fontAlgn="auto" latinLnBrk="0" hangingPunct="1">
              <a:lnSpc>
                <a:spcPts val="1980"/>
              </a:lnSpc>
              <a:spcBef>
                <a:spcPts val="315"/>
              </a:spcBef>
              <a:spcAft>
                <a:spcPts val="0"/>
              </a:spcAft>
              <a:buClrTx/>
              <a:buSzTx/>
              <a:buFontTx/>
              <a:buNone/>
              <a:tabLst/>
              <a:defRPr/>
            </a:pPr>
            <a:endParaRPr kumimoji="0" lang="en-US" sz="1800" b="1" i="0" u="none" strike="noStrike" kern="0" cap="none" spc="-20" normalizeH="0" baseline="0" noProof="0" dirty="0">
              <a:ln>
                <a:noFill/>
              </a:ln>
              <a:solidFill>
                <a:srgbClr val="FFFFFF"/>
              </a:solidFill>
              <a:effectLst/>
              <a:uLnTx/>
              <a:uFillTx/>
              <a:latin typeface="Calibri"/>
              <a:cs typeface="Calibri"/>
            </a:endParaRPr>
          </a:p>
          <a:p>
            <a:pPr marL="12700" marR="5080" lvl="0" indent="0" defTabSz="914400" eaLnBrk="1" fontAlgn="auto" latinLnBrk="0" hangingPunct="1">
              <a:lnSpc>
                <a:spcPts val="1980"/>
              </a:lnSpc>
              <a:spcBef>
                <a:spcPts val="315"/>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Calibri"/>
              <a:cs typeface="Calibri"/>
            </a:endParaRPr>
          </a:p>
        </p:txBody>
      </p:sp>
      <p:sp>
        <p:nvSpPr>
          <p:cNvPr id="14" name="object 2">
            <a:extLst>
              <a:ext uri="{FF2B5EF4-FFF2-40B4-BE49-F238E27FC236}">
                <a16:creationId xmlns:a16="http://schemas.microsoft.com/office/drawing/2014/main" id="{3A2A3289-DF5E-4069-B26F-A08AC3950C3E}"/>
              </a:ext>
            </a:extLst>
          </p:cNvPr>
          <p:cNvSpPr txBox="1">
            <a:spLocks/>
          </p:cNvSpPr>
          <p:nvPr/>
        </p:nvSpPr>
        <p:spPr>
          <a:xfrm>
            <a:off x="521208" y="448055"/>
            <a:ext cx="11311255" cy="526426"/>
          </a:xfrm>
          <a:prstGeom prst="rect">
            <a:avLst/>
          </a:prstGeom>
          <a:solidFill>
            <a:srgbClr val="922C31"/>
          </a:solidFill>
        </p:spPr>
        <p:txBody>
          <a:bodyPr vert="horz" wrap="square" lIns="0" tIns="33655" rIns="0" bIns="0" rtlCol="0">
            <a:spAutoFit/>
          </a:bodyPr>
          <a:lstStyle>
            <a:lvl1pPr>
              <a:defRPr sz="6600" b="1" i="0">
                <a:solidFill>
                  <a:schemeClr val="bg1"/>
                </a:solidFill>
                <a:latin typeface="Arial"/>
                <a:ea typeface="+mj-ea"/>
                <a:cs typeface="Arial"/>
              </a:defRPr>
            </a:lvl1pPr>
          </a:lstStyle>
          <a:p>
            <a:pPr marL="91440">
              <a:spcBef>
                <a:spcPts val="265"/>
              </a:spcBef>
            </a:pPr>
            <a:r>
              <a:rPr lang="en-US" sz="3200" spc="-10" dirty="0"/>
              <a:t>Opportunities for Additional Insight</a:t>
            </a:r>
            <a:endParaRPr lang="en-US" sz="3200" dirty="0"/>
          </a:p>
        </p:txBody>
      </p:sp>
      <p:sp>
        <p:nvSpPr>
          <p:cNvPr id="18" name="object 3">
            <a:extLst>
              <a:ext uri="{FF2B5EF4-FFF2-40B4-BE49-F238E27FC236}">
                <a16:creationId xmlns:a16="http://schemas.microsoft.com/office/drawing/2014/main" id="{A0E808A3-BE8F-4E87-A7A9-C4CAFB4730BF}"/>
              </a:ext>
            </a:extLst>
          </p:cNvPr>
          <p:cNvSpPr txBox="1">
            <a:spLocks noGrp="1"/>
          </p:cNvSpPr>
          <p:nvPr>
            <p:ph type="body" idx="1"/>
          </p:nvPr>
        </p:nvSpPr>
        <p:spPr>
          <a:xfrm>
            <a:off x="4276725" y="2341102"/>
            <a:ext cx="7010400" cy="3352841"/>
          </a:xfrm>
          <a:prstGeom prst="rect">
            <a:avLst/>
          </a:prstGeom>
          <a:ln w="28575">
            <a:solidFill>
              <a:schemeClr val="tx1"/>
            </a:solidFill>
          </a:ln>
        </p:spPr>
        <p:txBody>
          <a:bodyPr vert="horz" wrap="square" lIns="0" tIns="13335" rIns="0" bIns="0" rtlCol="0">
            <a:spAutoFit/>
          </a:bodyPr>
          <a:lstStyle/>
          <a:p>
            <a:pPr marL="774065" indent="-401955">
              <a:lnSpc>
                <a:spcPct val="100000"/>
              </a:lnSpc>
              <a:spcBef>
                <a:spcPts val="1200"/>
              </a:spcBef>
              <a:buClr>
                <a:srgbClr val="404040"/>
              </a:buClr>
              <a:buChar char="•"/>
              <a:tabLst>
                <a:tab pos="774065" algn="l"/>
              </a:tabLst>
            </a:pPr>
            <a:endParaRPr lang="en-US" sz="2600" spc="-10" dirty="0"/>
          </a:p>
          <a:p>
            <a:pPr marL="285750" marR="0" lvl="0" defTabSz="914400" eaLnBrk="1" fontAlgn="auto" latinLnBrk="0" hangingPunct="1">
              <a:lnSpc>
                <a:spcPct val="100000"/>
              </a:lnSpc>
              <a:spcBef>
                <a:spcPts val="555"/>
              </a:spcBef>
              <a:spcAft>
                <a:spcPts val="0"/>
              </a:spcAft>
              <a:buClrTx/>
              <a:buSzTx/>
              <a:tabLst/>
              <a:defRPr/>
            </a:pPr>
            <a:r>
              <a:rPr lang="en-US" sz="2600" b="1" i="1" spc="-10" dirty="0"/>
              <a:t>The Four Pivots </a:t>
            </a:r>
          </a:p>
          <a:p>
            <a:pPr marL="285750" marR="0" lvl="0" defTabSz="914400" eaLnBrk="1" fontAlgn="auto" latinLnBrk="0" hangingPunct="1">
              <a:lnSpc>
                <a:spcPct val="100000"/>
              </a:lnSpc>
              <a:spcBef>
                <a:spcPts val="555"/>
              </a:spcBef>
              <a:spcAft>
                <a:spcPts val="0"/>
              </a:spcAft>
              <a:buClrTx/>
              <a:buSzTx/>
              <a:tabLst/>
              <a:defRPr/>
            </a:pPr>
            <a:r>
              <a:rPr lang="en-US" sz="2600" spc="-10" dirty="0"/>
              <a:t>by Shawn A </a:t>
            </a:r>
            <a:r>
              <a:rPr lang="en-US" sz="2600" spc="-10" dirty="0" err="1"/>
              <a:t>Ginwright</a:t>
            </a:r>
            <a:endParaRPr lang="en-US" sz="2600" spc="-10" dirty="0"/>
          </a:p>
          <a:p>
            <a:pPr marL="285750" marR="0" lvl="0" defTabSz="914400" eaLnBrk="1" fontAlgn="auto" latinLnBrk="0" hangingPunct="1">
              <a:lnSpc>
                <a:spcPct val="100000"/>
              </a:lnSpc>
              <a:spcBef>
                <a:spcPts val="555"/>
              </a:spcBef>
              <a:spcAft>
                <a:spcPts val="0"/>
              </a:spcAft>
              <a:buClrTx/>
              <a:buSzTx/>
              <a:tabLst/>
              <a:defRPr/>
            </a:pPr>
            <a:endParaRPr lang="en-US" sz="2600" spc="-10" dirty="0"/>
          </a:p>
          <a:p>
            <a:pPr marL="372110">
              <a:lnSpc>
                <a:spcPct val="100000"/>
              </a:lnSpc>
              <a:spcBef>
                <a:spcPts val="1200"/>
              </a:spcBef>
              <a:buClr>
                <a:srgbClr val="404040"/>
              </a:buClr>
              <a:tabLst>
                <a:tab pos="774065" algn="l"/>
              </a:tabLst>
            </a:pPr>
            <a:r>
              <a:rPr lang="en-US" sz="2600" b="1" i="1" spc="-10" dirty="0"/>
              <a:t>Five Principles for Enacting Equity by Design </a:t>
            </a:r>
          </a:p>
          <a:p>
            <a:pPr marL="372110">
              <a:lnSpc>
                <a:spcPct val="100000"/>
              </a:lnSpc>
              <a:spcBef>
                <a:spcPts val="1200"/>
              </a:spcBef>
              <a:buClr>
                <a:srgbClr val="404040"/>
              </a:buClr>
              <a:tabLst>
                <a:tab pos="774065" algn="l"/>
              </a:tabLst>
            </a:pPr>
            <a:r>
              <a:rPr lang="en-US" sz="2600" spc="-10" dirty="0"/>
              <a:t>by Estela Mara Bensimon, Alicia C. Dowd, and Keith Witham</a:t>
            </a:r>
            <a:endParaRPr sz="2600" dirty="0"/>
          </a:p>
        </p:txBody>
      </p:sp>
    </p:spTree>
    <p:extLst>
      <p:ext uri="{BB962C8B-B14F-4D97-AF65-F5344CB8AC3E}">
        <p14:creationId xmlns:p14="http://schemas.microsoft.com/office/powerpoint/2010/main" val="2911726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105400" y="2096374"/>
            <a:ext cx="6553200" cy="3080972"/>
          </a:xfrm>
          <a:prstGeom prst="rect">
            <a:avLst/>
          </a:prstGeom>
        </p:spPr>
        <p:txBody>
          <a:bodyPr vert="horz" wrap="square" lIns="0" tIns="13335" rIns="0" bIns="0" rtlCol="0">
            <a:spAutoFit/>
          </a:bodyPr>
          <a:lstStyle/>
          <a:p>
            <a:pPr marL="12700" marR="222885">
              <a:lnSpc>
                <a:spcPct val="100000"/>
              </a:lnSpc>
              <a:spcBef>
                <a:spcPts val="105"/>
              </a:spcBef>
            </a:pPr>
            <a:r>
              <a:rPr lang="en-US" sz="2800" i="1" dirty="0">
                <a:effectLst>
                  <a:outerShdw blurRad="38100" dist="38100" dir="2700000" algn="tl">
                    <a:srgbClr val="000000">
                      <a:alpha val="43137"/>
                    </a:srgbClr>
                  </a:outerShdw>
                </a:effectLst>
                <a:latin typeface="Arial"/>
                <a:cs typeface="Arial"/>
              </a:rPr>
              <a:t>Mt. SAC 2035 </a:t>
            </a:r>
            <a:r>
              <a:rPr lang="en-US" sz="2800" dirty="0">
                <a:latin typeface="Arial"/>
                <a:cs typeface="Arial"/>
              </a:rPr>
              <a:t>is t</a:t>
            </a:r>
            <a:r>
              <a:rPr sz="2800" dirty="0">
                <a:latin typeface="Arial"/>
                <a:cs typeface="Arial"/>
              </a:rPr>
              <a:t>he</a:t>
            </a:r>
            <a:r>
              <a:rPr sz="2800" spc="-75" dirty="0">
                <a:latin typeface="Arial"/>
                <a:cs typeface="Arial"/>
              </a:rPr>
              <a:t> </a:t>
            </a:r>
            <a:r>
              <a:rPr lang="en-US" sz="2800" spc="-75" dirty="0">
                <a:latin typeface="Arial"/>
                <a:cs typeface="Arial"/>
              </a:rPr>
              <a:t>College’s </a:t>
            </a:r>
            <a:r>
              <a:rPr lang="en-US" sz="2800" spc="-10" dirty="0">
                <a:latin typeface="Arial"/>
                <a:cs typeface="Arial"/>
              </a:rPr>
              <a:t>broad-</a:t>
            </a:r>
            <a:r>
              <a:rPr lang="en-US" sz="2800" dirty="0">
                <a:latin typeface="Arial"/>
                <a:cs typeface="Arial"/>
              </a:rPr>
              <a:t>based,</a:t>
            </a:r>
            <a:r>
              <a:rPr lang="en-US" sz="2800" spc="-70" dirty="0">
                <a:latin typeface="Arial"/>
                <a:cs typeface="Arial"/>
              </a:rPr>
              <a:t> </a:t>
            </a:r>
            <a:r>
              <a:rPr lang="en-US" sz="2800" spc="-10" dirty="0">
                <a:latin typeface="Arial"/>
                <a:cs typeface="Arial"/>
              </a:rPr>
              <a:t>long-</a:t>
            </a:r>
            <a:r>
              <a:rPr lang="en-US" sz="2800" dirty="0">
                <a:latin typeface="Arial"/>
                <a:cs typeface="Arial"/>
              </a:rPr>
              <a:t>range</a:t>
            </a:r>
            <a:r>
              <a:rPr lang="en-US" sz="2800" spc="-75" dirty="0">
                <a:latin typeface="Arial"/>
                <a:cs typeface="Arial"/>
              </a:rPr>
              <a:t> </a:t>
            </a:r>
            <a:r>
              <a:rPr lang="en-US" sz="2800" spc="-20" dirty="0">
                <a:latin typeface="Arial"/>
                <a:cs typeface="Arial"/>
              </a:rPr>
              <a:t> </a:t>
            </a:r>
            <a:r>
              <a:rPr sz="2800" dirty="0">
                <a:latin typeface="Arial"/>
                <a:cs typeface="Arial"/>
              </a:rPr>
              <a:t>Education</a:t>
            </a:r>
            <a:r>
              <a:rPr sz="2800" spc="-60" dirty="0">
                <a:latin typeface="Arial"/>
                <a:cs typeface="Arial"/>
              </a:rPr>
              <a:t> </a:t>
            </a:r>
            <a:r>
              <a:rPr sz="2800" dirty="0">
                <a:latin typeface="Arial"/>
                <a:cs typeface="Arial"/>
              </a:rPr>
              <a:t>&amp;</a:t>
            </a:r>
            <a:r>
              <a:rPr sz="2800" spc="-60" dirty="0">
                <a:latin typeface="Arial"/>
                <a:cs typeface="Arial"/>
              </a:rPr>
              <a:t> </a:t>
            </a:r>
            <a:r>
              <a:rPr sz="2800" dirty="0">
                <a:latin typeface="Arial"/>
                <a:cs typeface="Arial"/>
              </a:rPr>
              <a:t>Facilities</a:t>
            </a:r>
            <a:r>
              <a:rPr sz="2800" spc="-60" dirty="0">
                <a:latin typeface="Arial"/>
                <a:cs typeface="Arial"/>
              </a:rPr>
              <a:t> </a:t>
            </a:r>
            <a:r>
              <a:rPr sz="2800" dirty="0">
                <a:latin typeface="Arial"/>
                <a:cs typeface="Arial"/>
              </a:rPr>
              <a:t>Comprehensive</a:t>
            </a:r>
            <a:r>
              <a:rPr sz="2800" spc="-90" dirty="0">
                <a:latin typeface="Arial"/>
                <a:cs typeface="Arial"/>
              </a:rPr>
              <a:t> </a:t>
            </a:r>
            <a:r>
              <a:rPr sz="2800" spc="-20" dirty="0">
                <a:latin typeface="Arial"/>
                <a:cs typeface="Arial"/>
              </a:rPr>
              <a:t>Plan</a:t>
            </a:r>
            <a:r>
              <a:rPr lang="en-US" sz="2800" spc="-20" dirty="0">
                <a:latin typeface="Arial"/>
                <a:cs typeface="Arial"/>
              </a:rPr>
              <a:t>.</a:t>
            </a:r>
          </a:p>
          <a:p>
            <a:pPr marL="12700" marR="222885">
              <a:lnSpc>
                <a:spcPct val="100000"/>
              </a:lnSpc>
              <a:spcBef>
                <a:spcPts val="105"/>
              </a:spcBef>
            </a:pPr>
            <a:r>
              <a:rPr sz="1600" spc="-20" dirty="0">
                <a:latin typeface="Arial"/>
                <a:cs typeface="Arial"/>
              </a:rPr>
              <a:t> </a:t>
            </a:r>
            <a:endParaRPr lang="en-US" sz="1600" spc="-20" dirty="0">
              <a:latin typeface="Arial"/>
              <a:cs typeface="Arial"/>
            </a:endParaRPr>
          </a:p>
          <a:p>
            <a:pPr marL="469900" marR="222885" lvl="3" indent="-457200">
              <a:spcBef>
                <a:spcPts val="105"/>
              </a:spcBef>
              <a:buFont typeface="Arial" panose="020B0604020202020204" pitchFamily="34" charset="0"/>
              <a:buChar char="•"/>
            </a:pPr>
            <a:r>
              <a:rPr sz="2400" dirty="0">
                <a:latin typeface="Arial"/>
                <a:cs typeface="Arial"/>
              </a:rPr>
              <a:t>Assesses</a:t>
            </a:r>
            <a:r>
              <a:rPr sz="2400" spc="-70" dirty="0">
                <a:latin typeface="Arial"/>
                <a:cs typeface="Arial"/>
              </a:rPr>
              <a:t> </a:t>
            </a:r>
            <a:r>
              <a:rPr sz="2400" dirty="0">
                <a:latin typeface="Arial"/>
                <a:cs typeface="Arial"/>
              </a:rPr>
              <a:t>accomplishment</a:t>
            </a:r>
            <a:r>
              <a:rPr sz="2400" spc="-65" dirty="0">
                <a:latin typeface="Arial"/>
                <a:cs typeface="Arial"/>
              </a:rPr>
              <a:t> </a:t>
            </a:r>
            <a:r>
              <a:rPr sz="2400" dirty="0">
                <a:latin typeface="Arial"/>
                <a:cs typeface="Arial"/>
              </a:rPr>
              <a:t>of</a:t>
            </a:r>
            <a:r>
              <a:rPr sz="2400" spc="-50" dirty="0">
                <a:latin typeface="Arial"/>
                <a:cs typeface="Arial"/>
              </a:rPr>
              <a:t> </a:t>
            </a:r>
            <a:r>
              <a:rPr sz="2400" dirty="0">
                <a:latin typeface="Arial"/>
                <a:cs typeface="Arial"/>
              </a:rPr>
              <a:t>the</a:t>
            </a:r>
            <a:r>
              <a:rPr sz="2400" spc="-45" dirty="0">
                <a:latin typeface="Arial"/>
                <a:cs typeface="Arial"/>
              </a:rPr>
              <a:t> </a:t>
            </a:r>
            <a:r>
              <a:rPr sz="2400" spc="-10" dirty="0">
                <a:latin typeface="Arial"/>
                <a:cs typeface="Arial"/>
              </a:rPr>
              <a:t>Mission</a:t>
            </a:r>
            <a:endParaRPr lang="en-US" sz="2400" spc="-10" dirty="0">
              <a:latin typeface="Arial"/>
              <a:cs typeface="Arial"/>
            </a:endParaRPr>
          </a:p>
          <a:p>
            <a:pPr marL="469900" marR="222885" lvl="2" indent="-457200">
              <a:spcBef>
                <a:spcPts val="105"/>
              </a:spcBef>
              <a:buFont typeface="Arial" panose="020B0604020202020204" pitchFamily="34" charset="0"/>
              <a:buChar char="•"/>
            </a:pPr>
            <a:endParaRPr lang="en-US" sz="2400" dirty="0">
              <a:latin typeface="Arial"/>
              <a:cs typeface="Arial"/>
            </a:endParaRPr>
          </a:p>
          <a:p>
            <a:pPr marL="469900" marR="222885" lvl="2" indent="-457200">
              <a:spcBef>
                <a:spcPts val="105"/>
              </a:spcBef>
              <a:buFont typeface="Arial" panose="020B0604020202020204" pitchFamily="34" charset="0"/>
              <a:buChar char="•"/>
            </a:pPr>
            <a:r>
              <a:rPr sz="2400" dirty="0">
                <a:latin typeface="Arial"/>
                <a:cs typeface="Arial"/>
              </a:rPr>
              <a:t>The</a:t>
            </a:r>
            <a:r>
              <a:rPr sz="2400" spc="-45" dirty="0">
                <a:latin typeface="Arial"/>
                <a:cs typeface="Arial"/>
              </a:rPr>
              <a:t> </a:t>
            </a:r>
            <a:r>
              <a:rPr sz="2400" dirty="0">
                <a:latin typeface="Arial"/>
                <a:cs typeface="Arial"/>
              </a:rPr>
              <a:t>blueprint</a:t>
            </a:r>
            <a:r>
              <a:rPr sz="2400" spc="-30" dirty="0">
                <a:latin typeface="Arial"/>
                <a:cs typeface="Arial"/>
              </a:rPr>
              <a:t> </a:t>
            </a:r>
            <a:r>
              <a:rPr sz="2400" dirty="0">
                <a:latin typeface="Arial"/>
                <a:cs typeface="Arial"/>
              </a:rPr>
              <a:t>for</a:t>
            </a:r>
            <a:r>
              <a:rPr sz="2400" spc="-35" dirty="0">
                <a:latin typeface="Arial"/>
                <a:cs typeface="Arial"/>
              </a:rPr>
              <a:t> </a:t>
            </a:r>
            <a:r>
              <a:rPr sz="2400" dirty="0">
                <a:latin typeface="Arial"/>
                <a:cs typeface="Arial"/>
              </a:rPr>
              <a:t>how</a:t>
            </a:r>
            <a:r>
              <a:rPr sz="2400" spc="-25" dirty="0">
                <a:latin typeface="Arial"/>
                <a:cs typeface="Arial"/>
              </a:rPr>
              <a:t> </a:t>
            </a:r>
            <a:r>
              <a:rPr sz="2400" dirty="0">
                <a:latin typeface="Arial"/>
                <a:cs typeface="Arial"/>
              </a:rPr>
              <a:t>best</a:t>
            </a:r>
            <a:r>
              <a:rPr sz="2400" spc="-40" dirty="0">
                <a:latin typeface="Arial"/>
                <a:cs typeface="Arial"/>
              </a:rPr>
              <a:t> </a:t>
            </a:r>
            <a:r>
              <a:rPr sz="2400" dirty="0">
                <a:latin typeface="Arial"/>
                <a:cs typeface="Arial"/>
              </a:rPr>
              <a:t>to</a:t>
            </a:r>
            <a:r>
              <a:rPr sz="2400" spc="-35" dirty="0">
                <a:latin typeface="Arial"/>
                <a:cs typeface="Arial"/>
              </a:rPr>
              <a:t> </a:t>
            </a:r>
            <a:r>
              <a:rPr sz="2400" dirty="0">
                <a:latin typeface="Arial"/>
                <a:cs typeface="Arial"/>
              </a:rPr>
              <a:t>serve</a:t>
            </a:r>
            <a:r>
              <a:rPr sz="2400" spc="-55" dirty="0">
                <a:latin typeface="Arial"/>
                <a:cs typeface="Arial"/>
              </a:rPr>
              <a:t> </a:t>
            </a:r>
            <a:r>
              <a:rPr sz="2400" dirty="0">
                <a:latin typeface="Arial"/>
                <a:cs typeface="Arial"/>
              </a:rPr>
              <a:t>our</a:t>
            </a:r>
            <a:r>
              <a:rPr sz="2400" spc="-35" dirty="0">
                <a:latin typeface="Arial"/>
                <a:cs typeface="Arial"/>
              </a:rPr>
              <a:t> </a:t>
            </a:r>
            <a:r>
              <a:rPr sz="2400" dirty="0">
                <a:latin typeface="Arial"/>
                <a:cs typeface="Arial"/>
              </a:rPr>
              <a:t>students</a:t>
            </a:r>
            <a:r>
              <a:rPr sz="2400" spc="-45" dirty="0">
                <a:latin typeface="Arial"/>
                <a:cs typeface="Arial"/>
              </a:rPr>
              <a:t> </a:t>
            </a:r>
            <a:r>
              <a:rPr sz="2400" spc="-25" dirty="0">
                <a:latin typeface="Arial"/>
                <a:cs typeface="Arial"/>
              </a:rPr>
              <a:t>for </a:t>
            </a:r>
            <a:r>
              <a:rPr sz="2400" dirty="0">
                <a:latin typeface="Arial"/>
                <a:cs typeface="Arial"/>
              </a:rPr>
              <a:t>the</a:t>
            </a:r>
            <a:r>
              <a:rPr sz="2400" spc="-25" dirty="0">
                <a:latin typeface="Arial"/>
                <a:cs typeface="Arial"/>
              </a:rPr>
              <a:t> </a:t>
            </a:r>
            <a:r>
              <a:rPr sz="2400" dirty="0">
                <a:latin typeface="Arial"/>
                <a:cs typeface="Arial"/>
              </a:rPr>
              <a:t>next</a:t>
            </a:r>
            <a:r>
              <a:rPr sz="2400" spc="-25" dirty="0">
                <a:latin typeface="Arial"/>
                <a:cs typeface="Arial"/>
              </a:rPr>
              <a:t> </a:t>
            </a:r>
            <a:r>
              <a:rPr sz="2400" spc="-10" dirty="0">
                <a:latin typeface="Arial"/>
                <a:cs typeface="Arial"/>
              </a:rPr>
              <a:t>9-</a:t>
            </a:r>
            <a:r>
              <a:rPr sz="2400" dirty="0">
                <a:latin typeface="Arial"/>
                <a:cs typeface="Arial"/>
              </a:rPr>
              <a:t>10</a:t>
            </a:r>
            <a:r>
              <a:rPr sz="2400" spc="-30" dirty="0">
                <a:latin typeface="Arial"/>
                <a:cs typeface="Arial"/>
              </a:rPr>
              <a:t> </a:t>
            </a:r>
            <a:r>
              <a:rPr sz="2400" spc="-10" dirty="0">
                <a:latin typeface="Arial"/>
                <a:cs typeface="Arial"/>
              </a:rPr>
              <a:t>years</a:t>
            </a:r>
            <a:endParaRPr sz="2400" dirty="0">
              <a:latin typeface="Arial"/>
              <a:cs typeface="Arial"/>
            </a:endParaRPr>
          </a:p>
        </p:txBody>
      </p:sp>
      <p:sp>
        <p:nvSpPr>
          <p:cNvPr id="5" name="TextBox 4">
            <a:extLst>
              <a:ext uri="{FF2B5EF4-FFF2-40B4-BE49-F238E27FC236}">
                <a16:creationId xmlns:a16="http://schemas.microsoft.com/office/drawing/2014/main" id="{57C1EF15-297F-62F4-2D22-83301BAA0309}"/>
              </a:ext>
            </a:extLst>
          </p:cNvPr>
          <p:cNvSpPr txBox="1"/>
          <p:nvPr/>
        </p:nvSpPr>
        <p:spPr>
          <a:xfrm>
            <a:off x="609600" y="1447800"/>
            <a:ext cx="4114800" cy="4611519"/>
          </a:xfrm>
          <a:prstGeom prst="rect">
            <a:avLst/>
          </a:prstGeom>
          <a:solidFill>
            <a:schemeClr val="bg1">
              <a:lumMod val="85000"/>
            </a:schemeClr>
          </a:solidFill>
        </p:spPr>
        <p:txBody>
          <a:bodyPr wrap="square" rtlCol="0">
            <a:spAutoFit/>
          </a:bodyPr>
          <a:lstStyle/>
          <a:p>
            <a:pPr>
              <a:lnSpc>
                <a:spcPct val="150000"/>
              </a:lnSpc>
            </a:pPr>
            <a:r>
              <a:rPr lang="en-US" i="1" dirty="0"/>
              <a:t>“The College President/CEO shall ensure that the College has a comprehensive, broad-based ongoing planning and evaluation cycle that is driven by the College’s Mission and Goals and supported by institutional effectiveness research. </a:t>
            </a:r>
          </a:p>
          <a:p>
            <a:pPr>
              <a:lnSpc>
                <a:spcPct val="150000"/>
              </a:lnSpc>
            </a:pPr>
            <a:r>
              <a:rPr lang="en-US" i="1" dirty="0"/>
              <a:t>This planning process involves appropriate segments of the College and is inclusive of all constituent groups".</a:t>
            </a:r>
          </a:p>
        </p:txBody>
      </p:sp>
      <p:sp>
        <p:nvSpPr>
          <p:cNvPr id="6" name="object 2">
            <a:extLst>
              <a:ext uri="{FF2B5EF4-FFF2-40B4-BE49-F238E27FC236}">
                <a16:creationId xmlns:a16="http://schemas.microsoft.com/office/drawing/2014/main" id="{64BEF423-CFF9-CF5E-EACE-5C55EBBE2672}"/>
              </a:ext>
            </a:extLst>
          </p:cNvPr>
          <p:cNvSpPr txBox="1">
            <a:spLocks/>
          </p:cNvSpPr>
          <p:nvPr/>
        </p:nvSpPr>
        <p:spPr>
          <a:xfrm>
            <a:off x="521208" y="448055"/>
            <a:ext cx="11309985" cy="557140"/>
          </a:xfrm>
          <a:prstGeom prst="rect">
            <a:avLst/>
          </a:prstGeom>
          <a:solidFill>
            <a:srgbClr val="922C31"/>
          </a:solidFill>
        </p:spPr>
        <p:txBody>
          <a:bodyPr vert="horz" wrap="square" lIns="0" tIns="0" rIns="0" bIns="0" rtlCol="0">
            <a:spAutoFit/>
          </a:bodyPr>
          <a:lstStyle>
            <a:lvl1pPr>
              <a:defRPr sz="6600" b="1" i="0">
                <a:solidFill>
                  <a:schemeClr val="bg1"/>
                </a:solidFill>
                <a:latin typeface="Arial"/>
                <a:ea typeface="+mj-ea"/>
                <a:cs typeface="Arial"/>
              </a:defRPr>
            </a:lvl1pPr>
          </a:lstStyle>
          <a:p>
            <a:pPr marL="91440">
              <a:lnSpc>
                <a:spcPts val="4665"/>
              </a:lnSpc>
            </a:pPr>
            <a:r>
              <a:rPr lang="en-US" sz="3200" dirty="0"/>
              <a:t>BP 3250 Institutional Planning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1208" y="448055"/>
            <a:ext cx="11670792" cy="560410"/>
          </a:xfrm>
          <a:prstGeom prst="rect">
            <a:avLst/>
          </a:prstGeom>
          <a:solidFill>
            <a:srgbClr val="922C31"/>
          </a:solidFill>
        </p:spPr>
        <p:txBody>
          <a:bodyPr vert="horz" wrap="square" lIns="0" tIns="0" rIns="0" bIns="0" rtlCol="0">
            <a:spAutoFit/>
          </a:bodyPr>
          <a:lstStyle/>
          <a:p>
            <a:pPr marL="91440">
              <a:lnSpc>
                <a:spcPts val="4665"/>
              </a:lnSpc>
            </a:pPr>
            <a:r>
              <a:rPr lang="en-US" sz="3200" dirty="0"/>
              <a:t>Our Mission</a:t>
            </a:r>
          </a:p>
        </p:txBody>
      </p:sp>
      <p:sp>
        <p:nvSpPr>
          <p:cNvPr id="5" name="Text Placeholder 2">
            <a:extLst>
              <a:ext uri="{FF2B5EF4-FFF2-40B4-BE49-F238E27FC236}">
                <a16:creationId xmlns:a16="http://schemas.microsoft.com/office/drawing/2014/main" id="{37546B66-C721-3969-ACB6-8BD208AA99B7}"/>
              </a:ext>
            </a:extLst>
          </p:cNvPr>
          <p:cNvSpPr txBox="1">
            <a:spLocks/>
          </p:cNvSpPr>
          <p:nvPr/>
        </p:nvSpPr>
        <p:spPr>
          <a:xfrm>
            <a:off x="1818992" y="1225455"/>
            <a:ext cx="9802319" cy="4981307"/>
          </a:xfrm>
          <a:prstGeom prst="rect">
            <a:avLst/>
          </a:prstGeom>
        </p:spPr>
        <p:txBody>
          <a:bodyPr wrap="square" lIns="0" tIns="0" rIns="0" bIns="0">
            <a:normAutofit lnSpcReduction="10000"/>
          </a:bodyPr>
          <a:lstStyle>
            <a:lvl1pPr marL="0">
              <a:defRPr sz="24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just" defTabSz="914400" rtl="0" eaLnBrk="1" fontAlgn="base" latinLnBrk="0" hangingPunct="1">
              <a:lnSpc>
                <a:spcPct val="100000"/>
              </a:lnSpc>
              <a:spcBef>
                <a:spcPts val="0"/>
              </a:spcBef>
              <a:spcAft>
                <a:spcPts val="200"/>
              </a:spcAft>
              <a:buClrTx/>
              <a:buSzTx/>
              <a:buFontTx/>
              <a:buNone/>
              <a:tabLst/>
              <a:defRPr/>
            </a:pPr>
            <a:r>
              <a:rPr kumimoji="0" lang="en-US" sz="1800" b="0" i="0" u="none" strike="noStrike" kern="0" cap="none" spc="0" normalizeH="0" baseline="0" noProof="0" dirty="0">
                <a:ln>
                  <a:noFill/>
                </a:ln>
                <a:solidFill>
                  <a:srgbClr val="464646"/>
                </a:solidFill>
                <a:effectLst/>
                <a:highlight>
                  <a:srgbClr val="FFFFFF"/>
                </a:highlight>
                <a:uLnTx/>
                <a:uFillTx/>
                <a:latin typeface="Arial" panose="020B0604020202020204" pitchFamily="34" charset="0"/>
                <a:ea typeface="+mn-ea"/>
                <a:cs typeface="Arial" panose="020B0604020202020204" pitchFamily="34" charset="0"/>
              </a:rPr>
              <a:t>The mission of Mt. San Antonio College is to support and empower all students in achieving their educational goals in an environment of academic excellence.</a:t>
            </a:r>
          </a:p>
          <a:p>
            <a:pPr marL="0" marR="0" lvl="0" indent="0" algn="just" defTabSz="914400" rtl="0" eaLnBrk="1" fontAlgn="base" latinLnBrk="0" hangingPunct="1">
              <a:lnSpc>
                <a:spcPct val="100000"/>
              </a:lnSpc>
              <a:spcBef>
                <a:spcPts val="0"/>
              </a:spcBef>
              <a:spcAft>
                <a:spcPts val="200"/>
              </a:spcAft>
              <a:buClrTx/>
              <a:buSzTx/>
              <a:buFontTx/>
              <a:buNone/>
              <a:tabLst/>
              <a:defRPr/>
            </a:pPr>
            <a:endParaRPr kumimoji="0" lang="en-US" sz="1800" b="0" i="0" u="none" strike="noStrike" kern="0" cap="none" spc="0" normalizeH="0" baseline="0" noProof="0" dirty="0">
              <a:ln>
                <a:noFill/>
              </a:ln>
              <a:solidFill>
                <a:srgbClr val="464646"/>
              </a:solidFill>
              <a:effectLst/>
              <a:highlight>
                <a:srgbClr val="FFFFFF"/>
              </a:highligh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ts val="0"/>
              </a:spcBef>
              <a:spcAft>
                <a:spcPts val="200"/>
              </a:spcAft>
              <a:buClrTx/>
              <a:buSzTx/>
              <a:buFontTx/>
              <a:buNone/>
              <a:tabLst/>
              <a:defRPr/>
            </a:pPr>
            <a:r>
              <a:rPr kumimoji="0" lang="en-US" sz="1800" b="0" i="0" u="none" strike="noStrike" kern="0" cap="none" spc="0" normalizeH="0" baseline="0" noProof="0">
                <a:ln>
                  <a:noFill/>
                </a:ln>
                <a:solidFill>
                  <a:srgbClr val="464646"/>
                </a:solidFill>
                <a:effectLst/>
                <a:highlight>
                  <a:srgbClr val="FFFFFF"/>
                </a:highlight>
                <a:uLnTx/>
                <a:uFillTx/>
                <a:latin typeface="Arial" panose="020B0604020202020204" pitchFamily="34" charset="0"/>
                <a:ea typeface="+mn-ea"/>
                <a:cs typeface="Arial" panose="020B0604020202020204" pitchFamily="34" charset="0"/>
              </a:rPr>
              <a:t>Specifically, the College is committed to providing quality education, services, and workforce training, empowering students to attain success in an ever-evolving diverse, sustainable, global society. </a:t>
            </a:r>
          </a:p>
          <a:p>
            <a:pPr marL="0" marR="0" lvl="0" indent="0" algn="just" defTabSz="914400" rtl="0" eaLnBrk="1" fontAlgn="base" latinLnBrk="0" hangingPunct="1">
              <a:lnSpc>
                <a:spcPct val="100000"/>
              </a:lnSpc>
              <a:spcBef>
                <a:spcPts val="0"/>
              </a:spcBef>
              <a:spcAft>
                <a:spcPts val="200"/>
              </a:spcAft>
              <a:buClrTx/>
              <a:buSzTx/>
              <a:buFontTx/>
              <a:buNone/>
              <a:tabLst/>
              <a:defRPr/>
            </a:pPr>
            <a:endParaRPr kumimoji="0" lang="en-US" sz="1800" b="0" i="0" u="none" strike="noStrike" kern="0" cap="none" spc="0" normalizeH="0" baseline="0" noProof="0" dirty="0">
              <a:ln>
                <a:noFill/>
              </a:ln>
              <a:solidFill>
                <a:srgbClr val="464646"/>
              </a:solidFill>
              <a:effectLst/>
              <a:highlight>
                <a:srgbClr val="FFFFFF"/>
              </a:highligh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ts val="0"/>
              </a:spcBef>
              <a:spcAft>
                <a:spcPts val="200"/>
              </a:spcAft>
              <a:buClrTx/>
              <a:buSzTx/>
              <a:buFontTx/>
              <a:buNone/>
              <a:tabLst/>
              <a:defRPr/>
            </a:pPr>
            <a:r>
              <a:rPr kumimoji="0" lang="en-US" sz="1800" b="0" i="0" u="none" strike="noStrike" kern="0" cap="none" spc="0" normalizeH="0" baseline="0" noProof="0" dirty="0">
                <a:ln>
                  <a:noFill/>
                </a:ln>
                <a:solidFill>
                  <a:srgbClr val="464646"/>
                </a:solidFill>
                <a:effectLst/>
                <a:highlight>
                  <a:srgbClr val="FFFFFF"/>
                </a:highlight>
                <a:uLnTx/>
                <a:uFillTx/>
                <a:latin typeface="Arial" panose="020B0604020202020204" pitchFamily="34" charset="0"/>
                <a:ea typeface="+mn-ea"/>
                <a:cs typeface="Arial" panose="020B0604020202020204" pitchFamily="34" charset="0"/>
              </a:rPr>
              <a:t>The College pledges to serve students so they may achieve their full educational potential for lifelong learning, for attaining certificates and associate and bachelor's degrees, for employment, and for the completion of career and transfer pathways.  </a:t>
            </a:r>
          </a:p>
          <a:p>
            <a:pPr marL="0" marR="0" lvl="0" indent="0" algn="just" defTabSz="914400" rtl="0" eaLnBrk="1" fontAlgn="base" latinLnBrk="0" hangingPunct="1">
              <a:lnSpc>
                <a:spcPct val="100000"/>
              </a:lnSpc>
              <a:spcBef>
                <a:spcPts val="0"/>
              </a:spcBef>
              <a:spcAft>
                <a:spcPts val="200"/>
              </a:spcAft>
              <a:buClrTx/>
              <a:buSzTx/>
              <a:buFontTx/>
              <a:buNone/>
              <a:tabLst/>
              <a:defRPr/>
            </a:pPr>
            <a:endParaRPr kumimoji="0" lang="en-US" sz="1800" b="0" i="0" u="none" strike="noStrike" kern="0" cap="none" spc="0" normalizeH="0" baseline="0" noProof="0" dirty="0">
              <a:ln>
                <a:noFill/>
              </a:ln>
              <a:solidFill>
                <a:srgbClr val="464646"/>
              </a:solidFill>
              <a:effectLst/>
              <a:highlight>
                <a:srgbClr val="FFFFFF"/>
              </a:highligh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ts val="0"/>
              </a:spcBef>
              <a:spcAft>
                <a:spcPts val="200"/>
              </a:spcAft>
              <a:buClrTx/>
              <a:buSzTx/>
              <a:buFontTx/>
              <a:buNone/>
              <a:tabLst/>
              <a:defRPr/>
            </a:pPr>
            <a:r>
              <a:rPr kumimoji="0" lang="en-US" sz="1800" b="0" i="0" u="none" strike="noStrike" kern="0" cap="none" spc="0" normalizeH="0" baseline="0" noProof="0" dirty="0">
                <a:ln>
                  <a:noFill/>
                </a:ln>
                <a:solidFill>
                  <a:srgbClr val="464646"/>
                </a:solidFill>
                <a:effectLst/>
                <a:highlight>
                  <a:srgbClr val="FFFFFF"/>
                </a:highlight>
                <a:uLnTx/>
                <a:uFillTx/>
                <a:latin typeface="Arial" panose="020B0604020202020204" pitchFamily="34" charset="0"/>
                <a:ea typeface="+mn-ea"/>
                <a:cs typeface="Arial" panose="020B0604020202020204" pitchFamily="34" charset="0"/>
              </a:rPr>
              <a:t>The College will carry out this commitment by providing an engaging and supportive teaching and learning environment for students of diverse origins, experiences, needs, abilities, and goals.  </a:t>
            </a:r>
          </a:p>
          <a:p>
            <a:pPr marL="0" marR="0" lvl="0" indent="0" algn="just" defTabSz="914400" rtl="0" eaLnBrk="1" fontAlgn="base" latinLnBrk="0" hangingPunct="1">
              <a:lnSpc>
                <a:spcPct val="100000"/>
              </a:lnSpc>
              <a:spcBef>
                <a:spcPts val="0"/>
              </a:spcBef>
              <a:spcAft>
                <a:spcPts val="200"/>
              </a:spcAft>
              <a:buClrTx/>
              <a:buSzTx/>
              <a:buFontTx/>
              <a:buNone/>
              <a:tabLst/>
              <a:defRPr/>
            </a:pPr>
            <a:endParaRPr kumimoji="0" lang="en-US" sz="1800" b="0" i="0" u="none" strike="noStrike" kern="0" cap="none" spc="0" normalizeH="0" baseline="0" noProof="0" dirty="0">
              <a:ln>
                <a:noFill/>
              </a:ln>
              <a:solidFill>
                <a:srgbClr val="464646"/>
              </a:solidFill>
              <a:effectLst/>
              <a:highlight>
                <a:srgbClr val="FFFFFF"/>
              </a:highligh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ts val="0"/>
              </a:spcBef>
              <a:spcAft>
                <a:spcPts val="200"/>
              </a:spcAft>
              <a:buClrTx/>
              <a:buSzTx/>
              <a:buFontTx/>
              <a:buNone/>
              <a:tabLst/>
              <a:defRPr/>
            </a:pPr>
            <a:r>
              <a:rPr kumimoji="0" lang="en-US" sz="1800" b="0" i="0" u="none" strike="noStrike" kern="0" cap="none" spc="0" normalizeH="0" baseline="0" noProof="0" dirty="0">
                <a:ln>
                  <a:noFill/>
                </a:ln>
                <a:solidFill>
                  <a:srgbClr val="464646"/>
                </a:solidFill>
                <a:effectLst/>
                <a:highlight>
                  <a:srgbClr val="FFFFFF"/>
                </a:highlight>
                <a:uLnTx/>
                <a:uFillTx/>
                <a:latin typeface="Arial" panose="020B0604020202020204" pitchFamily="34" charset="0"/>
                <a:ea typeface="+mn-ea"/>
                <a:cs typeface="Arial" panose="020B0604020202020204" pitchFamily="34" charset="0"/>
              </a:rPr>
              <a:t>The College is dedicated to serving our community through improving economic achievement; advancing civic engagement and environmental responsibility; enhancing personal and social well-being; developing information and technological literacy, communication, and critical thinking; and enriching aesthetic and cultural experiences.</a:t>
            </a: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900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A6A6A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nvGrpSpPr>
          <p:cNvPr id="3" name="object 3"/>
          <p:cNvGrpSpPr/>
          <p:nvPr/>
        </p:nvGrpSpPr>
        <p:grpSpPr>
          <a:xfrm>
            <a:off x="764539" y="3852891"/>
            <a:ext cx="2978320" cy="1692783"/>
            <a:chOff x="574548" y="3764279"/>
            <a:chExt cx="3141345" cy="1805939"/>
          </a:xfrm>
        </p:grpSpPr>
        <p:pic>
          <p:nvPicPr>
            <p:cNvPr id="4" name="object 4"/>
            <p:cNvPicPr/>
            <p:nvPr/>
          </p:nvPicPr>
          <p:blipFill>
            <a:blip r:embed="rId3" cstate="print"/>
            <a:stretch>
              <a:fillRect/>
            </a:stretch>
          </p:blipFill>
          <p:spPr>
            <a:xfrm>
              <a:off x="574548" y="3764279"/>
              <a:ext cx="3140964" cy="1805939"/>
            </a:xfrm>
            <a:prstGeom prst="rect">
              <a:avLst/>
            </a:prstGeom>
          </p:spPr>
        </p:pic>
        <p:pic>
          <p:nvPicPr>
            <p:cNvPr id="5" name="object 5"/>
            <p:cNvPicPr/>
            <p:nvPr/>
          </p:nvPicPr>
          <p:blipFill>
            <a:blip r:embed="rId4" cstate="print"/>
            <a:stretch>
              <a:fillRect/>
            </a:stretch>
          </p:blipFill>
          <p:spPr>
            <a:xfrm>
              <a:off x="678561" y="3855338"/>
              <a:ext cx="2942081" cy="1632966"/>
            </a:xfrm>
            <a:prstGeom prst="rect">
              <a:avLst/>
            </a:prstGeom>
          </p:spPr>
        </p:pic>
        <p:sp>
          <p:nvSpPr>
            <p:cNvPr id="6" name="object 6"/>
            <p:cNvSpPr/>
            <p:nvPr/>
          </p:nvSpPr>
          <p:spPr>
            <a:xfrm>
              <a:off x="678561" y="3855338"/>
              <a:ext cx="2942590" cy="1633220"/>
            </a:xfrm>
            <a:custGeom>
              <a:avLst/>
              <a:gdLst/>
              <a:ahLst/>
              <a:cxnLst/>
              <a:rect l="l" t="t" r="r" b="b"/>
              <a:pathLst>
                <a:path w="2942590" h="1633220">
                  <a:moveTo>
                    <a:pt x="272161" y="0"/>
                  </a:moveTo>
                  <a:lnTo>
                    <a:pt x="2942081" y="0"/>
                  </a:lnTo>
                  <a:lnTo>
                    <a:pt x="2942081" y="1360805"/>
                  </a:lnTo>
                  <a:lnTo>
                    <a:pt x="2937699" y="1409741"/>
                  </a:lnTo>
                  <a:lnTo>
                    <a:pt x="2925061" y="1455794"/>
                  </a:lnTo>
                  <a:lnTo>
                    <a:pt x="2904936" y="1498195"/>
                  </a:lnTo>
                  <a:lnTo>
                    <a:pt x="2878092" y="1536178"/>
                  </a:lnTo>
                  <a:lnTo>
                    <a:pt x="2845294" y="1568976"/>
                  </a:lnTo>
                  <a:lnTo>
                    <a:pt x="2807311" y="1595820"/>
                  </a:lnTo>
                  <a:lnTo>
                    <a:pt x="2764910" y="1615945"/>
                  </a:lnTo>
                  <a:lnTo>
                    <a:pt x="2718857" y="1628583"/>
                  </a:lnTo>
                  <a:lnTo>
                    <a:pt x="2669921" y="1632966"/>
                  </a:lnTo>
                  <a:lnTo>
                    <a:pt x="0" y="1632966"/>
                  </a:lnTo>
                  <a:lnTo>
                    <a:pt x="0" y="272161"/>
                  </a:lnTo>
                  <a:lnTo>
                    <a:pt x="4385" y="223224"/>
                  </a:lnTo>
                  <a:lnTo>
                    <a:pt x="17027" y="177171"/>
                  </a:lnTo>
                  <a:lnTo>
                    <a:pt x="37159" y="134770"/>
                  </a:lnTo>
                  <a:lnTo>
                    <a:pt x="64010" y="96787"/>
                  </a:lnTo>
                  <a:lnTo>
                    <a:pt x="96813" y="63989"/>
                  </a:lnTo>
                  <a:lnTo>
                    <a:pt x="134798" y="37145"/>
                  </a:lnTo>
                  <a:lnTo>
                    <a:pt x="177197" y="17020"/>
                  </a:lnTo>
                  <a:lnTo>
                    <a:pt x="223241" y="4382"/>
                  </a:lnTo>
                  <a:lnTo>
                    <a:pt x="272161" y="0"/>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 name="object 7"/>
          <p:cNvGrpSpPr/>
          <p:nvPr/>
        </p:nvGrpSpPr>
        <p:grpSpPr>
          <a:xfrm>
            <a:off x="8714673" y="722630"/>
            <a:ext cx="3140964" cy="1913382"/>
            <a:chOff x="8627364" y="719327"/>
            <a:chExt cx="3140964" cy="1913382"/>
          </a:xfrm>
        </p:grpSpPr>
        <p:pic>
          <p:nvPicPr>
            <p:cNvPr id="8" name="object 8"/>
            <p:cNvPicPr/>
            <p:nvPr/>
          </p:nvPicPr>
          <p:blipFill>
            <a:blip r:embed="rId5" cstate="print"/>
            <a:stretch>
              <a:fillRect/>
            </a:stretch>
          </p:blipFill>
          <p:spPr>
            <a:xfrm>
              <a:off x="8627364" y="719327"/>
              <a:ext cx="3140964" cy="1913382"/>
            </a:xfrm>
            <a:prstGeom prst="rect">
              <a:avLst/>
            </a:prstGeom>
          </p:spPr>
        </p:pic>
        <p:pic>
          <p:nvPicPr>
            <p:cNvPr id="9" name="object 9"/>
            <p:cNvPicPr/>
            <p:nvPr/>
          </p:nvPicPr>
          <p:blipFill>
            <a:blip r:embed="rId6" cstate="print"/>
            <a:stretch>
              <a:fillRect/>
            </a:stretch>
          </p:blipFill>
          <p:spPr>
            <a:xfrm>
              <a:off x="8731377" y="848613"/>
              <a:ext cx="2942081" cy="1738884"/>
            </a:xfrm>
            <a:prstGeom prst="rect">
              <a:avLst/>
            </a:prstGeom>
          </p:spPr>
        </p:pic>
        <p:sp>
          <p:nvSpPr>
            <p:cNvPr id="10" name="object 10"/>
            <p:cNvSpPr/>
            <p:nvPr/>
          </p:nvSpPr>
          <p:spPr>
            <a:xfrm>
              <a:off x="8731377" y="811148"/>
              <a:ext cx="2942590" cy="1739264"/>
            </a:xfrm>
            <a:custGeom>
              <a:avLst/>
              <a:gdLst/>
              <a:ahLst/>
              <a:cxnLst/>
              <a:rect l="l" t="t" r="r" b="b"/>
              <a:pathLst>
                <a:path w="2942590" h="1739264">
                  <a:moveTo>
                    <a:pt x="289814" y="0"/>
                  </a:moveTo>
                  <a:lnTo>
                    <a:pt x="2942081" y="0"/>
                  </a:lnTo>
                  <a:lnTo>
                    <a:pt x="2942081" y="1449070"/>
                  </a:lnTo>
                  <a:lnTo>
                    <a:pt x="2938287" y="1496069"/>
                  </a:lnTo>
                  <a:lnTo>
                    <a:pt x="2927303" y="1540658"/>
                  </a:lnTo>
                  <a:lnTo>
                    <a:pt x="2909725" y="1582238"/>
                  </a:lnTo>
                  <a:lnTo>
                    <a:pt x="2886153" y="1620213"/>
                  </a:lnTo>
                  <a:lnTo>
                    <a:pt x="2857182" y="1653984"/>
                  </a:lnTo>
                  <a:lnTo>
                    <a:pt x="2823411" y="1682955"/>
                  </a:lnTo>
                  <a:lnTo>
                    <a:pt x="2785436" y="1706527"/>
                  </a:lnTo>
                  <a:lnTo>
                    <a:pt x="2743856" y="1724105"/>
                  </a:lnTo>
                  <a:lnTo>
                    <a:pt x="2699267" y="1735089"/>
                  </a:lnTo>
                  <a:lnTo>
                    <a:pt x="2652268" y="1738884"/>
                  </a:lnTo>
                  <a:lnTo>
                    <a:pt x="0" y="1738884"/>
                  </a:lnTo>
                  <a:lnTo>
                    <a:pt x="0" y="289813"/>
                  </a:lnTo>
                  <a:lnTo>
                    <a:pt x="3794" y="242814"/>
                  </a:lnTo>
                  <a:lnTo>
                    <a:pt x="14778" y="198225"/>
                  </a:lnTo>
                  <a:lnTo>
                    <a:pt x="32356" y="156645"/>
                  </a:lnTo>
                  <a:lnTo>
                    <a:pt x="55928" y="118670"/>
                  </a:lnTo>
                  <a:lnTo>
                    <a:pt x="84899" y="84899"/>
                  </a:lnTo>
                  <a:lnTo>
                    <a:pt x="118670" y="55928"/>
                  </a:lnTo>
                  <a:lnTo>
                    <a:pt x="156645" y="32356"/>
                  </a:lnTo>
                  <a:lnTo>
                    <a:pt x="198225" y="14778"/>
                  </a:lnTo>
                  <a:lnTo>
                    <a:pt x="242814" y="3794"/>
                  </a:lnTo>
                  <a:lnTo>
                    <a:pt x="289814" y="0"/>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1" name="object 11"/>
          <p:cNvGrpSpPr/>
          <p:nvPr/>
        </p:nvGrpSpPr>
        <p:grpSpPr>
          <a:xfrm>
            <a:off x="4876791" y="714310"/>
            <a:ext cx="3075555" cy="1972267"/>
            <a:chOff x="4784597" y="747522"/>
            <a:chExt cx="3140963" cy="1991867"/>
          </a:xfrm>
        </p:grpSpPr>
        <p:pic>
          <p:nvPicPr>
            <p:cNvPr id="12" name="object 12"/>
            <p:cNvPicPr/>
            <p:nvPr/>
          </p:nvPicPr>
          <p:blipFill>
            <a:blip r:embed="rId7" cstate="print"/>
            <a:stretch>
              <a:fillRect/>
            </a:stretch>
          </p:blipFill>
          <p:spPr>
            <a:xfrm>
              <a:off x="4784597" y="747522"/>
              <a:ext cx="3140963" cy="1991867"/>
            </a:xfrm>
            <a:prstGeom prst="rect">
              <a:avLst/>
            </a:prstGeom>
          </p:spPr>
        </p:pic>
        <p:pic>
          <p:nvPicPr>
            <p:cNvPr id="13" name="object 13"/>
            <p:cNvPicPr/>
            <p:nvPr/>
          </p:nvPicPr>
          <p:blipFill>
            <a:blip r:embed="rId8" cstate="print"/>
            <a:stretch>
              <a:fillRect/>
            </a:stretch>
          </p:blipFill>
          <p:spPr>
            <a:xfrm>
              <a:off x="4888610" y="840105"/>
              <a:ext cx="2942082" cy="1815846"/>
            </a:xfrm>
            <a:prstGeom prst="rect">
              <a:avLst/>
            </a:prstGeom>
          </p:spPr>
        </p:pic>
        <p:sp>
          <p:nvSpPr>
            <p:cNvPr id="14" name="object 14"/>
            <p:cNvSpPr/>
            <p:nvPr/>
          </p:nvSpPr>
          <p:spPr>
            <a:xfrm>
              <a:off x="4888610" y="840105"/>
              <a:ext cx="2942590" cy="1816100"/>
            </a:xfrm>
            <a:custGeom>
              <a:avLst/>
              <a:gdLst/>
              <a:ahLst/>
              <a:cxnLst/>
              <a:rect l="l" t="t" r="r" b="b"/>
              <a:pathLst>
                <a:path w="2942590" h="1816100">
                  <a:moveTo>
                    <a:pt x="302640" y="0"/>
                  </a:moveTo>
                  <a:lnTo>
                    <a:pt x="2942082" y="0"/>
                  </a:lnTo>
                  <a:lnTo>
                    <a:pt x="2942082" y="1513205"/>
                  </a:lnTo>
                  <a:lnTo>
                    <a:pt x="2938120" y="1562292"/>
                  </a:lnTo>
                  <a:lnTo>
                    <a:pt x="2926652" y="1608858"/>
                  </a:lnTo>
                  <a:lnTo>
                    <a:pt x="2908299" y="1652280"/>
                  </a:lnTo>
                  <a:lnTo>
                    <a:pt x="2883686" y="1691935"/>
                  </a:lnTo>
                  <a:lnTo>
                    <a:pt x="2853436" y="1727200"/>
                  </a:lnTo>
                  <a:lnTo>
                    <a:pt x="2818171" y="1757450"/>
                  </a:lnTo>
                  <a:lnTo>
                    <a:pt x="2778516" y="1782063"/>
                  </a:lnTo>
                  <a:lnTo>
                    <a:pt x="2735094" y="1800416"/>
                  </a:lnTo>
                  <a:lnTo>
                    <a:pt x="2688528" y="1811884"/>
                  </a:lnTo>
                  <a:lnTo>
                    <a:pt x="2639441" y="1815846"/>
                  </a:lnTo>
                  <a:lnTo>
                    <a:pt x="0" y="1815846"/>
                  </a:lnTo>
                  <a:lnTo>
                    <a:pt x="0" y="302641"/>
                  </a:lnTo>
                  <a:lnTo>
                    <a:pt x="3961" y="253553"/>
                  </a:lnTo>
                  <a:lnTo>
                    <a:pt x="15429" y="206987"/>
                  </a:lnTo>
                  <a:lnTo>
                    <a:pt x="33782" y="163565"/>
                  </a:lnTo>
                  <a:lnTo>
                    <a:pt x="58395" y="123910"/>
                  </a:lnTo>
                  <a:lnTo>
                    <a:pt x="88645" y="88646"/>
                  </a:lnTo>
                  <a:lnTo>
                    <a:pt x="123910" y="58395"/>
                  </a:lnTo>
                  <a:lnTo>
                    <a:pt x="163565" y="33782"/>
                  </a:lnTo>
                  <a:lnTo>
                    <a:pt x="206987" y="15429"/>
                  </a:lnTo>
                  <a:lnTo>
                    <a:pt x="253553" y="3961"/>
                  </a:lnTo>
                  <a:lnTo>
                    <a:pt x="302640" y="0"/>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5" name="object 15"/>
          <p:cNvGrpSpPr/>
          <p:nvPr/>
        </p:nvGrpSpPr>
        <p:grpSpPr>
          <a:xfrm>
            <a:off x="4876800" y="3852892"/>
            <a:ext cx="3075928" cy="1692782"/>
            <a:chOff x="4706873" y="3753611"/>
            <a:chExt cx="3141345" cy="1774189"/>
          </a:xfrm>
        </p:grpSpPr>
        <p:pic>
          <p:nvPicPr>
            <p:cNvPr id="16" name="object 16"/>
            <p:cNvPicPr/>
            <p:nvPr/>
          </p:nvPicPr>
          <p:blipFill>
            <a:blip r:embed="rId9" cstate="print"/>
            <a:stretch>
              <a:fillRect/>
            </a:stretch>
          </p:blipFill>
          <p:spPr>
            <a:xfrm>
              <a:off x="4706873" y="3753611"/>
              <a:ext cx="3140964" cy="1773936"/>
            </a:xfrm>
            <a:prstGeom prst="rect">
              <a:avLst/>
            </a:prstGeom>
          </p:spPr>
        </p:pic>
        <p:pic>
          <p:nvPicPr>
            <p:cNvPr id="17" name="object 17"/>
            <p:cNvPicPr/>
            <p:nvPr/>
          </p:nvPicPr>
          <p:blipFill>
            <a:blip r:embed="rId10" cstate="print"/>
            <a:stretch>
              <a:fillRect/>
            </a:stretch>
          </p:blipFill>
          <p:spPr>
            <a:xfrm>
              <a:off x="4810886" y="3843908"/>
              <a:ext cx="2942082" cy="1602486"/>
            </a:xfrm>
            <a:prstGeom prst="rect">
              <a:avLst/>
            </a:prstGeom>
          </p:spPr>
        </p:pic>
        <p:sp>
          <p:nvSpPr>
            <p:cNvPr id="18" name="object 18"/>
            <p:cNvSpPr/>
            <p:nvPr/>
          </p:nvSpPr>
          <p:spPr>
            <a:xfrm>
              <a:off x="4810886" y="3843908"/>
              <a:ext cx="2942590" cy="1602740"/>
            </a:xfrm>
            <a:custGeom>
              <a:avLst/>
              <a:gdLst/>
              <a:ahLst/>
              <a:cxnLst/>
              <a:rect l="l" t="t" r="r" b="b"/>
              <a:pathLst>
                <a:path w="2942590" h="1602739">
                  <a:moveTo>
                    <a:pt x="267080" y="0"/>
                  </a:moveTo>
                  <a:lnTo>
                    <a:pt x="2942082" y="0"/>
                  </a:lnTo>
                  <a:lnTo>
                    <a:pt x="2942082" y="1335405"/>
                  </a:lnTo>
                  <a:lnTo>
                    <a:pt x="2937777" y="1383397"/>
                  </a:lnTo>
                  <a:lnTo>
                    <a:pt x="2925366" y="1428574"/>
                  </a:lnTo>
                  <a:lnTo>
                    <a:pt x="2905604" y="1470180"/>
                  </a:lnTo>
                  <a:lnTo>
                    <a:pt x="2879248" y="1507458"/>
                  </a:lnTo>
                  <a:lnTo>
                    <a:pt x="2847054" y="1539652"/>
                  </a:lnTo>
                  <a:lnTo>
                    <a:pt x="2809776" y="1566008"/>
                  </a:lnTo>
                  <a:lnTo>
                    <a:pt x="2768170" y="1585770"/>
                  </a:lnTo>
                  <a:lnTo>
                    <a:pt x="2722993" y="1598181"/>
                  </a:lnTo>
                  <a:lnTo>
                    <a:pt x="2675001" y="1602486"/>
                  </a:lnTo>
                  <a:lnTo>
                    <a:pt x="0" y="1602486"/>
                  </a:lnTo>
                  <a:lnTo>
                    <a:pt x="0" y="267081"/>
                  </a:lnTo>
                  <a:lnTo>
                    <a:pt x="4304" y="219088"/>
                  </a:lnTo>
                  <a:lnTo>
                    <a:pt x="16715" y="173911"/>
                  </a:lnTo>
                  <a:lnTo>
                    <a:pt x="36477" y="132305"/>
                  </a:lnTo>
                  <a:lnTo>
                    <a:pt x="62833" y="95027"/>
                  </a:lnTo>
                  <a:lnTo>
                    <a:pt x="95027" y="62833"/>
                  </a:lnTo>
                  <a:lnTo>
                    <a:pt x="132305" y="36477"/>
                  </a:lnTo>
                  <a:lnTo>
                    <a:pt x="173911" y="16715"/>
                  </a:lnTo>
                  <a:lnTo>
                    <a:pt x="219088" y="4304"/>
                  </a:lnTo>
                  <a:lnTo>
                    <a:pt x="267080" y="0"/>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6" name="object 46"/>
          <p:cNvGrpSpPr/>
          <p:nvPr/>
        </p:nvGrpSpPr>
        <p:grpSpPr>
          <a:xfrm>
            <a:off x="8818686" y="3819932"/>
            <a:ext cx="3055163" cy="1759544"/>
            <a:chOff x="8627364" y="3819931"/>
            <a:chExt cx="3141345" cy="1795780"/>
          </a:xfrm>
        </p:grpSpPr>
        <p:pic>
          <p:nvPicPr>
            <p:cNvPr id="47" name="object 47"/>
            <p:cNvPicPr/>
            <p:nvPr/>
          </p:nvPicPr>
          <p:blipFill>
            <a:blip r:embed="rId11" cstate="print"/>
            <a:stretch>
              <a:fillRect/>
            </a:stretch>
          </p:blipFill>
          <p:spPr>
            <a:xfrm>
              <a:off x="8627364" y="3819931"/>
              <a:ext cx="3140964" cy="1795272"/>
            </a:xfrm>
            <a:prstGeom prst="rect">
              <a:avLst/>
            </a:prstGeom>
          </p:spPr>
        </p:pic>
        <p:pic>
          <p:nvPicPr>
            <p:cNvPr id="48" name="object 48"/>
            <p:cNvPicPr/>
            <p:nvPr/>
          </p:nvPicPr>
          <p:blipFill>
            <a:blip r:embed="rId12" cstate="print"/>
            <a:stretch>
              <a:fillRect/>
            </a:stretch>
          </p:blipFill>
          <p:spPr>
            <a:xfrm>
              <a:off x="8731377" y="3910965"/>
              <a:ext cx="2942081" cy="1622298"/>
            </a:xfrm>
            <a:prstGeom prst="rect">
              <a:avLst/>
            </a:prstGeom>
          </p:spPr>
        </p:pic>
        <p:sp>
          <p:nvSpPr>
            <p:cNvPr id="49" name="object 49"/>
            <p:cNvSpPr/>
            <p:nvPr/>
          </p:nvSpPr>
          <p:spPr>
            <a:xfrm>
              <a:off x="8731377" y="3910965"/>
              <a:ext cx="2942590" cy="1622425"/>
            </a:xfrm>
            <a:custGeom>
              <a:avLst/>
              <a:gdLst/>
              <a:ahLst/>
              <a:cxnLst/>
              <a:rect l="l" t="t" r="r" b="b"/>
              <a:pathLst>
                <a:path w="2942590" h="1622425">
                  <a:moveTo>
                    <a:pt x="270382" y="0"/>
                  </a:moveTo>
                  <a:lnTo>
                    <a:pt x="2942081" y="0"/>
                  </a:lnTo>
                  <a:lnTo>
                    <a:pt x="2942081" y="1351915"/>
                  </a:lnTo>
                  <a:lnTo>
                    <a:pt x="2937726" y="1400522"/>
                  </a:lnTo>
                  <a:lnTo>
                    <a:pt x="2925168" y="1446269"/>
                  </a:lnTo>
                  <a:lnTo>
                    <a:pt x="2905172" y="1488392"/>
                  </a:lnTo>
                  <a:lnTo>
                    <a:pt x="2878499" y="1526129"/>
                  </a:lnTo>
                  <a:lnTo>
                    <a:pt x="2845913" y="1558715"/>
                  </a:lnTo>
                  <a:lnTo>
                    <a:pt x="2808176" y="1585388"/>
                  </a:lnTo>
                  <a:lnTo>
                    <a:pt x="2766053" y="1605384"/>
                  </a:lnTo>
                  <a:lnTo>
                    <a:pt x="2720306" y="1617942"/>
                  </a:lnTo>
                  <a:lnTo>
                    <a:pt x="2671699" y="1622298"/>
                  </a:lnTo>
                  <a:lnTo>
                    <a:pt x="0" y="1622298"/>
                  </a:lnTo>
                  <a:lnTo>
                    <a:pt x="0" y="270383"/>
                  </a:lnTo>
                  <a:lnTo>
                    <a:pt x="4355" y="221775"/>
                  </a:lnTo>
                  <a:lnTo>
                    <a:pt x="16913" y="176028"/>
                  </a:lnTo>
                  <a:lnTo>
                    <a:pt x="36909" y="133905"/>
                  </a:lnTo>
                  <a:lnTo>
                    <a:pt x="63582" y="96168"/>
                  </a:lnTo>
                  <a:lnTo>
                    <a:pt x="96168" y="63582"/>
                  </a:lnTo>
                  <a:lnTo>
                    <a:pt x="133905" y="36909"/>
                  </a:lnTo>
                  <a:lnTo>
                    <a:pt x="176028" y="16913"/>
                  </a:lnTo>
                  <a:lnTo>
                    <a:pt x="221775" y="4355"/>
                  </a:lnTo>
                  <a:lnTo>
                    <a:pt x="270382" y="0"/>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2" name="object 62"/>
          <p:cNvSpPr txBox="1"/>
          <p:nvPr/>
        </p:nvSpPr>
        <p:spPr>
          <a:xfrm>
            <a:off x="8489950" y="2736850"/>
            <a:ext cx="3140964" cy="838819"/>
          </a:xfrm>
          <a:prstGeom prst="rect">
            <a:avLst/>
          </a:prstGeom>
        </p:spPr>
        <p:txBody>
          <a:bodyPr vert="horz" wrap="square" lIns="0" tIns="28575" rIns="0" bIns="0" rtlCol="0">
            <a:spAutoFit/>
          </a:bodyPr>
          <a:lstStyle/>
          <a:p>
            <a:pPr marL="12700" marR="5080" lvl="0" indent="0" defTabSz="914400" eaLnBrk="1" fontAlgn="auto" latinLnBrk="0" hangingPunct="1">
              <a:lnSpc>
                <a:spcPct val="91100"/>
              </a:lnSpc>
              <a:spcBef>
                <a:spcPts val="225"/>
              </a:spcBef>
              <a:spcAft>
                <a:spcPts val="0"/>
              </a:spcAft>
              <a:buClrTx/>
              <a:buSzTx/>
              <a:buFontTx/>
              <a:buNone/>
              <a:tabLst/>
              <a:defRPr/>
            </a:pPr>
            <a:r>
              <a:rPr kumimoji="0" sz="1400" b="1" i="0" u="none" strike="noStrike" kern="0" cap="none" spc="0" normalizeH="0" baseline="0" noProof="0" dirty="0">
                <a:ln>
                  <a:noFill/>
                </a:ln>
                <a:solidFill>
                  <a:schemeClr val="tx1"/>
                </a:solidFill>
                <a:effectLst/>
                <a:uLnTx/>
                <a:uFillTx/>
                <a:latin typeface="Verdana"/>
                <a:cs typeface="Verdana"/>
              </a:rPr>
              <a:t>Integrity:</a:t>
            </a:r>
            <a:r>
              <a:rPr kumimoji="0" sz="1400" b="1" i="0" u="none" strike="noStrike" kern="0" cap="none" spc="-20" normalizeH="0" baseline="0" noProof="0" dirty="0">
                <a:ln>
                  <a:noFill/>
                </a:ln>
                <a:solidFill>
                  <a:schemeClr val="tx1"/>
                </a:solidFill>
                <a:effectLst/>
                <a:uLnTx/>
                <a:uFillTx/>
                <a:latin typeface="Verdana"/>
                <a:cs typeface="Verdana"/>
              </a:rPr>
              <a:t> </a:t>
            </a:r>
            <a:endParaRPr kumimoji="0" lang="en-US" sz="1400" b="1" i="0" u="none" strike="noStrike" kern="0" cap="none" spc="-20" normalizeH="0" baseline="0" noProof="0" dirty="0">
              <a:ln>
                <a:noFill/>
              </a:ln>
              <a:solidFill>
                <a:schemeClr val="tx1"/>
              </a:solidFill>
              <a:effectLst/>
              <a:uLnTx/>
              <a:uFillTx/>
              <a:latin typeface="Verdana"/>
              <a:cs typeface="Verdana"/>
            </a:endParaRPr>
          </a:p>
          <a:p>
            <a:pPr marL="12700" marR="5080" lvl="0" indent="0" defTabSz="914400" eaLnBrk="1" fontAlgn="auto" latinLnBrk="0" hangingPunct="1">
              <a:lnSpc>
                <a:spcPct val="91100"/>
              </a:lnSpc>
              <a:spcBef>
                <a:spcPts val="225"/>
              </a:spcBef>
              <a:spcAft>
                <a:spcPts val="0"/>
              </a:spcAft>
              <a:buClrTx/>
              <a:buSzTx/>
              <a:buFontTx/>
              <a:buNone/>
              <a:tabLst/>
              <a:defRPr/>
            </a:pPr>
            <a:r>
              <a:rPr kumimoji="0" sz="1400" b="0" i="0" u="none" strike="noStrike" kern="0" cap="none" spc="0" normalizeH="0" baseline="0" noProof="0" dirty="0">
                <a:ln>
                  <a:noFill/>
                </a:ln>
                <a:solidFill>
                  <a:schemeClr val="tx1"/>
                </a:solidFill>
                <a:effectLst/>
                <a:uLnTx/>
                <a:uFillTx/>
                <a:latin typeface="Verdana"/>
                <a:cs typeface="Verdana"/>
              </a:rPr>
              <a:t>We</a:t>
            </a:r>
            <a:r>
              <a:rPr kumimoji="0" sz="1400" b="0" i="0" u="none" strike="noStrike" kern="0" cap="none" spc="-30" normalizeH="0" baseline="0" noProof="0" dirty="0">
                <a:ln>
                  <a:noFill/>
                </a:ln>
                <a:solidFill>
                  <a:schemeClr val="tx1"/>
                </a:solidFill>
                <a:effectLst/>
                <a:uLnTx/>
                <a:uFillTx/>
                <a:latin typeface="Verdana"/>
                <a:cs typeface="Verdana"/>
              </a:rPr>
              <a:t> </a:t>
            </a:r>
            <a:r>
              <a:rPr kumimoji="0" sz="1400" b="0" i="0" u="none" strike="noStrike" kern="0" cap="none" spc="0" normalizeH="0" baseline="0" noProof="0" dirty="0">
                <a:ln>
                  <a:noFill/>
                </a:ln>
                <a:solidFill>
                  <a:schemeClr val="tx1"/>
                </a:solidFill>
                <a:effectLst/>
                <a:uLnTx/>
                <a:uFillTx/>
                <a:latin typeface="Verdana"/>
                <a:cs typeface="Verdana"/>
              </a:rPr>
              <a:t>treat</a:t>
            </a:r>
            <a:r>
              <a:rPr kumimoji="0" sz="1400" b="0" i="0" u="none" strike="noStrike" kern="0" cap="none" spc="-30" normalizeH="0" baseline="0" noProof="0" dirty="0">
                <a:ln>
                  <a:noFill/>
                </a:ln>
                <a:solidFill>
                  <a:schemeClr val="tx1"/>
                </a:solidFill>
                <a:effectLst/>
                <a:uLnTx/>
                <a:uFillTx/>
                <a:latin typeface="Verdana"/>
                <a:cs typeface="Verdana"/>
              </a:rPr>
              <a:t> </a:t>
            </a:r>
            <a:r>
              <a:rPr kumimoji="0" sz="1400" b="0" i="0" u="none" strike="noStrike" kern="0" cap="none" spc="0" normalizeH="0" baseline="0" noProof="0" dirty="0">
                <a:ln>
                  <a:noFill/>
                </a:ln>
                <a:solidFill>
                  <a:schemeClr val="tx1"/>
                </a:solidFill>
                <a:effectLst/>
                <a:uLnTx/>
                <a:uFillTx/>
                <a:latin typeface="Verdana"/>
                <a:cs typeface="Verdana"/>
              </a:rPr>
              <a:t>each</a:t>
            </a:r>
            <a:r>
              <a:rPr kumimoji="0" sz="1400" b="0" i="0" u="none" strike="noStrike" kern="0" cap="none" spc="-30" normalizeH="0" baseline="0" noProof="0" dirty="0">
                <a:ln>
                  <a:noFill/>
                </a:ln>
                <a:solidFill>
                  <a:schemeClr val="tx1"/>
                </a:solidFill>
                <a:effectLst/>
                <a:uLnTx/>
                <a:uFillTx/>
                <a:latin typeface="Verdana"/>
                <a:cs typeface="Verdana"/>
              </a:rPr>
              <a:t> </a:t>
            </a:r>
            <a:r>
              <a:rPr kumimoji="0" sz="1400" b="0" i="0" u="none" strike="noStrike" kern="0" cap="none" spc="0" normalizeH="0" baseline="0" noProof="0" dirty="0">
                <a:ln>
                  <a:noFill/>
                </a:ln>
                <a:solidFill>
                  <a:schemeClr val="tx1"/>
                </a:solidFill>
                <a:effectLst/>
                <a:uLnTx/>
                <a:uFillTx/>
                <a:latin typeface="Verdana"/>
                <a:cs typeface="Verdana"/>
              </a:rPr>
              <a:t>other</a:t>
            </a:r>
            <a:r>
              <a:rPr kumimoji="0" sz="1400" b="0" i="0" u="none" strike="noStrike" kern="0" cap="none" spc="-30" normalizeH="0" baseline="0" noProof="0" dirty="0">
                <a:ln>
                  <a:noFill/>
                </a:ln>
                <a:solidFill>
                  <a:schemeClr val="tx1"/>
                </a:solidFill>
                <a:effectLst/>
                <a:uLnTx/>
                <a:uFillTx/>
                <a:latin typeface="Verdana"/>
                <a:cs typeface="Verdana"/>
              </a:rPr>
              <a:t> </a:t>
            </a:r>
            <a:r>
              <a:rPr kumimoji="0" sz="1400" b="0" i="0" u="none" strike="noStrike" kern="0" cap="none" spc="-10" normalizeH="0" baseline="0" noProof="0" dirty="0">
                <a:ln>
                  <a:noFill/>
                </a:ln>
                <a:solidFill>
                  <a:schemeClr val="tx1"/>
                </a:solidFill>
                <a:effectLst/>
                <a:uLnTx/>
                <a:uFillTx/>
                <a:latin typeface="Verdana"/>
                <a:cs typeface="Verdana"/>
              </a:rPr>
              <a:t>honestly, </a:t>
            </a:r>
            <a:r>
              <a:rPr kumimoji="0" sz="1400" b="0" i="0" u="none" strike="noStrike" kern="0" cap="none" spc="0" normalizeH="0" baseline="0" noProof="0" dirty="0">
                <a:ln>
                  <a:noFill/>
                </a:ln>
                <a:solidFill>
                  <a:schemeClr val="tx1"/>
                </a:solidFill>
                <a:effectLst/>
                <a:uLnTx/>
                <a:uFillTx/>
                <a:latin typeface="Verdana"/>
                <a:cs typeface="Verdana"/>
              </a:rPr>
              <a:t>ethically,</a:t>
            </a:r>
            <a:r>
              <a:rPr kumimoji="0" sz="1400" b="0" i="0" u="none" strike="noStrike" kern="0" cap="none" spc="-50" normalizeH="0" baseline="0" noProof="0" dirty="0">
                <a:ln>
                  <a:noFill/>
                </a:ln>
                <a:solidFill>
                  <a:schemeClr val="tx1"/>
                </a:solidFill>
                <a:effectLst/>
                <a:uLnTx/>
                <a:uFillTx/>
                <a:latin typeface="Verdana"/>
                <a:cs typeface="Verdana"/>
              </a:rPr>
              <a:t> </a:t>
            </a:r>
            <a:r>
              <a:rPr kumimoji="0" sz="1400" b="0" i="0" u="none" strike="noStrike" kern="0" cap="none" spc="0" normalizeH="0" baseline="0" noProof="0" dirty="0">
                <a:ln>
                  <a:noFill/>
                </a:ln>
                <a:solidFill>
                  <a:schemeClr val="tx1"/>
                </a:solidFill>
                <a:effectLst/>
                <a:uLnTx/>
                <a:uFillTx/>
                <a:latin typeface="Verdana"/>
                <a:cs typeface="Verdana"/>
              </a:rPr>
              <a:t>and</a:t>
            </a:r>
            <a:r>
              <a:rPr kumimoji="0" sz="1400" b="0" i="0" u="none" strike="noStrike" kern="0" cap="none" spc="-45" normalizeH="0" baseline="0" noProof="0" dirty="0">
                <a:ln>
                  <a:noFill/>
                </a:ln>
                <a:solidFill>
                  <a:schemeClr val="tx1"/>
                </a:solidFill>
                <a:effectLst/>
                <a:uLnTx/>
                <a:uFillTx/>
                <a:latin typeface="Verdana"/>
                <a:cs typeface="Verdana"/>
              </a:rPr>
              <a:t> </a:t>
            </a:r>
            <a:r>
              <a:rPr kumimoji="0" sz="1400" b="0" i="0" u="none" strike="noStrike" kern="0" cap="none" spc="0" normalizeH="0" baseline="0" noProof="0" dirty="0">
                <a:ln>
                  <a:noFill/>
                </a:ln>
                <a:solidFill>
                  <a:schemeClr val="tx1"/>
                </a:solidFill>
                <a:effectLst/>
                <a:uLnTx/>
                <a:uFillTx/>
                <a:latin typeface="Verdana"/>
                <a:cs typeface="Verdana"/>
              </a:rPr>
              <a:t>respectfully</a:t>
            </a:r>
            <a:r>
              <a:rPr kumimoji="0" sz="1400" b="0" i="0" u="none" strike="noStrike" kern="0" cap="none" spc="-40" normalizeH="0" baseline="0" noProof="0" dirty="0">
                <a:ln>
                  <a:noFill/>
                </a:ln>
                <a:solidFill>
                  <a:schemeClr val="tx1"/>
                </a:solidFill>
                <a:effectLst/>
                <a:uLnTx/>
                <a:uFillTx/>
                <a:latin typeface="Verdana"/>
                <a:cs typeface="Verdana"/>
              </a:rPr>
              <a:t> </a:t>
            </a:r>
            <a:r>
              <a:rPr kumimoji="0" sz="1400" b="0" i="0" u="none" strike="noStrike" kern="0" cap="none" spc="0" normalizeH="0" baseline="0" noProof="0" dirty="0">
                <a:ln>
                  <a:noFill/>
                </a:ln>
                <a:solidFill>
                  <a:schemeClr val="tx1"/>
                </a:solidFill>
                <a:effectLst/>
                <a:uLnTx/>
                <a:uFillTx/>
                <a:latin typeface="Verdana"/>
                <a:cs typeface="Verdana"/>
              </a:rPr>
              <a:t>in</a:t>
            </a:r>
            <a:r>
              <a:rPr kumimoji="0" sz="1400" b="0" i="0" u="none" strike="noStrike" kern="0" cap="none" spc="-55" normalizeH="0" baseline="0" noProof="0" dirty="0">
                <a:ln>
                  <a:noFill/>
                </a:ln>
                <a:solidFill>
                  <a:schemeClr val="tx1"/>
                </a:solidFill>
                <a:effectLst/>
                <a:uLnTx/>
                <a:uFillTx/>
                <a:latin typeface="Verdana"/>
                <a:cs typeface="Verdana"/>
              </a:rPr>
              <a:t> </a:t>
            </a:r>
            <a:r>
              <a:rPr kumimoji="0" sz="1400" b="0" i="0" u="none" strike="noStrike" kern="0" cap="none" spc="-25" normalizeH="0" baseline="0" noProof="0" dirty="0">
                <a:ln>
                  <a:noFill/>
                </a:ln>
                <a:solidFill>
                  <a:schemeClr val="tx1"/>
                </a:solidFill>
                <a:effectLst/>
                <a:uLnTx/>
                <a:uFillTx/>
                <a:latin typeface="Verdana"/>
                <a:cs typeface="Verdana"/>
              </a:rPr>
              <a:t>an </a:t>
            </a:r>
            <a:r>
              <a:rPr kumimoji="0" sz="1400" b="0" i="0" u="none" strike="noStrike" kern="0" cap="none" spc="0" normalizeH="0" baseline="0" noProof="0" dirty="0">
                <a:ln>
                  <a:noFill/>
                </a:ln>
                <a:solidFill>
                  <a:schemeClr val="tx1"/>
                </a:solidFill>
                <a:effectLst/>
                <a:uLnTx/>
                <a:uFillTx/>
                <a:latin typeface="Verdana"/>
                <a:cs typeface="Verdana"/>
              </a:rPr>
              <a:t>atmosphere</a:t>
            </a:r>
            <a:r>
              <a:rPr kumimoji="0" sz="1400" b="0" i="0" u="none" strike="noStrike" kern="0" cap="none" spc="-30" normalizeH="0" baseline="0" noProof="0" dirty="0">
                <a:ln>
                  <a:noFill/>
                </a:ln>
                <a:solidFill>
                  <a:schemeClr val="tx1"/>
                </a:solidFill>
                <a:effectLst/>
                <a:uLnTx/>
                <a:uFillTx/>
                <a:latin typeface="Verdana"/>
                <a:cs typeface="Verdana"/>
              </a:rPr>
              <a:t> </a:t>
            </a:r>
            <a:r>
              <a:rPr kumimoji="0" sz="1400" b="0" i="0" u="none" strike="noStrike" kern="0" cap="none" spc="0" normalizeH="0" baseline="0" noProof="0" dirty="0">
                <a:ln>
                  <a:noFill/>
                </a:ln>
                <a:solidFill>
                  <a:schemeClr val="tx1"/>
                </a:solidFill>
                <a:effectLst/>
                <a:uLnTx/>
                <a:uFillTx/>
                <a:latin typeface="Verdana"/>
                <a:cs typeface="Verdana"/>
              </a:rPr>
              <a:t>of</a:t>
            </a:r>
            <a:r>
              <a:rPr kumimoji="0" sz="1400" b="0" i="0" u="none" strike="noStrike" kern="0" cap="none" spc="-40" normalizeH="0" baseline="0" noProof="0" dirty="0">
                <a:ln>
                  <a:noFill/>
                </a:ln>
                <a:solidFill>
                  <a:schemeClr val="tx1"/>
                </a:solidFill>
                <a:effectLst/>
                <a:uLnTx/>
                <a:uFillTx/>
                <a:latin typeface="Verdana"/>
                <a:cs typeface="Verdana"/>
              </a:rPr>
              <a:t> </a:t>
            </a:r>
            <a:r>
              <a:rPr kumimoji="0" sz="1400" b="0" i="0" u="none" strike="noStrike" kern="0" cap="none" spc="0" normalizeH="0" baseline="0" noProof="0" dirty="0">
                <a:ln>
                  <a:noFill/>
                </a:ln>
                <a:solidFill>
                  <a:schemeClr val="tx1"/>
                </a:solidFill>
                <a:effectLst/>
                <a:uLnTx/>
                <a:uFillTx/>
                <a:latin typeface="Verdana"/>
                <a:cs typeface="Verdana"/>
              </a:rPr>
              <a:t>empathy</a:t>
            </a:r>
            <a:r>
              <a:rPr kumimoji="0" sz="1400" b="0" i="0" u="none" strike="noStrike" kern="0" cap="none" spc="-30" normalizeH="0" baseline="0" noProof="0" dirty="0">
                <a:ln>
                  <a:noFill/>
                </a:ln>
                <a:solidFill>
                  <a:schemeClr val="tx1"/>
                </a:solidFill>
                <a:effectLst/>
                <a:uLnTx/>
                <a:uFillTx/>
                <a:latin typeface="Verdana"/>
                <a:cs typeface="Verdana"/>
              </a:rPr>
              <a:t> </a:t>
            </a:r>
            <a:r>
              <a:rPr kumimoji="0" sz="1400" b="0" i="0" u="none" strike="noStrike" kern="0" cap="none" spc="0" normalizeH="0" baseline="0" noProof="0" dirty="0">
                <a:ln>
                  <a:noFill/>
                </a:ln>
                <a:solidFill>
                  <a:schemeClr val="tx1"/>
                </a:solidFill>
                <a:effectLst/>
                <a:uLnTx/>
                <a:uFillTx/>
                <a:latin typeface="Verdana"/>
                <a:cs typeface="Verdana"/>
              </a:rPr>
              <a:t>and</a:t>
            </a:r>
            <a:r>
              <a:rPr kumimoji="0" sz="1400" b="0" i="0" u="none" strike="noStrike" kern="0" cap="none" spc="-35" normalizeH="0" baseline="0" noProof="0" dirty="0">
                <a:ln>
                  <a:noFill/>
                </a:ln>
                <a:solidFill>
                  <a:schemeClr val="tx1"/>
                </a:solidFill>
                <a:effectLst/>
                <a:uLnTx/>
                <a:uFillTx/>
                <a:latin typeface="Verdana"/>
                <a:cs typeface="Verdana"/>
              </a:rPr>
              <a:t> </a:t>
            </a:r>
            <a:r>
              <a:rPr kumimoji="0" sz="1400" b="0" i="0" u="none" strike="noStrike" kern="0" cap="none" spc="-10" normalizeH="0" baseline="0" noProof="0" dirty="0">
                <a:ln>
                  <a:noFill/>
                </a:ln>
                <a:solidFill>
                  <a:schemeClr val="tx1"/>
                </a:solidFill>
                <a:effectLst/>
                <a:uLnTx/>
                <a:uFillTx/>
                <a:latin typeface="Verdana"/>
                <a:cs typeface="Verdana"/>
              </a:rPr>
              <a:t>trust.</a:t>
            </a:r>
            <a:endParaRPr kumimoji="0" sz="1400" b="0" i="0" u="none" strike="noStrike" kern="0" cap="none" spc="0" normalizeH="0" baseline="0" noProof="0" dirty="0">
              <a:ln>
                <a:noFill/>
              </a:ln>
              <a:solidFill>
                <a:schemeClr val="tx1"/>
              </a:solidFill>
              <a:effectLst/>
              <a:uLnTx/>
              <a:uFillTx/>
              <a:latin typeface="Verdana"/>
              <a:cs typeface="Verdana"/>
            </a:endParaRPr>
          </a:p>
        </p:txBody>
      </p:sp>
      <p:sp>
        <p:nvSpPr>
          <p:cNvPr id="63" name="object 63"/>
          <p:cNvSpPr/>
          <p:nvPr/>
        </p:nvSpPr>
        <p:spPr>
          <a:xfrm>
            <a:off x="8378310" y="2166429"/>
            <a:ext cx="3474643" cy="4417695"/>
          </a:xfrm>
          <a:custGeom>
            <a:avLst/>
            <a:gdLst/>
            <a:ahLst/>
            <a:cxnLst/>
            <a:rect l="l" t="t" r="r" b="b"/>
            <a:pathLst>
              <a:path w="3181350" h="4417695">
                <a:moveTo>
                  <a:pt x="0" y="269747"/>
                </a:moveTo>
                <a:lnTo>
                  <a:pt x="4346" y="221262"/>
                </a:lnTo>
                <a:lnTo>
                  <a:pt x="16876" y="175626"/>
                </a:lnTo>
                <a:lnTo>
                  <a:pt x="36829" y="133603"/>
                </a:lnTo>
                <a:lnTo>
                  <a:pt x="63443" y="95955"/>
                </a:lnTo>
                <a:lnTo>
                  <a:pt x="95955" y="63443"/>
                </a:lnTo>
                <a:lnTo>
                  <a:pt x="133603" y="36829"/>
                </a:lnTo>
                <a:lnTo>
                  <a:pt x="175626" y="16876"/>
                </a:lnTo>
                <a:lnTo>
                  <a:pt x="221262" y="4346"/>
                </a:lnTo>
                <a:lnTo>
                  <a:pt x="269748" y="0"/>
                </a:lnTo>
                <a:lnTo>
                  <a:pt x="2882646" y="0"/>
                </a:lnTo>
                <a:lnTo>
                  <a:pt x="2931131" y="4346"/>
                </a:lnTo>
                <a:lnTo>
                  <a:pt x="2976767" y="16876"/>
                </a:lnTo>
                <a:lnTo>
                  <a:pt x="3018790" y="36830"/>
                </a:lnTo>
                <a:lnTo>
                  <a:pt x="3056438" y="63443"/>
                </a:lnTo>
                <a:lnTo>
                  <a:pt x="3088950" y="95955"/>
                </a:lnTo>
                <a:lnTo>
                  <a:pt x="3115563" y="133604"/>
                </a:lnTo>
                <a:lnTo>
                  <a:pt x="3135517" y="175626"/>
                </a:lnTo>
                <a:lnTo>
                  <a:pt x="3148047" y="221262"/>
                </a:lnTo>
                <a:lnTo>
                  <a:pt x="3152394" y="269747"/>
                </a:lnTo>
                <a:lnTo>
                  <a:pt x="3152394" y="1348739"/>
                </a:lnTo>
                <a:lnTo>
                  <a:pt x="3148047" y="1397225"/>
                </a:lnTo>
                <a:lnTo>
                  <a:pt x="3135517" y="1442861"/>
                </a:lnTo>
                <a:lnTo>
                  <a:pt x="3115564" y="1484883"/>
                </a:lnTo>
                <a:lnTo>
                  <a:pt x="3088950" y="1522532"/>
                </a:lnTo>
                <a:lnTo>
                  <a:pt x="3056438" y="1555044"/>
                </a:lnTo>
                <a:lnTo>
                  <a:pt x="3018790" y="1581657"/>
                </a:lnTo>
                <a:lnTo>
                  <a:pt x="2976767" y="1601611"/>
                </a:lnTo>
                <a:lnTo>
                  <a:pt x="2931131" y="1614141"/>
                </a:lnTo>
                <a:lnTo>
                  <a:pt x="2882646" y="1618487"/>
                </a:lnTo>
                <a:lnTo>
                  <a:pt x="269748" y="1618487"/>
                </a:lnTo>
                <a:lnTo>
                  <a:pt x="221262" y="1614141"/>
                </a:lnTo>
                <a:lnTo>
                  <a:pt x="175626" y="1601611"/>
                </a:lnTo>
                <a:lnTo>
                  <a:pt x="133603" y="1581657"/>
                </a:lnTo>
                <a:lnTo>
                  <a:pt x="95955" y="1555044"/>
                </a:lnTo>
                <a:lnTo>
                  <a:pt x="63443" y="1522532"/>
                </a:lnTo>
                <a:lnTo>
                  <a:pt x="36830" y="1484883"/>
                </a:lnTo>
                <a:lnTo>
                  <a:pt x="16876" y="1442861"/>
                </a:lnTo>
                <a:lnTo>
                  <a:pt x="4346" y="1397225"/>
                </a:lnTo>
                <a:lnTo>
                  <a:pt x="0" y="1348739"/>
                </a:lnTo>
                <a:lnTo>
                  <a:pt x="0" y="269747"/>
                </a:lnTo>
                <a:close/>
              </a:path>
              <a:path w="3181350" h="4417695">
                <a:moveTo>
                  <a:pt x="14477" y="3068573"/>
                </a:moveTo>
                <a:lnTo>
                  <a:pt x="18824" y="3020088"/>
                </a:lnTo>
                <a:lnTo>
                  <a:pt x="31354" y="2974452"/>
                </a:lnTo>
                <a:lnTo>
                  <a:pt x="51307" y="2932429"/>
                </a:lnTo>
                <a:lnTo>
                  <a:pt x="77921" y="2894781"/>
                </a:lnTo>
                <a:lnTo>
                  <a:pt x="110433" y="2862269"/>
                </a:lnTo>
                <a:lnTo>
                  <a:pt x="148081" y="2835655"/>
                </a:lnTo>
                <a:lnTo>
                  <a:pt x="190104" y="2815702"/>
                </a:lnTo>
                <a:lnTo>
                  <a:pt x="235740" y="2803172"/>
                </a:lnTo>
                <a:lnTo>
                  <a:pt x="284225" y="2798825"/>
                </a:lnTo>
                <a:lnTo>
                  <a:pt x="2911602" y="2798825"/>
                </a:lnTo>
                <a:lnTo>
                  <a:pt x="2960087" y="2803172"/>
                </a:lnTo>
                <a:lnTo>
                  <a:pt x="3005723" y="2815702"/>
                </a:lnTo>
                <a:lnTo>
                  <a:pt x="3047746" y="2835656"/>
                </a:lnTo>
                <a:lnTo>
                  <a:pt x="3085394" y="2862269"/>
                </a:lnTo>
                <a:lnTo>
                  <a:pt x="3117906" y="2894781"/>
                </a:lnTo>
                <a:lnTo>
                  <a:pt x="3144519" y="2932430"/>
                </a:lnTo>
                <a:lnTo>
                  <a:pt x="3164473" y="2974452"/>
                </a:lnTo>
                <a:lnTo>
                  <a:pt x="3177003" y="3020088"/>
                </a:lnTo>
                <a:lnTo>
                  <a:pt x="3181350" y="3068573"/>
                </a:lnTo>
                <a:lnTo>
                  <a:pt x="3181350" y="4147566"/>
                </a:lnTo>
                <a:lnTo>
                  <a:pt x="3177003" y="4196051"/>
                </a:lnTo>
                <a:lnTo>
                  <a:pt x="3164473" y="4241687"/>
                </a:lnTo>
                <a:lnTo>
                  <a:pt x="3144520" y="4283709"/>
                </a:lnTo>
                <a:lnTo>
                  <a:pt x="3117906" y="4321358"/>
                </a:lnTo>
                <a:lnTo>
                  <a:pt x="3085394" y="4353870"/>
                </a:lnTo>
                <a:lnTo>
                  <a:pt x="3047746" y="4380483"/>
                </a:lnTo>
                <a:lnTo>
                  <a:pt x="3005723" y="4400437"/>
                </a:lnTo>
                <a:lnTo>
                  <a:pt x="2960087" y="4412967"/>
                </a:lnTo>
                <a:lnTo>
                  <a:pt x="2911602" y="4417314"/>
                </a:lnTo>
                <a:lnTo>
                  <a:pt x="284225" y="4417314"/>
                </a:lnTo>
                <a:lnTo>
                  <a:pt x="235740" y="4412967"/>
                </a:lnTo>
                <a:lnTo>
                  <a:pt x="190104" y="4400437"/>
                </a:lnTo>
                <a:lnTo>
                  <a:pt x="148081" y="4380483"/>
                </a:lnTo>
                <a:lnTo>
                  <a:pt x="110433" y="4353870"/>
                </a:lnTo>
                <a:lnTo>
                  <a:pt x="77921" y="4321358"/>
                </a:lnTo>
                <a:lnTo>
                  <a:pt x="51308" y="4283709"/>
                </a:lnTo>
                <a:lnTo>
                  <a:pt x="31354" y="4241687"/>
                </a:lnTo>
                <a:lnTo>
                  <a:pt x="18824" y="4196051"/>
                </a:lnTo>
                <a:lnTo>
                  <a:pt x="14477" y="4147566"/>
                </a:lnTo>
                <a:lnTo>
                  <a:pt x="14477" y="3068573"/>
                </a:lnTo>
                <a:close/>
              </a:path>
            </a:pathLst>
          </a:custGeom>
          <a:ln w="3810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object 73"/>
          <p:cNvSpPr txBox="1"/>
          <p:nvPr/>
        </p:nvSpPr>
        <p:spPr>
          <a:xfrm>
            <a:off x="4517010" y="5533657"/>
            <a:ext cx="3327146" cy="1034899"/>
          </a:xfrm>
          <a:prstGeom prst="rect">
            <a:avLst/>
          </a:prstGeom>
        </p:spPr>
        <p:txBody>
          <a:bodyPr vert="horz" wrap="square" lIns="0" tIns="28575" rIns="0" bIns="0" rtlCol="0">
            <a:spAutoFit/>
          </a:bodyPr>
          <a:lstStyle/>
          <a:p>
            <a:pPr marL="12700" marR="5080" lvl="0" indent="0" defTabSz="914400" eaLnBrk="1" fontAlgn="auto" latinLnBrk="0" hangingPunct="1">
              <a:lnSpc>
                <a:spcPct val="91200"/>
              </a:lnSpc>
              <a:spcBef>
                <a:spcPts val="225"/>
              </a:spcBef>
              <a:spcAft>
                <a:spcPts val="0"/>
              </a:spcAft>
              <a:buClrTx/>
              <a:buSzTx/>
              <a:buFontTx/>
              <a:buNone/>
              <a:tabLst/>
              <a:defRPr/>
            </a:pPr>
            <a:r>
              <a:rPr kumimoji="0" sz="1400" b="1" i="0" u="none" strike="noStrike" kern="0" cap="none" spc="0" normalizeH="0" baseline="0" noProof="0" dirty="0">
                <a:ln>
                  <a:noFill/>
                </a:ln>
                <a:solidFill>
                  <a:schemeClr val="tx1"/>
                </a:solidFill>
                <a:effectLst/>
                <a:uLnTx/>
                <a:uFillTx/>
                <a:latin typeface="Verdana"/>
                <a:cs typeface="Verdana"/>
              </a:rPr>
              <a:t>Lifelong</a:t>
            </a:r>
            <a:r>
              <a:rPr kumimoji="0" sz="1400" b="1" i="0" u="none" strike="noStrike" kern="0" cap="none" spc="-30" normalizeH="0" baseline="0" noProof="0" dirty="0">
                <a:ln>
                  <a:noFill/>
                </a:ln>
                <a:solidFill>
                  <a:schemeClr val="tx1"/>
                </a:solidFill>
                <a:effectLst/>
                <a:uLnTx/>
                <a:uFillTx/>
                <a:latin typeface="Verdana"/>
                <a:cs typeface="Verdana"/>
              </a:rPr>
              <a:t> </a:t>
            </a:r>
            <a:r>
              <a:rPr kumimoji="0" sz="1400" b="1" i="0" u="none" strike="noStrike" kern="0" cap="none" spc="0" normalizeH="0" baseline="0" noProof="0" dirty="0">
                <a:ln>
                  <a:noFill/>
                </a:ln>
                <a:solidFill>
                  <a:schemeClr val="tx1"/>
                </a:solidFill>
                <a:effectLst/>
                <a:uLnTx/>
                <a:uFillTx/>
                <a:latin typeface="Verdana"/>
                <a:cs typeface="Verdana"/>
              </a:rPr>
              <a:t>Learning:</a:t>
            </a:r>
            <a:r>
              <a:rPr kumimoji="0" sz="1400" b="1" i="0" u="none" strike="noStrike" kern="0" cap="none" spc="-25" normalizeH="0" baseline="0" noProof="0" dirty="0">
                <a:ln>
                  <a:noFill/>
                </a:ln>
                <a:solidFill>
                  <a:schemeClr val="tx1"/>
                </a:solidFill>
                <a:effectLst/>
                <a:uLnTx/>
                <a:uFillTx/>
                <a:latin typeface="Verdana"/>
                <a:cs typeface="Verdana"/>
              </a:rPr>
              <a:t> </a:t>
            </a:r>
            <a:endParaRPr kumimoji="0" lang="en-US" sz="1400" b="1" i="0" u="none" strike="noStrike" kern="0" cap="none" spc="-25" normalizeH="0" baseline="0" noProof="0" dirty="0">
              <a:ln>
                <a:noFill/>
              </a:ln>
              <a:solidFill>
                <a:schemeClr val="tx1"/>
              </a:solidFill>
              <a:effectLst/>
              <a:uLnTx/>
              <a:uFillTx/>
              <a:latin typeface="Verdana"/>
              <a:cs typeface="Verdana"/>
            </a:endParaRPr>
          </a:p>
          <a:p>
            <a:pPr marL="12700" marR="5080" lvl="0" indent="0" defTabSz="914400" eaLnBrk="1" fontAlgn="auto" latinLnBrk="0" hangingPunct="1">
              <a:lnSpc>
                <a:spcPct val="91200"/>
              </a:lnSpc>
              <a:spcBef>
                <a:spcPts val="225"/>
              </a:spcBef>
              <a:spcAft>
                <a:spcPts val="0"/>
              </a:spcAft>
              <a:buClrTx/>
              <a:buSzTx/>
              <a:buFontTx/>
              <a:buNone/>
              <a:tabLst/>
              <a:defRPr/>
            </a:pPr>
            <a:r>
              <a:rPr kumimoji="0" sz="1400" b="0" i="0" u="none" strike="noStrike" kern="0" cap="none" spc="0" normalizeH="0" baseline="0" noProof="0" dirty="0">
                <a:ln>
                  <a:noFill/>
                </a:ln>
                <a:solidFill>
                  <a:schemeClr val="tx1"/>
                </a:solidFill>
                <a:effectLst/>
                <a:uLnTx/>
                <a:uFillTx/>
                <a:latin typeface="Verdana"/>
                <a:cs typeface="Verdana"/>
              </a:rPr>
              <a:t>We</a:t>
            </a:r>
            <a:r>
              <a:rPr kumimoji="0" sz="1400" b="0" i="0" u="none" strike="noStrike" kern="0" cap="none" spc="-30" normalizeH="0" baseline="0" noProof="0" dirty="0">
                <a:ln>
                  <a:noFill/>
                </a:ln>
                <a:solidFill>
                  <a:schemeClr val="tx1"/>
                </a:solidFill>
                <a:effectLst/>
                <a:uLnTx/>
                <a:uFillTx/>
                <a:latin typeface="Verdana"/>
                <a:cs typeface="Verdana"/>
              </a:rPr>
              <a:t> </a:t>
            </a:r>
            <a:r>
              <a:rPr kumimoji="0" sz="1400" b="0" i="0" u="none" strike="noStrike" kern="0" cap="none" spc="0" normalizeH="0" baseline="0" noProof="0" dirty="0">
                <a:ln>
                  <a:noFill/>
                </a:ln>
                <a:solidFill>
                  <a:schemeClr val="tx1"/>
                </a:solidFill>
                <a:effectLst/>
                <a:uLnTx/>
                <a:uFillTx/>
                <a:latin typeface="Verdana"/>
                <a:cs typeface="Verdana"/>
              </a:rPr>
              <a:t>promote</a:t>
            </a:r>
            <a:r>
              <a:rPr kumimoji="0" sz="1400" b="0" i="0" u="none" strike="noStrike" kern="0" cap="none" spc="-25" normalizeH="0" baseline="0" noProof="0" dirty="0">
                <a:ln>
                  <a:noFill/>
                </a:ln>
                <a:solidFill>
                  <a:schemeClr val="tx1"/>
                </a:solidFill>
                <a:effectLst/>
                <a:uLnTx/>
                <a:uFillTx/>
                <a:latin typeface="Verdana"/>
                <a:cs typeface="Verdana"/>
              </a:rPr>
              <a:t> the </a:t>
            </a:r>
            <a:r>
              <a:rPr kumimoji="0" sz="1400" b="0" i="0" u="none" strike="noStrike" kern="0" cap="none" spc="0" normalizeH="0" baseline="0" noProof="0" dirty="0">
                <a:ln>
                  <a:noFill/>
                </a:ln>
                <a:solidFill>
                  <a:schemeClr val="tx1"/>
                </a:solidFill>
                <a:effectLst/>
                <a:uLnTx/>
                <a:uFillTx/>
                <a:latin typeface="Verdana"/>
                <a:cs typeface="Verdana"/>
              </a:rPr>
              <a:t>continuing</a:t>
            </a:r>
            <a:r>
              <a:rPr kumimoji="0" sz="1400" b="0" i="0" u="none" strike="noStrike" kern="0" cap="none" spc="-60" normalizeH="0" baseline="0" noProof="0" dirty="0">
                <a:ln>
                  <a:noFill/>
                </a:ln>
                <a:solidFill>
                  <a:schemeClr val="tx1"/>
                </a:solidFill>
                <a:effectLst/>
                <a:uLnTx/>
                <a:uFillTx/>
                <a:latin typeface="Verdana"/>
                <a:cs typeface="Verdana"/>
              </a:rPr>
              <a:t> </a:t>
            </a:r>
            <a:r>
              <a:rPr kumimoji="0" sz="1400" b="0" i="0" u="none" strike="noStrike" kern="0" cap="none" spc="0" normalizeH="0" baseline="0" noProof="0" dirty="0">
                <a:ln>
                  <a:noFill/>
                </a:ln>
                <a:solidFill>
                  <a:schemeClr val="tx1"/>
                </a:solidFill>
                <a:effectLst/>
                <a:uLnTx/>
                <a:uFillTx/>
                <a:latin typeface="Verdana"/>
                <a:cs typeface="Verdana"/>
              </a:rPr>
              <a:t>pursuit</a:t>
            </a:r>
            <a:r>
              <a:rPr kumimoji="0" sz="1400" b="0" i="0" u="none" strike="noStrike" kern="0" cap="none" spc="-55" normalizeH="0" baseline="0" noProof="0" dirty="0">
                <a:ln>
                  <a:noFill/>
                </a:ln>
                <a:solidFill>
                  <a:schemeClr val="tx1"/>
                </a:solidFill>
                <a:effectLst/>
                <a:uLnTx/>
                <a:uFillTx/>
                <a:latin typeface="Verdana"/>
                <a:cs typeface="Verdana"/>
              </a:rPr>
              <a:t> </a:t>
            </a:r>
            <a:r>
              <a:rPr kumimoji="0" sz="1400" b="0" i="0" u="none" strike="noStrike" kern="0" cap="none" spc="0" normalizeH="0" baseline="0" noProof="0" dirty="0">
                <a:ln>
                  <a:noFill/>
                </a:ln>
                <a:solidFill>
                  <a:schemeClr val="tx1"/>
                </a:solidFill>
                <a:effectLst/>
                <a:uLnTx/>
                <a:uFillTx/>
                <a:latin typeface="Verdana"/>
                <a:cs typeface="Verdana"/>
              </a:rPr>
              <a:t>of</a:t>
            </a:r>
            <a:r>
              <a:rPr kumimoji="0" sz="1400" b="0" i="0" u="none" strike="noStrike" kern="0" cap="none" spc="-50" normalizeH="0" baseline="0" noProof="0" dirty="0">
                <a:ln>
                  <a:noFill/>
                </a:ln>
                <a:solidFill>
                  <a:schemeClr val="tx1"/>
                </a:solidFill>
                <a:effectLst/>
                <a:uLnTx/>
                <a:uFillTx/>
                <a:latin typeface="Verdana"/>
                <a:cs typeface="Verdana"/>
              </a:rPr>
              <a:t> </a:t>
            </a:r>
            <a:r>
              <a:rPr kumimoji="0" sz="1400" b="0" i="0" u="none" strike="noStrike" kern="0" cap="none" spc="0" normalizeH="0" baseline="0" noProof="0" dirty="0">
                <a:ln>
                  <a:noFill/>
                </a:ln>
                <a:solidFill>
                  <a:schemeClr val="tx1"/>
                </a:solidFill>
                <a:effectLst/>
                <a:uLnTx/>
                <a:uFillTx/>
                <a:latin typeface="Verdana"/>
                <a:cs typeface="Verdana"/>
              </a:rPr>
              <a:t>learning</a:t>
            </a:r>
            <a:r>
              <a:rPr kumimoji="0" sz="1400" b="0" i="0" u="none" strike="noStrike" kern="0" cap="none" spc="-55" normalizeH="0" baseline="0" noProof="0" dirty="0">
                <a:ln>
                  <a:noFill/>
                </a:ln>
                <a:solidFill>
                  <a:schemeClr val="tx1"/>
                </a:solidFill>
                <a:effectLst/>
                <a:uLnTx/>
                <a:uFillTx/>
                <a:latin typeface="Verdana"/>
                <a:cs typeface="Verdana"/>
              </a:rPr>
              <a:t> </a:t>
            </a:r>
            <a:r>
              <a:rPr kumimoji="0" sz="1400" b="0" i="0" u="none" strike="noStrike" kern="0" cap="none" spc="-10" normalizeH="0" baseline="0" noProof="0" dirty="0">
                <a:ln>
                  <a:noFill/>
                </a:ln>
                <a:solidFill>
                  <a:schemeClr val="tx1"/>
                </a:solidFill>
                <a:effectLst/>
                <a:uLnTx/>
                <a:uFillTx/>
                <a:latin typeface="Verdana"/>
                <a:cs typeface="Verdana"/>
              </a:rPr>
              <a:t>through </a:t>
            </a:r>
            <a:r>
              <a:rPr kumimoji="0" sz="1400" b="0" i="0" u="none" strike="noStrike" kern="0" cap="none" spc="0" normalizeH="0" baseline="0" noProof="0" dirty="0">
                <a:ln>
                  <a:noFill/>
                </a:ln>
                <a:solidFill>
                  <a:schemeClr val="tx1"/>
                </a:solidFill>
                <a:effectLst/>
                <a:uLnTx/>
                <a:uFillTx/>
                <a:latin typeface="Verdana"/>
                <a:cs typeface="Verdana"/>
              </a:rPr>
              <a:t>equal</a:t>
            </a:r>
            <a:r>
              <a:rPr kumimoji="0" sz="1400" b="0" i="0" u="none" strike="noStrike" kern="0" cap="none" spc="-30" normalizeH="0" baseline="0" noProof="0" dirty="0">
                <a:ln>
                  <a:noFill/>
                </a:ln>
                <a:solidFill>
                  <a:schemeClr val="tx1"/>
                </a:solidFill>
                <a:effectLst/>
                <a:uLnTx/>
                <a:uFillTx/>
                <a:latin typeface="Verdana"/>
                <a:cs typeface="Verdana"/>
              </a:rPr>
              <a:t> </a:t>
            </a:r>
            <a:r>
              <a:rPr kumimoji="0" sz="1400" b="0" i="0" u="none" strike="noStrike" kern="0" cap="none" spc="0" normalizeH="0" baseline="0" noProof="0" dirty="0">
                <a:ln>
                  <a:noFill/>
                </a:ln>
                <a:solidFill>
                  <a:schemeClr val="tx1"/>
                </a:solidFill>
                <a:effectLst/>
                <a:uLnTx/>
                <a:uFillTx/>
                <a:latin typeface="Verdana"/>
                <a:cs typeface="Verdana"/>
              </a:rPr>
              <a:t>access</a:t>
            </a:r>
            <a:r>
              <a:rPr kumimoji="0" sz="1400" b="0" i="0" u="none" strike="noStrike" kern="0" cap="none" spc="-20" normalizeH="0" baseline="0" noProof="0" dirty="0">
                <a:ln>
                  <a:noFill/>
                </a:ln>
                <a:solidFill>
                  <a:schemeClr val="tx1"/>
                </a:solidFill>
                <a:effectLst/>
                <a:uLnTx/>
                <a:uFillTx/>
                <a:latin typeface="Verdana"/>
                <a:cs typeface="Verdana"/>
              </a:rPr>
              <a:t> </a:t>
            </a:r>
            <a:r>
              <a:rPr kumimoji="0" sz="1400" b="0" i="0" u="none" strike="noStrike" kern="0" cap="none" spc="0" normalizeH="0" baseline="0" noProof="0" dirty="0">
                <a:ln>
                  <a:noFill/>
                </a:ln>
                <a:solidFill>
                  <a:schemeClr val="tx1"/>
                </a:solidFill>
                <a:effectLst/>
                <a:uLnTx/>
                <a:uFillTx/>
                <a:latin typeface="Verdana"/>
                <a:cs typeface="Verdana"/>
              </a:rPr>
              <a:t>to</a:t>
            </a:r>
            <a:r>
              <a:rPr kumimoji="0" sz="1400" b="0" i="0" u="none" strike="noStrike" kern="0" cap="none" spc="-35" normalizeH="0" baseline="0" noProof="0" dirty="0">
                <a:ln>
                  <a:noFill/>
                </a:ln>
                <a:solidFill>
                  <a:schemeClr val="tx1"/>
                </a:solidFill>
                <a:effectLst/>
                <a:uLnTx/>
                <a:uFillTx/>
                <a:latin typeface="Verdana"/>
                <a:cs typeface="Verdana"/>
              </a:rPr>
              <a:t> </a:t>
            </a:r>
            <a:r>
              <a:rPr kumimoji="0" sz="1400" b="0" i="0" u="none" strike="noStrike" kern="0" cap="none" spc="-10" normalizeH="0" baseline="0" noProof="0" dirty="0">
                <a:ln>
                  <a:noFill/>
                </a:ln>
                <a:solidFill>
                  <a:schemeClr val="tx1"/>
                </a:solidFill>
                <a:effectLst/>
                <a:uLnTx/>
                <a:uFillTx/>
                <a:latin typeface="Verdana"/>
                <a:cs typeface="Verdana"/>
              </a:rPr>
              <a:t>high-</a:t>
            </a:r>
            <a:r>
              <a:rPr kumimoji="0" sz="1400" b="0" i="0" u="none" strike="noStrike" kern="0" cap="none" spc="0" normalizeH="0" baseline="0" noProof="0" dirty="0">
                <a:ln>
                  <a:noFill/>
                </a:ln>
                <a:solidFill>
                  <a:schemeClr val="tx1"/>
                </a:solidFill>
                <a:effectLst/>
                <a:uLnTx/>
                <a:uFillTx/>
                <a:latin typeface="Verdana"/>
                <a:cs typeface="Verdana"/>
              </a:rPr>
              <a:t>quality</a:t>
            </a:r>
            <a:r>
              <a:rPr kumimoji="0" sz="1400" b="0" i="0" u="none" strike="noStrike" kern="0" cap="none" spc="-40" normalizeH="0" baseline="0" noProof="0" dirty="0">
                <a:ln>
                  <a:noFill/>
                </a:ln>
                <a:solidFill>
                  <a:schemeClr val="tx1"/>
                </a:solidFill>
                <a:effectLst/>
                <a:uLnTx/>
                <a:uFillTx/>
                <a:latin typeface="Verdana"/>
                <a:cs typeface="Verdana"/>
              </a:rPr>
              <a:t> </a:t>
            </a:r>
            <a:r>
              <a:rPr kumimoji="0" sz="1400" b="0" i="0" u="none" strike="noStrike" kern="0" cap="none" spc="-10" normalizeH="0" baseline="0" noProof="0" dirty="0">
                <a:ln>
                  <a:noFill/>
                </a:ln>
                <a:solidFill>
                  <a:schemeClr val="tx1"/>
                </a:solidFill>
                <a:effectLst/>
                <a:uLnTx/>
                <a:uFillTx/>
                <a:latin typeface="Verdana"/>
                <a:cs typeface="Verdana"/>
              </a:rPr>
              <a:t>teaching </a:t>
            </a:r>
            <a:r>
              <a:rPr kumimoji="0" sz="1400" b="0" i="0" u="none" strike="noStrike" kern="0" cap="none" spc="0" normalizeH="0" baseline="0" noProof="0" dirty="0">
                <a:ln>
                  <a:noFill/>
                </a:ln>
                <a:solidFill>
                  <a:schemeClr val="tx1"/>
                </a:solidFill>
                <a:effectLst/>
                <a:uLnTx/>
                <a:uFillTx/>
                <a:latin typeface="Verdana"/>
                <a:cs typeface="Verdana"/>
              </a:rPr>
              <a:t>and</a:t>
            </a:r>
            <a:r>
              <a:rPr kumimoji="0" sz="1400" b="0" i="0" u="none" strike="noStrike" kern="0" cap="none" spc="-40" normalizeH="0" baseline="0" noProof="0" dirty="0">
                <a:ln>
                  <a:noFill/>
                </a:ln>
                <a:solidFill>
                  <a:schemeClr val="tx1"/>
                </a:solidFill>
                <a:effectLst/>
                <a:uLnTx/>
                <a:uFillTx/>
                <a:latin typeface="Verdana"/>
                <a:cs typeface="Verdana"/>
              </a:rPr>
              <a:t> </a:t>
            </a:r>
            <a:r>
              <a:rPr kumimoji="0" sz="1400" b="0" i="0" u="none" strike="noStrike" kern="0" cap="none" spc="0" normalizeH="0" baseline="0" noProof="0" dirty="0">
                <a:ln>
                  <a:noFill/>
                </a:ln>
                <a:solidFill>
                  <a:schemeClr val="tx1"/>
                </a:solidFill>
                <a:effectLst/>
                <a:uLnTx/>
                <a:uFillTx/>
                <a:latin typeface="Verdana"/>
                <a:cs typeface="Verdana"/>
              </a:rPr>
              <a:t>support</a:t>
            </a:r>
            <a:r>
              <a:rPr kumimoji="0" sz="1400" b="0" i="0" u="none" strike="noStrike" kern="0" cap="none" spc="-30" normalizeH="0" baseline="0" noProof="0" dirty="0">
                <a:ln>
                  <a:noFill/>
                </a:ln>
                <a:solidFill>
                  <a:schemeClr val="tx1"/>
                </a:solidFill>
                <a:effectLst/>
                <a:uLnTx/>
                <a:uFillTx/>
                <a:latin typeface="Verdana"/>
                <a:cs typeface="Verdana"/>
              </a:rPr>
              <a:t> </a:t>
            </a:r>
            <a:r>
              <a:rPr kumimoji="0" sz="1400" b="0" i="0" u="none" strike="noStrike" kern="0" cap="none" spc="-10" normalizeH="0" baseline="0" noProof="0" dirty="0">
                <a:ln>
                  <a:noFill/>
                </a:ln>
                <a:solidFill>
                  <a:schemeClr val="tx1"/>
                </a:solidFill>
                <a:effectLst/>
                <a:uLnTx/>
                <a:uFillTx/>
                <a:latin typeface="Verdana"/>
                <a:cs typeface="Verdana"/>
              </a:rPr>
              <a:t>services.</a:t>
            </a:r>
            <a:endParaRPr kumimoji="0" sz="1400" b="0" i="0" u="none" strike="noStrike" kern="0" cap="none" spc="0" normalizeH="0" baseline="0" noProof="0" dirty="0">
              <a:ln>
                <a:noFill/>
              </a:ln>
              <a:solidFill>
                <a:schemeClr val="tx1"/>
              </a:solidFill>
              <a:effectLst/>
              <a:uLnTx/>
              <a:uFillTx/>
              <a:latin typeface="Verdana"/>
              <a:cs typeface="Verdana"/>
            </a:endParaRPr>
          </a:p>
        </p:txBody>
      </p:sp>
      <p:sp>
        <p:nvSpPr>
          <p:cNvPr id="76" name="object 76"/>
          <p:cNvSpPr txBox="1"/>
          <p:nvPr/>
        </p:nvSpPr>
        <p:spPr>
          <a:xfrm>
            <a:off x="4517010" y="2665041"/>
            <a:ext cx="3361678" cy="1051570"/>
          </a:xfrm>
          <a:prstGeom prst="rect">
            <a:avLst/>
          </a:prstGeom>
        </p:spPr>
        <p:txBody>
          <a:bodyPr vert="horz" wrap="square" lIns="0" tIns="45085" rIns="0" bIns="0" rtlCol="0">
            <a:spAutoFit/>
          </a:bodyPr>
          <a:lstStyle/>
          <a:p>
            <a:pPr marL="12700" marR="5080">
              <a:lnSpc>
                <a:spcPct val="91100"/>
              </a:lnSpc>
              <a:spcBef>
                <a:spcPts val="225"/>
              </a:spcBef>
            </a:pPr>
            <a:r>
              <a:rPr sz="1400" b="1" dirty="0">
                <a:solidFill>
                  <a:schemeClr val="tx1"/>
                </a:solidFill>
                <a:latin typeface="Verdana"/>
              </a:rPr>
              <a:t>Equity and Diversity: </a:t>
            </a:r>
            <a:endParaRPr lang="en-US" sz="1400" b="1" dirty="0">
              <a:solidFill>
                <a:schemeClr val="tx1"/>
              </a:solidFill>
              <a:latin typeface="Verdana"/>
            </a:endParaRPr>
          </a:p>
          <a:p>
            <a:pPr marL="12700" marR="5080">
              <a:lnSpc>
                <a:spcPct val="91100"/>
              </a:lnSpc>
              <a:spcBef>
                <a:spcPts val="225"/>
              </a:spcBef>
            </a:pPr>
            <a:r>
              <a:rPr sz="1400" dirty="0">
                <a:solidFill>
                  <a:schemeClr val="tx1"/>
                </a:solidFill>
                <a:latin typeface="Verdana"/>
              </a:rPr>
              <a:t>We value a diverse, equitable, inclusive, socially just, accessible learning, and anti-racist working environment.</a:t>
            </a:r>
          </a:p>
        </p:txBody>
      </p:sp>
      <p:sp>
        <p:nvSpPr>
          <p:cNvPr id="77" name="object 77"/>
          <p:cNvSpPr txBox="1"/>
          <p:nvPr/>
        </p:nvSpPr>
        <p:spPr>
          <a:xfrm>
            <a:off x="424394" y="5473890"/>
            <a:ext cx="3327146" cy="1051570"/>
          </a:xfrm>
          <a:prstGeom prst="rect">
            <a:avLst/>
          </a:prstGeom>
        </p:spPr>
        <p:txBody>
          <a:bodyPr vert="horz" wrap="square" lIns="0" tIns="45085" rIns="0" bIns="0" rtlCol="0">
            <a:spAutoFit/>
          </a:bodyPr>
          <a:lstStyle/>
          <a:p>
            <a:pPr marL="12700" marR="5080">
              <a:lnSpc>
                <a:spcPct val="91200"/>
              </a:lnSpc>
              <a:spcBef>
                <a:spcPts val="225"/>
              </a:spcBef>
            </a:pPr>
            <a:r>
              <a:rPr sz="1400" b="1" dirty="0">
                <a:solidFill>
                  <a:schemeClr val="tx1"/>
                </a:solidFill>
                <a:latin typeface="Verdana"/>
              </a:rPr>
              <a:t>Community Building: </a:t>
            </a:r>
            <a:endParaRPr lang="en-US" sz="1400" b="1" dirty="0">
              <a:solidFill>
                <a:schemeClr val="tx1"/>
              </a:solidFill>
              <a:latin typeface="Verdana"/>
            </a:endParaRPr>
          </a:p>
          <a:p>
            <a:pPr marL="12700" marR="5080">
              <a:lnSpc>
                <a:spcPct val="91200"/>
              </a:lnSpc>
              <a:spcBef>
                <a:spcPts val="225"/>
              </a:spcBef>
            </a:pPr>
            <a:r>
              <a:rPr sz="1400" dirty="0">
                <a:solidFill>
                  <a:schemeClr val="tx1"/>
                </a:solidFill>
                <a:latin typeface="Verdana"/>
              </a:rPr>
              <a:t>We collaborate in responsible partnerships through open communication, authentic care, and a cooperative spirit.</a:t>
            </a:r>
          </a:p>
        </p:txBody>
      </p:sp>
      <p:sp>
        <p:nvSpPr>
          <p:cNvPr id="78" name="object 78"/>
          <p:cNvSpPr txBox="1"/>
          <p:nvPr/>
        </p:nvSpPr>
        <p:spPr>
          <a:xfrm>
            <a:off x="8537835" y="5579475"/>
            <a:ext cx="3222932" cy="887422"/>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dirty="0">
                <a:ln>
                  <a:noFill/>
                </a:ln>
                <a:solidFill>
                  <a:schemeClr val="tx1"/>
                </a:solidFill>
                <a:effectLst/>
                <a:uLnTx/>
                <a:uFillTx/>
                <a:latin typeface="Verdana"/>
                <a:cs typeface="Verdana"/>
              </a:rPr>
              <a:t>Sustainability</a:t>
            </a:r>
            <a:r>
              <a:rPr kumimoji="0" sz="1400" b="1" i="0" u="none" strike="noStrike" kern="0" cap="none" spc="-60" normalizeH="0" baseline="0" noProof="0" dirty="0">
                <a:ln>
                  <a:noFill/>
                </a:ln>
                <a:solidFill>
                  <a:schemeClr val="tx1"/>
                </a:solidFill>
                <a:effectLst/>
                <a:uLnTx/>
                <a:uFillTx/>
                <a:latin typeface="Verdana"/>
                <a:cs typeface="Verdana"/>
              </a:rPr>
              <a:t> </a:t>
            </a:r>
            <a:r>
              <a:rPr kumimoji="0" sz="1400" b="1" i="0" u="none" strike="noStrike" kern="0" cap="none" spc="-25" normalizeH="0" baseline="0" noProof="0" dirty="0">
                <a:ln>
                  <a:noFill/>
                </a:ln>
                <a:solidFill>
                  <a:schemeClr val="tx1"/>
                </a:solidFill>
                <a:effectLst/>
                <a:uLnTx/>
                <a:uFillTx/>
                <a:latin typeface="Verdana"/>
                <a:cs typeface="Verdana"/>
              </a:rPr>
              <a:t>and </a:t>
            </a:r>
            <a:r>
              <a:rPr kumimoji="0" sz="1400" b="1" i="0" u="none" strike="noStrike" kern="0" cap="none" spc="0" normalizeH="0" baseline="0" noProof="0" dirty="0">
                <a:ln>
                  <a:noFill/>
                </a:ln>
                <a:solidFill>
                  <a:schemeClr val="tx1"/>
                </a:solidFill>
                <a:effectLst/>
                <a:uLnTx/>
                <a:uFillTx/>
                <a:latin typeface="Verdana"/>
                <a:cs typeface="Verdana"/>
              </a:rPr>
              <a:t>Stewardship:</a:t>
            </a:r>
            <a:r>
              <a:rPr kumimoji="0" sz="1400" b="1" i="0" u="none" strike="noStrike" kern="0" cap="none" spc="-25" normalizeH="0" baseline="0" noProof="0" dirty="0">
                <a:ln>
                  <a:noFill/>
                </a:ln>
                <a:solidFill>
                  <a:schemeClr val="tx1"/>
                </a:solidFill>
                <a:effectLst/>
                <a:uLnTx/>
                <a:uFillTx/>
                <a:latin typeface="Verdana"/>
                <a:cs typeface="Verdana"/>
              </a:rPr>
              <a:t> </a:t>
            </a:r>
            <a:endParaRPr kumimoji="0" lang="en-US" sz="1400" b="1" i="0" u="none" strike="noStrike" kern="0" cap="none" spc="-25" normalizeH="0" baseline="0" noProof="0" dirty="0">
              <a:ln>
                <a:noFill/>
              </a:ln>
              <a:solidFill>
                <a:schemeClr val="tx1"/>
              </a:solidFill>
              <a:effectLst/>
              <a:uLnTx/>
              <a:uFillTx/>
              <a:latin typeface="Verdana"/>
              <a:cs typeface="Verdana"/>
            </a:endParaRPr>
          </a:p>
          <a:p>
            <a:pPr marL="12700" marR="508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0" normalizeH="0" baseline="0" noProof="0" dirty="0">
                <a:ln>
                  <a:noFill/>
                </a:ln>
                <a:solidFill>
                  <a:schemeClr val="tx1"/>
                </a:solidFill>
                <a:effectLst/>
                <a:uLnTx/>
                <a:uFillTx/>
                <a:latin typeface="Verdana"/>
                <a:cs typeface="Verdana"/>
              </a:rPr>
              <a:t>We</a:t>
            </a:r>
            <a:r>
              <a:rPr kumimoji="0" sz="1400" b="0" i="0" u="none" strike="noStrike" kern="0" cap="none" spc="-35" normalizeH="0" baseline="0" noProof="0" dirty="0">
                <a:ln>
                  <a:noFill/>
                </a:ln>
                <a:solidFill>
                  <a:schemeClr val="tx1"/>
                </a:solidFill>
                <a:effectLst/>
                <a:uLnTx/>
                <a:uFillTx/>
                <a:latin typeface="Verdana"/>
                <a:cs typeface="Verdana"/>
              </a:rPr>
              <a:t> </a:t>
            </a:r>
            <a:r>
              <a:rPr kumimoji="0" sz="1400" b="0" i="0" u="none" strike="noStrike" kern="0" cap="none" spc="0" normalizeH="0" baseline="0" noProof="0" dirty="0">
                <a:ln>
                  <a:noFill/>
                </a:ln>
                <a:solidFill>
                  <a:schemeClr val="tx1"/>
                </a:solidFill>
                <a:effectLst/>
                <a:uLnTx/>
                <a:uFillTx/>
                <a:latin typeface="Verdana"/>
                <a:cs typeface="Verdana"/>
              </a:rPr>
              <a:t>value</a:t>
            </a:r>
            <a:r>
              <a:rPr kumimoji="0" sz="1400" b="0" i="0" u="none" strike="noStrike" kern="0" cap="none" spc="-30" normalizeH="0" baseline="0" noProof="0" dirty="0">
                <a:ln>
                  <a:noFill/>
                </a:ln>
                <a:solidFill>
                  <a:schemeClr val="tx1"/>
                </a:solidFill>
                <a:effectLst/>
                <a:uLnTx/>
                <a:uFillTx/>
                <a:latin typeface="Verdana"/>
                <a:cs typeface="Verdana"/>
              </a:rPr>
              <a:t> </a:t>
            </a:r>
            <a:r>
              <a:rPr kumimoji="0" sz="1400" b="0" i="0" u="none" strike="noStrike" kern="0" cap="none" spc="0" normalizeH="0" baseline="0" noProof="0" dirty="0">
                <a:ln>
                  <a:noFill/>
                </a:ln>
                <a:solidFill>
                  <a:schemeClr val="tx1"/>
                </a:solidFill>
                <a:effectLst/>
                <a:uLnTx/>
                <a:uFillTx/>
                <a:latin typeface="Verdana"/>
                <a:cs typeface="Verdana"/>
              </a:rPr>
              <a:t>the</a:t>
            </a:r>
            <a:r>
              <a:rPr kumimoji="0" sz="1400" b="0" i="0" u="none" strike="noStrike" kern="0" cap="none" spc="-25" normalizeH="0" baseline="0" noProof="0" dirty="0">
                <a:ln>
                  <a:noFill/>
                </a:ln>
                <a:solidFill>
                  <a:schemeClr val="tx1"/>
                </a:solidFill>
                <a:effectLst/>
                <a:uLnTx/>
                <a:uFillTx/>
                <a:latin typeface="Verdana"/>
                <a:cs typeface="Verdana"/>
              </a:rPr>
              <a:t> </a:t>
            </a:r>
            <a:r>
              <a:rPr kumimoji="0" sz="1400" b="0" i="0" u="none" strike="noStrike" kern="0" cap="none" spc="-10" normalizeH="0" baseline="0" noProof="0" dirty="0">
                <a:ln>
                  <a:noFill/>
                </a:ln>
                <a:solidFill>
                  <a:schemeClr val="tx1"/>
                </a:solidFill>
                <a:effectLst/>
                <a:uLnTx/>
                <a:uFillTx/>
                <a:latin typeface="Verdana"/>
                <a:cs typeface="Verdana"/>
              </a:rPr>
              <a:t>three </a:t>
            </a:r>
            <a:r>
              <a:rPr kumimoji="0" sz="1400" b="0" i="0" u="none" strike="noStrike" kern="0" cap="none" spc="0" normalizeH="0" baseline="0" noProof="0" dirty="0">
                <a:ln>
                  <a:noFill/>
                </a:ln>
                <a:solidFill>
                  <a:schemeClr val="tx1"/>
                </a:solidFill>
                <a:effectLst/>
                <a:uLnTx/>
                <a:uFillTx/>
                <a:latin typeface="Verdana"/>
                <a:cs typeface="Verdana"/>
              </a:rPr>
              <a:t>pillars</a:t>
            </a:r>
            <a:r>
              <a:rPr kumimoji="0" sz="1400" b="0" i="0" u="none" strike="noStrike" kern="0" cap="none" spc="-50" normalizeH="0" baseline="0" noProof="0" dirty="0">
                <a:ln>
                  <a:noFill/>
                </a:ln>
                <a:solidFill>
                  <a:schemeClr val="tx1"/>
                </a:solidFill>
                <a:effectLst/>
                <a:uLnTx/>
                <a:uFillTx/>
                <a:latin typeface="Verdana"/>
                <a:cs typeface="Verdana"/>
              </a:rPr>
              <a:t> </a:t>
            </a:r>
            <a:r>
              <a:rPr kumimoji="0" sz="1400" b="0" i="0" u="none" strike="noStrike" kern="0" cap="none" spc="0" normalizeH="0" baseline="0" noProof="0" dirty="0">
                <a:ln>
                  <a:noFill/>
                </a:ln>
                <a:solidFill>
                  <a:schemeClr val="tx1"/>
                </a:solidFill>
                <a:effectLst/>
                <a:uLnTx/>
                <a:uFillTx/>
                <a:latin typeface="Verdana"/>
                <a:cs typeface="Verdana"/>
              </a:rPr>
              <a:t>of</a:t>
            </a:r>
            <a:r>
              <a:rPr kumimoji="0" sz="1400" b="0" i="0" u="none" strike="noStrike" kern="0" cap="none" spc="-50" normalizeH="0" baseline="0" noProof="0" dirty="0">
                <a:ln>
                  <a:noFill/>
                </a:ln>
                <a:solidFill>
                  <a:schemeClr val="tx1"/>
                </a:solidFill>
                <a:effectLst/>
                <a:uLnTx/>
                <a:uFillTx/>
                <a:latin typeface="Verdana"/>
                <a:cs typeface="Verdana"/>
              </a:rPr>
              <a:t> </a:t>
            </a:r>
            <a:r>
              <a:rPr kumimoji="0" sz="1400" b="0" i="0" u="none" strike="noStrike" kern="0" cap="none" spc="0" normalizeH="0" baseline="0" noProof="0" dirty="0">
                <a:ln>
                  <a:noFill/>
                </a:ln>
                <a:solidFill>
                  <a:schemeClr val="tx1"/>
                </a:solidFill>
                <a:effectLst/>
                <a:uLnTx/>
                <a:uFillTx/>
                <a:latin typeface="Verdana"/>
                <a:cs typeface="Verdana"/>
              </a:rPr>
              <a:t>sustainability</a:t>
            </a:r>
            <a:r>
              <a:rPr kumimoji="0" sz="1400" b="0" i="0" u="none" strike="noStrike" kern="0" cap="none" spc="-30" normalizeH="0" baseline="0" noProof="0" dirty="0">
                <a:ln>
                  <a:noFill/>
                </a:ln>
                <a:solidFill>
                  <a:schemeClr val="tx1"/>
                </a:solidFill>
                <a:effectLst/>
                <a:uLnTx/>
                <a:uFillTx/>
                <a:latin typeface="Verdana"/>
                <a:cs typeface="Verdana"/>
              </a:rPr>
              <a:t> </a:t>
            </a:r>
            <a:r>
              <a:rPr kumimoji="0" sz="1400" b="0" i="0" u="none" strike="noStrike" kern="0" cap="none" spc="-10" normalizeH="0" baseline="0" noProof="0" dirty="0">
                <a:ln>
                  <a:noFill/>
                </a:ln>
                <a:solidFill>
                  <a:schemeClr val="tx1"/>
                </a:solidFill>
                <a:effectLst/>
                <a:uLnTx/>
                <a:uFillTx/>
                <a:latin typeface="Verdana"/>
                <a:cs typeface="Verdana"/>
              </a:rPr>
              <a:t>people, </a:t>
            </a:r>
            <a:r>
              <a:rPr kumimoji="0" sz="1400" b="0" i="0" u="none" strike="noStrike" kern="0" cap="none" spc="0" normalizeH="0" baseline="0" noProof="0" dirty="0">
                <a:ln>
                  <a:noFill/>
                </a:ln>
                <a:solidFill>
                  <a:schemeClr val="tx1"/>
                </a:solidFill>
                <a:effectLst/>
                <a:uLnTx/>
                <a:uFillTx/>
                <a:latin typeface="Verdana"/>
                <a:cs typeface="Verdana"/>
              </a:rPr>
              <a:t>planet,</a:t>
            </a:r>
            <a:r>
              <a:rPr kumimoji="0" sz="1400" b="0" i="0" u="none" strike="noStrike" kern="0" cap="none" spc="-40" normalizeH="0" baseline="0" noProof="0" dirty="0">
                <a:ln>
                  <a:noFill/>
                </a:ln>
                <a:solidFill>
                  <a:schemeClr val="tx1"/>
                </a:solidFill>
                <a:effectLst/>
                <a:uLnTx/>
                <a:uFillTx/>
                <a:latin typeface="Verdana"/>
                <a:cs typeface="Verdana"/>
              </a:rPr>
              <a:t> </a:t>
            </a:r>
            <a:r>
              <a:rPr kumimoji="0" sz="1400" b="0" i="0" u="none" strike="noStrike" kern="0" cap="none" spc="0" normalizeH="0" baseline="0" noProof="0" dirty="0">
                <a:ln>
                  <a:noFill/>
                </a:ln>
                <a:solidFill>
                  <a:schemeClr val="tx1"/>
                </a:solidFill>
                <a:effectLst/>
                <a:uLnTx/>
                <a:uFillTx/>
                <a:latin typeface="Verdana"/>
                <a:cs typeface="Verdana"/>
              </a:rPr>
              <a:t>and</a:t>
            </a:r>
            <a:r>
              <a:rPr kumimoji="0" sz="1400" b="0" i="0" u="none" strike="noStrike" kern="0" cap="none" spc="-30" normalizeH="0" baseline="0" noProof="0" dirty="0">
                <a:ln>
                  <a:noFill/>
                </a:ln>
                <a:solidFill>
                  <a:schemeClr val="tx1"/>
                </a:solidFill>
                <a:effectLst/>
                <a:uLnTx/>
                <a:uFillTx/>
                <a:latin typeface="Verdana"/>
                <a:cs typeface="Verdana"/>
              </a:rPr>
              <a:t> </a:t>
            </a:r>
            <a:r>
              <a:rPr kumimoji="0" sz="1400" b="0" i="0" u="none" strike="noStrike" kern="0" cap="none" spc="-10" normalizeH="0" baseline="0" noProof="0" dirty="0">
                <a:ln>
                  <a:noFill/>
                </a:ln>
                <a:solidFill>
                  <a:schemeClr val="tx1"/>
                </a:solidFill>
                <a:effectLst/>
                <a:uLnTx/>
                <a:uFillTx/>
                <a:latin typeface="Verdana"/>
                <a:cs typeface="Verdana"/>
              </a:rPr>
              <a:t>prosperity.</a:t>
            </a:r>
            <a:endParaRPr kumimoji="0" sz="1400" b="0" i="0" u="none" strike="noStrike" kern="0" cap="none" spc="0" normalizeH="0" baseline="0" noProof="0" dirty="0">
              <a:ln>
                <a:noFill/>
              </a:ln>
              <a:solidFill>
                <a:schemeClr val="tx1"/>
              </a:solidFill>
              <a:effectLst/>
              <a:uLnTx/>
              <a:uFillTx/>
              <a:latin typeface="Verdana"/>
              <a:cs typeface="Verdana"/>
            </a:endParaRPr>
          </a:p>
        </p:txBody>
      </p:sp>
      <p:sp>
        <p:nvSpPr>
          <p:cNvPr id="80" name="object 63">
            <a:extLst>
              <a:ext uri="{FF2B5EF4-FFF2-40B4-BE49-F238E27FC236}">
                <a16:creationId xmlns:a16="http://schemas.microsoft.com/office/drawing/2014/main" id="{006DA6BF-9E11-4655-9833-EA0BAF002139}"/>
              </a:ext>
            </a:extLst>
          </p:cNvPr>
          <p:cNvSpPr/>
          <p:nvPr/>
        </p:nvSpPr>
        <p:spPr>
          <a:xfrm>
            <a:off x="4343910" y="2166428"/>
            <a:ext cx="3608436" cy="4417695"/>
          </a:xfrm>
          <a:custGeom>
            <a:avLst/>
            <a:gdLst/>
            <a:ahLst/>
            <a:cxnLst/>
            <a:rect l="l" t="t" r="r" b="b"/>
            <a:pathLst>
              <a:path w="3181350" h="4417695">
                <a:moveTo>
                  <a:pt x="0" y="269747"/>
                </a:moveTo>
                <a:lnTo>
                  <a:pt x="4346" y="221262"/>
                </a:lnTo>
                <a:lnTo>
                  <a:pt x="16876" y="175626"/>
                </a:lnTo>
                <a:lnTo>
                  <a:pt x="36829" y="133603"/>
                </a:lnTo>
                <a:lnTo>
                  <a:pt x="63443" y="95955"/>
                </a:lnTo>
                <a:lnTo>
                  <a:pt x="95955" y="63443"/>
                </a:lnTo>
                <a:lnTo>
                  <a:pt x="133603" y="36829"/>
                </a:lnTo>
                <a:lnTo>
                  <a:pt x="175626" y="16876"/>
                </a:lnTo>
                <a:lnTo>
                  <a:pt x="221262" y="4346"/>
                </a:lnTo>
                <a:lnTo>
                  <a:pt x="269748" y="0"/>
                </a:lnTo>
                <a:lnTo>
                  <a:pt x="2882646" y="0"/>
                </a:lnTo>
                <a:lnTo>
                  <a:pt x="2931131" y="4346"/>
                </a:lnTo>
                <a:lnTo>
                  <a:pt x="2976767" y="16876"/>
                </a:lnTo>
                <a:lnTo>
                  <a:pt x="3018790" y="36830"/>
                </a:lnTo>
                <a:lnTo>
                  <a:pt x="3056438" y="63443"/>
                </a:lnTo>
                <a:lnTo>
                  <a:pt x="3088950" y="95955"/>
                </a:lnTo>
                <a:lnTo>
                  <a:pt x="3115563" y="133604"/>
                </a:lnTo>
                <a:lnTo>
                  <a:pt x="3135517" y="175626"/>
                </a:lnTo>
                <a:lnTo>
                  <a:pt x="3148047" y="221262"/>
                </a:lnTo>
                <a:lnTo>
                  <a:pt x="3152394" y="269747"/>
                </a:lnTo>
                <a:lnTo>
                  <a:pt x="3152394" y="1348739"/>
                </a:lnTo>
                <a:lnTo>
                  <a:pt x="3148047" y="1397225"/>
                </a:lnTo>
                <a:lnTo>
                  <a:pt x="3135517" y="1442861"/>
                </a:lnTo>
                <a:lnTo>
                  <a:pt x="3115564" y="1484883"/>
                </a:lnTo>
                <a:lnTo>
                  <a:pt x="3088950" y="1522532"/>
                </a:lnTo>
                <a:lnTo>
                  <a:pt x="3056438" y="1555044"/>
                </a:lnTo>
                <a:lnTo>
                  <a:pt x="3018790" y="1581657"/>
                </a:lnTo>
                <a:lnTo>
                  <a:pt x="2976767" y="1601611"/>
                </a:lnTo>
                <a:lnTo>
                  <a:pt x="2931131" y="1614141"/>
                </a:lnTo>
                <a:lnTo>
                  <a:pt x="2882646" y="1618487"/>
                </a:lnTo>
                <a:lnTo>
                  <a:pt x="269748" y="1618487"/>
                </a:lnTo>
                <a:lnTo>
                  <a:pt x="221262" y="1614141"/>
                </a:lnTo>
                <a:lnTo>
                  <a:pt x="175626" y="1601611"/>
                </a:lnTo>
                <a:lnTo>
                  <a:pt x="133603" y="1581657"/>
                </a:lnTo>
                <a:lnTo>
                  <a:pt x="95955" y="1555044"/>
                </a:lnTo>
                <a:lnTo>
                  <a:pt x="63443" y="1522532"/>
                </a:lnTo>
                <a:lnTo>
                  <a:pt x="36830" y="1484883"/>
                </a:lnTo>
                <a:lnTo>
                  <a:pt x="16876" y="1442861"/>
                </a:lnTo>
                <a:lnTo>
                  <a:pt x="4346" y="1397225"/>
                </a:lnTo>
                <a:lnTo>
                  <a:pt x="0" y="1348739"/>
                </a:lnTo>
                <a:lnTo>
                  <a:pt x="0" y="269747"/>
                </a:lnTo>
                <a:close/>
              </a:path>
              <a:path w="3181350" h="4417695">
                <a:moveTo>
                  <a:pt x="14477" y="3068573"/>
                </a:moveTo>
                <a:lnTo>
                  <a:pt x="18824" y="3020088"/>
                </a:lnTo>
                <a:lnTo>
                  <a:pt x="31354" y="2974452"/>
                </a:lnTo>
                <a:lnTo>
                  <a:pt x="51307" y="2932429"/>
                </a:lnTo>
                <a:lnTo>
                  <a:pt x="77921" y="2894781"/>
                </a:lnTo>
                <a:lnTo>
                  <a:pt x="110433" y="2862269"/>
                </a:lnTo>
                <a:lnTo>
                  <a:pt x="148081" y="2835655"/>
                </a:lnTo>
                <a:lnTo>
                  <a:pt x="190104" y="2815702"/>
                </a:lnTo>
                <a:lnTo>
                  <a:pt x="235740" y="2803172"/>
                </a:lnTo>
                <a:lnTo>
                  <a:pt x="284225" y="2798825"/>
                </a:lnTo>
                <a:lnTo>
                  <a:pt x="2911602" y="2798825"/>
                </a:lnTo>
                <a:lnTo>
                  <a:pt x="2960087" y="2803172"/>
                </a:lnTo>
                <a:lnTo>
                  <a:pt x="3005723" y="2815702"/>
                </a:lnTo>
                <a:lnTo>
                  <a:pt x="3047746" y="2835656"/>
                </a:lnTo>
                <a:lnTo>
                  <a:pt x="3085394" y="2862269"/>
                </a:lnTo>
                <a:lnTo>
                  <a:pt x="3117906" y="2894781"/>
                </a:lnTo>
                <a:lnTo>
                  <a:pt x="3144519" y="2932430"/>
                </a:lnTo>
                <a:lnTo>
                  <a:pt x="3164473" y="2974452"/>
                </a:lnTo>
                <a:lnTo>
                  <a:pt x="3177003" y="3020088"/>
                </a:lnTo>
                <a:lnTo>
                  <a:pt x="3181350" y="3068573"/>
                </a:lnTo>
                <a:lnTo>
                  <a:pt x="3181350" y="4147566"/>
                </a:lnTo>
                <a:lnTo>
                  <a:pt x="3177003" y="4196051"/>
                </a:lnTo>
                <a:lnTo>
                  <a:pt x="3164473" y="4241687"/>
                </a:lnTo>
                <a:lnTo>
                  <a:pt x="3144520" y="4283709"/>
                </a:lnTo>
                <a:lnTo>
                  <a:pt x="3117906" y="4321358"/>
                </a:lnTo>
                <a:lnTo>
                  <a:pt x="3085394" y="4353870"/>
                </a:lnTo>
                <a:lnTo>
                  <a:pt x="3047746" y="4380483"/>
                </a:lnTo>
                <a:lnTo>
                  <a:pt x="3005723" y="4400437"/>
                </a:lnTo>
                <a:lnTo>
                  <a:pt x="2960087" y="4412967"/>
                </a:lnTo>
                <a:lnTo>
                  <a:pt x="2911602" y="4417314"/>
                </a:lnTo>
                <a:lnTo>
                  <a:pt x="284225" y="4417314"/>
                </a:lnTo>
                <a:lnTo>
                  <a:pt x="235740" y="4412967"/>
                </a:lnTo>
                <a:lnTo>
                  <a:pt x="190104" y="4400437"/>
                </a:lnTo>
                <a:lnTo>
                  <a:pt x="148081" y="4380483"/>
                </a:lnTo>
                <a:lnTo>
                  <a:pt x="110433" y="4353870"/>
                </a:lnTo>
                <a:lnTo>
                  <a:pt x="77921" y="4321358"/>
                </a:lnTo>
                <a:lnTo>
                  <a:pt x="51308" y="4283709"/>
                </a:lnTo>
                <a:lnTo>
                  <a:pt x="31354" y="4241687"/>
                </a:lnTo>
                <a:lnTo>
                  <a:pt x="18824" y="4196051"/>
                </a:lnTo>
                <a:lnTo>
                  <a:pt x="14477" y="4147566"/>
                </a:lnTo>
                <a:lnTo>
                  <a:pt x="14477" y="3068573"/>
                </a:lnTo>
                <a:close/>
              </a:path>
            </a:pathLst>
          </a:custGeom>
          <a:ln w="3810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object 77">
            <a:extLst>
              <a:ext uri="{FF2B5EF4-FFF2-40B4-BE49-F238E27FC236}">
                <a16:creationId xmlns:a16="http://schemas.microsoft.com/office/drawing/2014/main" id="{8710C4EA-C78F-4A7E-9892-705AE9F5FB3D}"/>
              </a:ext>
            </a:extLst>
          </p:cNvPr>
          <p:cNvSpPr txBox="1"/>
          <p:nvPr/>
        </p:nvSpPr>
        <p:spPr>
          <a:xfrm>
            <a:off x="425090" y="2615717"/>
            <a:ext cx="3156493" cy="1051570"/>
          </a:xfrm>
          <a:prstGeom prst="rect">
            <a:avLst/>
          </a:prstGeom>
        </p:spPr>
        <p:txBody>
          <a:bodyPr vert="horz" wrap="square" lIns="0" tIns="45085" rIns="0" bIns="0" rtlCol="0">
            <a:spAutoFit/>
          </a:bodyPr>
          <a:lstStyle/>
          <a:p>
            <a:pPr marL="12700" marR="5080" lvl="0" indent="0" defTabSz="914400" eaLnBrk="1" fontAlgn="auto" latinLnBrk="0" hangingPunct="1">
              <a:lnSpc>
                <a:spcPct val="91300"/>
              </a:lnSpc>
              <a:spcBef>
                <a:spcPts val="225"/>
              </a:spcBef>
              <a:spcAft>
                <a:spcPts val="0"/>
              </a:spcAft>
              <a:buClrTx/>
              <a:buSzTx/>
              <a:buFontTx/>
              <a:buNone/>
              <a:tabLst/>
              <a:defRPr/>
            </a:pPr>
            <a:r>
              <a:rPr kumimoji="0" lang="en-US" sz="1400" b="1" i="0" u="none" strike="noStrike" kern="0" cap="none" spc="-10" normalizeH="0" baseline="0" noProof="0" dirty="0">
                <a:ln>
                  <a:noFill/>
                </a:ln>
                <a:solidFill>
                  <a:schemeClr val="tx1"/>
                </a:solidFill>
                <a:effectLst/>
                <a:uLnTx/>
                <a:uFillTx/>
                <a:latin typeface="Verdana"/>
                <a:cs typeface="Verdana"/>
              </a:rPr>
              <a:t>Student</a:t>
            </a:r>
            <a:r>
              <a:rPr kumimoji="0" lang="en-US" sz="1400" b="1" i="0" u="none" strike="noStrike" kern="0" cap="none" spc="-70" normalizeH="0" baseline="0" noProof="0" dirty="0">
                <a:ln>
                  <a:noFill/>
                </a:ln>
                <a:solidFill>
                  <a:schemeClr val="tx1"/>
                </a:solidFill>
                <a:effectLst/>
                <a:uLnTx/>
                <a:uFillTx/>
                <a:latin typeface="Verdana"/>
                <a:cs typeface="Verdana"/>
              </a:rPr>
              <a:t> </a:t>
            </a:r>
            <a:r>
              <a:rPr kumimoji="0" lang="en-US" sz="1400" b="1" i="0" u="none" strike="noStrike" kern="0" cap="none" spc="0" normalizeH="0" baseline="0" noProof="0" dirty="0">
                <a:ln>
                  <a:noFill/>
                </a:ln>
                <a:solidFill>
                  <a:schemeClr val="tx1"/>
                </a:solidFill>
                <a:effectLst/>
                <a:uLnTx/>
                <a:uFillTx/>
                <a:latin typeface="Verdana"/>
                <a:cs typeface="Verdana"/>
              </a:rPr>
              <a:t>Focus:</a:t>
            </a:r>
            <a:r>
              <a:rPr kumimoji="0" lang="en-US" sz="1400" b="1" i="0" u="none" strike="noStrike" kern="0" cap="none" spc="15" normalizeH="0" baseline="0" noProof="0" dirty="0">
                <a:ln>
                  <a:noFill/>
                </a:ln>
                <a:solidFill>
                  <a:schemeClr val="tx1"/>
                </a:solidFill>
                <a:effectLst/>
                <a:uLnTx/>
                <a:uFillTx/>
                <a:latin typeface="Verdana"/>
                <a:cs typeface="Verdana"/>
              </a:rPr>
              <a:t> </a:t>
            </a:r>
          </a:p>
          <a:p>
            <a:pPr marL="12700" marR="5080" lvl="0" indent="0" defTabSz="914400" eaLnBrk="1" fontAlgn="auto" latinLnBrk="0" hangingPunct="1">
              <a:lnSpc>
                <a:spcPct val="91300"/>
              </a:lnSpc>
              <a:spcBef>
                <a:spcPts val="225"/>
              </a:spcBef>
              <a:spcAft>
                <a:spcPts val="0"/>
              </a:spcAft>
              <a:buClrTx/>
              <a:buSzTx/>
              <a:buFontTx/>
              <a:buNone/>
              <a:tabLst/>
              <a:defRPr/>
            </a:pPr>
            <a:r>
              <a:rPr kumimoji="0" lang="en-US" sz="1400" b="0" i="0" u="none" strike="noStrike" kern="0" cap="none" spc="0" normalizeH="0" baseline="0" noProof="0" dirty="0">
                <a:ln>
                  <a:noFill/>
                </a:ln>
                <a:solidFill>
                  <a:schemeClr val="tx1"/>
                </a:solidFill>
                <a:effectLst/>
                <a:uLnTx/>
                <a:uFillTx/>
                <a:latin typeface="Verdana"/>
                <a:cs typeface="Verdana"/>
              </a:rPr>
              <a:t>We</a:t>
            </a:r>
            <a:r>
              <a:rPr kumimoji="0" lang="en-US" sz="1400" b="0" i="0" u="none" strike="noStrike" kern="0" cap="none" spc="-65" normalizeH="0" baseline="0" noProof="0" dirty="0">
                <a:ln>
                  <a:noFill/>
                </a:ln>
                <a:solidFill>
                  <a:schemeClr val="tx1"/>
                </a:solidFill>
                <a:effectLst/>
                <a:uLnTx/>
                <a:uFillTx/>
                <a:latin typeface="Verdana"/>
                <a:cs typeface="Verdana"/>
              </a:rPr>
              <a:t> </a:t>
            </a:r>
            <a:r>
              <a:rPr kumimoji="0" lang="en-US" sz="1400" b="0" i="0" u="none" strike="noStrike" kern="0" cap="none" spc="-10" normalizeH="0" baseline="0" noProof="0" dirty="0">
                <a:ln>
                  <a:noFill/>
                </a:ln>
                <a:solidFill>
                  <a:schemeClr val="tx1"/>
                </a:solidFill>
                <a:effectLst/>
                <a:uLnTx/>
                <a:uFillTx/>
                <a:latin typeface="Verdana"/>
                <a:cs typeface="Verdana"/>
              </a:rPr>
              <a:t>address</a:t>
            </a:r>
            <a:r>
              <a:rPr kumimoji="0" lang="en-US" sz="1400" b="0" i="0" u="none" strike="noStrike" kern="0" cap="none" spc="-65" normalizeH="0" baseline="0" noProof="0" dirty="0">
                <a:ln>
                  <a:noFill/>
                </a:ln>
                <a:solidFill>
                  <a:schemeClr val="tx1"/>
                </a:solidFill>
                <a:effectLst/>
                <a:uLnTx/>
                <a:uFillTx/>
                <a:latin typeface="Verdana"/>
                <a:cs typeface="Verdana"/>
              </a:rPr>
              <a:t> </a:t>
            </a:r>
            <a:r>
              <a:rPr kumimoji="0" lang="en-US" sz="1400" b="0" i="0" u="none" strike="noStrike" kern="0" cap="none" spc="0" normalizeH="0" baseline="0" noProof="0" dirty="0">
                <a:ln>
                  <a:noFill/>
                </a:ln>
                <a:solidFill>
                  <a:schemeClr val="tx1"/>
                </a:solidFill>
                <a:effectLst/>
                <a:uLnTx/>
                <a:uFillTx/>
                <a:latin typeface="Verdana"/>
                <a:cs typeface="Verdana"/>
              </a:rPr>
              <a:t>the</a:t>
            </a:r>
            <a:r>
              <a:rPr kumimoji="0" lang="en-US" sz="1400" b="0" i="0" u="none" strike="noStrike" kern="0" cap="none" spc="-70" normalizeH="0" baseline="0" noProof="0" dirty="0">
                <a:ln>
                  <a:noFill/>
                </a:ln>
                <a:solidFill>
                  <a:schemeClr val="tx1"/>
                </a:solidFill>
                <a:effectLst/>
                <a:uLnTx/>
                <a:uFillTx/>
                <a:latin typeface="Verdana"/>
                <a:cs typeface="Verdana"/>
              </a:rPr>
              <a:t> </a:t>
            </a:r>
            <a:r>
              <a:rPr kumimoji="0" lang="en-US" sz="1400" b="0" i="0" u="none" strike="noStrike" kern="0" cap="none" spc="-20" normalizeH="0" baseline="0" noProof="0" dirty="0">
                <a:ln>
                  <a:noFill/>
                </a:ln>
                <a:solidFill>
                  <a:schemeClr val="tx1"/>
                </a:solidFill>
                <a:effectLst/>
                <a:uLnTx/>
                <a:uFillTx/>
                <a:latin typeface="Verdana"/>
                <a:cs typeface="Verdana"/>
              </a:rPr>
              <a:t>basic </a:t>
            </a:r>
            <a:r>
              <a:rPr kumimoji="0" lang="en-US" sz="1400" b="0" i="0" u="none" strike="noStrike" kern="0" cap="none" spc="-10" normalizeH="0" baseline="0" noProof="0" dirty="0">
                <a:ln>
                  <a:noFill/>
                </a:ln>
                <a:solidFill>
                  <a:schemeClr val="tx1"/>
                </a:solidFill>
                <a:effectLst/>
                <a:uLnTx/>
                <a:uFillTx/>
                <a:latin typeface="Verdana"/>
                <a:cs typeface="Verdana"/>
              </a:rPr>
              <a:t>human</a:t>
            </a:r>
            <a:r>
              <a:rPr kumimoji="0" lang="en-US" sz="1400" b="0" i="0" u="none" strike="noStrike" kern="0" cap="none" spc="-50" normalizeH="0" baseline="0" noProof="0" dirty="0">
                <a:ln>
                  <a:noFill/>
                </a:ln>
                <a:solidFill>
                  <a:schemeClr val="tx1"/>
                </a:solidFill>
                <a:effectLst/>
                <a:uLnTx/>
                <a:uFillTx/>
                <a:latin typeface="Verdana"/>
                <a:cs typeface="Verdana"/>
              </a:rPr>
              <a:t> </a:t>
            </a:r>
            <a:r>
              <a:rPr kumimoji="0" lang="en-US" sz="1400" b="0" i="0" u="none" strike="noStrike" kern="0" cap="none" spc="0" normalizeH="0" baseline="0" noProof="0" dirty="0">
                <a:ln>
                  <a:noFill/>
                </a:ln>
                <a:solidFill>
                  <a:schemeClr val="tx1"/>
                </a:solidFill>
                <a:effectLst/>
                <a:uLnTx/>
                <a:uFillTx/>
                <a:latin typeface="Verdana"/>
                <a:cs typeface="Verdana"/>
              </a:rPr>
              <a:t>and</a:t>
            </a:r>
            <a:r>
              <a:rPr kumimoji="0" lang="en-US" sz="1400" b="0" i="0" u="none" strike="noStrike" kern="0" cap="none" spc="-55" normalizeH="0" baseline="0" noProof="0" dirty="0">
                <a:ln>
                  <a:noFill/>
                </a:ln>
                <a:solidFill>
                  <a:schemeClr val="tx1"/>
                </a:solidFill>
                <a:effectLst/>
                <a:uLnTx/>
                <a:uFillTx/>
                <a:latin typeface="Verdana"/>
                <a:cs typeface="Verdana"/>
              </a:rPr>
              <a:t> </a:t>
            </a:r>
            <a:r>
              <a:rPr kumimoji="0" lang="en-US" sz="1400" b="0" i="0" u="none" strike="noStrike" kern="0" cap="none" spc="-10" normalizeH="0" baseline="0" noProof="0" dirty="0">
                <a:ln>
                  <a:noFill/>
                </a:ln>
                <a:solidFill>
                  <a:schemeClr val="tx1"/>
                </a:solidFill>
                <a:effectLst/>
                <a:uLnTx/>
                <a:uFillTx/>
                <a:latin typeface="Verdana"/>
                <a:cs typeface="Verdana"/>
              </a:rPr>
              <a:t>academic</a:t>
            </a:r>
            <a:r>
              <a:rPr kumimoji="0" lang="en-US" sz="1400" b="0" i="0" u="none" strike="noStrike" kern="0" cap="none" spc="-30" normalizeH="0" baseline="0" noProof="0" dirty="0">
                <a:ln>
                  <a:noFill/>
                </a:ln>
                <a:solidFill>
                  <a:schemeClr val="tx1"/>
                </a:solidFill>
                <a:effectLst/>
                <a:uLnTx/>
                <a:uFillTx/>
                <a:latin typeface="Verdana"/>
                <a:cs typeface="Verdana"/>
              </a:rPr>
              <a:t> </a:t>
            </a:r>
            <a:r>
              <a:rPr kumimoji="0" lang="en-US" sz="1400" b="0" i="0" u="none" strike="noStrike" kern="0" cap="none" spc="-10" normalizeH="0" baseline="0" noProof="0" dirty="0">
                <a:ln>
                  <a:noFill/>
                </a:ln>
                <a:solidFill>
                  <a:schemeClr val="tx1"/>
                </a:solidFill>
                <a:effectLst/>
                <a:uLnTx/>
                <a:uFillTx/>
                <a:latin typeface="Verdana"/>
                <a:cs typeface="Verdana"/>
              </a:rPr>
              <a:t>development</a:t>
            </a:r>
            <a:r>
              <a:rPr kumimoji="0" lang="en-US" sz="1400" b="0" i="0" u="none" strike="noStrike" kern="0" cap="none" spc="-35" normalizeH="0" baseline="0" noProof="0" dirty="0">
                <a:ln>
                  <a:noFill/>
                </a:ln>
                <a:solidFill>
                  <a:schemeClr val="tx1"/>
                </a:solidFill>
                <a:effectLst/>
                <a:uLnTx/>
                <a:uFillTx/>
                <a:latin typeface="Verdana"/>
                <a:cs typeface="Verdana"/>
              </a:rPr>
              <a:t> </a:t>
            </a:r>
            <a:r>
              <a:rPr kumimoji="0" lang="en-US" sz="1400" b="0" i="0" u="none" strike="noStrike" kern="0" cap="none" spc="-10" normalizeH="0" baseline="0" noProof="0" dirty="0">
                <a:ln>
                  <a:noFill/>
                </a:ln>
                <a:solidFill>
                  <a:schemeClr val="tx1"/>
                </a:solidFill>
                <a:effectLst/>
                <a:uLnTx/>
                <a:uFillTx/>
                <a:latin typeface="Verdana"/>
                <a:cs typeface="Verdana"/>
              </a:rPr>
              <a:t>needs</a:t>
            </a:r>
            <a:r>
              <a:rPr kumimoji="0" lang="en-US" sz="1400" b="0" i="0" u="none" strike="noStrike" kern="0" cap="none" spc="-55" normalizeH="0" baseline="0" noProof="0" dirty="0">
                <a:ln>
                  <a:noFill/>
                </a:ln>
                <a:solidFill>
                  <a:schemeClr val="tx1"/>
                </a:solidFill>
                <a:effectLst/>
                <a:uLnTx/>
                <a:uFillTx/>
                <a:latin typeface="Verdana"/>
                <a:cs typeface="Verdana"/>
              </a:rPr>
              <a:t> </a:t>
            </a:r>
            <a:r>
              <a:rPr kumimoji="0" lang="en-US" sz="1400" b="0" i="0" u="none" strike="noStrike" kern="0" cap="none" spc="-25" normalizeH="0" baseline="0" noProof="0" dirty="0">
                <a:ln>
                  <a:noFill/>
                </a:ln>
                <a:solidFill>
                  <a:schemeClr val="tx1"/>
                </a:solidFill>
                <a:effectLst/>
                <a:uLnTx/>
                <a:uFillTx/>
                <a:latin typeface="Verdana"/>
                <a:cs typeface="Verdana"/>
              </a:rPr>
              <a:t>of </a:t>
            </a:r>
            <a:r>
              <a:rPr kumimoji="0" lang="en-US" sz="1400" b="0" i="0" u="none" strike="noStrike" kern="0" cap="none" spc="-10" normalizeH="0" baseline="0" noProof="0" dirty="0">
                <a:ln>
                  <a:noFill/>
                </a:ln>
                <a:solidFill>
                  <a:schemeClr val="tx1"/>
                </a:solidFill>
                <a:effectLst/>
                <a:uLnTx/>
                <a:uFillTx/>
                <a:latin typeface="Verdana"/>
                <a:cs typeface="Verdana"/>
              </a:rPr>
              <a:t>students</a:t>
            </a:r>
            <a:r>
              <a:rPr kumimoji="0" lang="en-US" sz="1400" b="0" i="0" u="none" strike="noStrike" kern="0" cap="none" spc="-65" normalizeH="0" baseline="0" noProof="0" dirty="0">
                <a:ln>
                  <a:noFill/>
                </a:ln>
                <a:solidFill>
                  <a:schemeClr val="tx1"/>
                </a:solidFill>
                <a:effectLst/>
                <a:uLnTx/>
                <a:uFillTx/>
                <a:latin typeface="Verdana"/>
                <a:cs typeface="Verdana"/>
              </a:rPr>
              <a:t> </a:t>
            </a:r>
            <a:r>
              <a:rPr kumimoji="0" lang="en-US" sz="1400" b="0" i="0" u="none" strike="noStrike" kern="0" cap="none" spc="0" normalizeH="0" baseline="0" noProof="0" dirty="0">
                <a:ln>
                  <a:noFill/>
                </a:ln>
                <a:solidFill>
                  <a:schemeClr val="tx1"/>
                </a:solidFill>
                <a:effectLst/>
                <a:uLnTx/>
                <a:uFillTx/>
                <a:latin typeface="Verdana"/>
                <a:cs typeface="Verdana"/>
              </a:rPr>
              <a:t>and</a:t>
            </a:r>
            <a:r>
              <a:rPr kumimoji="0" lang="en-US" sz="1400" b="0" i="0" u="none" strike="noStrike" kern="0" cap="none" spc="-70" normalizeH="0" baseline="0" noProof="0" dirty="0">
                <a:ln>
                  <a:noFill/>
                </a:ln>
                <a:solidFill>
                  <a:schemeClr val="tx1"/>
                </a:solidFill>
                <a:effectLst/>
                <a:uLnTx/>
                <a:uFillTx/>
                <a:latin typeface="Verdana"/>
                <a:cs typeface="Verdana"/>
              </a:rPr>
              <a:t> </a:t>
            </a:r>
            <a:r>
              <a:rPr kumimoji="0" lang="en-US" sz="1400" b="0" i="0" u="none" strike="noStrike" kern="0" cap="none" spc="0" normalizeH="0" baseline="0" noProof="0" dirty="0">
                <a:ln>
                  <a:noFill/>
                </a:ln>
                <a:solidFill>
                  <a:schemeClr val="tx1"/>
                </a:solidFill>
                <a:effectLst/>
                <a:uLnTx/>
                <a:uFillTx/>
                <a:latin typeface="Verdana"/>
                <a:cs typeface="Verdana"/>
              </a:rPr>
              <a:t>the</a:t>
            </a:r>
            <a:r>
              <a:rPr kumimoji="0" lang="en-US" sz="1400" b="0" i="0" u="none" strike="noStrike" kern="0" cap="none" spc="-70" normalizeH="0" baseline="0" noProof="0" dirty="0">
                <a:ln>
                  <a:noFill/>
                </a:ln>
                <a:solidFill>
                  <a:schemeClr val="tx1"/>
                </a:solidFill>
                <a:effectLst/>
                <a:uLnTx/>
                <a:uFillTx/>
                <a:latin typeface="Verdana"/>
                <a:cs typeface="Verdana"/>
              </a:rPr>
              <a:t> </a:t>
            </a:r>
            <a:r>
              <a:rPr kumimoji="0" lang="en-US" sz="1400" b="0" i="0" u="none" strike="noStrike" kern="0" cap="none" spc="-10" normalizeH="0" baseline="0" noProof="0" dirty="0">
                <a:ln>
                  <a:noFill/>
                </a:ln>
                <a:solidFill>
                  <a:schemeClr val="tx1"/>
                </a:solidFill>
                <a:effectLst/>
                <a:uLnTx/>
                <a:uFillTx/>
                <a:latin typeface="Verdana"/>
                <a:cs typeface="Verdana"/>
              </a:rPr>
              <a:t>community</a:t>
            </a:r>
            <a:r>
              <a:rPr kumimoji="0" lang="en-US" sz="1400" b="0" i="0" u="none" strike="noStrike" kern="0" cap="none" spc="-55" normalizeH="0" baseline="0" noProof="0" dirty="0">
                <a:ln>
                  <a:noFill/>
                </a:ln>
                <a:solidFill>
                  <a:schemeClr val="tx1"/>
                </a:solidFill>
                <a:effectLst/>
                <a:uLnTx/>
                <a:uFillTx/>
                <a:latin typeface="Verdana"/>
                <a:cs typeface="Verdana"/>
              </a:rPr>
              <a:t> </a:t>
            </a:r>
            <a:r>
              <a:rPr kumimoji="0" lang="en-US" sz="1400" b="0" i="0" u="none" strike="noStrike" kern="0" cap="none" spc="0" normalizeH="0" baseline="0" noProof="0" dirty="0">
                <a:ln>
                  <a:noFill/>
                </a:ln>
                <a:solidFill>
                  <a:schemeClr val="tx1"/>
                </a:solidFill>
                <a:effectLst/>
                <a:uLnTx/>
                <a:uFillTx/>
                <a:latin typeface="Verdana"/>
                <a:cs typeface="Verdana"/>
              </a:rPr>
              <a:t>both</a:t>
            </a:r>
            <a:r>
              <a:rPr kumimoji="0" lang="en-US" sz="1400" b="0" i="0" u="none" strike="noStrike" kern="0" cap="none" spc="-70" normalizeH="0" baseline="0" noProof="0" dirty="0">
                <a:ln>
                  <a:noFill/>
                </a:ln>
                <a:solidFill>
                  <a:schemeClr val="tx1"/>
                </a:solidFill>
                <a:effectLst/>
                <a:uLnTx/>
                <a:uFillTx/>
                <a:latin typeface="Verdana"/>
                <a:cs typeface="Verdana"/>
              </a:rPr>
              <a:t> </a:t>
            </a:r>
            <a:r>
              <a:rPr kumimoji="0" lang="en-US" sz="1400" b="0" i="0" u="none" strike="noStrike" kern="0" cap="none" spc="0" normalizeH="0" baseline="0" noProof="0" dirty="0">
                <a:ln>
                  <a:noFill/>
                </a:ln>
                <a:solidFill>
                  <a:schemeClr val="tx1"/>
                </a:solidFill>
                <a:effectLst/>
                <a:uLnTx/>
                <a:uFillTx/>
                <a:latin typeface="Verdana"/>
                <a:cs typeface="Verdana"/>
              </a:rPr>
              <a:t>in</a:t>
            </a:r>
            <a:r>
              <a:rPr kumimoji="0" lang="en-US" sz="1400" b="0" i="0" u="none" strike="noStrike" kern="0" cap="none" spc="-80" normalizeH="0" baseline="0" noProof="0" dirty="0">
                <a:ln>
                  <a:noFill/>
                </a:ln>
                <a:solidFill>
                  <a:schemeClr val="tx1"/>
                </a:solidFill>
                <a:effectLst/>
                <a:uLnTx/>
                <a:uFillTx/>
                <a:latin typeface="Verdana"/>
                <a:cs typeface="Verdana"/>
              </a:rPr>
              <a:t> </a:t>
            </a:r>
            <a:r>
              <a:rPr kumimoji="0" lang="en-US" sz="1400" b="0" i="0" u="none" strike="noStrike" kern="0" cap="none" spc="-25" normalizeH="0" baseline="0" noProof="0" dirty="0">
                <a:ln>
                  <a:noFill/>
                </a:ln>
                <a:solidFill>
                  <a:schemeClr val="tx1"/>
                </a:solidFill>
                <a:effectLst/>
                <a:uLnTx/>
                <a:uFillTx/>
                <a:latin typeface="Verdana"/>
                <a:cs typeface="Verdana"/>
              </a:rPr>
              <a:t>our </a:t>
            </a:r>
            <a:r>
              <a:rPr kumimoji="0" lang="en-US" sz="1400" b="0" i="0" u="none" strike="noStrike" kern="0" cap="none" spc="-10" normalizeH="0" baseline="0" noProof="0" dirty="0">
                <a:ln>
                  <a:noFill/>
                </a:ln>
                <a:solidFill>
                  <a:schemeClr val="tx1"/>
                </a:solidFill>
                <a:effectLst/>
                <a:uLnTx/>
                <a:uFillTx/>
                <a:latin typeface="Verdana"/>
                <a:cs typeface="Verdana"/>
              </a:rPr>
              <a:t>planning</a:t>
            </a:r>
            <a:r>
              <a:rPr kumimoji="0" lang="en-US" sz="1400" b="0" i="0" u="none" strike="noStrike" kern="0" cap="none" spc="-65" normalizeH="0" baseline="0" noProof="0" dirty="0">
                <a:ln>
                  <a:noFill/>
                </a:ln>
                <a:solidFill>
                  <a:schemeClr val="tx1"/>
                </a:solidFill>
                <a:effectLst/>
                <a:uLnTx/>
                <a:uFillTx/>
                <a:latin typeface="Verdana"/>
                <a:cs typeface="Verdana"/>
              </a:rPr>
              <a:t> </a:t>
            </a:r>
            <a:r>
              <a:rPr kumimoji="0" lang="en-US" sz="1400" b="0" i="0" u="none" strike="noStrike" kern="0" cap="none" spc="0" normalizeH="0" baseline="0" noProof="0" dirty="0">
                <a:ln>
                  <a:noFill/>
                </a:ln>
                <a:solidFill>
                  <a:schemeClr val="tx1"/>
                </a:solidFill>
                <a:effectLst/>
                <a:uLnTx/>
                <a:uFillTx/>
                <a:latin typeface="Verdana"/>
                <a:cs typeface="Verdana"/>
              </a:rPr>
              <a:t>and</a:t>
            </a:r>
            <a:r>
              <a:rPr kumimoji="0" lang="en-US" sz="1400" b="0" i="0" u="none" strike="noStrike" kern="0" cap="none" spc="-75" normalizeH="0" baseline="0" noProof="0" dirty="0">
                <a:ln>
                  <a:noFill/>
                </a:ln>
                <a:solidFill>
                  <a:schemeClr val="tx1"/>
                </a:solidFill>
                <a:effectLst/>
                <a:uLnTx/>
                <a:uFillTx/>
                <a:latin typeface="Verdana"/>
                <a:cs typeface="Verdana"/>
              </a:rPr>
              <a:t> </a:t>
            </a:r>
            <a:r>
              <a:rPr kumimoji="0" lang="en-US" sz="1400" b="0" i="0" u="none" strike="noStrike" kern="0" cap="none" spc="0" normalizeH="0" baseline="0" noProof="0" dirty="0">
                <a:ln>
                  <a:noFill/>
                </a:ln>
                <a:solidFill>
                  <a:schemeClr val="tx1"/>
                </a:solidFill>
                <a:effectLst/>
                <a:uLnTx/>
                <a:uFillTx/>
                <a:latin typeface="Verdana"/>
                <a:cs typeface="Verdana"/>
              </a:rPr>
              <a:t>in</a:t>
            </a:r>
            <a:r>
              <a:rPr kumimoji="0" lang="en-US" sz="1400" b="0" i="0" u="none" strike="noStrike" kern="0" cap="none" spc="-5" normalizeH="0" baseline="0" noProof="0" dirty="0">
                <a:ln>
                  <a:noFill/>
                </a:ln>
                <a:solidFill>
                  <a:schemeClr val="tx1"/>
                </a:solidFill>
                <a:effectLst/>
                <a:uLnTx/>
                <a:uFillTx/>
                <a:latin typeface="Verdana"/>
                <a:cs typeface="Verdana"/>
              </a:rPr>
              <a:t> </a:t>
            </a:r>
            <a:r>
              <a:rPr kumimoji="0" lang="en-US" sz="1400" b="0" i="0" u="none" strike="noStrike" kern="0" cap="none" spc="0" normalizeH="0" baseline="0" noProof="0" dirty="0">
                <a:ln>
                  <a:noFill/>
                </a:ln>
                <a:solidFill>
                  <a:schemeClr val="tx1"/>
                </a:solidFill>
                <a:effectLst/>
                <a:uLnTx/>
                <a:uFillTx/>
                <a:latin typeface="Verdana"/>
                <a:cs typeface="Verdana"/>
              </a:rPr>
              <a:t>our</a:t>
            </a:r>
            <a:r>
              <a:rPr kumimoji="0" lang="en-US" sz="1400" b="0" i="0" u="none" strike="noStrike" kern="0" cap="none" spc="-45" normalizeH="0" baseline="0" noProof="0" dirty="0">
                <a:ln>
                  <a:noFill/>
                </a:ln>
                <a:solidFill>
                  <a:schemeClr val="tx1"/>
                </a:solidFill>
                <a:effectLst/>
                <a:uLnTx/>
                <a:uFillTx/>
                <a:latin typeface="Verdana"/>
                <a:cs typeface="Verdana"/>
              </a:rPr>
              <a:t> </a:t>
            </a:r>
            <a:r>
              <a:rPr kumimoji="0" lang="en-US" sz="1400" b="0" i="0" u="none" strike="noStrike" kern="0" cap="none" spc="-10" normalizeH="0" baseline="0" noProof="0" dirty="0">
                <a:ln>
                  <a:noFill/>
                </a:ln>
                <a:solidFill>
                  <a:schemeClr val="tx1"/>
                </a:solidFill>
                <a:effectLst/>
                <a:uLnTx/>
                <a:uFillTx/>
                <a:latin typeface="Verdana"/>
                <a:cs typeface="Verdana"/>
              </a:rPr>
              <a:t>actions.</a:t>
            </a:r>
            <a:endParaRPr kumimoji="0" lang="en-US" sz="1400" b="0" i="0" u="none" strike="noStrike" kern="0" cap="none" spc="0" normalizeH="0" baseline="0" noProof="0" dirty="0">
              <a:ln>
                <a:noFill/>
              </a:ln>
              <a:solidFill>
                <a:schemeClr val="tx1"/>
              </a:solidFill>
              <a:effectLst/>
              <a:uLnTx/>
              <a:uFillTx/>
              <a:latin typeface="Verdana"/>
              <a:cs typeface="Verdana"/>
            </a:endParaRPr>
          </a:p>
        </p:txBody>
      </p:sp>
      <p:grpSp>
        <p:nvGrpSpPr>
          <p:cNvPr id="83" name="object 11">
            <a:extLst>
              <a:ext uri="{FF2B5EF4-FFF2-40B4-BE49-F238E27FC236}">
                <a16:creationId xmlns:a16="http://schemas.microsoft.com/office/drawing/2014/main" id="{DB5919F1-02E0-4BF5-A365-0053F98F86B9}"/>
              </a:ext>
            </a:extLst>
          </p:cNvPr>
          <p:cNvGrpSpPr/>
          <p:nvPr/>
        </p:nvGrpSpPr>
        <p:grpSpPr>
          <a:xfrm>
            <a:off x="666881" y="764584"/>
            <a:ext cx="3075555" cy="1921994"/>
            <a:chOff x="4802232" y="783939"/>
            <a:chExt cx="3140963" cy="1991867"/>
          </a:xfrm>
        </p:grpSpPr>
        <p:pic>
          <p:nvPicPr>
            <p:cNvPr id="85" name="object 13">
              <a:extLst>
                <a:ext uri="{FF2B5EF4-FFF2-40B4-BE49-F238E27FC236}">
                  <a16:creationId xmlns:a16="http://schemas.microsoft.com/office/drawing/2014/main" id="{79A9079D-698F-480E-AC8F-FE7F27ADEC15}"/>
                </a:ext>
              </a:extLst>
            </p:cNvPr>
            <p:cNvPicPr/>
            <p:nvPr/>
          </p:nvPicPr>
          <p:blipFill>
            <a:blip r:embed="rId13" cstate="print">
              <a:extLst>
                <a:ext uri="{28A0092B-C50C-407E-A947-70E740481C1C}">
                  <a14:useLocalDpi xmlns:a14="http://schemas.microsoft.com/office/drawing/2010/main" val="0"/>
                </a:ext>
              </a:extLst>
            </a:blip>
            <a:srcRect/>
            <a:stretch/>
          </p:blipFill>
          <p:spPr>
            <a:xfrm>
              <a:off x="4965298" y="847598"/>
              <a:ext cx="2877343" cy="1819565"/>
            </a:xfrm>
            <a:prstGeom prst="round2DiagRect">
              <a:avLst>
                <a:gd name="adj1" fmla="val 16667"/>
                <a:gd name="adj2" fmla="val 0"/>
              </a:avLst>
            </a:prstGeom>
            <a:ln w="19050" cap="sq">
              <a:solidFill>
                <a:srgbClr val="FFFFFF"/>
              </a:solidFill>
              <a:miter lim="800000"/>
            </a:ln>
            <a:effectLst>
              <a:outerShdw blurRad="254000" algn="tl" rotWithShape="0">
                <a:srgbClr val="000000">
                  <a:alpha val="43000"/>
                </a:srgbClr>
              </a:outerShdw>
            </a:effectLst>
          </p:spPr>
        </p:pic>
        <p:pic>
          <p:nvPicPr>
            <p:cNvPr id="84" name="object 12">
              <a:extLst>
                <a:ext uri="{FF2B5EF4-FFF2-40B4-BE49-F238E27FC236}">
                  <a16:creationId xmlns:a16="http://schemas.microsoft.com/office/drawing/2014/main" id="{651F6545-7838-4EFC-9F97-AB787AED625C}"/>
                </a:ext>
              </a:extLst>
            </p:cNvPr>
            <p:cNvPicPr/>
            <p:nvPr/>
          </p:nvPicPr>
          <p:blipFill>
            <a:blip r:embed="rId7" cstate="print"/>
            <a:stretch>
              <a:fillRect/>
            </a:stretch>
          </p:blipFill>
          <p:spPr>
            <a:xfrm>
              <a:off x="4802232" y="783939"/>
              <a:ext cx="3140963" cy="1991867"/>
            </a:xfrm>
            <a:prstGeom prst="rect">
              <a:avLst/>
            </a:prstGeom>
          </p:spPr>
        </p:pic>
      </p:grpSp>
      <p:sp>
        <p:nvSpPr>
          <p:cNvPr id="82" name="object 63">
            <a:extLst>
              <a:ext uri="{FF2B5EF4-FFF2-40B4-BE49-F238E27FC236}">
                <a16:creationId xmlns:a16="http://schemas.microsoft.com/office/drawing/2014/main" id="{27A5BBD6-5346-423A-BD00-45DD01025A01}"/>
              </a:ext>
            </a:extLst>
          </p:cNvPr>
          <p:cNvSpPr/>
          <p:nvPr/>
        </p:nvSpPr>
        <p:spPr>
          <a:xfrm>
            <a:off x="215777" y="2166427"/>
            <a:ext cx="3520052" cy="4417695"/>
          </a:xfrm>
          <a:custGeom>
            <a:avLst/>
            <a:gdLst/>
            <a:ahLst/>
            <a:cxnLst/>
            <a:rect l="l" t="t" r="r" b="b"/>
            <a:pathLst>
              <a:path w="3181350" h="4417695">
                <a:moveTo>
                  <a:pt x="0" y="269747"/>
                </a:moveTo>
                <a:lnTo>
                  <a:pt x="4346" y="221262"/>
                </a:lnTo>
                <a:lnTo>
                  <a:pt x="16876" y="175626"/>
                </a:lnTo>
                <a:lnTo>
                  <a:pt x="36829" y="133603"/>
                </a:lnTo>
                <a:lnTo>
                  <a:pt x="63443" y="95955"/>
                </a:lnTo>
                <a:lnTo>
                  <a:pt x="95955" y="63443"/>
                </a:lnTo>
                <a:lnTo>
                  <a:pt x="133603" y="36829"/>
                </a:lnTo>
                <a:lnTo>
                  <a:pt x="175626" y="16876"/>
                </a:lnTo>
                <a:lnTo>
                  <a:pt x="221262" y="4346"/>
                </a:lnTo>
                <a:lnTo>
                  <a:pt x="269748" y="0"/>
                </a:lnTo>
                <a:lnTo>
                  <a:pt x="2882646" y="0"/>
                </a:lnTo>
                <a:lnTo>
                  <a:pt x="2931131" y="4346"/>
                </a:lnTo>
                <a:lnTo>
                  <a:pt x="2976767" y="16876"/>
                </a:lnTo>
                <a:lnTo>
                  <a:pt x="3018790" y="36830"/>
                </a:lnTo>
                <a:lnTo>
                  <a:pt x="3056438" y="63443"/>
                </a:lnTo>
                <a:lnTo>
                  <a:pt x="3088950" y="95955"/>
                </a:lnTo>
                <a:lnTo>
                  <a:pt x="3115563" y="133604"/>
                </a:lnTo>
                <a:lnTo>
                  <a:pt x="3135517" y="175626"/>
                </a:lnTo>
                <a:lnTo>
                  <a:pt x="3148047" y="221262"/>
                </a:lnTo>
                <a:lnTo>
                  <a:pt x="3152394" y="269747"/>
                </a:lnTo>
                <a:lnTo>
                  <a:pt x="3152394" y="1348739"/>
                </a:lnTo>
                <a:lnTo>
                  <a:pt x="3148047" y="1397225"/>
                </a:lnTo>
                <a:lnTo>
                  <a:pt x="3135517" y="1442861"/>
                </a:lnTo>
                <a:lnTo>
                  <a:pt x="3115564" y="1484883"/>
                </a:lnTo>
                <a:lnTo>
                  <a:pt x="3088950" y="1522532"/>
                </a:lnTo>
                <a:lnTo>
                  <a:pt x="3056438" y="1555044"/>
                </a:lnTo>
                <a:lnTo>
                  <a:pt x="3018790" y="1581657"/>
                </a:lnTo>
                <a:lnTo>
                  <a:pt x="2976767" y="1601611"/>
                </a:lnTo>
                <a:lnTo>
                  <a:pt x="2931131" y="1614141"/>
                </a:lnTo>
                <a:lnTo>
                  <a:pt x="2882646" y="1618487"/>
                </a:lnTo>
                <a:lnTo>
                  <a:pt x="269748" y="1618487"/>
                </a:lnTo>
                <a:lnTo>
                  <a:pt x="221262" y="1614141"/>
                </a:lnTo>
                <a:lnTo>
                  <a:pt x="175626" y="1601611"/>
                </a:lnTo>
                <a:lnTo>
                  <a:pt x="133603" y="1581657"/>
                </a:lnTo>
                <a:lnTo>
                  <a:pt x="95955" y="1555044"/>
                </a:lnTo>
                <a:lnTo>
                  <a:pt x="63443" y="1522532"/>
                </a:lnTo>
                <a:lnTo>
                  <a:pt x="36830" y="1484883"/>
                </a:lnTo>
                <a:lnTo>
                  <a:pt x="16876" y="1442861"/>
                </a:lnTo>
                <a:lnTo>
                  <a:pt x="4346" y="1397225"/>
                </a:lnTo>
                <a:lnTo>
                  <a:pt x="0" y="1348739"/>
                </a:lnTo>
                <a:lnTo>
                  <a:pt x="0" y="269747"/>
                </a:lnTo>
                <a:close/>
              </a:path>
              <a:path w="3181350" h="4417695">
                <a:moveTo>
                  <a:pt x="14477" y="3068573"/>
                </a:moveTo>
                <a:lnTo>
                  <a:pt x="18824" y="3020088"/>
                </a:lnTo>
                <a:lnTo>
                  <a:pt x="31354" y="2974452"/>
                </a:lnTo>
                <a:lnTo>
                  <a:pt x="51307" y="2932429"/>
                </a:lnTo>
                <a:lnTo>
                  <a:pt x="77921" y="2894781"/>
                </a:lnTo>
                <a:lnTo>
                  <a:pt x="110433" y="2862269"/>
                </a:lnTo>
                <a:lnTo>
                  <a:pt x="148081" y="2835655"/>
                </a:lnTo>
                <a:lnTo>
                  <a:pt x="190104" y="2815702"/>
                </a:lnTo>
                <a:lnTo>
                  <a:pt x="235740" y="2803172"/>
                </a:lnTo>
                <a:lnTo>
                  <a:pt x="284225" y="2798825"/>
                </a:lnTo>
                <a:lnTo>
                  <a:pt x="2911602" y="2798825"/>
                </a:lnTo>
                <a:lnTo>
                  <a:pt x="2960087" y="2803172"/>
                </a:lnTo>
                <a:lnTo>
                  <a:pt x="3005723" y="2815702"/>
                </a:lnTo>
                <a:lnTo>
                  <a:pt x="3047746" y="2835656"/>
                </a:lnTo>
                <a:lnTo>
                  <a:pt x="3085394" y="2862269"/>
                </a:lnTo>
                <a:lnTo>
                  <a:pt x="3117906" y="2894781"/>
                </a:lnTo>
                <a:lnTo>
                  <a:pt x="3144519" y="2932430"/>
                </a:lnTo>
                <a:lnTo>
                  <a:pt x="3164473" y="2974452"/>
                </a:lnTo>
                <a:lnTo>
                  <a:pt x="3177003" y="3020088"/>
                </a:lnTo>
                <a:lnTo>
                  <a:pt x="3181350" y="3068573"/>
                </a:lnTo>
                <a:lnTo>
                  <a:pt x="3181350" y="4147566"/>
                </a:lnTo>
                <a:lnTo>
                  <a:pt x="3177003" y="4196051"/>
                </a:lnTo>
                <a:lnTo>
                  <a:pt x="3164473" y="4241687"/>
                </a:lnTo>
                <a:lnTo>
                  <a:pt x="3144520" y="4283709"/>
                </a:lnTo>
                <a:lnTo>
                  <a:pt x="3117906" y="4321358"/>
                </a:lnTo>
                <a:lnTo>
                  <a:pt x="3085394" y="4353870"/>
                </a:lnTo>
                <a:lnTo>
                  <a:pt x="3047746" y="4380483"/>
                </a:lnTo>
                <a:lnTo>
                  <a:pt x="3005723" y="4400437"/>
                </a:lnTo>
                <a:lnTo>
                  <a:pt x="2960087" y="4412967"/>
                </a:lnTo>
                <a:lnTo>
                  <a:pt x="2911602" y="4417314"/>
                </a:lnTo>
                <a:lnTo>
                  <a:pt x="284225" y="4417314"/>
                </a:lnTo>
                <a:lnTo>
                  <a:pt x="235740" y="4412967"/>
                </a:lnTo>
                <a:lnTo>
                  <a:pt x="190104" y="4400437"/>
                </a:lnTo>
                <a:lnTo>
                  <a:pt x="148081" y="4380483"/>
                </a:lnTo>
                <a:lnTo>
                  <a:pt x="110433" y="4353870"/>
                </a:lnTo>
                <a:lnTo>
                  <a:pt x="77921" y="4321358"/>
                </a:lnTo>
                <a:lnTo>
                  <a:pt x="51308" y="4283709"/>
                </a:lnTo>
                <a:lnTo>
                  <a:pt x="31354" y="4241687"/>
                </a:lnTo>
                <a:lnTo>
                  <a:pt x="18824" y="4196051"/>
                </a:lnTo>
                <a:lnTo>
                  <a:pt x="14477" y="4147566"/>
                </a:lnTo>
                <a:lnTo>
                  <a:pt x="14477" y="3068573"/>
                </a:lnTo>
                <a:close/>
              </a:path>
            </a:pathLst>
          </a:custGeom>
          <a:ln w="38100">
            <a:solidFill>
              <a:schemeClr val="bg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89" name="object 2">
            <a:extLst>
              <a:ext uri="{FF2B5EF4-FFF2-40B4-BE49-F238E27FC236}">
                <a16:creationId xmlns:a16="http://schemas.microsoft.com/office/drawing/2014/main" id="{00D77C86-92C0-45A0-B6BE-1A1603BFBF23}"/>
              </a:ext>
            </a:extLst>
          </p:cNvPr>
          <p:cNvSpPr txBox="1">
            <a:spLocks noGrp="1"/>
          </p:cNvSpPr>
          <p:nvPr>
            <p:ph type="title"/>
          </p:nvPr>
        </p:nvSpPr>
        <p:spPr>
          <a:xfrm>
            <a:off x="269655" y="229661"/>
            <a:ext cx="11311255" cy="579454"/>
          </a:xfrm>
          <a:prstGeom prst="rect">
            <a:avLst/>
          </a:prstGeom>
          <a:solidFill>
            <a:srgbClr val="922C31"/>
          </a:solidFill>
        </p:spPr>
        <p:txBody>
          <a:bodyPr vert="horz" wrap="square" lIns="0" tIns="33655" rIns="0" bIns="0" rtlCol="0">
            <a:spAutoFit/>
          </a:bodyPr>
          <a:lstStyle/>
          <a:p>
            <a:pPr marL="91440">
              <a:lnSpc>
                <a:spcPts val="4665"/>
              </a:lnSpc>
              <a:spcBef>
                <a:spcPts val="265"/>
              </a:spcBef>
            </a:pPr>
            <a:r>
              <a:rPr lang="en-US" sz="3200" b="1" dirty="0">
                <a:solidFill>
                  <a:schemeClr val="bg1"/>
                </a:solidFill>
                <a:latin typeface="Arial"/>
                <a:cs typeface="Arial"/>
              </a:rPr>
              <a:t>Our Core Values</a:t>
            </a:r>
            <a:endParaRPr sz="3200" b="1" dirty="0">
              <a:solidFill>
                <a:schemeClr val="bg1"/>
              </a:solidFill>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237232" y="2964179"/>
            <a:ext cx="8044180" cy="2169160"/>
            <a:chOff x="2237232" y="2964179"/>
            <a:chExt cx="8044180" cy="2169160"/>
          </a:xfrm>
        </p:grpSpPr>
        <p:sp>
          <p:nvSpPr>
            <p:cNvPr id="3" name="object 3"/>
            <p:cNvSpPr/>
            <p:nvPr/>
          </p:nvSpPr>
          <p:spPr>
            <a:xfrm>
              <a:off x="4357877" y="4572761"/>
              <a:ext cx="5904230" cy="541020"/>
            </a:xfrm>
            <a:custGeom>
              <a:avLst/>
              <a:gdLst/>
              <a:ahLst/>
              <a:cxnLst/>
              <a:rect l="l" t="t" r="r" b="b"/>
              <a:pathLst>
                <a:path w="5904230" h="541020">
                  <a:moveTo>
                    <a:pt x="5903976" y="0"/>
                  </a:moveTo>
                  <a:lnTo>
                    <a:pt x="0" y="0"/>
                  </a:lnTo>
                  <a:lnTo>
                    <a:pt x="0" y="541019"/>
                  </a:lnTo>
                  <a:lnTo>
                    <a:pt x="5903976" y="541019"/>
                  </a:lnTo>
                  <a:lnTo>
                    <a:pt x="5903976" y="0"/>
                  </a:lnTo>
                  <a:close/>
                </a:path>
              </a:pathLst>
            </a:custGeom>
            <a:solidFill>
              <a:srgbClr val="FFFFCC"/>
            </a:solidFill>
          </p:spPr>
          <p:txBody>
            <a:bodyPr wrap="square" lIns="0" tIns="0" rIns="0" bIns="0" rtlCol="0"/>
            <a:lstStyle/>
            <a:p>
              <a:endParaRPr/>
            </a:p>
          </p:txBody>
        </p:sp>
        <p:sp>
          <p:nvSpPr>
            <p:cNvPr id="4" name="object 4"/>
            <p:cNvSpPr/>
            <p:nvPr/>
          </p:nvSpPr>
          <p:spPr>
            <a:xfrm>
              <a:off x="4357877" y="4572761"/>
              <a:ext cx="5904230" cy="541020"/>
            </a:xfrm>
            <a:custGeom>
              <a:avLst/>
              <a:gdLst/>
              <a:ahLst/>
              <a:cxnLst/>
              <a:rect l="l" t="t" r="r" b="b"/>
              <a:pathLst>
                <a:path w="5904230" h="541020">
                  <a:moveTo>
                    <a:pt x="0" y="0"/>
                  </a:moveTo>
                  <a:lnTo>
                    <a:pt x="5903976" y="0"/>
                  </a:lnTo>
                  <a:lnTo>
                    <a:pt x="5903976" y="541019"/>
                  </a:lnTo>
                  <a:lnTo>
                    <a:pt x="0" y="541019"/>
                  </a:lnTo>
                  <a:lnTo>
                    <a:pt x="0" y="0"/>
                  </a:lnTo>
                  <a:close/>
                </a:path>
              </a:pathLst>
            </a:custGeom>
            <a:ln w="38100">
              <a:solidFill>
                <a:srgbClr val="375F92"/>
              </a:solidFill>
              <a:prstDash val="sysDash"/>
            </a:ln>
          </p:spPr>
          <p:txBody>
            <a:bodyPr wrap="square" lIns="0" tIns="0" rIns="0" bIns="0" rtlCol="0"/>
            <a:lstStyle/>
            <a:p>
              <a:endParaRPr/>
            </a:p>
          </p:txBody>
        </p:sp>
        <p:pic>
          <p:nvPicPr>
            <p:cNvPr id="5" name="object 5"/>
            <p:cNvPicPr/>
            <p:nvPr/>
          </p:nvPicPr>
          <p:blipFill>
            <a:blip r:embed="rId3" cstate="print"/>
            <a:stretch>
              <a:fillRect/>
            </a:stretch>
          </p:blipFill>
          <p:spPr>
            <a:xfrm>
              <a:off x="2314956" y="3427475"/>
              <a:ext cx="566927" cy="512063"/>
            </a:xfrm>
            <a:prstGeom prst="rect">
              <a:avLst/>
            </a:prstGeom>
          </p:spPr>
        </p:pic>
        <p:sp>
          <p:nvSpPr>
            <p:cNvPr id="6" name="object 6"/>
            <p:cNvSpPr/>
            <p:nvPr/>
          </p:nvSpPr>
          <p:spPr>
            <a:xfrm>
              <a:off x="2374388" y="3467099"/>
              <a:ext cx="448309" cy="394970"/>
            </a:xfrm>
            <a:custGeom>
              <a:avLst/>
              <a:gdLst/>
              <a:ahLst/>
              <a:cxnLst/>
              <a:rect l="l" t="t" r="r" b="b"/>
              <a:pathLst>
                <a:path w="448310" h="394970">
                  <a:moveTo>
                    <a:pt x="129628" y="0"/>
                  </a:moveTo>
                  <a:lnTo>
                    <a:pt x="0" y="0"/>
                  </a:lnTo>
                  <a:lnTo>
                    <a:pt x="0" y="360845"/>
                  </a:lnTo>
                  <a:lnTo>
                    <a:pt x="306831" y="360845"/>
                  </a:lnTo>
                  <a:lnTo>
                    <a:pt x="306831" y="394716"/>
                  </a:lnTo>
                  <a:lnTo>
                    <a:pt x="448055" y="296037"/>
                  </a:lnTo>
                  <a:lnTo>
                    <a:pt x="306831" y="197358"/>
                  </a:lnTo>
                  <a:lnTo>
                    <a:pt x="306831" y="231228"/>
                  </a:lnTo>
                  <a:lnTo>
                    <a:pt x="129628" y="231228"/>
                  </a:lnTo>
                  <a:lnTo>
                    <a:pt x="129628" y="0"/>
                  </a:lnTo>
                  <a:close/>
                </a:path>
              </a:pathLst>
            </a:custGeom>
            <a:solidFill>
              <a:srgbClr val="E3BEC0"/>
            </a:solidFill>
          </p:spPr>
          <p:txBody>
            <a:bodyPr wrap="square" lIns="0" tIns="0" rIns="0" bIns="0" rtlCol="0"/>
            <a:lstStyle/>
            <a:p>
              <a:endParaRPr/>
            </a:p>
          </p:txBody>
        </p:sp>
        <p:pic>
          <p:nvPicPr>
            <p:cNvPr id="7" name="object 7"/>
            <p:cNvPicPr/>
            <p:nvPr/>
          </p:nvPicPr>
          <p:blipFill>
            <a:blip r:embed="rId4" cstate="print"/>
            <a:stretch>
              <a:fillRect/>
            </a:stretch>
          </p:blipFill>
          <p:spPr>
            <a:xfrm>
              <a:off x="2237232" y="2964179"/>
              <a:ext cx="781811" cy="582167"/>
            </a:xfrm>
            <a:prstGeom prst="rect">
              <a:avLst/>
            </a:prstGeom>
          </p:spPr>
        </p:pic>
        <p:pic>
          <p:nvPicPr>
            <p:cNvPr id="8" name="object 8"/>
            <p:cNvPicPr/>
            <p:nvPr/>
          </p:nvPicPr>
          <p:blipFill>
            <a:blip r:embed="rId5" cstate="print"/>
            <a:stretch>
              <a:fillRect/>
            </a:stretch>
          </p:blipFill>
          <p:spPr>
            <a:xfrm>
              <a:off x="2287523" y="3046475"/>
              <a:ext cx="682751" cy="445007"/>
            </a:xfrm>
            <a:prstGeom prst="rect">
              <a:avLst/>
            </a:prstGeom>
          </p:spPr>
        </p:pic>
        <p:pic>
          <p:nvPicPr>
            <p:cNvPr id="9" name="object 9"/>
            <p:cNvPicPr/>
            <p:nvPr/>
          </p:nvPicPr>
          <p:blipFill>
            <a:blip r:embed="rId6" cstate="print"/>
            <a:stretch>
              <a:fillRect/>
            </a:stretch>
          </p:blipFill>
          <p:spPr>
            <a:xfrm>
              <a:off x="2296668" y="3003803"/>
              <a:ext cx="662939" cy="464820"/>
            </a:xfrm>
            <a:prstGeom prst="rect">
              <a:avLst/>
            </a:prstGeom>
          </p:spPr>
        </p:pic>
      </p:grpSp>
      <p:sp>
        <p:nvSpPr>
          <p:cNvPr id="10" name="object 10"/>
          <p:cNvSpPr txBox="1">
            <a:spLocks noGrp="1"/>
          </p:cNvSpPr>
          <p:nvPr>
            <p:ph type="title"/>
          </p:nvPr>
        </p:nvSpPr>
        <p:spPr>
          <a:xfrm>
            <a:off x="521208" y="448055"/>
            <a:ext cx="11309985" cy="493084"/>
          </a:xfrm>
          <a:prstGeom prst="rect">
            <a:avLst/>
          </a:prstGeom>
          <a:solidFill>
            <a:srgbClr val="922C31"/>
          </a:solidFill>
        </p:spPr>
        <p:txBody>
          <a:bodyPr vert="horz" wrap="square" lIns="0" tIns="635" rIns="0" bIns="0" rtlCol="0">
            <a:spAutoFit/>
          </a:bodyPr>
          <a:lstStyle/>
          <a:p>
            <a:pPr marL="91440">
              <a:lnSpc>
                <a:spcPct val="100000"/>
              </a:lnSpc>
              <a:spcBef>
                <a:spcPts val="5"/>
              </a:spcBef>
            </a:pPr>
            <a:r>
              <a:rPr sz="3200" dirty="0"/>
              <a:t>Integrated</a:t>
            </a:r>
            <a:r>
              <a:rPr sz="3200" spc="-70" dirty="0"/>
              <a:t> </a:t>
            </a:r>
            <a:r>
              <a:rPr sz="3200" dirty="0"/>
              <a:t>Planning</a:t>
            </a:r>
            <a:r>
              <a:rPr sz="3200" spc="-225" dirty="0"/>
              <a:t> </a:t>
            </a:r>
            <a:r>
              <a:rPr sz="3200" spc="-30" dirty="0"/>
              <a:t>At-a-</a:t>
            </a:r>
            <a:r>
              <a:rPr sz="3200" spc="-10" dirty="0"/>
              <a:t>Glance</a:t>
            </a:r>
            <a:endParaRPr sz="3200"/>
          </a:p>
        </p:txBody>
      </p:sp>
      <p:sp>
        <p:nvSpPr>
          <p:cNvPr id="11" name="object 11"/>
          <p:cNvSpPr txBox="1"/>
          <p:nvPr/>
        </p:nvSpPr>
        <p:spPr>
          <a:xfrm>
            <a:off x="1821947" y="1184697"/>
            <a:ext cx="9794240" cy="1549400"/>
          </a:xfrm>
          <a:prstGeom prst="rect">
            <a:avLst/>
          </a:prstGeom>
        </p:spPr>
        <p:txBody>
          <a:bodyPr vert="horz" wrap="square" lIns="0" tIns="12065" rIns="0" bIns="0" rtlCol="0">
            <a:spAutoFit/>
          </a:bodyPr>
          <a:lstStyle/>
          <a:p>
            <a:pPr marL="12700" marR="5080">
              <a:lnSpc>
                <a:spcPct val="100000"/>
              </a:lnSpc>
              <a:spcBef>
                <a:spcPts val="95"/>
              </a:spcBef>
            </a:pPr>
            <a:r>
              <a:rPr lang="en-US" sz="2500" i="1" dirty="0">
                <a:effectLst>
                  <a:outerShdw blurRad="38100" dist="38100" dir="2700000" algn="tl">
                    <a:srgbClr val="000000">
                      <a:alpha val="43137"/>
                    </a:srgbClr>
                  </a:outerShdw>
                </a:effectLst>
                <a:latin typeface="Arial"/>
                <a:cs typeface="Arial"/>
              </a:rPr>
              <a:t>Mt. SAC 2035 </a:t>
            </a:r>
            <a:r>
              <a:rPr lang="en-US" sz="2500" dirty="0">
                <a:latin typeface="Arial"/>
                <a:cs typeface="Arial"/>
              </a:rPr>
              <a:t>will </a:t>
            </a:r>
            <a:r>
              <a:rPr sz="2500" dirty="0">
                <a:latin typeface="Arial"/>
                <a:cs typeface="Arial"/>
              </a:rPr>
              <a:t>serve</a:t>
            </a:r>
            <a:r>
              <a:rPr sz="2500" spc="-60" dirty="0">
                <a:latin typeface="Arial"/>
                <a:cs typeface="Arial"/>
              </a:rPr>
              <a:t> </a:t>
            </a:r>
            <a:r>
              <a:rPr sz="2500" dirty="0">
                <a:latin typeface="Arial"/>
                <a:cs typeface="Arial"/>
              </a:rPr>
              <a:t>as</a:t>
            </a:r>
            <a:r>
              <a:rPr sz="2500" spc="-55" dirty="0">
                <a:latin typeface="Arial"/>
                <a:cs typeface="Arial"/>
              </a:rPr>
              <a:t> </a:t>
            </a:r>
            <a:r>
              <a:rPr sz="2500" dirty="0">
                <a:latin typeface="Arial"/>
                <a:cs typeface="Arial"/>
              </a:rPr>
              <a:t>the</a:t>
            </a:r>
            <a:r>
              <a:rPr sz="2500" spc="-60" dirty="0">
                <a:latin typeface="Arial"/>
                <a:cs typeface="Arial"/>
              </a:rPr>
              <a:t> </a:t>
            </a:r>
            <a:r>
              <a:rPr sz="2500" dirty="0">
                <a:latin typeface="Arial"/>
                <a:cs typeface="Arial"/>
              </a:rPr>
              <a:t>foundation</a:t>
            </a:r>
            <a:r>
              <a:rPr sz="2500" spc="-80" dirty="0">
                <a:latin typeface="Arial"/>
                <a:cs typeface="Arial"/>
              </a:rPr>
              <a:t> </a:t>
            </a:r>
            <a:r>
              <a:rPr sz="2500" dirty="0">
                <a:latin typeface="Arial"/>
                <a:cs typeface="Arial"/>
              </a:rPr>
              <a:t>for</a:t>
            </a:r>
            <a:r>
              <a:rPr sz="2500" spc="-45" dirty="0">
                <a:latin typeface="Arial"/>
                <a:cs typeface="Arial"/>
              </a:rPr>
              <a:t> </a:t>
            </a:r>
            <a:r>
              <a:rPr sz="2500" dirty="0">
                <a:latin typeface="Arial"/>
                <a:cs typeface="Arial"/>
              </a:rPr>
              <a:t>integrated</a:t>
            </a:r>
            <a:r>
              <a:rPr sz="2500" spc="-65" dirty="0">
                <a:latin typeface="Arial"/>
                <a:cs typeface="Arial"/>
              </a:rPr>
              <a:t> </a:t>
            </a:r>
            <a:r>
              <a:rPr sz="2500" dirty="0">
                <a:latin typeface="Arial"/>
                <a:cs typeface="Arial"/>
              </a:rPr>
              <a:t>planning</a:t>
            </a:r>
            <a:r>
              <a:rPr sz="2500" spc="-65" dirty="0">
                <a:latin typeface="Arial"/>
                <a:cs typeface="Arial"/>
              </a:rPr>
              <a:t> </a:t>
            </a:r>
            <a:r>
              <a:rPr sz="2500" spc="-10" dirty="0">
                <a:latin typeface="Arial"/>
                <a:cs typeface="Arial"/>
              </a:rPr>
              <a:t>processes </a:t>
            </a:r>
            <a:r>
              <a:rPr sz="2500" dirty="0">
                <a:latin typeface="Arial"/>
                <a:cs typeface="Arial"/>
              </a:rPr>
              <a:t>and</a:t>
            </a:r>
            <a:r>
              <a:rPr sz="2500" spc="-50" dirty="0">
                <a:latin typeface="Arial"/>
                <a:cs typeface="Arial"/>
              </a:rPr>
              <a:t> </a:t>
            </a:r>
            <a:r>
              <a:rPr sz="2500" dirty="0">
                <a:latin typeface="Arial"/>
                <a:cs typeface="Arial"/>
              </a:rPr>
              <a:t>cycles</a:t>
            </a:r>
            <a:r>
              <a:rPr sz="2500" spc="-65" dirty="0">
                <a:latin typeface="Arial"/>
                <a:cs typeface="Arial"/>
              </a:rPr>
              <a:t> </a:t>
            </a:r>
            <a:r>
              <a:rPr sz="2500" dirty="0">
                <a:latin typeface="Arial"/>
                <a:cs typeface="Arial"/>
              </a:rPr>
              <a:t>of</a:t>
            </a:r>
            <a:r>
              <a:rPr sz="2500" spc="-40" dirty="0">
                <a:latin typeface="Arial"/>
                <a:cs typeface="Arial"/>
              </a:rPr>
              <a:t> </a:t>
            </a:r>
            <a:r>
              <a:rPr sz="2500" dirty="0">
                <a:latin typeface="Arial"/>
                <a:cs typeface="Arial"/>
              </a:rPr>
              <a:t>continuous</a:t>
            </a:r>
            <a:r>
              <a:rPr sz="2500" spc="-65" dirty="0">
                <a:latin typeface="Arial"/>
                <a:cs typeface="Arial"/>
              </a:rPr>
              <a:t> </a:t>
            </a:r>
            <a:r>
              <a:rPr sz="2500" dirty="0">
                <a:latin typeface="Arial"/>
                <a:cs typeface="Arial"/>
              </a:rPr>
              <a:t>quality</a:t>
            </a:r>
            <a:r>
              <a:rPr sz="2500" spc="-80" dirty="0">
                <a:latin typeface="Arial"/>
                <a:cs typeface="Arial"/>
              </a:rPr>
              <a:t> </a:t>
            </a:r>
            <a:r>
              <a:rPr sz="2500" spc="-10" dirty="0">
                <a:latin typeface="Arial"/>
                <a:cs typeface="Arial"/>
              </a:rPr>
              <a:t>improvement.</a:t>
            </a:r>
            <a:r>
              <a:rPr sz="2500" spc="-60" dirty="0">
                <a:latin typeface="Arial"/>
                <a:cs typeface="Arial"/>
              </a:rPr>
              <a:t> </a:t>
            </a:r>
            <a:r>
              <a:rPr sz="2500" dirty="0">
                <a:latin typeface="Arial"/>
                <a:cs typeface="Arial"/>
              </a:rPr>
              <a:t>It</a:t>
            </a:r>
            <a:r>
              <a:rPr sz="2500" spc="-60" dirty="0">
                <a:latin typeface="Arial"/>
                <a:cs typeface="Arial"/>
              </a:rPr>
              <a:t> </a:t>
            </a:r>
            <a:r>
              <a:rPr sz="2500" dirty="0">
                <a:solidFill>
                  <a:srgbClr val="404040"/>
                </a:solidFill>
                <a:latin typeface="Arial"/>
                <a:cs typeface="Arial"/>
              </a:rPr>
              <a:t>is</a:t>
            </a:r>
            <a:r>
              <a:rPr sz="2500" spc="-45" dirty="0">
                <a:solidFill>
                  <a:srgbClr val="404040"/>
                </a:solidFill>
                <a:latin typeface="Arial"/>
                <a:cs typeface="Arial"/>
              </a:rPr>
              <a:t> </a:t>
            </a:r>
            <a:r>
              <a:rPr sz="2500" spc="-10" dirty="0">
                <a:solidFill>
                  <a:srgbClr val="404040"/>
                </a:solidFill>
                <a:latin typeface="Arial"/>
                <a:cs typeface="Arial"/>
              </a:rPr>
              <a:t>accomplished </a:t>
            </a:r>
            <a:r>
              <a:rPr sz="2500" dirty="0">
                <a:solidFill>
                  <a:srgbClr val="404040"/>
                </a:solidFill>
                <a:latin typeface="Arial"/>
                <a:cs typeface="Arial"/>
              </a:rPr>
              <a:t>through</a:t>
            </a:r>
            <a:r>
              <a:rPr sz="2500" spc="-110" dirty="0">
                <a:solidFill>
                  <a:srgbClr val="404040"/>
                </a:solidFill>
                <a:latin typeface="Arial"/>
                <a:cs typeface="Arial"/>
              </a:rPr>
              <a:t> </a:t>
            </a:r>
            <a:r>
              <a:rPr sz="2500" dirty="0">
                <a:solidFill>
                  <a:srgbClr val="404040"/>
                </a:solidFill>
                <a:latin typeface="Arial"/>
                <a:cs typeface="Arial"/>
              </a:rPr>
              <a:t>Mt.</a:t>
            </a:r>
            <a:r>
              <a:rPr sz="2500" spc="-50" dirty="0">
                <a:solidFill>
                  <a:srgbClr val="404040"/>
                </a:solidFill>
                <a:latin typeface="Arial"/>
                <a:cs typeface="Arial"/>
              </a:rPr>
              <a:t> </a:t>
            </a:r>
            <a:r>
              <a:rPr sz="2500" dirty="0">
                <a:solidFill>
                  <a:srgbClr val="404040"/>
                </a:solidFill>
                <a:latin typeface="Arial"/>
                <a:cs typeface="Arial"/>
              </a:rPr>
              <a:t>SAC’s</a:t>
            </a:r>
            <a:r>
              <a:rPr sz="2500" spc="-95" dirty="0">
                <a:solidFill>
                  <a:srgbClr val="404040"/>
                </a:solidFill>
                <a:latin typeface="Arial"/>
                <a:cs typeface="Arial"/>
              </a:rPr>
              <a:t> </a:t>
            </a:r>
            <a:r>
              <a:rPr sz="2500" dirty="0">
                <a:solidFill>
                  <a:srgbClr val="404040"/>
                </a:solidFill>
                <a:latin typeface="Arial"/>
                <a:cs typeface="Arial"/>
              </a:rPr>
              <a:t>participatory</a:t>
            </a:r>
            <a:r>
              <a:rPr sz="2500" spc="-95" dirty="0">
                <a:solidFill>
                  <a:srgbClr val="404040"/>
                </a:solidFill>
                <a:latin typeface="Arial"/>
                <a:cs typeface="Arial"/>
              </a:rPr>
              <a:t> </a:t>
            </a:r>
            <a:r>
              <a:rPr sz="2500" dirty="0">
                <a:solidFill>
                  <a:srgbClr val="404040"/>
                </a:solidFill>
                <a:latin typeface="Arial"/>
                <a:cs typeface="Arial"/>
              </a:rPr>
              <a:t>governance,</a:t>
            </a:r>
            <a:r>
              <a:rPr sz="2500" spc="-100" dirty="0">
                <a:solidFill>
                  <a:srgbClr val="404040"/>
                </a:solidFill>
                <a:latin typeface="Arial"/>
                <a:cs typeface="Arial"/>
              </a:rPr>
              <a:t> </a:t>
            </a:r>
            <a:r>
              <a:rPr sz="2500" spc="-10" dirty="0">
                <a:solidFill>
                  <a:srgbClr val="404040"/>
                </a:solidFill>
                <a:latin typeface="Arial"/>
                <a:cs typeface="Arial"/>
              </a:rPr>
              <a:t>implementation</a:t>
            </a:r>
            <a:r>
              <a:rPr sz="2500" spc="-105" dirty="0">
                <a:solidFill>
                  <a:srgbClr val="404040"/>
                </a:solidFill>
                <a:latin typeface="Arial"/>
                <a:cs typeface="Arial"/>
              </a:rPr>
              <a:t> </a:t>
            </a:r>
            <a:r>
              <a:rPr sz="2500" spc="-25" dirty="0">
                <a:solidFill>
                  <a:srgbClr val="404040"/>
                </a:solidFill>
                <a:latin typeface="Arial"/>
                <a:cs typeface="Arial"/>
              </a:rPr>
              <a:t>of </a:t>
            </a:r>
            <a:r>
              <a:rPr sz="2500" dirty="0">
                <a:solidFill>
                  <a:srgbClr val="404040"/>
                </a:solidFill>
                <a:latin typeface="Arial"/>
                <a:cs typeface="Arial"/>
              </a:rPr>
              <a:t>focused</a:t>
            </a:r>
            <a:r>
              <a:rPr sz="2500" spc="-70" dirty="0">
                <a:solidFill>
                  <a:srgbClr val="404040"/>
                </a:solidFill>
                <a:latin typeface="Arial"/>
                <a:cs typeface="Arial"/>
              </a:rPr>
              <a:t> </a:t>
            </a:r>
            <a:r>
              <a:rPr sz="2500" dirty="0">
                <a:solidFill>
                  <a:srgbClr val="404040"/>
                </a:solidFill>
                <a:latin typeface="Arial"/>
                <a:cs typeface="Arial"/>
              </a:rPr>
              <a:t>plans,</a:t>
            </a:r>
            <a:r>
              <a:rPr sz="2500" spc="-60" dirty="0">
                <a:solidFill>
                  <a:srgbClr val="404040"/>
                </a:solidFill>
                <a:latin typeface="Arial"/>
                <a:cs typeface="Arial"/>
              </a:rPr>
              <a:t> </a:t>
            </a:r>
            <a:r>
              <a:rPr sz="2500" dirty="0">
                <a:solidFill>
                  <a:srgbClr val="404040"/>
                </a:solidFill>
                <a:latin typeface="Arial"/>
                <a:cs typeface="Arial"/>
              </a:rPr>
              <a:t>and</a:t>
            </a:r>
            <a:r>
              <a:rPr sz="2500" spc="-55" dirty="0">
                <a:solidFill>
                  <a:srgbClr val="404040"/>
                </a:solidFill>
                <a:latin typeface="Arial"/>
                <a:cs typeface="Arial"/>
              </a:rPr>
              <a:t> </a:t>
            </a:r>
            <a:r>
              <a:rPr sz="2500" dirty="0">
                <a:solidFill>
                  <a:srgbClr val="404040"/>
                </a:solidFill>
                <a:latin typeface="Arial"/>
                <a:cs typeface="Arial"/>
              </a:rPr>
              <a:t>the</a:t>
            </a:r>
            <a:r>
              <a:rPr sz="2500" spc="-35" dirty="0">
                <a:solidFill>
                  <a:srgbClr val="404040"/>
                </a:solidFill>
                <a:latin typeface="Arial"/>
                <a:cs typeface="Arial"/>
              </a:rPr>
              <a:t> </a:t>
            </a:r>
            <a:r>
              <a:rPr sz="2500" dirty="0">
                <a:solidFill>
                  <a:srgbClr val="404040"/>
                </a:solidFill>
                <a:latin typeface="Arial"/>
                <a:cs typeface="Arial"/>
              </a:rPr>
              <a:t>work</a:t>
            </a:r>
            <a:r>
              <a:rPr sz="2500" spc="-50" dirty="0">
                <a:solidFill>
                  <a:srgbClr val="404040"/>
                </a:solidFill>
                <a:latin typeface="Arial"/>
                <a:cs typeface="Arial"/>
              </a:rPr>
              <a:t> </a:t>
            </a:r>
            <a:r>
              <a:rPr sz="2500" dirty="0">
                <a:solidFill>
                  <a:srgbClr val="404040"/>
                </a:solidFill>
                <a:latin typeface="Arial"/>
                <a:cs typeface="Arial"/>
              </a:rPr>
              <a:t>of</a:t>
            </a:r>
            <a:r>
              <a:rPr sz="2500" spc="-35" dirty="0">
                <a:solidFill>
                  <a:srgbClr val="404040"/>
                </a:solidFill>
                <a:latin typeface="Arial"/>
                <a:cs typeface="Arial"/>
              </a:rPr>
              <a:t> </a:t>
            </a:r>
            <a:r>
              <a:rPr sz="2500" dirty="0">
                <a:solidFill>
                  <a:srgbClr val="404040"/>
                </a:solidFill>
                <a:latin typeface="Arial"/>
                <a:cs typeface="Arial"/>
              </a:rPr>
              <a:t>College</a:t>
            </a:r>
            <a:r>
              <a:rPr sz="2500" spc="-65" dirty="0">
                <a:solidFill>
                  <a:srgbClr val="404040"/>
                </a:solidFill>
                <a:latin typeface="Arial"/>
                <a:cs typeface="Arial"/>
              </a:rPr>
              <a:t> </a:t>
            </a:r>
            <a:r>
              <a:rPr sz="2500" spc="-10" dirty="0">
                <a:solidFill>
                  <a:srgbClr val="404040"/>
                </a:solidFill>
                <a:latin typeface="Arial"/>
                <a:cs typeface="Arial"/>
              </a:rPr>
              <a:t>units.</a:t>
            </a:r>
            <a:endParaRPr sz="2500" dirty="0">
              <a:latin typeface="Arial"/>
              <a:cs typeface="Arial"/>
            </a:endParaRPr>
          </a:p>
        </p:txBody>
      </p:sp>
      <p:sp>
        <p:nvSpPr>
          <p:cNvPr id="12" name="object 12"/>
          <p:cNvSpPr txBox="1"/>
          <p:nvPr/>
        </p:nvSpPr>
        <p:spPr>
          <a:xfrm>
            <a:off x="2427035" y="3113420"/>
            <a:ext cx="403225"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FFFFFF"/>
                </a:solidFill>
                <a:latin typeface="Calibri"/>
                <a:cs typeface="Calibri"/>
              </a:rPr>
              <a:t>Vision</a:t>
            </a:r>
            <a:endParaRPr sz="1200">
              <a:latin typeface="Calibri"/>
              <a:cs typeface="Calibri"/>
            </a:endParaRPr>
          </a:p>
        </p:txBody>
      </p:sp>
      <p:sp>
        <p:nvSpPr>
          <p:cNvPr id="13" name="object 13"/>
          <p:cNvSpPr txBox="1"/>
          <p:nvPr/>
        </p:nvSpPr>
        <p:spPr>
          <a:xfrm>
            <a:off x="2994878" y="3084616"/>
            <a:ext cx="2385060" cy="208279"/>
          </a:xfrm>
          <a:prstGeom prst="rect">
            <a:avLst/>
          </a:prstGeom>
        </p:spPr>
        <p:txBody>
          <a:bodyPr vert="horz" wrap="square" lIns="0" tIns="12700" rIns="0" bIns="0" rtlCol="0">
            <a:spAutoFit/>
          </a:bodyPr>
          <a:lstStyle/>
          <a:p>
            <a:pPr marL="127000" indent="-114300">
              <a:lnSpc>
                <a:spcPct val="100000"/>
              </a:lnSpc>
              <a:spcBef>
                <a:spcPts val="100"/>
              </a:spcBef>
              <a:buChar char="•"/>
              <a:tabLst>
                <a:tab pos="127000" algn="l"/>
              </a:tabLst>
            </a:pPr>
            <a:r>
              <a:rPr sz="1200" dirty="0">
                <a:latin typeface="Calibri"/>
                <a:cs typeface="Calibri"/>
              </a:rPr>
              <a:t>The</a:t>
            </a:r>
            <a:r>
              <a:rPr sz="1200" spc="-10" dirty="0">
                <a:latin typeface="Calibri"/>
                <a:cs typeface="Calibri"/>
              </a:rPr>
              <a:t> </a:t>
            </a:r>
            <a:r>
              <a:rPr sz="1200" dirty="0">
                <a:latin typeface="Calibri"/>
                <a:cs typeface="Calibri"/>
              </a:rPr>
              <a:t>College</a:t>
            </a:r>
            <a:r>
              <a:rPr sz="1200" spc="-5" dirty="0">
                <a:latin typeface="Calibri"/>
                <a:cs typeface="Calibri"/>
              </a:rPr>
              <a:t> </a:t>
            </a:r>
            <a:r>
              <a:rPr sz="1200" spc="-10" dirty="0">
                <a:latin typeface="Calibri"/>
                <a:cs typeface="Calibri"/>
              </a:rPr>
              <a:t>aspiration</a:t>
            </a:r>
            <a:r>
              <a:rPr sz="1200" spc="-15" dirty="0">
                <a:latin typeface="Calibri"/>
                <a:cs typeface="Calibri"/>
              </a:rPr>
              <a:t> </a:t>
            </a:r>
            <a:r>
              <a:rPr sz="1200" dirty="0">
                <a:latin typeface="Calibri"/>
                <a:cs typeface="Calibri"/>
              </a:rPr>
              <a:t>for</a:t>
            </a:r>
            <a:r>
              <a:rPr sz="1200" spc="-20" dirty="0">
                <a:latin typeface="Calibri"/>
                <a:cs typeface="Calibri"/>
              </a:rPr>
              <a:t> </a:t>
            </a:r>
            <a:r>
              <a:rPr sz="1200" dirty="0">
                <a:latin typeface="Calibri"/>
                <a:cs typeface="Calibri"/>
              </a:rPr>
              <a:t>the</a:t>
            </a:r>
            <a:r>
              <a:rPr sz="1200" spc="-10" dirty="0">
                <a:latin typeface="Calibri"/>
                <a:cs typeface="Calibri"/>
              </a:rPr>
              <a:t> future</a:t>
            </a:r>
            <a:endParaRPr sz="1200" dirty="0">
              <a:latin typeface="Calibri"/>
              <a:cs typeface="Calibri"/>
            </a:endParaRPr>
          </a:p>
        </p:txBody>
      </p:sp>
      <p:grpSp>
        <p:nvGrpSpPr>
          <p:cNvPr id="14" name="object 14"/>
          <p:cNvGrpSpPr/>
          <p:nvPr/>
        </p:nvGrpSpPr>
        <p:grpSpPr>
          <a:xfrm>
            <a:off x="3002279" y="3474720"/>
            <a:ext cx="786765" cy="958850"/>
            <a:chOff x="3002279" y="3474720"/>
            <a:chExt cx="786765" cy="958850"/>
          </a:xfrm>
        </p:grpSpPr>
        <p:pic>
          <p:nvPicPr>
            <p:cNvPr id="15" name="object 15"/>
            <p:cNvPicPr/>
            <p:nvPr/>
          </p:nvPicPr>
          <p:blipFill>
            <a:blip r:embed="rId7" cstate="print"/>
            <a:stretch>
              <a:fillRect/>
            </a:stretch>
          </p:blipFill>
          <p:spPr>
            <a:xfrm>
              <a:off x="3153155" y="3922776"/>
              <a:ext cx="566927" cy="510539"/>
            </a:xfrm>
            <a:prstGeom prst="rect">
              <a:avLst/>
            </a:prstGeom>
          </p:spPr>
        </p:pic>
        <p:sp>
          <p:nvSpPr>
            <p:cNvPr id="16" name="object 16"/>
            <p:cNvSpPr/>
            <p:nvPr/>
          </p:nvSpPr>
          <p:spPr>
            <a:xfrm>
              <a:off x="3212595" y="3962400"/>
              <a:ext cx="448309" cy="393700"/>
            </a:xfrm>
            <a:custGeom>
              <a:avLst/>
              <a:gdLst/>
              <a:ahLst/>
              <a:cxnLst/>
              <a:rect l="l" t="t" r="r" b="b"/>
              <a:pathLst>
                <a:path w="448310" h="393700">
                  <a:moveTo>
                    <a:pt x="129120" y="0"/>
                  </a:moveTo>
                  <a:lnTo>
                    <a:pt x="0" y="0"/>
                  </a:lnTo>
                  <a:lnTo>
                    <a:pt x="0" y="359460"/>
                  </a:lnTo>
                  <a:lnTo>
                    <a:pt x="307365" y="359460"/>
                  </a:lnTo>
                  <a:lnTo>
                    <a:pt x="307365" y="393192"/>
                  </a:lnTo>
                  <a:lnTo>
                    <a:pt x="448056" y="294894"/>
                  </a:lnTo>
                  <a:lnTo>
                    <a:pt x="307365" y="196596"/>
                  </a:lnTo>
                  <a:lnTo>
                    <a:pt x="307365" y="230327"/>
                  </a:lnTo>
                  <a:lnTo>
                    <a:pt x="129120" y="230327"/>
                  </a:lnTo>
                  <a:lnTo>
                    <a:pt x="129120" y="0"/>
                  </a:lnTo>
                  <a:close/>
                </a:path>
              </a:pathLst>
            </a:custGeom>
            <a:solidFill>
              <a:srgbClr val="E3BEC0"/>
            </a:solidFill>
          </p:spPr>
          <p:txBody>
            <a:bodyPr wrap="square" lIns="0" tIns="0" rIns="0" bIns="0" rtlCol="0"/>
            <a:lstStyle/>
            <a:p>
              <a:endParaRPr/>
            </a:p>
          </p:txBody>
        </p:sp>
        <p:pic>
          <p:nvPicPr>
            <p:cNvPr id="17" name="object 17"/>
            <p:cNvPicPr/>
            <p:nvPr/>
          </p:nvPicPr>
          <p:blipFill>
            <a:blip r:embed="rId8" cstate="print"/>
            <a:stretch>
              <a:fillRect/>
            </a:stretch>
          </p:blipFill>
          <p:spPr>
            <a:xfrm>
              <a:off x="3003804" y="3474720"/>
              <a:ext cx="781811" cy="580643"/>
            </a:xfrm>
            <a:prstGeom prst="rect">
              <a:avLst/>
            </a:prstGeom>
          </p:spPr>
        </p:pic>
        <p:pic>
          <p:nvPicPr>
            <p:cNvPr id="18" name="object 18"/>
            <p:cNvPicPr/>
            <p:nvPr/>
          </p:nvPicPr>
          <p:blipFill>
            <a:blip r:embed="rId9" cstate="print"/>
            <a:stretch>
              <a:fillRect/>
            </a:stretch>
          </p:blipFill>
          <p:spPr>
            <a:xfrm>
              <a:off x="3002279" y="3557015"/>
              <a:ext cx="786383" cy="445007"/>
            </a:xfrm>
            <a:prstGeom prst="rect">
              <a:avLst/>
            </a:prstGeom>
          </p:spPr>
        </p:pic>
        <p:pic>
          <p:nvPicPr>
            <p:cNvPr id="19" name="object 19"/>
            <p:cNvPicPr/>
            <p:nvPr/>
          </p:nvPicPr>
          <p:blipFill>
            <a:blip r:embed="rId10" cstate="print"/>
            <a:stretch>
              <a:fillRect/>
            </a:stretch>
          </p:blipFill>
          <p:spPr>
            <a:xfrm>
              <a:off x="3063239" y="3514344"/>
              <a:ext cx="662939" cy="463295"/>
            </a:xfrm>
            <a:prstGeom prst="rect">
              <a:avLst/>
            </a:prstGeom>
          </p:spPr>
        </p:pic>
      </p:grpSp>
      <p:sp>
        <p:nvSpPr>
          <p:cNvPr id="20" name="object 20"/>
          <p:cNvSpPr txBox="1"/>
          <p:nvPr/>
        </p:nvSpPr>
        <p:spPr>
          <a:xfrm>
            <a:off x="3141398" y="3623729"/>
            <a:ext cx="506730"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FFFFFF"/>
                </a:solidFill>
                <a:latin typeface="Calibri"/>
                <a:cs typeface="Calibri"/>
              </a:rPr>
              <a:t>Mission</a:t>
            </a:r>
            <a:endParaRPr sz="1200">
              <a:latin typeface="Calibri"/>
              <a:cs typeface="Calibri"/>
            </a:endParaRPr>
          </a:p>
        </p:txBody>
      </p:sp>
      <p:sp>
        <p:nvSpPr>
          <p:cNvPr id="21" name="object 21"/>
          <p:cNvSpPr txBox="1"/>
          <p:nvPr/>
        </p:nvSpPr>
        <p:spPr>
          <a:xfrm>
            <a:off x="3828874" y="3634854"/>
            <a:ext cx="1404620" cy="208279"/>
          </a:xfrm>
          <a:prstGeom prst="rect">
            <a:avLst/>
          </a:prstGeom>
        </p:spPr>
        <p:txBody>
          <a:bodyPr vert="horz" wrap="square" lIns="0" tIns="12700" rIns="0" bIns="0" rtlCol="0">
            <a:spAutoFit/>
          </a:bodyPr>
          <a:lstStyle/>
          <a:p>
            <a:pPr marL="127000" indent="-114300">
              <a:lnSpc>
                <a:spcPct val="100000"/>
              </a:lnSpc>
              <a:spcBef>
                <a:spcPts val="100"/>
              </a:spcBef>
              <a:buChar char="•"/>
              <a:tabLst>
                <a:tab pos="127000" algn="l"/>
              </a:tabLst>
            </a:pPr>
            <a:r>
              <a:rPr sz="1200" dirty="0">
                <a:latin typeface="Calibri"/>
                <a:cs typeface="Calibri"/>
              </a:rPr>
              <a:t>The</a:t>
            </a:r>
            <a:r>
              <a:rPr sz="1200" spc="-25" dirty="0">
                <a:latin typeface="Calibri"/>
                <a:cs typeface="Calibri"/>
              </a:rPr>
              <a:t> </a:t>
            </a:r>
            <a:r>
              <a:rPr sz="1200" dirty="0">
                <a:latin typeface="Calibri"/>
                <a:cs typeface="Calibri"/>
              </a:rPr>
              <a:t>College</a:t>
            </a:r>
            <a:r>
              <a:rPr sz="1200" spc="-25" dirty="0">
                <a:latin typeface="Calibri"/>
                <a:cs typeface="Calibri"/>
              </a:rPr>
              <a:t> </a:t>
            </a:r>
            <a:r>
              <a:rPr sz="1200" spc="-10" dirty="0">
                <a:latin typeface="Calibri"/>
                <a:cs typeface="Calibri"/>
              </a:rPr>
              <a:t>purpose</a:t>
            </a:r>
            <a:endParaRPr sz="1200">
              <a:latin typeface="Calibri"/>
              <a:cs typeface="Calibri"/>
            </a:endParaRPr>
          </a:p>
        </p:txBody>
      </p:sp>
      <p:grpSp>
        <p:nvGrpSpPr>
          <p:cNvPr id="22" name="object 22"/>
          <p:cNvGrpSpPr/>
          <p:nvPr/>
        </p:nvGrpSpPr>
        <p:grpSpPr>
          <a:xfrm>
            <a:off x="3785616" y="3997452"/>
            <a:ext cx="782320" cy="986155"/>
            <a:chOff x="3785616" y="3997452"/>
            <a:chExt cx="782320" cy="986155"/>
          </a:xfrm>
        </p:grpSpPr>
        <p:pic>
          <p:nvPicPr>
            <p:cNvPr id="23" name="object 23"/>
            <p:cNvPicPr/>
            <p:nvPr/>
          </p:nvPicPr>
          <p:blipFill>
            <a:blip r:embed="rId11" cstate="print"/>
            <a:stretch>
              <a:fillRect/>
            </a:stretch>
          </p:blipFill>
          <p:spPr>
            <a:xfrm>
              <a:off x="3855720" y="4471416"/>
              <a:ext cx="568451" cy="512063"/>
            </a:xfrm>
            <a:prstGeom prst="rect">
              <a:avLst/>
            </a:prstGeom>
          </p:spPr>
        </p:pic>
        <p:sp>
          <p:nvSpPr>
            <p:cNvPr id="24" name="object 24"/>
            <p:cNvSpPr/>
            <p:nvPr/>
          </p:nvSpPr>
          <p:spPr>
            <a:xfrm>
              <a:off x="3915150" y="4511040"/>
              <a:ext cx="449580" cy="394970"/>
            </a:xfrm>
            <a:custGeom>
              <a:avLst/>
              <a:gdLst/>
              <a:ahLst/>
              <a:cxnLst/>
              <a:rect l="l" t="t" r="r" b="b"/>
              <a:pathLst>
                <a:path w="449579" h="394970">
                  <a:moveTo>
                    <a:pt x="129628" y="0"/>
                  </a:moveTo>
                  <a:lnTo>
                    <a:pt x="0" y="0"/>
                  </a:lnTo>
                  <a:lnTo>
                    <a:pt x="0" y="360845"/>
                  </a:lnTo>
                  <a:lnTo>
                    <a:pt x="308355" y="360845"/>
                  </a:lnTo>
                  <a:lnTo>
                    <a:pt x="308355" y="394716"/>
                  </a:lnTo>
                  <a:lnTo>
                    <a:pt x="449579" y="296037"/>
                  </a:lnTo>
                  <a:lnTo>
                    <a:pt x="308355" y="197358"/>
                  </a:lnTo>
                  <a:lnTo>
                    <a:pt x="308355" y="231228"/>
                  </a:lnTo>
                  <a:lnTo>
                    <a:pt x="129628" y="231228"/>
                  </a:lnTo>
                  <a:lnTo>
                    <a:pt x="129628" y="0"/>
                  </a:lnTo>
                  <a:close/>
                </a:path>
              </a:pathLst>
            </a:custGeom>
            <a:solidFill>
              <a:srgbClr val="E3BEC0"/>
            </a:solidFill>
          </p:spPr>
          <p:txBody>
            <a:bodyPr wrap="square" lIns="0" tIns="0" rIns="0" bIns="0" rtlCol="0"/>
            <a:lstStyle/>
            <a:p>
              <a:endParaRPr/>
            </a:p>
          </p:txBody>
        </p:sp>
        <p:pic>
          <p:nvPicPr>
            <p:cNvPr id="25" name="object 25"/>
            <p:cNvPicPr/>
            <p:nvPr/>
          </p:nvPicPr>
          <p:blipFill>
            <a:blip r:embed="rId8" cstate="print"/>
            <a:stretch>
              <a:fillRect/>
            </a:stretch>
          </p:blipFill>
          <p:spPr>
            <a:xfrm>
              <a:off x="3785616" y="3998976"/>
              <a:ext cx="781811" cy="580643"/>
            </a:xfrm>
            <a:prstGeom prst="rect">
              <a:avLst/>
            </a:prstGeom>
          </p:spPr>
        </p:pic>
        <p:pic>
          <p:nvPicPr>
            <p:cNvPr id="26" name="object 26"/>
            <p:cNvPicPr/>
            <p:nvPr/>
          </p:nvPicPr>
          <p:blipFill>
            <a:blip r:embed="rId12" cstate="print"/>
            <a:stretch>
              <a:fillRect/>
            </a:stretch>
          </p:blipFill>
          <p:spPr>
            <a:xfrm>
              <a:off x="3822192" y="3997452"/>
              <a:ext cx="707135" cy="611123"/>
            </a:xfrm>
            <a:prstGeom prst="rect">
              <a:avLst/>
            </a:prstGeom>
          </p:spPr>
        </p:pic>
        <p:pic>
          <p:nvPicPr>
            <p:cNvPr id="27" name="object 27"/>
            <p:cNvPicPr/>
            <p:nvPr/>
          </p:nvPicPr>
          <p:blipFill>
            <a:blip r:embed="rId13" cstate="print"/>
            <a:stretch>
              <a:fillRect/>
            </a:stretch>
          </p:blipFill>
          <p:spPr>
            <a:xfrm>
              <a:off x="3845052" y="4038600"/>
              <a:ext cx="662939" cy="463295"/>
            </a:xfrm>
            <a:prstGeom prst="rect">
              <a:avLst/>
            </a:prstGeom>
          </p:spPr>
        </p:pic>
      </p:grpSp>
      <p:sp>
        <p:nvSpPr>
          <p:cNvPr id="28" name="object 28"/>
          <p:cNvSpPr txBox="1"/>
          <p:nvPr/>
        </p:nvSpPr>
        <p:spPr>
          <a:xfrm>
            <a:off x="3962623" y="4063996"/>
            <a:ext cx="427990" cy="375920"/>
          </a:xfrm>
          <a:prstGeom prst="rect">
            <a:avLst/>
          </a:prstGeom>
        </p:spPr>
        <p:txBody>
          <a:bodyPr vert="horz" wrap="square" lIns="0" tIns="30480" rIns="0" bIns="0" rtlCol="0">
            <a:spAutoFit/>
          </a:bodyPr>
          <a:lstStyle/>
          <a:p>
            <a:pPr marL="12700" marR="5080" indent="55880">
              <a:lnSpc>
                <a:spcPts val="1320"/>
              </a:lnSpc>
              <a:spcBef>
                <a:spcPts val="240"/>
              </a:spcBef>
            </a:pPr>
            <a:r>
              <a:rPr sz="1200" spc="-20" dirty="0">
                <a:solidFill>
                  <a:srgbClr val="FFFFFF"/>
                </a:solidFill>
                <a:latin typeface="Calibri"/>
                <a:cs typeface="Calibri"/>
              </a:rPr>
              <a:t>Core </a:t>
            </a:r>
            <a:r>
              <a:rPr sz="1200" spc="-25" dirty="0">
                <a:solidFill>
                  <a:srgbClr val="FFFFFF"/>
                </a:solidFill>
                <a:latin typeface="Calibri"/>
                <a:cs typeface="Calibri"/>
              </a:rPr>
              <a:t>Values</a:t>
            </a:r>
            <a:endParaRPr sz="1200">
              <a:latin typeface="Calibri"/>
              <a:cs typeface="Calibri"/>
            </a:endParaRPr>
          </a:p>
        </p:txBody>
      </p:sp>
      <p:sp>
        <p:nvSpPr>
          <p:cNvPr id="29" name="object 29"/>
          <p:cNvSpPr txBox="1"/>
          <p:nvPr/>
        </p:nvSpPr>
        <p:spPr>
          <a:xfrm>
            <a:off x="4622820" y="4082741"/>
            <a:ext cx="3910965" cy="375920"/>
          </a:xfrm>
          <a:prstGeom prst="rect">
            <a:avLst/>
          </a:prstGeom>
        </p:spPr>
        <p:txBody>
          <a:bodyPr vert="horz" wrap="square" lIns="0" tIns="30480" rIns="0" bIns="0" rtlCol="0">
            <a:spAutoFit/>
          </a:bodyPr>
          <a:lstStyle/>
          <a:p>
            <a:pPr marL="127000" marR="5080" indent="-114300">
              <a:lnSpc>
                <a:spcPts val="1320"/>
              </a:lnSpc>
              <a:spcBef>
                <a:spcPts val="240"/>
              </a:spcBef>
              <a:buChar char="•"/>
              <a:tabLst>
                <a:tab pos="127000" algn="l"/>
              </a:tabLst>
            </a:pPr>
            <a:r>
              <a:rPr sz="1200" dirty="0">
                <a:latin typeface="Calibri"/>
                <a:cs typeface="Calibri"/>
              </a:rPr>
              <a:t>Enduring</a:t>
            </a:r>
            <a:r>
              <a:rPr sz="1200" spc="-30" dirty="0">
                <a:latin typeface="Calibri"/>
                <a:cs typeface="Calibri"/>
              </a:rPr>
              <a:t> </a:t>
            </a:r>
            <a:r>
              <a:rPr sz="1200" dirty="0">
                <a:latin typeface="Calibri"/>
                <a:cs typeface="Calibri"/>
              </a:rPr>
              <a:t>beliefs</a:t>
            </a:r>
            <a:r>
              <a:rPr sz="1200" spc="-25" dirty="0">
                <a:latin typeface="Calibri"/>
                <a:cs typeface="Calibri"/>
              </a:rPr>
              <a:t> </a:t>
            </a:r>
            <a:r>
              <a:rPr sz="1200" dirty="0">
                <a:latin typeface="Calibri"/>
                <a:cs typeface="Calibri"/>
              </a:rPr>
              <a:t>and</a:t>
            </a:r>
            <a:r>
              <a:rPr sz="1200" spc="-15" dirty="0">
                <a:latin typeface="Calibri"/>
                <a:cs typeface="Calibri"/>
              </a:rPr>
              <a:t> </a:t>
            </a:r>
            <a:r>
              <a:rPr sz="1200" dirty="0">
                <a:latin typeface="Calibri"/>
                <a:cs typeface="Calibri"/>
              </a:rPr>
              <a:t>principles</a:t>
            </a:r>
            <a:r>
              <a:rPr sz="1200" spc="-25" dirty="0">
                <a:latin typeface="Calibri"/>
                <a:cs typeface="Calibri"/>
              </a:rPr>
              <a:t> </a:t>
            </a:r>
            <a:r>
              <a:rPr sz="1200" dirty="0">
                <a:latin typeface="Calibri"/>
                <a:cs typeface="Calibri"/>
              </a:rPr>
              <a:t>that</a:t>
            </a:r>
            <a:r>
              <a:rPr sz="1200" spc="-5" dirty="0">
                <a:latin typeface="Calibri"/>
                <a:cs typeface="Calibri"/>
              </a:rPr>
              <a:t> </a:t>
            </a:r>
            <a:r>
              <a:rPr sz="1200" dirty="0">
                <a:latin typeface="Calibri"/>
                <a:cs typeface="Calibri"/>
              </a:rPr>
              <a:t>individuals</a:t>
            </a:r>
            <a:r>
              <a:rPr sz="1200" spc="-35" dirty="0">
                <a:latin typeface="Calibri"/>
                <a:cs typeface="Calibri"/>
              </a:rPr>
              <a:t> </a:t>
            </a:r>
            <a:r>
              <a:rPr sz="1200" dirty="0">
                <a:latin typeface="Calibri"/>
                <a:cs typeface="Calibri"/>
              </a:rPr>
              <a:t>of</a:t>
            </a:r>
            <a:r>
              <a:rPr sz="1200" spc="-5" dirty="0">
                <a:latin typeface="Calibri"/>
                <a:cs typeface="Calibri"/>
              </a:rPr>
              <a:t> </a:t>
            </a:r>
            <a:r>
              <a:rPr sz="1200" dirty="0">
                <a:latin typeface="Calibri"/>
                <a:cs typeface="Calibri"/>
              </a:rPr>
              <a:t>the</a:t>
            </a:r>
            <a:r>
              <a:rPr sz="1200" spc="-5" dirty="0">
                <a:latin typeface="Calibri"/>
                <a:cs typeface="Calibri"/>
              </a:rPr>
              <a:t> </a:t>
            </a:r>
            <a:r>
              <a:rPr sz="1200" spc="-10" dirty="0">
                <a:latin typeface="Calibri"/>
                <a:cs typeface="Calibri"/>
              </a:rPr>
              <a:t>College </a:t>
            </a:r>
            <a:r>
              <a:rPr sz="1200" dirty="0">
                <a:latin typeface="Calibri"/>
                <a:cs typeface="Calibri"/>
              </a:rPr>
              <a:t>hold</a:t>
            </a:r>
            <a:r>
              <a:rPr sz="1200" spc="-25" dirty="0">
                <a:latin typeface="Calibri"/>
                <a:cs typeface="Calibri"/>
              </a:rPr>
              <a:t> </a:t>
            </a:r>
            <a:r>
              <a:rPr sz="1200" dirty="0">
                <a:latin typeface="Calibri"/>
                <a:cs typeface="Calibri"/>
              </a:rPr>
              <a:t>in </a:t>
            </a:r>
            <a:r>
              <a:rPr sz="1200" spc="-10" dirty="0">
                <a:latin typeface="Calibri"/>
                <a:cs typeface="Calibri"/>
              </a:rPr>
              <a:t>common</a:t>
            </a:r>
            <a:r>
              <a:rPr sz="1200" spc="-25" dirty="0">
                <a:latin typeface="Calibri"/>
                <a:cs typeface="Calibri"/>
              </a:rPr>
              <a:t> </a:t>
            </a:r>
            <a:r>
              <a:rPr sz="1200" dirty="0">
                <a:latin typeface="Calibri"/>
                <a:cs typeface="Calibri"/>
              </a:rPr>
              <a:t>and</a:t>
            </a:r>
            <a:r>
              <a:rPr sz="1200" spc="-15" dirty="0">
                <a:latin typeface="Calibri"/>
                <a:cs typeface="Calibri"/>
              </a:rPr>
              <a:t> </a:t>
            </a:r>
            <a:r>
              <a:rPr sz="1200" dirty="0">
                <a:latin typeface="Calibri"/>
                <a:cs typeface="Calibri"/>
              </a:rPr>
              <a:t>endeavor</a:t>
            </a:r>
            <a:r>
              <a:rPr sz="1200" spc="-25" dirty="0">
                <a:latin typeface="Calibri"/>
                <a:cs typeface="Calibri"/>
              </a:rPr>
              <a:t> </a:t>
            </a:r>
            <a:r>
              <a:rPr sz="1200" dirty="0">
                <a:latin typeface="Calibri"/>
                <a:cs typeface="Calibri"/>
              </a:rPr>
              <a:t>to</a:t>
            </a:r>
            <a:r>
              <a:rPr sz="1200" spc="-15" dirty="0">
                <a:latin typeface="Calibri"/>
                <a:cs typeface="Calibri"/>
              </a:rPr>
              <a:t> </a:t>
            </a:r>
            <a:r>
              <a:rPr sz="1200" dirty="0">
                <a:latin typeface="Calibri"/>
                <a:cs typeface="Calibri"/>
              </a:rPr>
              <a:t>put</a:t>
            </a:r>
            <a:r>
              <a:rPr sz="1200" spc="-15" dirty="0">
                <a:latin typeface="Calibri"/>
                <a:cs typeface="Calibri"/>
              </a:rPr>
              <a:t> </a:t>
            </a:r>
            <a:r>
              <a:rPr sz="1200" dirty="0">
                <a:latin typeface="Calibri"/>
                <a:cs typeface="Calibri"/>
              </a:rPr>
              <a:t>into</a:t>
            </a:r>
            <a:r>
              <a:rPr sz="1200" spc="-25" dirty="0">
                <a:latin typeface="Calibri"/>
                <a:cs typeface="Calibri"/>
              </a:rPr>
              <a:t> </a:t>
            </a:r>
            <a:r>
              <a:rPr sz="1200" spc="-10" dirty="0">
                <a:latin typeface="Calibri"/>
                <a:cs typeface="Calibri"/>
              </a:rPr>
              <a:t>action</a:t>
            </a:r>
            <a:endParaRPr sz="1200">
              <a:latin typeface="Calibri"/>
              <a:cs typeface="Calibri"/>
            </a:endParaRPr>
          </a:p>
        </p:txBody>
      </p:sp>
      <p:grpSp>
        <p:nvGrpSpPr>
          <p:cNvPr id="30" name="object 30"/>
          <p:cNvGrpSpPr/>
          <p:nvPr/>
        </p:nvGrpSpPr>
        <p:grpSpPr>
          <a:xfrm>
            <a:off x="4379976" y="4565903"/>
            <a:ext cx="855344" cy="944880"/>
            <a:chOff x="4379976" y="4565903"/>
            <a:chExt cx="855344" cy="944880"/>
          </a:xfrm>
        </p:grpSpPr>
        <p:pic>
          <p:nvPicPr>
            <p:cNvPr id="31" name="object 31"/>
            <p:cNvPicPr/>
            <p:nvPr/>
          </p:nvPicPr>
          <p:blipFill>
            <a:blip r:embed="rId3" cstate="print"/>
            <a:stretch>
              <a:fillRect/>
            </a:stretch>
          </p:blipFill>
          <p:spPr>
            <a:xfrm>
              <a:off x="4576571" y="4998719"/>
              <a:ext cx="566927" cy="512063"/>
            </a:xfrm>
            <a:prstGeom prst="rect">
              <a:avLst/>
            </a:prstGeom>
          </p:spPr>
        </p:pic>
        <p:sp>
          <p:nvSpPr>
            <p:cNvPr id="32" name="object 32"/>
            <p:cNvSpPr/>
            <p:nvPr/>
          </p:nvSpPr>
          <p:spPr>
            <a:xfrm>
              <a:off x="4636002" y="5038343"/>
              <a:ext cx="448309" cy="394970"/>
            </a:xfrm>
            <a:custGeom>
              <a:avLst/>
              <a:gdLst/>
              <a:ahLst/>
              <a:cxnLst/>
              <a:rect l="l" t="t" r="r" b="b"/>
              <a:pathLst>
                <a:path w="448310" h="394970">
                  <a:moveTo>
                    <a:pt x="129628" y="0"/>
                  </a:moveTo>
                  <a:lnTo>
                    <a:pt x="0" y="0"/>
                  </a:lnTo>
                  <a:lnTo>
                    <a:pt x="0" y="360845"/>
                  </a:lnTo>
                  <a:lnTo>
                    <a:pt x="306831" y="360845"/>
                  </a:lnTo>
                  <a:lnTo>
                    <a:pt x="306831" y="394715"/>
                  </a:lnTo>
                  <a:lnTo>
                    <a:pt x="448055" y="296036"/>
                  </a:lnTo>
                  <a:lnTo>
                    <a:pt x="306831" y="197357"/>
                  </a:lnTo>
                  <a:lnTo>
                    <a:pt x="306831" y="231228"/>
                  </a:lnTo>
                  <a:lnTo>
                    <a:pt x="129628" y="231228"/>
                  </a:lnTo>
                  <a:lnTo>
                    <a:pt x="129628" y="0"/>
                  </a:lnTo>
                  <a:close/>
                </a:path>
              </a:pathLst>
            </a:custGeom>
            <a:solidFill>
              <a:srgbClr val="E3BEC0"/>
            </a:solidFill>
          </p:spPr>
          <p:txBody>
            <a:bodyPr wrap="square" lIns="0" tIns="0" rIns="0" bIns="0" rtlCol="0"/>
            <a:lstStyle/>
            <a:p>
              <a:endParaRPr/>
            </a:p>
          </p:txBody>
        </p:sp>
        <p:pic>
          <p:nvPicPr>
            <p:cNvPr id="33" name="object 33"/>
            <p:cNvPicPr/>
            <p:nvPr/>
          </p:nvPicPr>
          <p:blipFill>
            <a:blip r:embed="rId4" cstate="print"/>
            <a:stretch>
              <a:fillRect/>
            </a:stretch>
          </p:blipFill>
          <p:spPr>
            <a:xfrm>
              <a:off x="4416552" y="4565903"/>
              <a:ext cx="781811" cy="582167"/>
            </a:xfrm>
            <a:prstGeom prst="rect">
              <a:avLst/>
            </a:prstGeom>
          </p:spPr>
        </p:pic>
        <p:pic>
          <p:nvPicPr>
            <p:cNvPr id="34" name="object 34"/>
            <p:cNvPicPr/>
            <p:nvPr/>
          </p:nvPicPr>
          <p:blipFill>
            <a:blip r:embed="rId14" cstate="print"/>
            <a:stretch>
              <a:fillRect/>
            </a:stretch>
          </p:blipFill>
          <p:spPr>
            <a:xfrm>
              <a:off x="4379976" y="4575047"/>
              <a:ext cx="854963" cy="606551"/>
            </a:xfrm>
            <a:prstGeom prst="rect">
              <a:avLst/>
            </a:prstGeom>
          </p:spPr>
        </p:pic>
        <p:pic>
          <p:nvPicPr>
            <p:cNvPr id="35" name="object 35"/>
            <p:cNvPicPr/>
            <p:nvPr/>
          </p:nvPicPr>
          <p:blipFill>
            <a:blip r:embed="rId15" cstate="print"/>
            <a:stretch>
              <a:fillRect/>
            </a:stretch>
          </p:blipFill>
          <p:spPr>
            <a:xfrm>
              <a:off x="4475988" y="4605527"/>
              <a:ext cx="662939" cy="464820"/>
            </a:xfrm>
            <a:prstGeom prst="rect">
              <a:avLst/>
            </a:prstGeom>
          </p:spPr>
        </p:pic>
      </p:grpSp>
      <p:sp>
        <p:nvSpPr>
          <p:cNvPr id="36" name="object 36"/>
          <p:cNvSpPr txBox="1"/>
          <p:nvPr/>
        </p:nvSpPr>
        <p:spPr>
          <a:xfrm>
            <a:off x="4490555" y="4623739"/>
            <a:ext cx="623989" cy="443711"/>
          </a:xfrm>
          <a:prstGeom prst="rect">
            <a:avLst/>
          </a:prstGeom>
        </p:spPr>
        <p:txBody>
          <a:bodyPr vert="horz" wrap="square" lIns="0" tIns="12700" rIns="0" bIns="0" rtlCol="0">
            <a:spAutoFit/>
          </a:bodyPr>
          <a:lstStyle/>
          <a:p>
            <a:pPr marL="12700" algn="ctr">
              <a:lnSpc>
                <a:spcPct val="100000"/>
              </a:lnSpc>
              <a:spcBef>
                <a:spcPts val="100"/>
              </a:spcBef>
            </a:pPr>
            <a:r>
              <a:rPr lang="en-US" sz="1400" b="1" i="1" spc="-20" dirty="0">
                <a:solidFill>
                  <a:srgbClr val="FFFFFF"/>
                </a:solidFill>
                <a:effectLst>
                  <a:outerShdw blurRad="38100" dist="38100" dir="2700000" algn="tl">
                    <a:srgbClr val="000000">
                      <a:alpha val="43137"/>
                    </a:srgbClr>
                  </a:outerShdw>
                </a:effectLst>
                <a:latin typeface="Calibri"/>
                <a:cs typeface="Calibri"/>
              </a:rPr>
              <a:t>Mt. SAC 2035</a:t>
            </a:r>
            <a:endParaRPr sz="1400" i="1" dirty="0">
              <a:effectLst>
                <a:outerShdw blurRad="38100" dist="38100" dir="2700000" algn="tl">
                  <a:srgbClr val="000000">
                    <a:alpha val="43137"/>
                  </a:srgbClr>
                </a:outerShdw>
              </a:effectLst>
              <a:latin typeface="Calibri"/>
              <a:cs typeface="Calibri"/>
            </a:endParaRPr>
          </a:p>
        </p:txBody>
      </p:sp>
      <p:sp>
        <p:nvSpPr>
          <p:cNvPr id="37" name="object 37"/>
          <p:cNvSpPr txBox="1"/>
          <p:nvPr/>
        </p:nvSpPr>
        <p:spPr>
          <a:xfrm>
            <a:off x="5316715" y="4631563"/>
            <a:ext cx="4653280" cy="375920"/>
          </a:xfrm>
          <a:prstGeom prst="rect">
            <a:avLst/>
          </a:prstGeom>
        </p:spPr>
        <p:txBody>
          <a:bodyPr vert="horz" wrap="square" lIns="0" tIns="30480" rIns="0" bIns="0" rtlCol="0">
            <a:spAutoFit/>
          </a:bodyPr>
          <a:lstStyle/>
          <a:p>
            <a:pPr marL="127000" marR="5080" indent="-114300">
              <a:lnSpc>
                <a:spcPts val="1320"/>
              </a:lnSpc>
              <a:spcBef>
                <a:spcPts val="240"/>
              </a:spcBef>
              <a:buChar char="•"/>
              <a:tabLst>
                <a:tab pos="127000" algn="l"/>
              </a:tabLst>
            </a:pPr>
            <a:r>
              <a:rPr sz="1200" dirty="0">
                <a:latin typeface="Calibri"/>
                <a:cs typeface="Calibri"/>
              </a:rPr>
              <a:t>The</a:t>
            </a:r>
            <a:r>
              <a:rPr sz="1200" spc="-15" dirty="0">
                <a:latin typeface="Calibri"/>
                <a:cs typeface="Calibri"/>
              </a:rPr>
              <a:t> </a:t>
            </a:r>
            <a:r>
              <a:rPr sz="1200" dirty="0">
                <a:latin typeface="Calibri"/>
                <a:cs typeface="Calibri"/>
              </a:rPr>
              <a:t>foundation</a:t>
            </a:r>
            <a:r>
              <a:rPr sz="1200" spc="-45" dirty="0">
                <a:latin typeface="Calibri"/>
                <a:cs typeface="Calibri"/>
              </a:rPr>
              <a:t> </a:t>
            </a:r>
            <a:r>
              <a:rPr sz="1200" dirty="0">
                <a:latin typeface="Calibri"/>
                <a:cs typeface="Calibri"/>
              </a:rPr>
              <a:t>of</a:t>
            </a:r>
            <a:r>
              <a:rPr sz="1200" spc="265" dirty="0">
                <a:latin typeface="Calibri"/>
                <a:cs typeface="Calibri"/>
              </a:rPr>
              <a:t> </a:t>
            </a:r>
            <a:r>
              <a:rPr sz="1200" spc="-10" dirty="0">
                <a:latin typeface="Calibri"/>
                <a:cs typeface="Calibri"/>
              </a:rPr>
              <a:t>integrated</a:t>
            </a:r>
            <a:r>
              <a:rPr sz="1200" spc="-45" dirty="0">
                <a:latin typeface="Calibri"/>
                <a:cs typeface="Calibri"/>
              </a:rPr>
              <a:t> </a:t>
            </a:r>
            <a:r>
              <a:rPr sz="1200" dirty="0">
                <a:latin typeface="Calibri"/>
                <a:cs typeface="Calibri"/>
              </a:rPr>
              <a:t>planning.</a:t>
            </a:r>
            <a:r>
              <a:rPr sz="1200" spc="-30" dirty="0">
                <a:latin typeface="Calibri"/>
                <a:cs typeface="Calibri"/>
              </a:rPr>
              <a:t> </a:t>
            </a:r>
            <a:r>
              <a:rPr sz="1200" dirty="0">
                <a:latin typeface="Calibri"/>
                <a:cs typeface="Calibri"/>
              </a:rPr>
              <a:t>Gives</a:t>
            </a:r>
            <a:r>
              <a:rPr sz="1200" spc="-5" dirty="0">
                <a:latin typeface="Calibri"/>
                <a:cs typeface="Calibri"/>
              </a:rPr>
              <a:t> </a:t>
            </a:r>
            <a:r>
              <a:rPr sz="1200" dirty="0">
                <a:latin typeface="Calibri"/>
                <a:cs typeface="Calibri"/>
              </a:rPr>
              <a:t>direction</a:t>
            </a:r>
            <a:r>
              <a:rPr sz="1200" spc="-25" dirty="0">
                <a:latin typeface="Calibri"/>
                <a:cs typeface="Calibri"/>
              </a:rPr>
              <a:t> </a:t>
            </a:r>
            <a:r>
              <a:rPr sz="1200" dirty="0">
                <a:latin typeface="Calibri"/>
                <a:cs typeface="Calibri"/>
              </a:rPr>
              <a:t>to</a:t>
            </a:r>
            <a:r>
              <a:rPr sz="1200" spc="-25" dirty="0">
                <a:latin typeface="Calibri"/>
                <a:cs typeface="Calibri"/>
              </a:rPr>
              <a:t> </a:t>
            </a:r>
            <a:r>
              <a:rPr sz="1200" spc="-10" dirty="0">
                <a:latin typeface="Calibri"/>
                <a:cs typeface="Calibri"/>
              </a:rPr>
              <a:t>accomplish </a:t>
            </a:r>
            <a:r>
              <a:rPr sz="1200" spc="-25" dirty="0">
                <a:latin typeface="Calibri"/>
                <a:cs typeface="Calibri"/>
              </a:rPr>
              <a:t>the </a:t>
            </a:r>
            <a:r>
              <a:rPr sz="1200" dirty="0">
                <a:latin typeface="Calibri"/>
                <a:cs typeface="Calibri"/>
              </a:rPr>
              <a:t>Mission</a:t>
            </a:r>
            <a:r>
              <a:rPr sz="1200" spc="-25" dirty="0">
                <a:latin typeface="Calibri"/>
                <a:cs typeface="Calibri"/>
              </a:rPr>
              <a:t> </a:t>
            </a:r>
            <a:r>
              <a:rPr sz="1200" dirty="0">
                <a:latin typeface="Calibri"/>
                <a:cs typeface="Calibri"/>
              </a:rPr>
              <a:t>and</a:t>
            </a:r>
            <a:r>
              <a:rPr sz="1200" spc="-30" dirty="0">
                <a:latin typeface="Calibri"/>
                <a:cs typeface="Calibri"/>
              </a:rPr>
              <a:t> </a:t>
            </a:r>
            <a:r>
              <a:rPr sz="1200" dirty="0">
                <a:latin typeface="Calibri"/>
                <a:cs typeface="Calibri"/>
              </a:rPr>
              <a:t>means</a:t>
            </a:r>
            <a:r>
              <a:rPr sz="1200" spc="-25" dirty="0">
                <a:latin typeface="Calibri"/>
                <a:cs typeface="Calibri"/>
              </a:rPr>
              <a:t> </a:t>
            </a:r>
            <a:r>
              <a:rPr sz="1200" dirty="0">
                <a:latin typeface="Calibri"/>
                <a:cs typeface="Calibri"/>
              </a:rPr>
              <a:t>to</a:t>
            </a:r>
            <a:r>
              <a:rPr sz="1200" spc="-20" dirty="0">
                <a:latin typeface="Calibri"/>
                <a:cs typeface="Calibri"/>
              </a:rPr>
              <a:t> </a:t>
            </a:r>
            <a:r>
              <a:rPr sz="1200" dirty="0">
                <a:latin typeface="Calibri"/>
                <a:cs typeface="Calibri"/>
              </a:rPr>
              <a:t>assess</a:t>
            </a:r>
            <a:r>
              <a:rPr sz="1200" spc="-15" dirty="0">
                <a:latin typeface="Calibri"/>
                <a:cs typeface="Calibri"/>
              </a:rPr>
              <a:t> </a:t>
            </a:r>
            <a:r>
              <a:rPr sz="1200" spc="-10" dirty="0">
                <a:latin typeface="Calibri"/>
                <a:cs typeface="Calibri"/>
              </a:rPr>
              <a:t>progress</a:t>
            </a:r>
            <a:r>
              <a:rPr sz="1200" spc="-30" dirty="0">
                <a:latin typeface="Calibri"/>
                <a:cs typeface="Calibri"/>
              </a:rPr>
              <a:t> </a:t>
            </a:r>
            <a:r>
              <a:rPr sz="1200" spc="-10" dirty="0">
                <a:latin typeface="Calibri"/>
                <a:cs typeface="Calibri"/>
              </a:rPr>
              <a:t>toward</a:t>
            </a:r>
            <a:r>
              <a:rPr sz="1200" spc="-45" dirty="0">
                <a:latin typeface="Calibri"/>
                <a:cs typeface="Calibri"/>
              </a:rPr>
              <a:t> </a:t>
            </a:r>
            <a:r>
              <a:rPr sz="1200" dirty="0">
                <a:latin typeface="Calibri"/>
                <a:cs typeface="Calibri"/>
              </a:rPr>
              <a:t>that</a:t>
            </a:r>
            <a:r>
              <a:rPr sz="1200" spc="-20" dirty="0">
                <a:latin typeface="Calibri"/>
                <a:cs typeface="Calibri"/>
              </a:rPr>
              <a:t> goal</a:t>
            </a:r>
            <a:endParaRPr sz="1200">
              <a:latin typeface="Calibri"/>
              <a:cs typeface="Calibri"/>
            </a:endParaRPr>
          </a:p>
        </p:txBody>
      </p:sp>
      <p:grpSp>
        <p:nvGrpSpPr>
          <p:cNvPr id="38" name="object 38"/>
          <p:cNvGrpSpPr/>
          <p:nvPr/>
        </p:nvGrpSpPr>
        <p:grpSpPr>
          <a:xfrm>
            <a:off x="5074920" y="5160264"/>
            <a:ext cx="847725" cy="931544"/>
            <a:chOff x="5074920" y="5160264"/>
            <a:chExt cx="847725" cy="931544"/>
          </a:xfrm>
        </p:grpSpPr>
        <p:pic>
          <p:nvPicPr>
            <p:cNvPr id="39" name="object 39"/>
            <p:cNvPicPr/>
            <p:nvPr/>
          </p:nvPicPr>
          <p:blipFill>
            <a:blip r:embed="rId7" cstate="print"/>
            <a:stretch>
              <a:fillRect/>
            </a:stretch>
          </p:blipFill>
          <p:spPr>
            <a:xfrm>
              <a:off x="5222747" y="5580888"/>
              <a:ext cx="566927" cy="510539"/>
            </a:xfrm>
            <a:prstGeom prst="rect">
              <a:avLst/>
            </a:prstGeom>
          </p:spPr>
        </p:pic>
        <p:sp>
          <p:nvSpPr>
            <p:cNvPr id="40" name="object 40"/>
            <p:cNvSpPr/>
            <p:nvPr/>
          </p:nvSpPr>
          <p:spPr>
            <a:xfrm>
              <a:off x="5282186" y="5620512"/>
              <a:ext cx="448309" cy="393700"/>
            </a:xfrm>
            <a:custGeom>
              <a:avLst/>
              <a:gdLst/>
              <a:ahLst/>
              <a:cxnLst/>
              <a:rect l="l" t="t" r="r" b="b"/>
              <a:pathLst>
                <a:path w="448310" h="393700">
                  <a:moveTo>
                    <a:pt x="129120" y="0"/>
                  </a:moveTo>
                  <a:lnTo>
                    <a:pt x="0" y="0"/>
                  </a:lnTo>
                  <a:lnTo>
                    <a:pt x="0" y="359460"/>
                  </a:lnTo>
                  <a:lnTo>
                    <a:pt x="307365" y="359460"/>
                  </a:lnTo>
                  <a:lnTo>
                    <a:pt x="307365" y="393192"/>
                  </a:lnTo>
                  <a:lnTo>
                    <a:pt x="448055" y="294894"/>
                  </a:lnTo>
                  <a:lnTo>
                    <a:pt x="307365" y="196596"/>
                  </a:lnTo>
                  <a:lnTo>
                    <a:pt x="307365" y="230327"/>
                  </a:lnTo>
                  <a:lnTo>
                    <a:pt x="129120" y="230327"/>
                  </a:lnTo>
                  <a:lnTo>
                    <a:pt x="129120" y="0"/>
                  </a:lnTo>
                  <a:close/>
                </a:path>
              </a:pathLst>
            </a:custGeom>
            <a:solidFill>
              <a:srgbClr val="E3BEC0"/>
            </a:solidFill>
          </p:spPr>
          <p:txBody>
            <a:bodyPr wrap="square" lIns="0" tIns="0" rIns="0" bIns="0" rtlCol="0"/>
            <a:lstStyle/>
            <a:p>
              <a:endParaRPr/>
            </a:p>
          </p:txBody>
        </p:sp>
        <p:pic>
          <p:nvPicPr>
            <p:cNvPr id="41" name="object 41"/>
            <p:cNvPicPr/>
            <p:nvPr/>
          </p:nvPicPr>
          <p:blipFill>
            <a:blip r:embed="rId4" cstate="print"/>
            <a:stretch>
              <a:fillRect/>
            </a:stretch>
          </p:blipFill>
          <p:spPr>
            <a:xfrm>
              <a:off x="5091683" y="5160264"/>
              <a:ext cx="781811" cy="582167"/>
            </a:xfrm>
            <a:prstGeom prst="rect">
              <a:avLst/>
            </a:prstGeom>
          </p:spPr>
        </p:pic>
        <p:pic>
          <p:nvPicPr>
            <p:cNvPr id="42" name="object 42"/>
            <p:cNvPicPr/>
            <p:nvPr/>
          </p:nvPicPr>
          <p:blipFill>
            <a:blip r:embed="rId16" cstate="print"/>
            <a:stretch>
              <a:fillRect/>
            </a:stretch>
          </p:blipFill>
          <p:spPr>
            <a:xfrm>
              <a:off x="5074920" y="5160264"/>
              <a:ext cx="847343" cy="611123"/>
            </a:xfrm>
            <a:prstGeom prst="rect">
              <a:avLst/>
            </a:prstGeom>
          </p:spPr>
        </p:pic>
        <p:pic>
          <p:nvPicPr>
            <p:cNvPr id="43" name="object 43"/>
            <p:cNvPicPr/>
            <p:nvPr/>
          </p:nvPicPr>
          <p:blipFill>
            <a:blip r:embed="rId6" cstate="print"/>
            <a:stretch>
              <a:fillRect/>
            </a:stretch>
          </p:blipFill>
          <p:spPr>
            <a:xfrm>
              <a:off x="5151119" y="5199888"/>
              <a:ext cx="662939" cy="464820"/>
            </a:xfrm>
            <a:prstGeom prst="rect">
              <a:avLst/>
            </a:prstGeom>
          </p:spPr>
        </p:pic>
      </p:grpSp>
      <p:sp>
        <p:nvSpPr>
          <p:cNvPr id="44" name="object 44"/>
          <p:cNvSpPr txBox="1"/>
          <p:nvPr/>
        </p:nvSpPr>
        <p:spPr>
          <a:xfrm>
            <a:off x="5214015" y="5226517"/>
            <a:ext cx="535305" cy="375920"/>
          </a:xfrm>
          <a:prstGeom prst="rect">
            <a:avLst/>
          </a:prstGeom>
        </p:spPr>
        <p:txBody>
          <a:bodyPr vert="horz" wrap="square" lIns="0" tIns="30480" rIns="0" bIns="0" rtlCol="0">
            <a:spAutoFit/>
          </a:bodyPr>
          <a:lstStyle/>
          <a:p>
            <a:pPr marL="103505" marR="5080" indent="-91440">
              <a:lnSpc>
                <a:spcPts val="1320"/>
              </a:lnSpc>
              <a:spcBef>
                <a:spcPts val="240"/>
              </a:spcBef>
            </a:pPr>
            <a:r>
              <a:rPr sz="1200" spc="-10" dirty="0">
                <a:solidFill>
                  <a:srgbClr val="FFFFFF"/>
                </a:solidFill>
                <a:latin typeface="Calibri"/>
                <a:cs typeface="Calibri"/>
              </a:rPr>
              <a:t>Focused Plans</a:t>
            </a:r>
            <a:endParaRPr sz="1200">
              <a:latin typeface="Calibri"/>
              <a:cs typeface="Calibri"/>
            </a:endParaRPr>
          </a:p>
        </p:txBody>
      </p:sp>
      <p:sp>
        <p:nvSpPr>
          <p:cNvPr id="45" name="object 45"/>
          <p:cNvSpPr txBox="1"/>
          <p:nvPr/>
        </p:nvSpPr>
        <p:spPr>
          <a:xfrm>
            <a:off x="5926790" y="5310185"/>
            <a:ext cx="4436410" cy="197490"/>
          </a:xfrm>
          <a:prstGeom prst="rect">
            <a:avLst/>
          </a:prstGeom>
        </p:spPr>
        <p:txBody>
          <a:bodyPr vert="horz" wrap="square" lIns="0" tIns="12700" rIns="0" bIns="0" rtlCol="0">
            <a:spAutoFit/>
          </a:bodyPr>
          <a:lstStyle/>
          <a:p>
            <a:pPr marL="127000" indent="-114300">
              <a:lnSpc>
                <a:spcPct val="100000"/>
              </a:lnSpc>
              <a:spcBef>
                <a:spcPts val="100"/>
              </a:spcBef>
              <a:buChar char="•"/>
              <a:tabLst>
                <a:tab pos="127000" algn="l"/>
              </a:tabLst>
            </a:pPr>
            <a:r>
              <a:rPr sz="1200" dirty="0">
                <a:latin typeface="Calibri"/>
                <a:cs typeface="Calibri"/>
              </a:rPr>
              <a:t>Guide</a:t>
            </a:r>
            <a:r>
              <a:rPr sz="1200" spc="-40" dirty="0">
                <a:latin typeface="Calibri"/>
                <a:cs typeface="Calibri"/>
              </a:rPr>
              <a:t> </a:t>
            </a:r>
            <a:r>
              <a:rPr sz="1200" dirty="0">
                <a:latin typeface="Calibri"/>
                <a:cs typeface="Calibri"/>
              </a:rPr>
              <a:t>specialized</a:t>
            </a:r>
            <a:r>
              <a:rPr sz="1200" spc="-30" dirty="0">
                <a:latin typeface="Calibri"/>
                <a:cs typeface="Calibri"/>
              </a:rPr>
              <a:t> </a:t>
            </a:r>
            <a:r>
              <a:rPr sz="1200" dirty="0">
                <a:latin typeface="Calibri"/>
                <a:cs typeface="Calibri"/>
              </a:rPr>
              <a:t>work</a:t>
            </a:r>
            <a:r>
              <a:rPr sz="1200" spc="-25" dirty="0">
                <a:latin typeface="Calibri"/>
                <a:cs typeface="Calibri"/>
              </a:rPr>
              <a:t> </a:t>
            </a:r>
            <a:r>
              <a:rPr sz="1200" dirty="0">
                <a:latin typeface="Calibri"/>
                <a:cs typeface="Calibri"/>
              </a:rPr>
              <a:t>of</a:t>
            </a:r>
            <a:r>
              <a:rPr sz="1200" spc="-20" dirty="0">
                <a:latin typeface="Calibri"/>
                <a:cs typeface="Calibri"/>
              </a:rPr>
              <a:t> </a:t>
            </a:r>
            <a:r>
              <a:rPr sz="1200" dirty="0">
                <a:latin typeface="Calibri"/>
                <a:cs typeface="Calibri"/>
              </a:rPr>
              <a:t>the</a:t>
            </a:r>
            <a:r>
              <a:rPr sz="1200" spc="-25" dirty="0">
                <a:latin typeface="Calibri"/>
                <a:cs typeface="Calibri"/>
              </a:rPr>
              <a:t> </a:t>
            </a:r>
            <a:r>
              <a:rPr sz="1200" dirty="0">
                <a:latin typeface="Calibri"/>
                <a:cs typeface="Calibri"/>
              </a:rPr>
              <a:t>College</a:t>
            </a:r>
            <a:r>
              <a:rPr sz="1200" spc="-20" dirty="0">
                <a:latin typeface="Calibri"/>
                <a:cs typeface="Calibri"/>
              </a:rPr>
              <a:t> </a:t>
            </a:r>
            <a:r>
              <a:rPr sz="1200" dirty="0">
                <a:latin typeface="Calibri"/>
                <a:cs typeface="Calibri"/>
              </a:rPr>
              <a:t>in</a:t>
            </a:r>
            <a:r>
              <a:rPr sz="1200" spc="-25" dirty="0">
                <a:latin typeface="Calibri"/>
                <a:cs typeface="Calibri"/>
              </a:rPr>
              <a:t> </a:t>
            </a:r>
            <a:r>
              <a:rPr sz="1200" dirty="0">
                <a:latin typeface="Calibri"/>
                <a:cs typeface="Calibri"/>
              </a:rPr>
              <a:t>alignment</a:t>
            </a:r>
            <a:r>
              <a:rPr sz="1200" spc="-30" dirty="0">
                <a:latin typeface="Calibri"/>
                <a:cs typeface="Calibri"/>
              </a:rPr>
              <a:t> </a:t>
            </a:r>
            <a:r>
              <a:rPr sz="1200" dirty="0">
                <a:latin typeface="Calibri"/>
                <a:cs typeface="Calibri"/>
              </a:rPr>
              <a:t>with</a:t>
            </a:r>
            <a:r>
              <a:rPr sz="1200" spc="-25" dirty="0">
                <a:latin typeface="Calibri"/>
                <a:cs typeface="Calibri"/>
              </a:rPr>
              <a:t> </a:t>
            </a:r>
            <a:r>
              <a:rPr lang="en-US" sz="1200" i="1" spc="-25" dirty="0">
                <a:effectLst>
                  <a:outerShdw blurRad="38100" dist="38100" dir="2700000" algn="tl">
                    <a:srgbClr val="000000">
                      <a:alpha val="43137"/>
                    </a:srgbClr>
                  </a:outerShdw>
                </a:effectLst>
                <a:latin typeface="Calibri"/>
                <a:cs typeface="Calibri"/>
              </a:rPr>
              <a:t>Mt. SAC 2035</a:t>
            </a:r>
            <a:endParaRPr sz="1200" i="1" dirty="0">
              <a:effectLst>
                <a:outerShdw blurRad="38100" dist="38100" dir="2700000" algn="tl">
                  <a:srgbClr val="000000">
                    <a:alpha val="43137"/>
                  </a:srgbClr>
                </a:outerShdw>
              </a:effectLst>
              <a:latin typeface="Calibri"/>
              <a:cs typeface="Calibri"/>
            </a:endParaRPr>
          </a:p>
        </p:txBody>
      </p:sp>
      <p:grpSp>
        <p:nvGrpSpPr>
          <p:cNvPr id="46" name="object 46"/>
          <p:cNvGrpSpPr/>
          <p:nvPr/>
        </p:nvGrpSpPr>
        <p:grpSpPr>
          <a:xfrm>
            <a:off x="5870447" y="5702808"/>
            <a:ext cx="782320" cy="906780"/>
            <a:chOff x="5870447" y="5702808"/>
            <a:chExt cx="782320" cy="906780"/>
          </a:xfrm>
        </p:grpSpPr>
        <p:pic>
          <p:nvPicPr>
            <p:cNvPr id="47" name="object 47"/>
            <p:cNvPicPr/>
            <p:nvPr/>
          </p:nvPicPr>
          <p:blipFill>
            <a:blip r:embed="rId3" cstate="print"/>
            <a:stretch>
              <a:fillRect/>
            </a:stretch>
          </p:blipFill>
          <p:spPr>
            <a:xfrm>
              <a:off x="6030467" y="6097524"/>
              <a:ext cx="566927" cy="512063"/>
            </a:xfrm>
            <a:prstGeom prst="rect">
              <a:avLst/>
            </a:prstGeom>
          </p:spPr>
        </p:pic>
        <p:sp>
          <p:nvSpPr>
            <p:cNvPr id="48" name="object 48"/>
            <p:cNvSpPr/>
            <p:nvPr/>
          </p:nvSpPr>
          <p:spPr>
            <a:xfrm>
              <a:off x="6089900" y="6137148"/>
              <a:ext cx="448309" cy="394970"/>
            </a:xfrm>
            <a:custGeom>
              <a:avLst/>
              <a:gdLst/>
              <a:ahLst/>
              <a:cxnLst/>
              <a:rect l="l" t="t" r="r" b="b"/>
              <a:pathLst>
                <a:path w="448309" h="394970">
                  <a:moveTo>
                    <a:pt x="129628" y="0"/>
                  </a:moveTo>
                  <a:lnTo>
                    <a:pt x="0" y="0"/>
                  </a:lnTo>
                  <a:lnTo>
                    <a:pt x="0" y="360845"/>
                  </a:lnTo>
                  <a:lnTo>
                    <a:pt x="306831" y="360845"/>
                  </a:lnTo>
                  <a:lnTo>
                    <a:pt x="306831" y="394715"/>
                  </a:lnTo>
                  <a:lnTo>
                    <a:pt x="448055" y="296036"/>
                  </a:lnTo>
                  <a:lnTo>
                    <a:pt x="306831" y="197357"/>
                  </a:lnTo>
                  <a:lnTo>
                    <a:pt x="306831" y="231228"/>
                  </a:lnTo>
                  <a:lnTo>
                    <a:pt x="129628" y="231228"/>
                  </a:lnTo>
                  <a:lnTo>
                    <a:pt x="129628" y="0"/>
                  </a:lnTo>
                  <a:close/>
                </a:path>
              </a:pathLst>
            </a:custGeom>
            <a:solidFill>
              <a:srgbClr val="E3BEC0"/>
            </a:solidFill>
          </p:spPr>
          <p:txBody>
            <a:bodyPr wrap="square" lIns="0" tIns="0" rIns="0" bIns="0" rtlCol="0"/>
            <a:lstStyle/>
            <a:p>
              <a:endParaRPr/>
            </a:p>
          </p:txBody>
        </p:sp>
        <p:pic>
          <p:nvPicPr>
            <p:cNvPr id="49" name="object 49"/>
            <p:cNvPicPr/>
            <p:nvPr/>
          </p:nvPicPr>
          <p:blipFill>
            <a:blip r:embed="rId4" cstate="print"/>
            <a:stretch>
              <a:fillRect/>
            </a:stretch>
          </p:blipFill>
          <p:spPr>
            <a:xfrm>
              <a:off x="5870447" y="5702808"/>
              <a:ext cx="781811" cy="582167"/>
            </a:xfrm>
            <a:prstGeom prst="rect">
              <a:avLst/>
            </a:prstGeom>
          </p:spPr>
        </p:pic>
        <p:pic>
          <p:nvPicPr>
            <p:cNvPr id="50" name="object 50"/>
            <p:cNvPicPr/>
            <p:nvPr/>
          </p:nvPicPr>
          <p:blipFill>
            <a:blip r:embed="rId17" cstate="print"/>
            <a:stretch>
              <a:fillRect/>
            </a:stretch>
          </p:blipFill>
          <p:spPr>
            <a:xfrm>
              <a:off x="6018275" y="5785104"/>
              <a:ext cx="483107" cy="445007"/>
            </a:xfrm>
            <a:prstGeom prst="rect">
              <a:avLst/>
            </a:prstGeom>
          </p:spPr>
        </p:pic>
        <p:pic>
          <p:nvPicPr>
            <p:cNvPr id="51" name="object 51"/>
            <p:cNvPicPr/>
            <p:nvPr/>
          </p:nvPicPr>
          <p:blipFill>
            <a:blip r:embed="rId18" cstate="print"/>
            <a:stretch>
              <a:fillRect/>
            </a:stretch>
          </p:blipFill>
          <p:spPr>
            <a:xfrm>
              <a:off x="5929883" y="5742432"/>
              <a:ext cx="662939" cy="464820"/>
            </a:xfrm>
            <a:prstGeom prst="rect">
              <a:avLst/>
            </a:prstGeom>
          </p:spPr>
        </p:pic>
      </p:grpSp>
      <p:sp>
        <p:nvSpPr>
          <p:cNvPr id="52" name="object 52"/>
          <p:cNvSpPr txBox="1"/>
          <p:nvPr/>
        </p:nvSpPr>
        <p:spPr>
          <a:xfrm>
            <a:off x="6158712" y="5852370"/>
            <a:ext cx="20383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FFFFFF"/>
                </a:solidFill>
                <a:latin typeface="Calibri"/>
                <a:cs typeface="Calibri"/>
              </a:rPr>
              <a:t>ISS</a:t>
            </a:r>
            <a:endParaRPr sz="1200">
              <a:latin typeface="Calibri"/>
              <a:cs typeface="Calibri"/>
            </a:endParaRPr>
          </a:p>
        </p:txBody>
      </p:sp>
      <p:sp>
        <p:nvSpPr>
          <p:cNvPr id="53" name="object 53"/>
          <p:cNvSpPr txBox="1"/>
          <p:nvPr/>
        </p:nvSpPr>
        <p:spPr>
          <a:xfrm>
            <a:off x="6634657" y="5686559"/>
            <a:ext cx="3576320" cy="375920"/>
          </a:xfrm>
          <a:prstGeom prst="rect">
            <a:avLst/>
          </a:prstGeom>
        </p:spPr>
        <p:txBody>
          <a:bodyPr vert="horz" wrap="square" lIns="0" tIns="30480" rIns="0" bIns="0" rtlCol="0">
            <a:spAutoFit/>
          </a:bodyPr>
          <a:lstStyle/>
          <a:p>
            <a:pPr marL="127000" marR="5080" indent="-114300">
              <a:lnSpc>
                <a:spcPts val="1320"/>
              </a:lnSpc>
              <a:spcBef>
                <a:spcPts val="240"/>
              </a:spcBef>
              <a:buChar char="•"/>
              <a:tabLst>
                <a:tab pos="127000" algn="l"/>
              </a:tabLst>
            </a:pPr>
            <a:r>
              <a:rPr sz="1200" dirty="0">
                <a:latin typeface="Calibri"/>
                <a:cs typeface="Calibri"/>
              </a:rPr>
              <a:t>Elements</a:t>
            </a:r>
            <a:r>
              <a:rPr sz="1200" spc="-30" dirty="0">
                <a:latin typeface="Calibri"/>
                <a:cs typeface="Calibri"/>
              </a:rPr>
              <a:t> </a:t>
            </a:r>
            <a:r>
              <a:rPr sz="1200" dirty="0">
                <a:latin typeface="Calibri"/>
                <a:cs typeface="Calibri"/>
              </a:rPr>
              <a:t>of</a:t>
            </a:r>
            <a:r>
              <a:rPr sz="1200" spc="-10" dirty="0">
                <a:latin typeface="Calibri"/>
                <a:cs typeface="Calibri"/>
              </a:rPr>
              <a:t> </a:t>
            </a:r>
            <a:r>
              <a:rPr sz="1200" dirty="0">
                <a:latin typeface="Calibri"/>
                <a:cs typeface="Calibri"/>
              </a:rPr>
              <a:t>student</a:t>
            </a:r>
            <a:r>
              <a:rPr sz="1200" spc="-30" dirty="0">
                <a:latin typeface="Calibri"/>
                <a:cs typeface="Calibri"/>
              </a:rPr>
              <a:t> </a:t>
            </a:r>
            <a:r>
              <a:rPr sz="1200" spc="-10" dirty="0">
                <a:latin typeface="Calibri"/>
                <a:cs typeface="Calibri"/>
              </a:rPr>
              <a:t>achievement</a:t>
            </a:r>
            <a:r>
              <a:rPr sz="1200" spc="-35" dirty="0">
                <a:latin typeface="Calibri"/>
                <a:cs typeface="Calibri"/>
              </a:rPr>
              <a:t> </a:t>
            </a:r>
            <a:r>
              <a:rPr sz="1200" dirty="0">
                <a:latin typeface="Calibri"/>
                <a:cs typeface="Calibri"/>
              </a:rPr>
              <a:t>used</a:t>
            </a:r>
            <a:r>
              <a:rPr sz="1200" spc="-10" dirty="0">
                <a:latin typeface="Calibri"/>
                <a:cs typeface="Calibri"/>
              </a:rPr>
              <a:t> </a:t>
            </a:r>
            <a:r>
              <a:rPr sz="1200" dirty="0">
                <a:latin typeface="Calibri"/>
                <a:cs typeface="Calibri"/>
              </a:rPr>
              <a:t>to</a:t>
            </a:r>
            <a:r>
              <a:rPr sz="1200" spc="-5" dirty="0">
                <a:latin typeface="Calibri"/>
                <a:cs typeface="Calibri"/>
              </a:rPr>
              <a:t> </a:t>
            </a:r>
            <a:r>
              <a:rPr sz="1200" spc="-10" dirty="0">
                <a:latin typeface="Calibri"/>
                <a:cs typeface="Calibri"/>
              </a:rPr>
              <a:t>evaluate</a:t>
            </a:r>
            <a:r>
              <a:rPr sz="1200" spc="-35" dirty="0">
                <a:latin typeface="Calibri"/>
                <a:cs typeface="Calibri"/>
              </a:rPr>
              <a:t> </a:t>
            </a:r>
            <a:r>
              <a:rPr sz="1200" spc="-25" dirty="0">
                <a:latin typeface="Calibri"/>
                <a:cs typeface="Calibri"/>
              </a:rPr>
              <a:t>how </a:t>
            </a:r>
            <a:r>
              <a:rPr sz="1200" dirty="0">
                <a:latin typeface="Calibri"/>
                <a:cs typeface="Calibri"/>
              </a:rPr>
              <a:t>well</a:t>
            </a:r>
            <a:r>
              <a:rPr sz="1200" spc="-5" dirty="0">
                <a:latin typeface="Calibri"/>
                <a:cs typeface="Calibri"/>
              </a:rPr>
              <a:t> </a:t>
            </a:r>
            <a:r>
              <a:rPr sz="1200" dirty="0">
                <a:latin typeface="Calibri"/>
                <a:cs typeface="Calibri"/>
              </a:rPr>
              <a:t>the</a:t>
            </a:r>
            <a:r>
              <a:rPr sz="1200" spc="-30" dirty="0">
                <a:latin typeface="Calibri"/>
                <a:cs typeface="Calibri"/>
              </a:rPr>
              <a:t> </a:t>
            </a:r>
            <a:r>
              <a:rPr sz="1200" dirty="0">
                <a:latin typeface="Calibri"/>
                <a:cs typeface="Calibri"/>
              </a:rPr>
              <a:t>College</a:t>
            </a:r>
            <a:r>
              <a:rPr sz="1200" spc="-5" dirty="0">
                <a:latin typeface="Calibri"/>
                <a:cs typeface="Calibri"/>
              </a:rPr>
              <a:t> </a:t>
            </a:r>
            <a:r>
              <a:rPr sz="1200" dirty="0">
                <a:latin typeface="Calibri"/>
                <a:cs typeface="Calibri"/>
              </a:rPr>
              <a:t>is</a:t>
            </a:r>
            <a:r>
              <a:rPr sz="1200" spc="-20" dirty="0">
                <a:latin typeface="Calibri"/>
                <a:cs typeface="Calibri"/>
              </a:rPr>
              <a:t> </a:t>
            </a:r>
            <a:r>
              <a:rPr sz="1200" dirty="0">
                <a:latin typeface="Calibri"/>
                <a:cs typeface="Calibri"/>
              </a:rPr>
              <a:t>fulfilling</a:t>
            </a:r>
            <a:r>
              <a:rPr sz="1200" spc="-35" dirty="0">
                <a:latin typeface="Calibri"/>
                <a:cs typeface="Calibri"/>
              </a:rPr>
              <a:t> </a:t>
            </a:r>
            <a:r>
              <a:rPr sz="1200" dirty="0">
                <a:latin typeface="Calibri"/>
                <a:cs typeface="Calibri"/>
              </a:rPr>
              <a:t>the</a:t>
            </a:r>
            <a:r>
              <a:rPr sz="1200" spc="-25" dirty="0">
                <a:latin typeface="Calibri"/>
                <a:cs typeface="Calibri"/>
              </a:rPr>
              <a:t> </a:t>
            </a:r>
            <a:r>
              <a:rPr sz="1200" spc="-10" dirty="0">
                <a:latin typeface="Calibri"/>
                <a:cs typeface="Calibri"/>
              </a:rPr>
              <a:t>Mission</a:t>
            </a:r>
            <a:endParaRPr sz="1200">
              <a:latin typeface="Calibri"/>
              <a:cs typeface="Calibri"/>
            </a:endParaRPr>
          </a:p>
        </p:txBody>
      </p:sp>
      <p:grpSp>
        <p:nvGrpSpPr>
          <p:cNvPr id="54" name="object 54"/>
          <p:cNvGrpSpPr/>
          <p:nvPr/>
        </p:nvGrpSpPr>
        <p:grpSpPr>
          <a:xfrm>
            <a:off x="6582156" y="6195059"/>
            <a:ext cx="866140" cy="611505"/>
            <a:chOff x="6582156" y="6195059"/>
            <a:chExt cx="866140" cy="611505"/>
          </a:xfrm>
        </p:grpSpPr>
        <p:pic>
          <p:nvPicPr>
            <p:cNvPr id="55" name="object 55"/>
            <p:cNvPicPr/>
            <p:nvPr/>
          </p:nvPicPr>
          <p:blipFill>
            <a:blip r:embed="rId4" cstate="print"/>
            <a:stretch>
              <a:fillRect/>
            </a:stretch>
          </p:blipFill>
          <p:spPr>
            <a:xfrm>
              <a:off x="6606540" y="6195059"/>
              <a:ext cx="781811" cy="582167"/>
            </a:xfrm>
            <a:prstGeom prst="rect">
              <a:avLst/>
            </a:prstGeom>
          </p:spPr>
        </p:pic>
        <p:pic>
          <p:nvPicPr>
            <p:cNvPr id="56" name="object 56"/>
            <p:cNvPicPr/>
            <p:nvPr/>
          </p:nvPicPr>
          <p:blipFill>
            <a:blip r:embed="rId19" cstate="print"/>
            <a:stretch>
              <a:fillRect/>
            </a:stretch>
          </p:blipFill>
          <p:spPr>
            <a:xfrm>
              <a:off x="6582156" y="6195059"/>
              <a:ext cx="865630" cy="611123"/>
            </a:xfrm>
            <a:prstGeom prst="rect">
              <a:avLst/>
            </a:prstGeom>
          </p:spPr>
        </p:pic>
        <p:pic>
          <p:nvPicPr>
            <p:cNvPr id="57" name="object 57"/>
            <p:cNvPicPr/>
            <p:nvPr/>
          </p:nvPicPr>
          <p:blipFill>
            <a:blip r:embed="rId15" cstate="print"/>
            <a:stretch>
              <a:fillRect/>
            </a:stretch>
          </p:blipFill>
          <p:spPr>
            <a:xfrm>
              <a:off x="6665976" y="6234683"/>
              <a:ext cx="662940" cy="464819"/>
            </a:xfrm>
            <a:prstGeom prst="rect">
              <a:avLst/>
            </a:prstGeom>
          </p:spPr>
        </p:pic>
      </p:grpSp>
      <p:sp>
        <p:nvSpPr>
          <p:cNvPr id="58" name="object 58"/>
          <p:cNvSpPr txBox="1"/>
          <p:nvPr/>
        </p:nvSpPr>
        <p:spPr>
          <a:xfrm>
            <a:off x="6721712" y="6261146"/>
            <a:ext cx="552450" cy="375920"/>
          </a:xfrm>
          <a:prstGeom prst="rect">
            <a:avLst/>
          </a:prstGeom>
        </p:spPr>
        <p:txBody>
          <a:bodyPr vert="horz" wrap="square" lIns="0" tIns="30480" rIns="0" bIns="0" rtlCol="0">
            <a:spAutoFit/>
          </a:bodyPr>
          <a:lstStyle/>
          <a:p>
            <a:pPr marL="53340" marR="5080" indent="-41275">
              <a:lnSpc>
                <a:spcPts val="1320"/>
              </a:lnSpc>
              <a:spcBef>
                <a:spcPts val="240"/>
              </a:spcBef>
            </a:pPr>
            <a:r>
              <a:rPr sz="1200" spc="-20" dirty="0">
                <a:solidFill>
                  <a:srgbClr val="FFFFFF"/>
                </a:solidFill>
                <a:latin typeface="Calibri"/>
                <a:cs typeface="Calibri"/>
              </a:rPr>
              <a:t>Program </a:t>
            </a:r>
            <a:r>
              <a:rPr sz="1200" spc="-10" dirty="0">
                <a:solidFill>
                  <a:srgbClr val="FFFFFF"/>
                </a:solidFill>
                <a:latin typeface="Calibri"/>
                <a:cs typeface="Calibri"/>
              </a:rPr>
              <a:t>Review</a:t>
            </a:r>
            <a:endParaRPr sz="1200">
              <a:latin typeface="Calibri"/>
              <a:cs typeface="Calibri"/>
            </a:endParaRPr>
          </a:p>
        </p:txBody>
      </p:sp>
      <p:sp>
        <p:nvSpPr>
          <p:cNvPr id="59" name="object 59"/>
          <p:cNvSpPr txBox="1"/>
          <p:nvPr/>
        </p:nvSpPr>
        <p:spPr>
          <a:xfrm>
            <a:off x="7483712" y="6185404"/>
            <a:ext cx="2549525" cy="543560"/>
          </a:xfrm>
          <a:prstGeom prst="rect">
            <a:avLst/>
          </a:prstGeom>
        </p:spPr>
        <p:txBody>
          <a:bodyPr vert="horz" wrap="square" lIns="0" tIns="30480" rIns="0" bIns="0" rtlCol="0">
            <a:spAutoFit/>
          </a:bodyPr>
          <a:lstStyle/>
          <a:p>
            <a:pPr marL="127000" marR="5080" indent="-114300">
              <a:lnSpc>
                <a:spcPts val="1320"/>
              </a:lnSpc>
              <a:spcBef>
                <a:spcPts val="240"/>
              </a:spcBef>
              <a:buChar char="•"/>
              <a:tabLst>
                <a:tab pos="127000" algn="l"/>
              </a:tabLst>
            </a:pPr>
            <a:r>
              <a:rPr sz="1200" dirty="0">
                <a:latin typeface="Calibri"/>
                <a:cs typeface="Calibri"/>
              </a:rPr>
              <a:t>Planning</a:t>
            </a:r>
            <a:r>
              <a:rPr sz="1200" spc="-55" dirty="0">
                <a:latin typeface="Calibri"/>
                <a:cs typeface="Calibri"/>
              </a:rPr>
              <a:t> </a:t>
            </a:r>
            <a:r>
              <a:rPr sz="1200" dirty="0">
                <a:latin typeface="Calibri"/>
                <a:cs typeface="Calibri"/>
              </a:rPr>
              <a:t>process</a:t>
            </a:r>
            <a:r>
              <a:rPr sz="1200" spc="-40" dirty="0">
                <a:latin typeface="Calibri"/>
                <a:cs typeface="Calibri"/>
              </a:rPr>
              <a:t> </a:t>
            </a:r>
            <a:r>
              <a:rPr sz="1200" dirty="0">
                <a:latin typeface="Calibri"/>
                <a:cs typeface="Calibri"/>
              </a:rPr>
              <a:t>used</a:t>
            </a:r>
            <a:r>
              <a:rPr sz="1200" spc="-35" dirty="0">
                <a:latin typeface="Calibri"/>
                <a:cs typeface="Calibri"/>
              </a:rPr>
              <a:t> </a:t>
            </a:r>
            <a:r>
              <a:rPr sz="1200" dirty="0">
                <a:latin typeface="Calibri"/>
                <a:cs typeface="Calibri"/>
              </a:rPr>
              <a:t>to</a:t>
            </a:r>
            <a:r>
              <a:rPr sz="1200" spc="-35" dirty="0">
                <a:latin typeface="Calibri"/>
                <a:cs typeface="Calibri"/>
              </a:rPr>
              <a:t> </a:t>
            </a:r>
            <a:r>
              <a:rPr sz="1200" dirty="0">
                <a:latin typeface="Calibri"/>
                <a:cs typeface="Calibri"/>
              </a:rPr>
              <a:t>assess</a:t>
            </a:r>
            <a:r>
              <a:rPr sz="1200" spc="-35" dirty="0">
                <a:latin typeface="Calibri"/>
                <a:cs typeface="Calibri"/>
              </a:rPr>
              <a:t> </a:t>
            </a:r>
            <a:r>
              <a:rPr sz="1200" spc="-20" dirty="0">
                <a:latin typeface="Calibri"/>
                <a:cs typeface="Calibri"/>
              </a:rPr>
              <a:t>unit </a:t>
            </a:r>
            <a:r>
              <a:rPr sz="1200" spc="-10" dirty="0">
                <a:latin typeface="Calibri"/>
                <a:cs typeface="Calibri"/>
              </a:rPr>
              <a:t>progress </a:t>
            </a:r>
            <a:r>
              <a:rPr sz="1200" dirty="0">
                <a:latin typeface="Calibri"/>
                <a:cs typeface="Calibri"/>
              </a:rPr>
              <a:t>in</a:t>
            </a:r>
            <a:r>
              <a:rPr sz="1200" spc="-5" dirty="0">
                <a:latin typeface="Calibri"/>
                <a:cs typeface="Calibri"/>
              </a:rPr>
              <a:t> </a:t>
            </a:r>
            <a:r>
              <a:rPr sz="1200" dirty="0">
                <a:latin typeface="Calibri"/>
                <a:cs typeface="Calibri"/>
              </a:rPr>
              <a:t>support</a:t>
            </a:r>
            <a:r>
              <a:rPr sz="1200" spc="-30" dirty="0">
                <a:latin typeface="Calibri"/>
                <a:cs typeface="Calibri"/>
              </a:rPr>
              <a:t> </a:t>
            </a:r>
            <a:r>
              <a:rPr sz="1200" dirty="0">
                <a:latin typeface="Calibri"/>
                <a:cs typeface="Calibri"/>
              </a:rPr>
              <a:t>of</a:t>
            </a:r>
            <a:r>
              <a:rPr sz="1200" spc="-5" dirty="0">
                <a:latin typeface="Calibri"/>
                <a:cs typeface="Calibri"/>
              </a:rPr>
              <a:t> </a:t>
            </a:r>
            <a:r>
              <a:rPr sz="1200" dirty="0">
                <a:latin typeface="Calibri"/>
                <a:cs typeface="Calibri"/>
              </a:rPr>
              <a:t>student</a:t>
            </a:r>
            <a:r>
              <a:rPr sz="1200" spc="-30" dirty="0">
                <a:latin typeface="Calibri"/>
                <a:cs typeface="Calibri"/>
              </a:rPr>
              <a:t> </a:t>
            </a:r>
            <a:r>
              <a:rPr sz="1200" spc="-10" dirty="0">
                <a:latin typeface="Calibri"/>
                <a:cs typeface="Calibri"/>
              </a:rPr>
              <a:t>learning </a:t>
            </a:r>
            <a:r>
              <a:rPr sz="1200" dirty="0">
                <a:latin typeface="Calibri"/>
                <a:cs typeface="Calibri"/>
              </a:rPr>
              <a:t>and</a:t>
            </a:r>
            <a:r>
              <a:rPr sz="1200" spc="-5" dirty="0">
                <a:latin typeface="Calibri"/>
                <a:cs typeface="Calibri"/>
              </a:rPr>
              <a:t> </a:t>
            </a:r>
            <a:r>
              <a:rPr sz="1200" dirty="0">
                <a:latin typeface="Calibri"/>
                <a:cs typeface="Calibri"/>
              </a:rPr>
              <a:t>the</a:t>
            </a:r>
            <a:r>
              <a:rPr sz="1200" spc="-15" dirty="0">
                <a:latin typeface="Calibri"/>
                <a:cs typeface="Calibri"/>
              </a:rPr>
              <a:t> </a:t>
            </a:r>
            <a:r>
              <a:rPr sz="1200" spc="-10" dirty="0">
                <a:latin typeface="Calibri"/>
                <a:cs typeface="Calibri"/>
              </a:rPr>
              <a:t>mission</a:t>
            </a:r>
            <a:endParaRPr sz="1200">
              <a:latin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723389" y="1418589"/>
            <a:ext cx="10170160" cy="5066665"/>
            <a:chOff x="1723389" y="1418589"/>
            <a:chExt cx="10170160" cy="5066665"/>
          </a:xfrm>
        </p:grpSpPr>
        <p:sp>
          <p:nvSpPr>
            <p:cNvPr id="3" name="object 3"/>
            <p:cNvSpPr/>
            <p:nvPr/>
          </p:nvSpPr>
          <p:spPr>
            <a:xfrm>
              <a:off x="5096255" y="1796795"/>
              <a:ext cx="4419600" cy="4577080"/>
            </a:xfrm>
            <a:custGeom>
              <a:avLst/>
              <a:gdLst/>
              <a:ahLst/>
              <a:cxnLst/>
              <a:rect l="l" t="t" r="r" b="b"/>
              <a:pathLst>
                <a:path w="4419600" h="4577080">
                  <a:moveTo>
                    <a:pt x="2209800" y="0"/>
                  </a:moveTo>
                  <a:lnTo>
                    <a:pt x="0" y="0"/>
                  </a:lnTo>
                  <a:lnTo>
                    <a:pt x="0" y="4576572"/>
                  </a:lnTo>
                  <a:lnTo>
                    <a:pt x="2209800" y="4576572"/>
                  </a:lnTo>
                  <a:lnTo>
                    <a:pt x="4419600" y="2288286"/>
                  </a:lnTo>
                  <a:lnTo>
                    <a:pt x="2209800" y="0"/>
                  </a:lnTo>
                  <a:close/>
                </a:path>
              </a:pathLst>
            </a:custGeom>
            <a:solidFill>
              <a:srgbClr val="990033"/>
            </a:solidFill>
          </p:spPr>
          <p:txBody>
            <a:bodyPr wrap="square" lIns="0" tIns="0" rIns="0" bIns="0" rtlCol="0"/>
            <a:lstStyle/>
            <a:p>
              <a:endParaRPr/>
            </a:p>
          </p:txBody>
        </p:sp>
        <p:sp>
          <p:nvSpPr>
            <p:cNvPr id="4" name="object 4"/>
            <p:cNvSpPr/>
            <p:nvPr/>
          </p:nvSpPr>
          <p:spPr>
            <a:xfrm>
              <a:off x="5096255" y="1796795"/>
              <a:ext cx="4419600" cy="4577080"/>
            </a:xfrm>
            <a:custGeom>
              <a:avLst/>
              <a:gdLst/>
              <a:ahLst/>
              <a:cxnLst/>
              <a:rect l="l" t="t" r="r" b="b"/>
              <a:pathLst>
                <a:path w="4419600" h="4577080">
                  <a:moveTo>
                    <a:pt x="0" y="0"/>
                  </a:moveTo>
                  <a:lnTo>
                    <a:pt x="2209800" y="0"/>
                  </a:lnTo>
                  <a:lnTo>
                    <a:pt x="4419600" y="2288286"/>
                  </a:lnTo>
                  <a:lnTo>
                    <a:pt x="2209800" y="4576572"/>
                  </a:lnTo>
                  <a:lnTo>
                    <a:pt x="0" y="4576572"/>
                  </a:lnTo>
                  <a:lnTo>
                    <a:pt x="0" y="0"/>
                  </a:lnTo>
                  <a:close/>
                </a:path>
              </a:pathLst>
            </a:custGeom>
            <a:ln w="12700">
              <a:solidFill>
                <a:srgbClr val="990033"/>
              </a:solidFill>
            </a:ln>
          </p:spPr>
          <p:txBody>
            <a:bodyPr wrap="square" lIns="0" tIns="0" rIns="0" bIns="0" rtlCol="0"/>
            <a:lstStyle/>
            <a:p>
              <a:endParaRPr/>
            </a:p>
          </p:txBody>
        </p:sp>
        <p:sp>
          <p:nvSpPr>
            <p:cNvPr id="5" name="object 5"/>
            <p:cNvSpPr/>
            <p:nvPr/>
          </p:nvSpPr>
          <p:spPr>
            <a:xfrm>
              <a:off x="1729739" y="1424939"/>
              <a:ext cx="10157460" cy="5053965"/>
            </a:xfrm>
            <a:custGeom>
              <a:avLst/>
              <a:gdLst/>
              <a:ahLst/>
              <a:cxnLst/>
              <a:rect l="l" t="t" r="r" b="b"/>
              <a:pathLst>
                <a:path w="10157460" h="5053965">
                  <a:moveTo>
                    <a:pt x="0" y="0"/>
                  </a:moveTo>
                  <a:lnTo>
                    <a:pt x="10157460" y="0"/>
                  </a:lnTo>
                  <a:lnTo>
                    <a:pt x="10157460" y="5053584"/>
                  </a:lnTo>
                  <a:lnTo>
                    <a:pt x="0" y="5053584"/>
                  </a:lnTo>
                  <a:lnTo>
                    <a:pt x="0" y="0"/>
                  </a:lnTo>
                  <a:close/>
                </a:path>
              </a:pathLst>
            </a:custGeom>
            <a:ln w="12700">
              <a:solidFill>
                <a:srgbClr val="990033"/>
              </a:solidFill>
            </a:ln>
          </p:spPr>
          <p:txBody>
            <a:bodyPr wrap="square" lIns="0" tIns="0" rIns="0" bIns="0" rtlCol="0"/>
            <a:lstStyle/>
            <a:p>
              <a:endParaRPr/>
            </a:p>
          </p:txBody>
        </p:sp>
        <p:sp>
          <p:nvSpPr>
            <p:cNvPr id="6" name="object 6"/>
            <p:cNvSpPr/>
            <p:nvPr/>
          </p:nvSpPr>
          <p:spPr>
            <a:xfrm>
              <a:off x="4442460" y="1796795"/>
              <a:ext cx="640080" cy="4577080"/>
            </a:xfrm>
            <a:custGeom>
              <a:avLst/>
              <a:gdLst/>
              <a:ahLst/>
              <a:cxnLst/>
              <a:rect l="l" t="t" r="r" b="b"/>
              <a:pathLst>
                <a:path w="640079" h="4577080">
                  <a:moveTo>
                    <a:pt x="640079" y="0"/>
                  </a:moveTo>
                  <a:lnTo>
                    <a:pt x="0" y="0"/>
                  </a:lnTo>
                  <a:lnTo>
                    <a:pt x="0" y="4576572"/>
                  </a:lnTo>
                  <a:lnTo>
                    <a:pt x="640079" y="4576572"/>
                  </a:lnTo>
                  <a:lnTo>
                    <a:pt x="640079" y="0"/>
                  </a:lnTo>
                  <a:close/>
                </a:path>
              </a:pathLst>
            </a:custGeom>
            <a:solidFill>
              <a:srgbClr val="FFFFCC"/>
            </a:solidFill>
          </p:spPr>
          <p:txBody>
            <a:bodyPr wrap="square" lIns="0" tIns="0" rIns="0" bIns="0" rtlCol="0"/>
            <a:lstStyle/>
            <a:p>
              <a:endParaRPr/>
            </a:p>
          </p:txBody>
        </p:sp>
      </p:grpSp>
      <p:sp>
        <p:nvSpPr>
          <p:cNvPr id="7" name="object 7"/>
          <p:cNvSpPr txBox="1">
            <a:spLocks noGrp="1"/>
          </p:cNvSpPr>
          <p:nvPr>
            <p:ph type="title"/>
          </p:nvPr>
        </p:nvSpPr>
        <p:spPr>
          <a:xfrm>
            <a:off x="521208" y="448055"/>
            <a:ext cx="11309985" cy="493084"/>
          </a:xfrm>
          <a:prstGeom prst="rect">
            <a:avLst/>
          </a:prstGeom>
          <a:solidFill>
            <a:srgbClr val="922C31"/>
          </a:solidFill>
        </p:spPr>
        <p:txBody>
          <a:bodyPr vert="horz" wrap="square" lIns="0" tIns="635" rIns="0" bIns="0" rtlCol="0">
            <a:spAutoFit/>
          </a:bodyPr>
          <a:lstStyle/>
          <a:p>
            <a:pPr marL="91440">
              <a:lnSpc>
                <a:spcPct val="100000"/>
              </a:lnSpc>
              <a:spcBef>
                <a:spcPts val="5"/>
              </a:spcBef>
            </a:pPr>
            <a:r>
              <a:rPr sz="3200" dirty="0"/>
              <a:t>A</a:t>
            </a:r>
            <a:r>
              <a:rPr sz="3200" spc="-210" dirty="0"/>
              <a:t> </a:t>
            </a:r>
            <a:r>
              <a:rPr sz="3200" dirty="0"/>
              <a:t>New</a:t>
            </a:r>
            <a:r>
              <a:rPr sz="3200" spc="-60" dirty="0"/>
              <a:t> </a:t>
            </a:r>
            <a:r>
              <a:rPr sz="3200" dirty="0"/>
              <a:t>Focus</a:t>
            </a:r>
            <a:r>
              <a:rPr sz="3200" spc="-60" dirty="0"/>
              <a:t> </a:t>
            </a:r>
            <a:r>
              <a:rPr sz="3200" dirty="0"/>
              <a:t>for</a:t>
            </a:r>
            <a:r>
              <a:rPr sz="3200" spc="-55" dirty="0"/>
              <a:t> </a:t>
            </a:r>
            <a:r>
              <a:rPr sz="3200" dirty="0"/>
              <a:t>the</a:t>
            </a:r>
            <a:r>
              <a:rPr sz="3200" spc="-70" dirty="0"/>
              <a:t> </a:t>
            </a:r>
            <a:r>
              <a:rPr sz="3200" spc="-10" dirty="0"/>
              <a:t>Comprehensive</a:t>
            </a:r>
            <a:r>
              <a:rPr sz="3200" spc="-30" dirty="0"/>
              <a:t> </a:t>
            </a:r>
            <a:r>
              <a:rPr sz="3200" spc="-20" dirty="0"/>
              <a:t>Plan</a:t>
            </a:r>
            <a:endParaRPr sz="3200"/>
          </a:p>
        </p:txBody>
      </p:sp>
      <p:sp>
        <p:nvSpPr>
          <p:cNvPr id="8" name="object 8"/>
          <p:cNvSpPr txBox="1"/>
          <p:nvPr/>
        </p:nvSpPr>
        <p:spPr>
          <a:xfrm>
            <a:off x="4540051" y="1796795"/>
            <a:ext cx="422167" cy="4527805"/>
          </a:xfrm>
          <a:prstGeom prst="rect">
            <a:avLst/>
          </a:prstGeom>
        </p:spPr>
        <p:txBody>
          <a:bodyPr vert="vert270" wrap="square" lIns="0" tIns="0" rIns="0" bIns="0" rtlCol="0">
            <a:spAutoFit/>
          </a:bodyPr>
          <a:lstStyle/>
          <a:p>
            <a:pPr marL="12700">
              <a:lnSpc>
                <a:spcPts val="3640"/>
              </a:lnSpc>
            </a:pPr>
            <a:r>
              <a:rPr sz="2600" dirty="0">
                <a:solidFill>
                  <a:srgbClr val="990033"/>
                </a:solidFill>
                <a:latin typeface="Arial"/>
                <a:cs typeface="Arial"/>
              </a:rPr>
              <a:t>DEISA+</a:t>
            </a:r>
            <a:r>
              <a:rPr sz="2600" spc="-75" dirty="0">
                <a:solidFill>
                  <a:srgbClr val="990033"/>
                </a:solidFill>
                <a:latin typeface="Arial"/>
                <a:cs typeface="Arial"/>
              </a:rPr>
              <a:t> </a:t>
            </a:r>
            <a:r>
              <a:rPr lang="en-US" sz="2600" spc="-75" dirty="0">
                <a:solidFill>
                  <a:srgbClr val="990033"/>
                </a:solidFill>
                <a:latin typeface="Arial"/>
                <a:cs typeface="Arial"/>
              </a:rPr>
              <a:t>Healing Centered </a:t>
            </a:r>
            <a:r>
              <a:rPr sz="2600" spc="-20" dirty="0">
                <a:solidFill>
                  <a:srgbClr val="990033"/>
                </a:solidFill>
                <a:latin typeface="Arial"/>
                <a:cs typeface="Arial"/>
              </a:rPr>
              <a:t>Lens</a:t>
            </a:r>
            <a:endParaRPr sz="2600" dirty="0">
              <a:latin typeface="Arial"/>
              <a:cs typeface="Arial"/>
            </a:endParaRPr>
          </a:p>
        </p:txBody>
      </p:sp>
      <p:sp>
        <p:nvSpPr>
          <p:cNvPr id="9" name="object 9"/>
          <p:cNvSpPr txBox="1"/>
          <p:nvPr/>
        </p:nvSpPr>
        <p:spPr>
          <a:xfrm>
            <a:off x="5241718" y="2710697"/>
            <a:ext cx="4208098" cy="2949525"/>
          </a:xfrm>
          <a:prstGeom prst="rect">
            <a:avLst/>
          </a:prstGeom>
        </p:spPr>
        <p:txBody>
          <a:bodyPr vert="horz" wrap="square" lIns="0" tIns="12700" rIns="0" bIns="0" rtlCol="0">
            <a:spAutoFit/>
          </a:bodyPr>
          <a:lstStyle/>
          <a:p>
            <a:pPr marL="285750" marR="94615" indent="-273050">
              <a:lnSpc>
                <a:spcPct val="100000"/>
              </a:lnSpc>
              <a:spcBef>
                <a:spcPts val="100"/>
              </a:spcBef>
              <a:spcAft>
                <a:spcPts val="300"/>
              </a:spcAft>
              <a:buChar char="•"/>
              <a:tabLst>
                <a:tab pos="285750" algn="l"/>
              </a:tabLst>
            </a:pPr>
            <a:r>
              <a:rPr lang="en-US" dirty="0">
                <a:solidFill>
                  <a:srgbClr val="FFFFFF"/>
                </a:solidFill>
                <a:latin typeface="Arial"/>
                <a:cs typeface="Arial"/>
              </a:rPr>
              <a:t>Institutional Goals,              Strategies, Outcomes, &amp; Implementation Protocols</a:t>
            </a:r>
          </a:p>
          <a:p>
            <a:pPr marL="285750" marR="94615" indent="-273050">
              <a:lnSpc>
                <a:spcPct val="100000"/>
              </a:lnSpc>
              <a:spcBef>
                <a:spcPts val="100"/>
              </a:spcBef>
              <a:spcAft>
                <a:spcPts val="300"/>
              </a:spcAft>
              <a:buChar char="•"/>
              <a:tabLst>
                <a:tab pos="285750" algn="l"/>
              </a:tabLst>
            </a:pPr>
            <a:r>
              <a:rPr dirty="0">
                <a:solidFill>
                  <a:srgbClr val="FFFFFF"/>
                </a:solidFill>
                <a:latin typeface="Arial"/>
                <a:cs typeface="Arial"/>
              </a:rPr>
              <a:t>Instructional</a:t>
            </a:r>
            <a:r>
              <a:rPr spc="-60" dirty="0">
                <a:solidFill>
                  <a:srgbClr val="FFFFFF"/>
                </a:solidFill>
                <a:latin typeface="Arial"/>
                <a:cs typeface="Arial"/>
              </a:rPr>
              <a:t> </a:t>
            </a:r>
            <a:r>
              <a:rPr spc="-10" dirty="0">
                <a:solidFill>
                  <a:srgbClr val="FFFFFF"/>
                </a:solidFill>
                <a:latin typeface="Arial"/>
                <a:cs typeface="Arial"/>
              </a:rPr>
              <a:t>Priorities</a:t>
            </a:r>
            <a:endParaRPr dirty="0">
              <a:latin typeface="Arial"/>
              <a:cs typeface="Arial"/>
            </a:endParaRPr>
          </a:p>
          <a:p>
            <a:pPr marL="285750" marR="5080" indent="-273050">
              <a:lnSpc>
                <a:spcPct val="100000"/>
              </a:lnSpc>
              <a:spcAft>
                <a:spcPts val="300"/>
              </a:spcAft>
              <a:buChar char="•"/>
              <a:tabLst>
                <a:tab pos="285750" algn="l"/>
              </a:tabLst>
            </a:pPr>
            <a:r>
              <a:rPr dirty="0">
                <a:solidFill>
                  <a:srgbClr val="FFFFFF"/>
                </a:solidFill>
                <a:latin typeface="Arial"/>
                <a:cs typeface="Arial"/>
              </a:rPr>
              <a:t>Comprehensive</a:t>
            </a:r>
            <a:r>
              <a:rPr spc="-85" dirty="0">
                <a:solidFill>
                  <a:srgbClr val="FFFFFF"/>
                </a:solidFill>
                <a:latin typeface="Arial"/>
                <a:cs typeface="Arial"/>
              </a:rPr>
              <a:t> </a:t>
            </a:r>
            <a:r>
              <a:rPr spc="-10" dirty="0">
                <a:solidFill>
                  <a:srgbClr val="FFFFFF"/>
                </a:solidFill>
                <a:latin typeface="Arial"/>
                <a:cs typeface="Arial"/>
              </a:rPr>
              <a:t>Student Services</a:t>
            </a:r>
            <a:endParaRPr dirty="0">
              <a:latin typeface="Arial"/>
              <a:cs typeface="Arial"/>
            </a:endParaRPr>
          </a:p>
          <a:p>
            <a:pPr marL="285750" marR="751205" indent="-273050">
              <a:lnSpc>
                <a:spcPct val="100000"/>
              </a:lnSpc>
              <a:spcAft>
                <a:spcPts val="300"/>
              </a:spcAft>
              <a:buChar char="•"/>
              <a:tabLst>
                <a:tab pos="285750" algn="l"/>
              </a:tabLst>
            </a:pPr>
            <a:r>
              <a:rPr lang="en-US" dirty="0">
                <a:solidFill>
                  <a:srgbClr val="FFFFFF"/>
                </a:solidFill>
                <a:latin typeface="Arial"/>
                <a:cs typeface="Arial"/>
              </a:rPr>
              <a:t>Facilities Planning Principles &amp; Decision-making Rubric for Facilities Improvement</a:t>
            </a:r>
          </a:p>
          <a:p>
            <a:pPr marL="285750" marR="751205" indent="-273050">
              <a:lnSpc>
                <a:spcPct val="100000"/>
              </a:lnSpc>
              <a:spcAft>
                <a:spcPts val="300"/>
              </a:spcAft>
              <a:buChar char="•"/>
              <a:tabLst>
                <a:tab pos="285750" algn="l"/>
              </a:tabLst>
            </a:pPr>
            <a:r>
              <a:rPr lang="en-US" dirty="0">
                <a:solidFill>
                  <a:srgbClr val="FFFFFF"/>
                </a:solidFill>
                <a:latin typeface="Arial"/>
                <a:cs typeface="Arial"/>
              </a:rPr>
              <a:t>Recommendations for   Campus Development</a:t>
            </a:r>
            <a:endParaRPr dirty="0">
              <a:latin typeface="Arial"/>
              <a:cs typeface="Arial"/>
            </a:endParaRPr>
          </a:p>
        </p:txBody>
      </p:sp>
      <p:sp>
        <p:nvSpPr>
          <p:cNvPr id="10" name="object 10"/>
          <p:cNvSpPr txBox="1"/>
          <p:nvPr/>
        </p:nvSpPr>
        <p:spPr>
          <a:xfrm>
            <a:off x="9638855" y="2480407"/>
            <a:ext cx="2059305" cy="3119120"/>
          </a:xfrm>
          <a:prstGeom prst="rect">
            <a:avLst/>
          </a:prstGeom>
        </p:spPr>
        <p:txBody>
          <a:bodyPr vert="horz" wrap="square" lIns="0" tIns="13335" rIns="0" bIns="0" rtlCol="0">
            <a:spAutoFit/>
          </a:bodyPr>
          <a:lstStyle/>
          <a:p>
            <a:pPr marL="12700" marR="5080" indent="-3175" algn="ctr">
              <a:lnSpc>
                <a:spcPct val="100000"/>
              </a:lnSpc>
              <a:spcBef>
                <a:spcPts val="105"/>
              </a:spcBef>
            </a:pPr>
            <a:r>
              <a:rPr sz="2900" spc="-10" dirty="0">
                <a:latin typeface="Arial"/>
                <a:cs typeface="Arial"/>
              </a:rPr>
              <a:t>Decision- </a:t>
            </a:r>
            <a:r>
              <a:rPr sz="2900" dirty="0">
                <a:latin typeface="Arial"/>
                <a:cs typeface="Arial"/>
              </a:rPr>
              <a:t>Making</a:t>
            </a:r>
            <a:r>
              <a:rPr sz="2900" spc="-90" dirty="0">
                <a:latin typeface="Arial"/>
                <a:cs typeface="Arial"/>
              </a:rPr>
              <a:t> </a:t>
            </a:r>
            <a:r>
              <a:rPr sz="2900" spc="-20" dirty="0">
                <a:latin typeface="Arial"/>
                <a:cs typeface="Arial"/>
              </a:rPr>
              <a:t>Tool </a:t>
            </a:r>
            <a:r>
              <a:rPr sz="2900" dirty="0">
                <a:latin typeface="Arial"/>
                <a:cs typeface="Arial"/>
              </a:rPr>
              <a:t>to</a:t>
            </a:r>
            <a:r>
              <a:rPr sz="2900" spc="-15" dirty="0">
                <a:latin typeface="Arial"/>
                <a:cs typeface="Arial"/>
              </a:rPr>
              <a:t> </a:t>
            </a:r>
            <a:r>
              <a:rPr sz="2900" spc="-10" dirty="0">
                <a:latin typeface="Arial"/>
                <a:cs typeface="Arial"/>
              </a:rPr>
              <a:t>Guide Prioritization </a:t>
            </a:r>
            <a:r>
              <a:rPr sz="2900" dirty="0">
                <a:latin typeface="Arial"/>
                <a:cs typeface="Arial"/>
              </a:rPr>
              <a:t>of</a:t>
            </a:r>
            <a:r>
              <a:rPr sz="2900" spc="-20" dirty="0">
                <a:latin typeface="Arial"/>
                <a:cs typeface="Arial"/>
              </a:rPr>
              <a:t> </a:t>
            </a:r>
            <a:r>
              <a:rPr sz="2900" spc="-25" dirty="0">
                <a:latin typeface="Arial"/>
                <a:cs typeface="Arial"/>
              </a:rPr>
              <a:t>all </a:t>
            </a:r>
            <a:r>
              <a:rPr sz="2900" spc="-10" dirty="0">
                <a:latin typeface="Arial"/>
                <a:cs typeface="Arial"/>
              </a:rPr>
              <a:t>College </a:t>
            </a:r>
            <a:r>
              <a:rPr sz="2900" spc="-20" dirty="0">
                <a:latin typeface="Arial"/>
                <a:cs typeface="Arial"/>
              </a:rPr>
              <a:t>Work</a:t>
            </a:r>
            <a:endParaRPr sz="2900">
              <a:latin typeface="Arial"/>
              <a:cs typeface="Arial"/>
            </a:endParaRPr>
          </a:p>
        </p:txBody>
      </p:sp>
      <p:sp>
        <p:nvSpPr>
          <p:cNvPr id="11" name="object 11"/>
          <p:cNvSpPr txBox="1"/>
          <p:nvPr/>
        </p:nvSpPr>
        <p:spPr>
          <a:xfrm>
            <a:off x="5102861" y="2160008"/>
            <a:ext cx="2692400" cy="474489"/>
          </a:xfrm>
          <a:prstGeom prst="rect">
            <a:avLst/>
          </a:prstGeom>
        </p:spPr>
        <p:txBody>
          <a:bodyPr vert="horz" wrap="square" lIns="0" tIns="12700" rIns="0" bIns="0" rtlCol="0">
            <a:spAutoFit/>
          </a:bodyPr>
          <a:lstStyle/>
          <a:p>
            <a:pPr marL="12065" marR="5080" algn="ctr">
              <a:lnSpc>
                <a:spcPct val="100000"/>
              </a:lnSpc>
              <a:spcBef>
                <a:spcPts val="100"/>
              </a:spcBef>
            </a:pPr>
            <a:r>
              <a:rPr lang="en-US" sz="3000" i="1" dirty="0">
                <a:solidFill>
                  <a:srgbClr val="FFFFFF"/>
                </a:solidFill>
                <a:effectLst>
                  <a:outerShdw blurRad="38100" dist="38100" dir="2700000" algn="tl">
                    <a:srgbClr val="000000">
                      <a:alpha val="43137"/>
                    </a:srgbClr>
                  </a:outerShdw>
                </a:effectLst>
                <a:latin typeface="Arial"/>
                <a:cs typeface="Arial"/>
              </a:rPr>
              <a:t>Mt. SAC 2035</a:t>
            </a:r>
            <a:endParaRPr sz="3000" i="1" dirty="0">
              <a:effectLst>
                <a:outerShdw blurRad="38100" dist="38100" dir="2700000" algn="tl">
                  <a:srgbClr val="000000">
                    <a:alpha val="43137"/>
                  </a:srgbClr>
                </a:outerShdw>
              </a:effectLst>
              <a:latin typeface="Arial"/>
              <a:cs typeface="Arial"/>
            </a:endParaRPr>
          </a:p>
        </p:txBody>
      </p:sp>
      <p:grpSp>
        <p:nvGrpSpPr>
          <p:cNvPr id="12" name="object 12"/>
          <p:cNvGrpSpPr/>
          <p:nvPr/>
        </p:nvGrpSpPr>
        <p:grpSpPr>
          <a:xfrm>
            <a:off x="1810257" y="4897883"/>
            <a:ext cx="2361565" cy="1482090"/>
            <a:chOff x="1810257" y="4897883"/>
            <a:chExt cx="2361565" cy="1482090"/>
          </a:xfrm>
        </p:grpSpPr>
        <p:sp>
          <p:nvSpPr>
            <p:cNvPr id="13" name="object 13"/>
            <p:cNvSpPr/>
            <p:nvPr/>
          </p:nvSpPr>
          <p:spPr>
            <a:xfrm>
              <a:off x="1816607" y="4904233"/>
              <a:ext cx="2348865" cy="1469390"/>
            </a:xfrm>
            <a:custGeom>
              <a:avLst/>
              <a:gdLst/>
              <a:ahLst/>
              <a:cxnLst/>
              <a:rect l="l" t="t" r="r" b="b"/>
              <a:pathLst>
                <a:path w="2348865" h="1469389">
                  <a:moveTo>
                    <a:pt x="1613915" y="0"/>
                  </a:moveTo>
                  <a:lnTo>
                    <a:pt x="1613915" y="367284"/>
                  </a:lnTo>
                  <a:lnTo>
                    <a:pt x="0" y="367284"/>
                  </a:lnTo>
                  <a:lnTo>
                    <a:pt x="0" y="1101852"/>
                  </a:lnTo>
                  <a:lnTo>
                    <a:pt x="1613915" y="1101852"/>
                  </a:lnTo>
                  <a:lnTo>
                    <a:pt x="1613915" y="1469136"/>
                  </a:lnTo>
                  <a:lnTo>
                    <a:pt x="2348484" y="734568"/>
                  </a:lnTo>
                  <a:lnTo>
                    <a:pt x="1613915" y="0"/>
                  </a:lnTo>
                  <a:close/>
                </a:path>
              </a:pathLst>
            </a:custGeom>
            <a:solidFill>
              <a:srgbClr val="990033"/>
            </a:solidFill>
          </p:spPr>
          <p:txBody>
            <a:bodyPr wrap="square" lIns="0" tIns="0" rIns="0" bIns="0" rtlCol="0"/>
            <a:lstStyle/>
            <a:p>
              <a:endParaRPr/>
            </a:p>
          </p:txBody>
        </p:sp>
        <p:sp>
          <p:nvSpPr>
            <p:cNvPr id="14" name="object 14"/>
            <p:cNvSpPr/>
            <p:nvPr/>
          </p:nvSpPr>
          <p:spPr>
            <a:xfrm>
              <a:off x="1816607" y="4904233"/>
              <a:ext cx="2348865" cy="1469390"/>
            </a:xfrm>
            <a:custGeom>
              <a:avLst/>
              <a:gdLst/>
              <a:ahLst/>
              <a:cxnLst/>
              <a:rect l="l" t="t" r="r" b="b"/>
              <a:pathLst>
                <a:path w="2348865" h="1469389">
                  <a:moveTo>
                    <a:pt x="2348484" y="734568"/>
                  </a:moveTo>
                  <a:lnTo>
                    <a:pt x="1613915" y="0"/>
                  </a:lnTo>
                  <a:lnTo>
                    <a:pt x="1613915" y="367284"/>
                  </a:lnTo>
                  <a:lnTo>
                    <a:pt x="0" y="367284"/>
                  </a:lnTo>
                  <a:lnTo>
                    <a:pt x="0" y="1101852"/>
                  </a:lnTo>
                  <a:lnTo>
                    <a:pt x="1613915" y="1101852"/>
                  </a:lnTo>
                  <a:lnTo>
                    <a:pt x="1613915" y="1469136"/>
                  </a:lnTo>
                  <a:lnTo>
                    <a:pt x="2348484" y="734568"/>
                  </a:lnTo>
                  <a:close/>
                </a:path>
              </a:pathLst>
            </a:custGeom>
            <a:ln w="12700">
              <a:solidFill>
                <a:srgbClr val="990033"/>
              </a:solidFill>
            </a:ln>
          </p:spPr>
          <p:txBody>
            <a:bodyPr wrap="square" lIns="0" tIns="0" rIns="0" bIns="0" rtlCol="0"/>
            <a:lstStyle/>
            <a:p>
              <a:endParaRPr/>
            </a:p>
          </p:txBody>
        </p:sp>
      </p:grpSp>
      <p:sp>
        <p:nvSpPr>
          <p:cNvPr id="15" name="object 15"/>
          <p:cNvSpPr txBox="1"/>
          <p:nvPr/>
        </p:nvSpPr>
        <p:spPr>
          <a:xfrm>
            <a:off x="1748499" y="5380203"/>
            <a:ext cx="1651423" cy="517449"/>
          </a:xfrm>
          <a:prstGeom prst="rect">
            <a:avLst/>
          </a:prstGeom>
        </p:spPr>
        <p:txBody>
          <a:bodyPr vert="horz" wrap="square" lIns="0" tIns="12065" rIns="0" bIns="0" rtlCol="0">
            <a:spAutoFit/>
          </a:bodyPr>
          <a:lstStyle/>
          <a:p>
            <a:pPr marL="108585" marR="5080" indent="-96520" algn="ctr">
              <a:lnSpc>
                <a:spcPct val="100000"/>
              </a:lnSpc>
              <a:spcBef>
                <a:spcPts val="95"/>
              </a:spcBef>
            </a:pPr>
            <a:r>
              <a:rPr lang="en-US" sz="1600" spc="-10" dirty="0">
                <a:solidFill>
                  <a:srgbClr val="FFFFFF"/>
                </a:solidFill>
                <a:latin typeface="Arial"/>
                <a:cs typeface="Arial"/>
              </a:rPr>
              <a:t>Constituent</a:t>
            </a:r>
          </a:p>
          <a:p>
            <a:pPr marL="108585" marR="5080" indent="-96520" algn="ctr">
              <a:lnSpc>
                <a:spcPct val="100000"/>
              </a:lnSpc>
              <a:spcBef>
                <a:spcPts val="95"/>
              </a:spcBef>
            </a:pPr>
            <a:r>
              <a:rPr lang="en-US" sz="1600" spc="-10" dirty="0">
                <a:solidFill>
                  <a:srgbClr val="FFFFFF"/>
                </a:solidFill>
                <a:latin typeface="Arial"/>
                <a:cs typeface="Arial"/>
              </a:rPr>
              <a:t>Engagement</a:t>
            </a:r>
            <a:endParaRPr sz="1600" dirty="0">
              <a:latin typeface="Arial"/>
              <a:cs typeface="Arial"/>
            </a:endParaRPr>
          </a:p>
        </p:txBody>
      </p:sp>
      <p:grpSp>
        <p:nvGrpSpPr>
          <p:cNvPr id="16" name="object 16"/>
          <p:cNvGrpSpPr/>
          <p:nvPr/>
        </p:nvGrpSpPr>
        <p:grpSpPr>
          <a:xfrm>
            <a:off x="1810257" y="3344927"/>
            <a:ext cx="2361565" cy="1480820"/>
            <a:chOff x="1810257" y="3344927"/>
            <a:chExt cx="2361565" cy="1480820"/>
          </a:xfrm>
        </p:grpSpPr>
        <p:sp>
          <p:nvSpPr>
            <p:cNvPr id="17" name="object 17"/>
            <p:cNvSpPr/>
            <p:nvPr/>
          </p:nvSpPr>
          <p:spPr>
            <a:xfrm>
              <a:off x="1816607" y="3351277"/>
              <a:ext cx="2348865" cy="1468120"/>
            </a:xfrm>
            <a:custGeom>
              <a:avLst/>
              <a:gdLst/>
              <a:ahLst/>
              <a:cxnLst/>
              <a:rect l="l" t="t" r="r" b="b"/>
              <a:pathLst>
                <a:path w="2348865" h="1468120">
                  <a:moveTo>
                    <a:pt x="1614677" y="0"/>
                  </a:moveTo>
                  <a:lnTo>
                    <a:pt x="1614677" y="366903"/>
                  </a:lnTo>
                  <a:lnTo>
                    <a:pt x="0" y="366903"/>
                  </a:lnTo>
                  <a:lnTo>
                    <a:pt x="0" y="1100709"/>
                  </a:lnTo>
                  <a:lnTo>
                    <a:pt x="1614677" y="1100709"/>
                  </a:lnTo>
                  <a:lnTo>
                    <a:pt x="1614677" y="1467612"/>
                  </a:lnTo>
                  <a:lnTo>
                    <a:pt x="2348484" y="733806"/>
                  </a:lnTo>
                  <a:lnTo>
                    <a:pt x="1614677" y="0"/>
                  </a:lnTo>
                  <a:close/>
                </a:path>
              </a:pathLst>
            </a:custGeom>
            <a:solidFill>
              <a:srgbClr val="990033"/>
            </a:solidFill>
          </p:spPr>
          <p:txBody>
            <a:bodyPr wrap="square" lIns="0" tIns="0" rIns="0" bIns="0" rtlCol="0"/>
            <a:lstStyle/>
            <a:p>
              <a:endParaRPr/>
            </a:p>
          </p:txBody>
        </p:sp>
        <p:sp>
          <p:nvSpPr>
            <p:cNvPr id="18" name="object 18"/>
            <p:cNvSpPr/>
            <p:nvPr/>
          </p:nvSpPr>
          <p:spPr>
            <a:xfrm>
              <a:off x="1816607" y="3351277"/>
              <a:ext cx="2348865" cy="1468120"/>
            </a:xfrm>
            <a:custGeom>
              <a:avLst/>
              <a:gdLst/>
              <a:ahLst/>
              <a:cxnLst/>
              <a:rect l="l" t="t" r="r" b="b"/>
              <a:pathLst>
                <a:path w="2348865" h="1468120">
                  <a:moveTo>
                    <a:pt x="2348484" y="733806"/>
                  </a:moveTo>
                  <a:lnTo>
                    <a:pt x="1614677" y="0"/>
                  </a:lnTo>
                  <a:lnTo>
                    <a:pt x="1614677" y="366903"/>
                  </a:lnTo>
                  <a:lnTo>
                    <a:pt x="0" y="366903"/>
                  </a:lnTo>
                  <a:lnTo>
                    <a:pt x="0" y="1100709"/>
                  </a:lnTo>
                  <a:lnTo>
                    <a:pt x="1614677" y="1100709"/>
                  </a:lnTo>
                  <a:lnTo>
                    <a:pt x="1614677" y="1467612"/>
                  </a:lnTo>
                  <a:lnTo>
                    <a:pt x="2348484" y="733806"/>
                  </a:lnTo>
                  <a:close/>
                </a:path>
              </a:pathLst>
            </a:custGeom>
            <a:ln w="12700">
              <a:solidFill>
                <a:srgbClr val="990033"/>
              </a:solidFill>
            </a:ln>
          </p:spPr>
          <p:txBody>
            <a:bodyPr wrap="square" lIns="0" tIns="0" rIns="0" bIns="0" rtlCol="0"/>
            <a:lstStyle/>
            <a:p>
              <a:endParaRPr/>
            </a:p>
          </p:txBody>
        </p:sp>
      </p:grpSp>
      <p:sp>
        <p:nvSpPr>
          <p:cNvPr id="19" name="object 19"/>
          <p:cNvSpPr txBox="1"/>
          <p:nvPr/>
        </p:nvSpPr>
        <p:spPr>
          <a:xfrm>
            <a:off x="1981200" y="3950715"/>
            <a:ext cx="1254760" cy="269240"/>
          </a:xfrm>
          <a:prstGeom prst="rect">
            <a:avLst/>
          </a:prstGeom>
        </p:spPr>
        <p:txBody>
          <a:bodyPr vert="horz" wrap="square" lIns="0" tIns="12065" rIns="0" bIns="0" rtlCol="0">
            <a:spAutoFit/>
          </a:bodyPr>
          <a:lstStyle/>
          <a:p>
            <a:pPr marL="12700">
              <a:lnSpc>
                <a:spcPct val="100000"/>
              </a:lnSpc>
              <a:spcBef>
                <a:spcPts val="95"/>
              </a:spcBef>
            </a:pPr>
            <a:r>
              <a:rPr sz="1600" spc="-10" dirty="0">
                <a:solidFill>
                  <a:srgbClr val="FFFFFF"/>
                </a:solidFill>
                <a:latin typeface="Arial"/>
                <a:cs typeface="Arial"/>
              </a:rPr>
              <a:t>Data</a:t>
            </a:r>
            <a:r>
              <a:rPr sz="1600" spc="-95" dirty="0">
                <a:solidFill>
                  <a:srgbClr val="FFFFFF"/>
                </a:solidFill>
                <a:latin typeface="Arial"/>
                <a:cs typeface="Arial"/>
              </a:rPr>
              <a:t> </a:t>
            </a:r>
            <a:r>
              <a:rPr sz="1600" spc="-10" dirty="0">
                <a:solidFill>
                  <a:srgbClr val="FFFFFF"/>
                </a:solidFill>
                <a:latin typeface="Arial"/>
                <a:cs typeface="Arial"/>
              </a:rPr>
              <a:t>Analysis</a:t>
            </a:r>
            <a:endParaRPr sz="1600" dirty="0">
              <a:latin typeface="Arial"/>
              <a:cs typeface="Arial"/>
            </a:endParaRPr>
          </a:p>
        </p:txBody>
      </p:sp>
      <p:grpSp>
        <p:nvGrpSpPr>
          <p:cNvPr id="20" name="object 20"/>
          <p:cNvGrpSpPr/>
          <p:nvPr/>
        </p:nvGrpSpPr>
        <p:grpSpPr>
          <a:xfrm>
            <a:off x="1810257" y="1790447"/>
            <a:ext cx="2361565" cy="1480820"/>
            <a:chOff x="1810257" y="1790447"/>
            <a:chExt cx="2361565" cy="1480820"/>
          </a:xfrm>
        </p:grpSpPr>
        <p:sp>
          <p:nvSpPr>
            <p:cNvPr id="21" name="object 21"/>
            <p:cNvSpPr/>
            <p:nvPr/>
          </p:nvSpPr>
          <p:spPr>
            <a:xfrm>
              <a:off x="1816607" y="1796797"/>
              <a:ext cx="2348865" cy="1468120"/>
            </a:xfrm>
            <a:custGeom>
              <a:avLst/>
              <a:gdLst/>
              <a:ahLst/>
              <a:cxnLst/>
              <a:rect l="l" t="t" r="r" b="b"/>
              <a:pathLst>
                <a:path w="2348865" h="1468120">
                  <a:moveTo>
                    <a:pt x="1614677" y="0"/>
                  </a:moveTo>
                  <a:lnTo>
                    <a:pt x="1614677" y="366903"/>
                  </a:lnTo>
                  <a:lnTo>
                    <a:pt x="0" y="366903"/>
                  </a:lnTo>
                  <a:lnTo>
                    <a:pt x="0" y="1100709"/>
                  </a:lnTo>
                  <a:lnTo>
                    <a:pt x="1614677" y="1100709"/>
                  </a:lnTo>
                  <a:lnTo>
                    <a:pt x="1614677" y="1467612"/>
                  </a:lnTo>
                  <a:lnTo>
                    <a:pt x="2348484" y="733806"/>
                  </a:lnTo>
                  <a:lnTo>
                    <a:pt x="1614677" y="0"/>
                  </a:lnTo>
                  <a:close/>
                </a:path>
              </a:pathLst>
            </a:custGeom>
            <a:solidFill>
              <a:srgbClr val="990033"/>
            </a:solidFill>
          </p:spPr>
          <p:txBody>
            <a:bodyPr wrap="square" lIns="0" tIns="0" rIns="0" bIns="0" rtlCol="0"/>
            <a:lstStyle/>
            <a:p>
              <a:endParaRPr/>
            </a:p>
          </p:txBody>
        </p:sp>
        <p:sp>
          <p:nvSpPr>
            <p:cNvPr id="22" name="object 22"/>
            <p:cNvSpPr/>
            <p:nvPr/>
          </p:nvSpPr>
          <p:spPr>
            <a:xfrm>
              <a:off x="1816607" y="1796797"/>
              <a:ext cx="2348865" cy="1468120"/>
            </a:xfrm>
            <a:custGeom>
              <a:avLst/>
              <a:gdLst/>
              <a:ahLst/>
              <a:cxnLst/>
              <a:rect l="l" t="t" r="r" b="b"/>
              <a:pathLst>
                <a:path w="2348865" h="1468120">
                  <a:moveTo>
                    <a:pt x="2348484" y="733806"/>
                  </a:moveTo>
                  <a:lnTo>
                    <a:pt x="1614677" y="0"/>
                  </a:lnTo>
                  <a:lnTo>
                    <a:pt x="1614677" y="366903"/>
                  </a:lnTo>
                  <a:lnTo>
                    <a:pt x="0" y="366903"/>
                  </a:lnTo>
                  <a:lnTo>
                    <a:pt x="0" y="1100709"/>
                  </a:lnTo>
                  <a:lnTo>
                    <a:pt x="1614677" y="1100709"/>
                  </a:lnTo>
                  <a:lnTo>
                    <a:pt x="1614677" y="1467612"/>
                  </a:lnTo>
                  <a:lnTo>
                    <a:pt x="2348484" y="733806"/>
                  </a:lnTo>
                  <a:close/>
                </a:path>
              </a:pathLst>
            </a:custGeom>
            <a:ln w="12700">
              <a:solidFill>
                <a:srgbClr val="990033"/>
              </a:solidFill>
            </a:ln>
          </p:spPr>
          <p:txBody>
            <a:bodyPr wrap="square" lIns="0" tIns="0" rIns="0" bIns="0" rtlCol="0"/>
            <a:lstStyle/>
            <a:p>
              <a:endParaRPr/>
            </a:p>
          </p:txBody>
        </p:sp>
      </p:grpSp>
      <p:sp>
        <p:nvSpPr>
          <p:cNvPr id="23" name="object 23"/>
          <p:cNvSpPr txBox="1"/>
          <p:nvPr/>
        </p:nvSpPr>
        <p:spPr>
          <a:xfrm>
            <a:off x="1840168" y="2277903"/>
            <a:ext cx="2242101" cy="505908"/>
          </a:xfrm>
          <a:prstGeom prst="rect">
            <a:avLst/>
          </a:prstGeom>
        </p:spPr>
        <p:txBody>
          <a:bodyPr vert="horz" wrap="square" lIns="0" tIns="13335" rIns="0" bIns="0" rtlCol="0">
            <a:spAutoFit/>
          </a:bodyPr>
          <a:lstStyle/>
          <a:p>
            <a:pPr marL="12700" marR="5080" indent="304165">
              <a:lnSpc>
                <a:spcPct val="100000"/>
              </a:lnSpc>
              <a:spcBef>
                <a:spcPts val="105"/>
              </a:spcBef>
            </a:pPr>
            <a:r>
              <a:rPr sz="1600" dirty="0">
                <a:solidFill>
                  <a:srgbClr val="FFFFFF"/>
                </a:solidFill>
                <a:latin typeface="Arial"/>
                <a:cs typeface="Arial"/>
              </a:rPr>
              <a:t>Existing</a:t>
            </a:r>
            <a:r>
              <a:rPr sz="1600" spc="-30" dirty="0">
                <a:solidFill>
                  <a:srgbClr val="FFFFFF"/>
                </a:solidFill>
                <a:latin typeface="Arial"/>
                <a:cs typeface="Arial"/>
              </a:rPr>
              <a:t> </a:t>
            </a:r>
            <a:r>
              <a:rPr sz="1600" spc="-20" dirty="0">
                <a:solidFill>
                  <a:srgbClr val="FFFFFF"/>
                </a:solidFill>
                <a:latin typeface="Arial"/>
                <a:cs typeface="Arial"/>
              </a:rPr>
              <a:t>Plans </a:t>
            </a:r>
            <a:r>
              <a:rPr sz="1600" dirty="0">
                <a:solidFill>
                  <a:srgbClr val="FFFFFF"/>
                </a:solidFill>
                <a:latin typeface="Arial"/>
                <a:cs typeface="Arial"/>
              </a:rPr>
              <a:t>(Strategic</a:t>
            </a:r>
            <a:r>
              <a:rPr sz="1600" spc="-60" dirty="0">
                <a:solidFill>
                  <a:srgbClr val="FFFFFF"/>
                </a:solidFill>
                <a:latin typeface="Arial"/>
                <a:cs typeface="Arial"/>
              </a:rPr>
              <a:t> </a:t>
            </a:r>
            <a:r>
              <a:rPr sz="1600" dirty="0">
                <a:solidFill>
                  <a:srgbClr val="FFFFFF"/>
                </a:solidFill>
                <a:latin typeface="Arial"/>
                <a:cs typeface="Arial"/>
              </a:rPr>
              <a:t>&amp;</a:t>
            </a:r>
            <a:r>
              <a:rPr sz="1600" spc="-5" dirty="0">
                <a:solidFill>
                  <a:srgbClr val="FFFFFF"/>
                </a:solidFill>
                <a:latin typeface="Arial"/>
                <a:cs typeface="Arial"/>
              </a:rPr>
              <a:t> </a:t>
            </a:r>
            <a:r>
              <a:rPr sz="1600" spc="-10" dirty="0">
                <a:solidFill>
                  <a:srgbClr val="FFFFFF"/>
                </a:solidFill>
                <a:latin typeface="Arial"/>
                <a:cs typeface="Arial"/>
              </a:rPr>
              <a:t>Facilities)</a:t>
            </a:r>
            <a:endParaRPr sz="1600" dirty="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1208" y="448055"/>
            <a:ext cx="11311255" cy="493084"/>
          </a:xfrm>
          <a:prstGeom prst="rect">
            <a:avLst/>
          </a:prstGeom>
          <a:solidFill>
            <a:srgbClr val="922C31"/>
          </a:solidFill>
        </p:spPr>
        <p:txBody>
          <a:bodyPr vert="horz" wrap="square" lIns="0" tIns="635" rIns="0" bIns="0" rtlCol="0">
            <a:spAutoFit/>
          </a:bodyPr>
          <a:lstStyle/>
          <a:p>
            <a:pPr marL="91440">
              <a:lnSpc>
                <a:spcPct val="100000"/>
              </a:lnSpc>
              <a:spcBef>
                <a:spcPts val="5"/>
              </a:spcBef>
            </a:pPr>
            <a:r>
              <a:rPr sz="3200" spc="-10" dirty="0"/>
              <a:t>Traditional</a:t>
            </a:r>
            <a:r>
              <a:rPr sz="3200" spc="-145" dirty="0"/>
              <a:t> </a:t>
            </a:r>
            <a:r>
              <a:rPr sz="3200" dirty="0"/>
              <a:t>vs.</a:t>
            </a:r>
            <a:r>
              <a:rPr sz="3200" spc="-130" dirty="0"/>
              <a:t> </a:t>
            </a:r>
            <a:r>
              <a:rPr sz="3200" dirty="0"/>
              <a:t>DEISA+</a:t>
            </a:r>
            <a:r>
              <a:rPr sz="3200" spc="-145" dirty="0"/>
              <a:t> </a:t>
            </a:r>
            <a:r>
              <a:rPr sz="3200" dirty="0"/>
              <a:t>Comprehensive</a:t>
            </a:r>
            <a:r>
              <a:rPr sz="3200" spc="-105" dirty="0"/>
              <a:t> </a:t>
            </a:r>
            <a:r>
              <a:rPr sz="3200" spc="-10" dirty="0"/>
              <a:t>Plans</a:t>
            </a:r>
            <a:endParaRPr sz="3200"/>
          </a:p>
        </p:txBody>
      </p:sp>
      <p:grpSp>
        <p:nvGrpSpPr>
          <p:cNvPr id="3" name="object 3"/>
          <p:cNvGrpSpPr/>
          <p:nvPr/>
        </p:nvGrpSpPr>
        <p:grpSpPr>
          <a:xfrm>
            <a:off x="7744777" y="1676755"/>
            <a:ext cx="4087495" cy="4907280"/>
            <a:chOff x="7744777" y="1676755"/>
            <a:chExt cx="4087495" cy="4907280"/>
          </a:xfrm>
        </p:grpSpPr>
        <p:pic>
          <p:nvPicPr>
            <p:cNvPr id="4" name="object 4"/>
            <p:cNvPicPr/>
            <p:nvPr/>
          </p:nvPicPr>
          <p:blipFill>
            <a:blip r:embed="rId3" cstate="print"/>
            <a:stretch>
              <a:fillRect/>
            </a:stretch>
          </p:blipFill>
          <p:spPr>
            <a:xfrm>
              <a:off x="7744777" y="1676755"/>
              <a:ext cx="4087367" cy="1097279"/>
            </a:xfrm>
            <a:prstGeom prst="rect">
              <a:avLst/>
            </a:prstGeom>
          </p:spPr>
        </p:pic>
        <p:pic>
          <p:nvPicPr>
            <p:cNvPr id="5" name="object 5"/>
            <p:cNvPicPr/>
            <p:nvPr/>
          </p:nvPicPr>
          <p:blipFill>
            <a:blip r:embed="rId4" cstate="print"/>
            <a:stretch>
              <a:fillRect/>
            </a:stretch>
          </p:blipFill>
          <p:spPr>
            <a:xfrm>
              <a:off x="7744777" y="2774035"/>
              <a:ext cx="4087367" cy="762000"/>
            </a:xfrm>
            <a:prstGeom prst="rect">
              <a:avLst/>
            </a:prstGeom>
          </p:spPr>
        </p:pic>
        <p:pic>
          <p:nvPicPr>
            <p:cNvPr id="6" name="object 6"/>
            <p:cNvPicPr/>
            <p:nvPr/>
          </p:nvPicPr>
          <p:blipFill>
            <a:blip r:embed="rId5" cstate="print"/>
            <a:stretch>
              <a:fillRect/>
            </a:stretch>
          </p:blipFill>
          <p:spPr>
            <a:xfrm>
              <a:off x="7744777" y="3536035"/>
              <a:ext cx="4087367" cy="1097280"/>
            </a:xfrm>
            <a:prstGeom prst="rect">
              <a:avLst/>
            </a:prstGeom>
          </p:spPr>
        </p:pic>
        <p:pic>
          <p:nvPicPr>
            <p:cNvPr id="7" name="object 7"/>
            <p:cNvPicPr/>
            <p:nvPr/>
          </p:nvPicPr>
          <p:blipFill>
            <a:blip r:embed="rId6" cstate="print"/>
            <a:stretch>
              <a:fillRect/>
            </a:stretch>
          </p:blipFill>
          <p:spPr>
            <a:xfrm>
              <a:off x="7744777" y="4633315"/>
              <a:ext cx="4087367" cy="426719"/>
            </a:xfrm>
            <a:prstGeom prst="rect">
              <a:avLst/>
            </a:prstGeom>
          </p:spPr>
        </p:pic>
        <p:pic>
          <p:nvPicPr>
            <p:cNvPr id="8" name="object 8"/>
            <p:cNvPicPr/>
            <p:nvPr/>
          </p:nvPicPr>
          <p:blipFill>
            <a:blip r:embed="rId4" cstate="print"/>
            <a:stretch>
              <a:fillRect/>
            </a:stretch>
          </p:blipFill>
          <p:spPr>
            <a:xfrm>
              <a:off x="7744777" y="5060035"/>
              <a:ext cx="4087367" cy="762000"/>
            </a:xfrm>
            <a:prstGeom prst="rect">
              <a:avLst/>
            </a:prstGeom>
          </p:spPr>
        </p:pic>
        <p:pic>
          <p:nvPicPr>
            <p:cNvPr id="9" name="object 9"/>
            <p:cNvPicPr/>
            <p:nvPr/>
          </p:nvPicPr>
          <p:blipFill>
            <a:blip r:embed="rId4" cstate="print"/>
            <a:stretch>
              <a:fillRect/>
            </a:stretch>
          </p:blipFill>
          <p:spPr>
            <a:xfrm>
              <a:off x="7744777" y="5822035"/>
              <a:ext cx="4087367" cy="762000"/>
            </a:xfrm>
            <a:prstGeom prst="rect">
              <a:avLst/>
            </a:prstGeom>
          </p:spPr>
        </p:pic>
      </p:grpSp>
      <p:graphicFrame>
        <p:nvGraphicFramePr>
          <p:cNvPr id="10" name="object 10"/>
          <p:cNvGraphicFramePr>
            <a:graphicFrameLocks noGrp="1"/>
          </p:cNvGraphicFramePr>
          <p:nvPr/>
        </p:nvGraphicFramePr>
        <p:xfrm>
          <a:off x="1819465" y="1237331"/>
          <a:ext cx="10012045" cy="5333365"/>
        </p:xfrm>
        <a:graphic>
          <a:graphicData uri="http://schemas.openxmlformats.org/drawingml/2006/table">
            <a:tbl>
              <a:tblPr firstRow="1" bandRow="1">
                <a:tableStyleId>{2D5ABB26-0587-4C30-8999-92F81FD0307C}</a:tableStyleId>
              </a:tblPr>
              <a:tblGrid>
                <a:gridCol w="2341880">
                  <a:extLst>
                    <a:ext uri="{9D8B030D-6E8A-4147-A177-3AD203B41FA5}">
                      <a16:colId xmlns:a16="http://schemas.microsoft.com/office/drawing/2014/main" val="20000"/>
                    </a:ext>
                  </a:extLst>
                </a:gridCol>
                <a:gridCol w="3582670">
                  <a:extLst>
                    <a:ext uri="{9D8B030D-6E8A-4147-A177-3AD203B41FA5}">
                      <a16:colId xmlns:a16="http://schemas.microsoft.com/office/drawing/2014/main" val="20001"/>
                    </a:ext>
                  </a:extLst>
                </a:gridCol>
                <a:gridCol w="4087495">
                  <a:extLst>
                    <a:ext uri="{9D8B030D-6E8A-4147-A177-3AD203B41FA5}">
                      <a16:colId xmlns:a16="http://schemas.microsoft.com/office/drawing/2014/main" val="20002"/>
                    </a:ext>
                  </a:extLst>
                </a:gridCol>
              </a:tblGrid>
              <a:tr h="426720">
                <a:tc>
                  <a:txBody>
                    <a:bodyPr/>
                    <a:lstStyle/>
                    <a:p>
                      <a:pPr>
                        <a:lnSpc>
                          <a:spcPct val="100000"/>
                        </a:lnSpc>
                      </a:pPr>
                      <a:endParaRPr sz="2300">
                        <a:latin typeface="Times New Roman"/>
                        <a:cs typeface="Times New Roman"/>
                      </a:endParaRPr>
                    </a:p>
                  </a:txBody>
                  <a:tcPr marL="0" marR="0" marT="0" marB="0">
                    <a:lnB w="28575">
                      <a:solidFill>
                        <a:srgbClr val="000000"/>
                      </a:solidFill>
                      <a:prstDash val="solid"/>
                    </a:lnB>
                  </a:tcPr>
                </a:tc>
                <a:tc>
                  <a:txBody>
                    <a:bodyPr/>
                    <a:lstStyle/>
                    <a:p>
                      <a:pPr marL="1083945">
                        <a:lnSpc>
                          <a:spcPct val="100000"/>
                        </a:lnSpc>
                        <a:spcBef>
                          <a:spcPts val="295"/>
                        </a:spcBef>
                      </a:pPr>
                      <a:r>
                        <a:rPr sz="2200" b="1" spc="-10" dirty="0">
                          <a:solidFill>
                            <a:srgbClr val="FFFFFF"/>
                          </a:solidFill>
                          <a:latin typeface="Arial"/>
                          <a:cs typeface="Arial"/>
                        </a:rPr>
                        <a:t>Traditional</a:t>
                      </a:r>
                      <a:endParaRPr sz="2200">
                        <a:latin typeface="Arial"/>
                        <a:cs typeface="Arial"/>
                      </a:endParaRPr>
                    </a:p>
                  </a:txBody>
                  <a:tcPr marL="0" marR="0" marT="37465" marB="0">
                    <a:lnT w="28575">
                      <a:solidFill>
                        <a:srgbClr val="000000"/>
                      </a:solidFill>
                      <a:prstDash val="solid"/>
                    </a:lnT>
                    <a:lnB w="28575">
                      <a:solidFill>
                        <a:srgbClr val="000000"/>
                      </a:solidFill>
                      <a:prstDash val="solid"/>
                    </a:lnB>
                    <a:solidFill>
                      <a:srgbClr val="922C31"/>
                    </a:solidFill>
                  </a:tcPr>
                </a:tc>
                <a:tc>
                  <a:txBody>
                    <a:bodyPr/>
                    <a:lstStyle/>
                    <a:p>
                      <a:pPr algn="ctr">
                        <a:lnSpc>
                          <a:spcPct val="100000"/>
                        </a:lnSpc>
                        <a:spcBef>
                          <a:spcPts val="295"/>
                        </a:spcBef>
                      </a:pPr>
                      <a:r>
                        <a:rPr sz="2200" b="1" spc="-10" dirty="0">
                          <a:solidFill>
                            <a:srgbClr val="FFFFFF"/>
                          </a:solidFill>
                          <a:latin typeface="Arial"/>
                          <a:cs typeface="Arial"/>
                        </a:rPr>
                        <a:t>DEISA+</a:t>
                      </a:r>
                      <a:endParaRPr sz="2200">
                        <a:latin typeface="Arial"/>
                        <a:cs typeface="Arial"/>
                      </a:endParaRPr>
                    </a:p>
                  </a:txBody>
                  <a:tcPr marL="0" marR="0" marT="37465" marB="0">
                    <a:lnT w="28575">
                      <a:solidFill>
                        <a:srgbClr val="000000"/>
                      </a:solidFill>
                      <a:prstDash val="solid"/>
                    </a:lnT>
                    <a:lnB w="28575">
                      <a:solidFill>
                        <a:srgbClr val="000000"/>
                      </a:solidFill>
                      <a:prstDash val="solid"/>
                    </a:lnB>
                    <a:solidFill>
                      <a:srgbClr val="922C31"/>
                    </a:solidFill>
                  </a:tcPr>
                </a:tc>
                <a:extLst>
                  <a:ext uri="{0D108BD9-81ED-4DB2-BD59-A6C34878D82A}">
                    <a16:rowId xmlns:a16="http://schemas.microsoft.com/office/drawing/2014/main" val="10000"/>
                  </a:ext>
                </a:extLst>
              </a:tr>
              <a:tr h="1096645">
                <a:tc>
                  <a:txBody>
                    <a:bodyPr/>
                    <a:lstStyle/>
                    <a:p>
                      <a:pPr>
                        <a:lnSpc>
                          <a:spcPct val="100000"/>
                        </a:lnSpc>
                        <a:spcBef>
                          <a:spcPts val="405"/>
                        </a:spcBef>
                      </a:pPr>
                      <a:endParaRPr sz="2200">
                        <a:latin typeface="Times New Roman"/>
                        <a:cs typeface="Times New Roman"/>
                      </a:endParaRPr>
                    </a:p>
                    <a:p>
                      <a:pPr algn="ctr">
                        <a:lnSpc>
                          <a:spcPct val="100000"/>
                        </a:lnSpc>
                      </a:pPr>
                      <a:r>
                        <a:rPr sz="2200" b="1" spc="-10" dirty="0">
                          <a:solidFill>
                            <a:srgbClr val="FFFFFF"/>
                          </a:solidFill>
                          <a:latin typeface="Arial"/>
                          <a:cs typeface="Arial"/>
                        </a:rPr>
                        <a:t>Focus</a:t>
                      </a:r>
                      <a:endParaRPr sz="2200">
                        <a:latin typeface="Arial"/>
                        <a:cs typeface="Arial"/>
                      </a:endParaRPr>
                    </a:p>
                  </a:txBody>
                  <a:tcPr marL="0" marR="0" marT="51435" marB="0">
                    <a:lnT w="28575">
                      <a:solidFill>
                        <a:srgbClr val="000000"/>
                      </a:solidFill>
                      <a:prstDash val="solid"/>
                    </a:lnT>
                    <a:lnB w="12700">
                      <a:solidFill>
                        <a:srgbClr val="FFFFFF"/>
                      </a:solidFill>
                      <a:prstDash val="solid"/>
                    </a:lnB>
                    <a:solidFill>
                      <a:srgbClr val="922C31"/>
                    </a:solidFill>
                  </a:tcPr>
                </a:tc>
                <a:tc>
                  <a:txBody>
                    <a:bodyPr/>
                    <a:lstStyle/>
                    <a:p>
                      <a:pPr marL="91440" marR="187960">
                        <a:lnSpc>
                          <a:spcPct val="100000"/>
                        </a:lnSpc>
                        <a:spcBef>
                          <a:spcPts val="295"/>
                        </a:spcBef>
                      </a:pPr>
                      <a:r>
                        <a:rPr sz="2200" dirty="0">
                          <a:latin typeface="Arial"/>
                          <a:cs typeface="Arial"/>
                        </a:rPr>
                        <a:t>Institutional</a:t>
                      </a:r>
                      <a:r>
                        <a:rPr sz="2200" spc="-65" dirty="0">
                          <a:latin typeface="Arial"/>
                          <a:cs typeface="Arial"/>
                        </a:rPr>
                        <a:t> </a:t>
                      </a:r>
                      <a:r>
                        <a:rPr sz="2200" dirty="0">
                          <a:latin typeface="Arial"/>
                          <a:cs typeface="Arial"/>
                        </a:rPr>
                        <a:t>with</a:t>
                      </a:r>
                      <a:r>
                        <a:rPr sz="2200" spc="-50" dirty="0">
                          <a:latin typeface="Arial"/>
                          <a:cs typeface="Arial"/>
                        </a:rPr>
                        <a:t> </a:t>
                      </a:r>
                      <a:r>
                        <a:rPr sz="2200" dirty="0">
                          <a:latin typeface="Arial"/>
                          <a:cs typeface="Arial"/>
                        </a:rPr>
                        <a:t>a</a:t>
                      </a:r>
                      <a:r>
                        <a:rPr sz="2200" spc="-55" dirty="0">
                          <a:latin typeface="Arial"/>
                          <a:cs typeface="Arial"/>
                        </a:rPr>
                        <a:t> </a:t>
                      </a:r>
                      <a:r>
                        <a:rPr sz="2200" spc="-10" dirty="0">
                          <a:latin typeface="Arial"/>
                          <a:cs typeface="Arial"/>
                        </a:rPr>
                        <a:t>facilities emphasis</a:t>
                      </a:r>
                      <a:endParaRPr sz="2200">
                        <a:latin typeface="Arial"/>
                        <a:cs typeface="Arial"/>
                      </a:endParaRPr>
                    </a:p>
                  </a:txBody>
                  <a:tcPr marL="0" marR="0" marT="37465" marB="0">
                    <a:lnT w="28575">
                      <a:solidFill>
                        <a:srgbClr val="000000"/>
                      </a:solidFill>
                      <a:prstDash val="solid"/>
                    </a:lnT>
                    <a:lnB w="12700">
                      <a:solidFill>
                        <a:srgbClr val="FFFFFF"/>
                      </a:solidFill>
                      <a:prstDash val="solid"/>
                    </a:lnB>
                    <a:solidFill>
                      <a:srgbClr val="D9D9D9"/>
                    </a:solidFill>
                  </a:tcPr>
                </a:tc>
                <a:tc>
                  <a:txBody>
                    <a:bodyPr/>
                    <a:lstStyle/>
                    <a:p>
                      <a:pPr marL="91440" marR="211454">
                        <a:lnSpc>
                          <a:spcPct val="100000"/>
                        </a:lnSpc>
                        <a:spcBef>
                          <a:spcPts val="295"/>
                        </a:spcBef>
                      </a:pPr>
                      <a:r>
                        <a:rPr sz="2200" dirty="0">
                          <a:latin typeface="Arial"/>
                          <a:cs typeface="Arial"/>
                        </a:rPr>
                        <a:t>Student-</a:t>
                      </a:r>
                      <a:r>
                        <a:rPr sz="2200" spc="-50" dirty="0">
                          <a:latin typeface="Arial"/>
                          <a:cs typeface="Arial"/>
                        </a:rPr>
                        <a:t> </a:t>
                      </a:r>
                      <a:r>
                        <a:rPr sz="2200" dirty="0">
                          <a:latin typeface="Arial"/>
                          <a:cs typeface="Arial"/>
                        </a:rPr>
                        <a:t>and</a:t>
                      </a:r>
                      <a:r>
                        <a:rPr sz="2200" spc="-55" dirty="0">
                          <a:latin typeface="Arial"/>
                          <a:cs typeface="Arial"/>
                        </a:rPr>
                        <a:t> </a:t>
                      </a:r>
                      <a:r>
                        <a:rPr sz="2200" spc="-10" dirty="0">
                          <a:latin typeface="Arial"/>
                          <a:cs typeface="Arial"/>
                        </a:rPr>
                        <a:t>community- </a:t>
                      </a:r>
                      <a:r>
                        <a:rPr sz="2200" dirty="0">
                          <a:latin typeface="Arial"/>
                          <a:cs typeface="Arial"/>
                        </a:rPr>
                        <a:t>centered</a:t>
                      </a:r>
                      <a:r>
                        <a:rPr sz="2200" spc="-70" dirty="0">
                          <a:latin typeface="Arial"/>
                          <a:cs typeface="Arial"/>
                        </a:rPr>
                        <a:t> </a:t>
                      </a:r>
                      <a:r>
                        <a:rPr sz="2200" dirty="0">
                          <a:latin typeface="Arial"/>
                          <a:cs typeface="Arial"/>
                        </a:rPr>
                        <a:t>with</a:t>
                      </a:r>
                      <a:r>
                        <a:rPr sz="2200" spc="-70" dirty="0">
                          <a:latin typeface="Arial"/>
                          <a:cs typeface="Arial"/>
                        </a:rPr>
                        <a:t> </a:t>
                      </a:r>
                      <a:r>
                        <a:rPr sz="2200" dirty="0">
                          <a:latin typeface="Arial"/>
                          <a:cs typeface="Arial"/>
                        </a:rPr>
                        <a:t>instructional</a:t>
                      </a:r>
                      <a:r>
                        <a:rPr sz="2200" spc="-85" dirty="0">
                          <a:latin typeface="Arial"/>
                          <a:cs typeface="Arial"/>
                        </a:rPr>
                        <a:t> </a:t>
                      </a:r>
                      <a:r>
                        <a:rPr sz="2200" spc="-25" dirty="0">
                          <a:latin typeface="Arial"/>
                          <a:cs typeface="Arial"/>
                        </a:rPr>
                        <a:t>and </a:t>
                      </a:r>
                      <a:r>
                        <a:rPr sz="2200" dirty="0">
                          <a:latin typeface="Arial"/>
                          <a:cs typeface="Arial"/>
                        </a:rPr>
                        <a:t>support</a:t>
                      </a:r>
                      <a:r>
                        <a:rPr sz="2200" spc="-60" dirty="0">
                          <a:latin typeface="Arial"/>
                          <a:cs typeface="Arial"/>
                        </a:rPr>
                        <a:t> </a:t>
                      </a:r>
                      <a:r>
                        <a:rPr sz="2200" dirty="0">
                          <a:latin typeface="Arial"/>
                          <a:cs typeface="Arial"/>
                        </a:rPr>
                        <a:t>services</a:t>
                      </a:r>
                      <a:r>
                        <a:rPr sz="2200" spc="-65" dirty="0">
                          <a:latin typeface="Arial"/>
                          <a:cs typeface="Arial"/>
                        </a:rPr>
                        <a:t> </a:t>
                      </a:r>
                      <a:r>
                        <a:rPr sz="2200" spc="-10" dirty="0">
                          <a:latin typeface="Arial"/>
                          <a:cs typeface="Arial"/>
                        </a:rPr>
                        <a:t>emphasis</a:t>
                      </a:r>
                      <a:endParaRPr sz="2200">
                        <a:latin typeface="Arial"/>
                        <a:cs typeface="Arial"/>
                      </a:endParaRPr>
                    </a:p>
                  </a:txBody>
                  <a:tcPr marL="0" marR="0" marT="37465" marB="0">
                    <a:lnT w="28575">
                      <a:solidFill>
                        <a:srgbClr val="000000"/>
                      </a:solidFill>
                      <a:prstDash val="solid"/>
                    </a:lnT>
                    <a:lnB w="12700">
                      <a:solidFill>
                        <a:srgbClr val="FFFFFF"/>
                      </a:solidFill>
                      <a:prstDash val="solid"/>
                    </a:lnB>
                  </a:tcPr>
                </a:tc>
                <a:extLst>
                  <a:ext uri="{0D108BD9-81ED-4DB2-BD59-A6C34878D82A}">
                    <a16:rowId xmlns:a16="http://schemas.microsoft.com/office/drawing/2014/main" val="10001"/>
                  </a:ext>
                </a:extLst>
              </a:tr>
              <a:tr h="762000">
                <a:tc>
                  <a:txBody>
                    <a:bodyPr/>
                    <a:lstStyle/>
                    <a:p>
                      <a:pPr algn="ctr">
                        <a:lnSpc>
                          <a:spcPct val="100000"/>
                        </a:lnSpc>
                        <a:spcBef>
                          <a:spcPts val="1615"/>
                        </a:spcBef>
                      </a:pPr>
                      <a:r>
                        <a:rPr sz="2200" b="1" spc="-10" dirty="0">
                          <a:solidFill>
                            <a:srgbClr val="FFFFFF"/>
                          </a:solidFill>
                          <a:latin typeface="Arial"/>
                          <a:cs typeface="Arial"/>
                        </a:rPr>
                        <a:t>Process</a:t>
                      </a:r>
                      <a:endParaRPr sz="2200">
                        <a:latin typeface="Arial"/>
                        <a:cs typeface="Arial"/>
                      </a:endParaRPr>
                    </a:p>
                  </a:txBody>
                  <a:tcPr marL="0" marR="0" marT="205105" marB="0">
                    <a:lnT w="12700">
                      <a:solidFill>
                        <a:srgbClr val="FFFFFF"/>
                      </a:solidFill>
                      <a:prstDash val="solid"/>
                    </a:lnT>
                    <a:lnB w="12700">
                      <a:solidFill>
                        <a:srgbClr val="FFFFFF"/>
                      </a:solidFill>
                      <a:prstDash val="solid"/>
                    </a:lnB>
                    <a:solidFill>
                      <a:srgbClr val="922C31"/>
                    </a:solidFill>
                  </a:tcPr>
                </a:tc>
                <a:tc>
                  <a:txBody>
                    <a:bodyPr/>
                    <a:lstStyle/>
                    <a:p>
                      <a:pPr marL="91440" marR="870585">
                        <a:lnSpc>
                          <a:spcPct val="100000"/>
                        </a:lnSpc>
                        <a:spcBef>
                          <a:spcPts val="295"/>
                        </a:spcBef>
                      </a:pPr>
                      <a:r>
                        <a:rPr sz="2200" dirty="0">
                          <a:latin typeface="Arial"/>
                          <a:cs typeface="Arial"/>
                        </a:rPr>
                        <a:t>Hierarchical,</a:t>
                      </a:r>
                      <a:r>
                        <a:rPr sz="2200" spc="-114" dirty="0">
                          <a:latin typeface="Arial"/>
                          <a:cs typeface="Arial"/>
                        </a:rPr>
                        <a:t> </a:t>
                      </a:r>
                      <a:r>
                        <a:rPr sz="2200" spc="-10" dirty="0">
                          <a:latin typeface="Arial"/>
                          <a:cs typeface="Arial"/>
                        </a:rPr>
                        <a:t>limited </a:t>
                      </a:r>
                      <a:r>
                        <a:rPr sz="2200" dirty="0">
                          <a:latin typeface="Arial"/>
                          <a:cs typeface="Arial"/>
                        </a:rPr>
                        <a:t>stakeholder</a:t>
                      </a:r>
                      <a:r>
                        <a:rPr sz="2200" spc="-105" dirty="0">
                          <a:latin typeface="Arial"/>
                          <a:cs typeface="Arial"/>
                        </a:rPr>
                        <a:t> </a:t>
                      </a:r>
                      <a:r>
                        <a:rPr sz="2200" spc="-10" dirty="0">
                          <a:latin typeface="Arial"/>
                          <a:cs typeface="Arial"/>
                        </a:rPr>
                        <a:t>inclusion</a:t>
                      </a:r>
                      <a:endParaRPr sz="2200">
                        <a:latin typeface="Arial"/>
                        <a:cs typeface="Arial"/>
                      </a:endParaRPr>
                    </a:p>
                  </a:txBody>
                  <a:tcPr marL="0" marR="0" marT="37465" marB="0">
                    <a:lnT w="12700">
                      <a:solidFill>
                        <a:srgbClr val="FFFFFF"/>
                      </a:solidFill>
                      <a:prstDash val="solid"/>
                    </a:lnT>
                    <a:lnB w="12700">
                      <a:solidFill>
                        <a:srgbClr val="FFFFFF"/>
                      </a:solidFill>
                      <a:prstDash val="solid"/>
                    </a:lnB>
                    <a:solidFill>
                      <a:srgbClr val="D9D9D9"/>
                    </a:solidFill>
                  </a:tcPr>
                </a:tc>
                <a:tc>
                  <a:txBody>
                    <a:bodyPr/>
                    <a:lstStyle/>
                    <a:p>
                      <a:pPr marL="91440">
                        <a:lnSpc>
                          <a:spcPct val="100000"/>
                        </a:lnSpc>
                        <a:spcBef>
                          <a:spcPts val="295"/>
                        </a:spcBef>
                      </a:pPr>
                      <a:r>
                        <a:rPr sz="2200" dirty="0">
                          <a:latin typeface="Arial"/>
                          <a:cs typeface="Arial"/>
                        </a:rPr>
                        <a:t>Inclusive,</a:t>
                      </a:r>
                      <a:r>
                        <a:rPr sz="2200" spc="-75" dirty="0">
                          <a:latin typeface="Arial"/>
                          <a:cs typeface="Arial"/>
                        </a:rPr>
                        <a:t> </a:t>
                      </a:r>
                      <a:r>
                        <a:rPr sz="2200" dirty="0">
                          <a:latin typeface="Arial"/>
                          <a:cs typeface="Arial"/>
                        </a:rPr>
                        <a:t>broad,</a:t>
                      </a:r>
                      <a:r>
                        <a:rPr sz="2200" spc="-55" dirty="0">
                          <a:latin typeface="Arial"/>
                          <a:cs typeface="Arial"/>
                        </a:rPr>
                        <a:t> </a:t>
                      </a:r>
                      <a:r>
                        <a:rPr sz="2200" spc="-10" dirty="0">
                          <a:latin typeface="Arial"/>
                          <a:cs typeface="Arial"/>
                        </a:rPr>
                        <a:t>diverse</a:t>
                      </a:r>
                      <a:endParaRPr sz="2200">
                        <a:latin typeface="Arial"/>
                        <a:cs typeface="Arial"/>
                      </a:endParaRPr>
                    </a:p>
                  </a:txBody>
                  <a:tcPr marL="0" marR="0" marT="37465"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2"/>
                  </a:ext>
                </a:extLst>
              </a:tr>
              <a:tr h="1097280">
                <a:tc>
                  <a:txBody>
                    <a:bodyPr/>
                    <a:lstStyle/>
                    <a:p>
                      <a:pPr>
                        <a:lnSpc>
                          <a:spcPct val="100000"/>
                        </a:lnSpc>
                        <a:spcBef>
                          <a:spcPts val="400"/>
                        </a:spcBef>
                      </a:pPr>
                      <a:endParaRPr sz="2200">
                        <a:latin typeface="Times New Roman"/>
                        <a:cs typeface="Times New Roman"/>
                      </a:endParaRPr>
                    </a:p>
                    <a:p>
                      <a:pPr marL="635" algn="ctr">
                        <a:lnSpc>
                          <a:spcPct val="100000"/>
                        </a:lnSpc>
                        <a:spcBef>
                          <a:spcPts val="5"/>
                        </a:spcBef>
                      </a:pPr>
                      <a:r>
                        <a:rPr sz="2200" b="1" spc="-20" dirty="0">
                          <a:solidFill>
                            <a:srgbClr val="FFFFFF"/>
                          </a:solidFill>
                          <a:latin typeface="Arial"/>
                          <a:cs typeface="Arial"/>
                        </a:rPr>
                        <a:t>Data</a:t>
                      </a:r>
                      <a:endParaRPr sz="2200">
                        <a:latin typeface="Arial"/>
                        <a:cs typeface="Arial"/>
                      </a:endParaRPr>
                    </a:p>
                  </a:txBody>
                  <a:tcPr marL="0" marR="0" marT="50800" marB="0">
                    <a:lnT w="12700">
                      <a:solidFill>
                        <a:srgbClr val="FFFFFF"/>
                      </a:solidFill>
                      <a:prstDash val="solid"/>
                    </a:lnT>
                    <a:lnB w="12700">
                      <a:solidFill>
                        <a:srgbClr val="FFFFFF"/>
                      </a:solidFill>
                      <a:prstDash val="solid"/>
                    </a:lnB>
                    <a:solidFill>
                      <a:srgbClr val="922C31"/>
                    </a:solidFill>
                  </a:tcPr>
                </a:tc>
                <a:tc>
                  <a:txBody>
                    <a:bodyPr/>
                    <a:lstStyle/>
                    <a:p>
                      <a:pPr marL="91440" marR="219710">
                        <a:lnSpc>
                          <a:spcPct val="100000"/>
                        </a:lnSpc>
                        <a:spcBef>
                          <a:spcPts val="295"/>
                        </a:spcBef>
                      </a:pPr>
                      <a:r>
                        <a:rPr sz="2200" dirty="0">
                          <a:latin typeface="Arial"/>
                          <a:cs typeface="Arial"/>
                        </a:rPr>
                        <a:t>Program</a:t>
                      </a:r>
                      <a:r>
                        <a:rPr sz="2200" spc="-45" dirty="0">
                          <a:latin typeface="Arial"/>
                          <a:cs typeface="Arial"/>
                        </a:rPr>
                        <a:t> </a:t>
                      </a:r>
                      <a:r>
                        <a:rPr sz="2200" dirty="0">
                          <a:latin typeface="Arial"/>
                          <a:cs typeface="Arial"/>
                        </a:rPr>
                        <a:t>vitality</a:t>
                      </a:r>
                      <a:r>
                        <a:rPr sz="2200" spc="-55" dirty="0">
                          <a:latin typeface="Arial"/>
                          <a:cs typeface="Arial"/>
                        </a:rPr>
                        <a:t> </a:t>
                      </a:r>
                      <a:r>
                        <a:rPr sz="2200" dirty="0">
                          <a:latin typeface="Arial"/>
                          <a:cs typeface="Arial"/>
                        </a:rPr>
                        <a:t>and</a:t>
                      </a:r>
                      <a:r>
                        <a:rPr sz="2200" spc="-55" dirty="0">
                          <a:latin typeface="Arial"/>
                          <a:cs typeface="Arial"/>
                        </a:rPr>
                        <a:t> </a:t>
                      </a:r>
                      <a:r>
                        <a:rPr sz="2200" spc="-10" dirty="0">
                          <a:latin typeface="Arial"/>
                          <a:cs typeface="Arial"/>
                        </a:rPr>
                        <a:t>future </a:t>
                      </a:r>
                      <a:r>
                        <a:rPr sz="2200" dirty="0">
                          <a:latin typeface="Arial"/>
                          <a:cs typeface="Arial"/>
                        </a:rPr>
                        <a:t>program</a:t>
                      </a:r>
                      <a:r>
                        <a:rPr sz="2200" spc="-60" dirty="0">
                          <a:latin typeface="Arial"/>
                          <a:cs typeface="Arial"/>
                        </a:rPr>
                        <a:t> </a:t>
                      </a:r>
                      <a:r>
                        <a:rPr sz="2200" dirty="0">
                          <a:latin typeface="Arial"/>
                          <a:cs typeface="Arial"/>
                        </a:rPr>
                        <a:t>growth</a:t>
                      </a:r>
                      <a:r>
                        <a:rPr sz="2200" spc="-50" dirty="0">
                          <a:latin typeface="Arial"/>
                          <a:cs typeface="Arial"/>
                        </a:rPr>
                        <a:t> </a:t>
                      </a:r>
                      <a:r>
                        <a:rPr sz="2200" spc="-10" dirty="0">
                          <a:latin typeface="Arial"/>
                          <a:cs typeface="Arial"/>
                        </a:rPr>
                        <a:t>(e.g.</a:t>
                      </a:r>
                      <a:endParaRPr sz="2200">
                        <a:latin typeface="Arial"/>
                        <a:cs typeface="Arial"/>
                      </a:endParaRPr>
                    </a:p>
                    <a:p>
                      <a:pPr marL="91440">
                        <a:lnSpc>
                          <a:spcPct val="100000"/>
                        </a:lnSpc>
                      </a:pPr>
                      <a:r>
                        <a:rPr sz="2200" dirty="0">
                          <a:latin typeface="Arial"/>
                          <a:cs typeface="Arial"/>
                        </a:rPr>
                        <a:t>FTES,</a:t>
                      </a:r>
                      <a:r>
                        <a:rPr sz="2200" spc="-45" dirty="0">
                          <a:latin typeface="Arial"/>
                          <a:cs typeface="Arial"/>
                        </a:rPr>
                        <a:t> </a:t>
                      </a:r>
                      <a:r>
                        <a:rPr sz="2200" spc="-10" dirty="0">
                          <a:latin typeface="Arial"/>
                          <a:cs typeface="Arial"/>
                        </a:rPr>
                        <a:t>efficiency)</a:t>
                      </a:r>
                      <a:endParaRPr sz="2200">
                        <a:latin typeface="Arial"/>
                        <a:cs typeface="Arial"/>
                      </a:endParaRPr>
                    </a:p>
                  </a:txBody>
                  <a:tcPr marL="0" marR="0" marT="37465" marB="0">
                    <a:lnT w="12700">
                      <a:solidFill>
                        <a:srgbClr val="FFFFFF"/>
                      </a:solidFill>
                      <a:prstDash val="solid"/>
                    </a:lnT>
                    <a:lnB w="12700">
                      <a:solidFill>
                        <a:srgbClr val="FFFFFF"/>
                      </a:solidFill>
                      <a:prstDash val="solid"/>
                    </a:lnB>
                    <a:solidFill>
                      <a:srgbClr val="D9D9D9"/>
                    </a:solidFill>
                  </a:tcPr>
                </a:tc>
                <a:tc>
                  <a:txBody>
                    <a:bodyPr/>
                    <a:lstStyle/>
                    <a:p>
                      <a:pPr marL="91440">
                        <a:lnSpc>
                          <a:spcPct val="100000"/>
                        </a:lnSpc>
                        <a:spcBef>
                          <a:spcPts val="295"/>
                        </a:spcBef>
                      </a:pPr>
                      <a:r>
                        <a:rPr sz="2200" dirty="0">
                          <a:latin typeface="Arial"/>
                          <a:cs typeface="Arial"/>
                        </a:rPr>
                        <a:t>Quantitative</a:t>
                      </a:r>
                      <a:r>
                        <a:rPr sz="2200" spc="-75" dirty="0">
                          <a:latin typeface="Arial"/>
                          <a:cs typeface="Arial"/>
                        </a:rPr>
                        <a:t> </a:t>
                      </a:r>
                      <a:r>
                        <a:rPr sz="2200" dirty="0">
                          <a:latin typeface="Arial"/>
                          <a:cs typeface="Arial"/>
                        </a:rPr>
                        <a:t>and</a:t>
                      </a:r>
                      <a:r>
                        <a:rPr sz="2200" spc="-75" dirty="0">
                          <a:latin typeface="Arial"/>
                          <a:cs typeface="Arial"/>
                        </a:rPr>
                        <a:t> </a:t>
                      </a:r>
                      <a:r>
                        <a:rPr sz="2200" spc="-10" dirty="0">
                          <a:latin typeface="Arial"/>
                          <a:cs typeface="Arial"/>
                        </a:rPr>
                        <a:t>qualitative</a:t>
                      </a:r>
                      <a:endParaRPr sz="2200">
                        <a:latin typeface="Arial"/>
                        <a:cs typeface="Arial"/>
                      </a:endParaRPr>
                    </a:p>
                  </a:txBody>
                  <a:tcPr marL="0" marR="0" marT="37465"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3"/>
                  </a:ext>
                </a:extLst>
              </a:tr>
              <a:tr h="426720">
                <a:tc>
                  <a:txBody>
                    <a:bodyPr/>
                    <a:lstStyle/>
                    <a:p>
                      <a:pPr marL="635" algn="ctr">
                        <a:lnSpc>
                          <a:spcPct val="100000"/>
                        </a:lnSpc>
                        <a:spcBef>
                          <a:spcPts val="290"/>
                        </a:spcBef>
                      </a:pPr>
                      <a:r>
                        <a:rPr sz="2200" b="1" spc="-10" dirty="0">
                          <a:solidFill>
                            <a:srgbClr val="FFFFFF"/>
                          </a:solidFill>
                          <a:latin typeface="Arial"/>
                          <a:cs typeface="Arial"/>
                        </a:rPr>
                        <a:t>Integration</a:t>
                      </a:r>
                      <a:endParaRPr sz="2200">
                        <a:latin typeface="Arial"/>
                        <a:cs typeface="Arial"/>
                      </a:endParaRPr>
                    </a:p>
                  </a:txBody>
                  <a:tcPr marL="0" marR="0" marT="36830" marB="0">
                    <a:lnT w="12700">
                      <a:solidFill>
                        <a:srgbClr val="FFFFFF"/>
                      </a:solidFill>
                      <a:prstDash val="solid"/>
                    </a:lnT>
                    <a:lnB w="12700">
                      <a:solidFill>
                        <a:srgbClr val="FFFFFF"/>
                      </a:solidFill>
                      <a:prstDash val="solid"/>
                    </a:lnB>
                    <a:solidFill>
                      <a:srgbClr val="922C31"/>
                    </a:solidFill>
                  </a:tcPr>
                </a:tc>
                <a:tc>
                  <a:txBody>
                    <a:bodyPr/>
                    <a:lstStyle/>
                    <a:p>
                      <a:pPr marL="91440">
                        <a:lnSpc>
                          <a:spcPct val="100000"/>
                        </a:lnSpc>
                        <a:spcBef>
                          <a:spcPts val="290"/>
                        </a:spcBef>
                      </a:pPr>
                      <a:r>
                        <a:rPr sz="2200" dirty="0">
                          <a:latin typeface="Arial"/>
                          <a:cs typeface="Arial"/>
                        </a:rPr>
                        <a:t>Linkages</a:t>
                      </a:r>
                      <a:r>
                        <a:rPr sz="2200" spc="-60" dirty="0">
                          <a:latin typeface="Arial"/>
                          <a:cs typeface="Arial"/>
                        </a:rPr>
                        <a:t> </a:t>
                      </a:r>
                      <a:r>
                        <a:rPr sz="2200" dirty="0">
                          <a:latin typeface="Arial"/>
                          <a:cs typeface="Arial"/>
                        </a:rPr>
                        <a:t>lacking</a:t>
                      </a:r>
                      <a:r>
                        <a:rPr sz="2200" spc="-60" dirty="0">
                          <a:latin typeface="Arial"/>
                          <a:cs typeface="Arial"/>
                        </a:rPr>
                        <a:t> </a:t>
                      </a:r>
                      <a:r>
                        <a:rPr sz="2200" dirty="0">
                          <a:latin typeface="Arial"/>
                          <a:cs typeface="Arial"/>
                        </a:rPr>
                        <a:t>or</a:t>
                      </a:r>
                      <a:r>
                        <a:rPr sz="2200" spc="-45" dirty="0">
                          <a:latin typeface="Arial"/>
                          <a:cs typeface="Arial"/>
                        </a:rPr>
                        <a:t> </a:t>
                      </a:r>
                      <a:r>
                        <a:rPr sz="2200" spc="-10" dirty="0">
                          <a:latin typeface="Arial"/>
                          <a:cs typeface="Arial"/>
                        </a:rPr>
                        <a:t>fragile</a:t>
                      </a:r>
                      <a:endParaRPr sz="2200">
                        <a:latin typeface="Arial"/>
                        <a:cs typeface="Arial"/>
                      </a:endParaRPr>
                    </a:p>
                  </a:txBody>
                  <a:tcPr marL="0" marR="0" marT="36830" marB="0">
                    <a:lnT w="12700">
                      <a:solidFill>
                        <a:srgbClr val="FFFFFF"/>
                      </a:solidFill>
                      <a:prstDash val="solid"/>
                    </a:lnT>
                    <a:lnB w="12700">
                      <a:solidFill>
                        <a:srgbClr val="FFFFFF"/>
                      </a:solidFill>
                      <a:prstDash val="solid"/>
                    </a:lnB>
                    <a:solidFill>
                      <a:srgbClr val="D9D9D9"/>
                    </a:solidFill>
                  </a:tcPr>
                </a:tc>
                <a:tc>
                  <a:txBody>
                    <a:bodyPr/>
                    <a:lstStyle/>
                    <a:p>
                      <a:pPr marL="91440">
                        <a:lnSpc>
                          <a:spcPct val="100000"/>
                        </a:lnSpc>
                        <a:spcBef>
                          <a:spcPts val="290"/>
                        </a:spcBef>
                      </a:pPr>
                      <a:r>
                        <a:rPr sz="2200" spc="-10" dirty="0">
                          <a:latin typeface="Arial"/>
                          <a:cs typeface="Arial"/>
                        </a:rPr>
                        <a:t>Clear,</a:t>
                      </a:r>
                      <a:r>
                        <a:rPr sz="2200" spc="-130" dirty="0">
                          <a:latin typeface="Arial"/>
                          <a:cs typeface="Arial"/>
                        </a:rPr>
                        <a:t> </a:t>
                      </a:r>
                      <a:r>
                        <a:rPr sz="2200" dirty="0">
                          <a:latin typeface="Arial"/>
                          <a:cs typeface="Arial"/>
                        </a:rPr>
                        <a:t>interdependent</a:t>
                      </a:r>
                      <a:r>
                        <a:rPr sz="2200" spc="-110" dirty="0">
                          <a:latin typeface="Arial"/>
                          <a:cs typeface="Arial"/>
                        </a:rPr>
                        <a:t> </a:t>
                      </a:r>
                      <a:r>
                        <a:rPr sz="2200" spc="-10" dirty="0">
                          <a:latin typeface="Arial"/>
                          <a:cs typeface="Arial"/>
                        </a:rPr>
                        <a:t>linkages</a:t>
                      </a:r>
                      <a:endParaRPr sz="2200">
                        <a:latin typeface="Arial"/>
                        <a:cs typeface="Arial"/>
                      </a:endParaRPr>
                    </a:p>
                  </a:txBody>
                  <a:tcPr marL="0" marR="0" marT="3683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4"/>
                  </a:ext>
                </a:extLst>
              </a:tr>
              <a:tr h="762000">
                <a:tc>
                  <a:txBody>
                    <a:bodyPr/>
                    <a:lstStyle/>
                    <a:p>
                      <a:pPr algn="ctr">
                        <a:lnSpc>
                          <a:spcPct val="100000"/>
                        </a:lnSpc>
                        <a:spcBef>
                          <a:spcPts val="1610"/>
                        </a:spcBef>
                      </a:pPr>
                      <a:r>
                        <a:rPr sz="2200" b="1" spc="-10" dirty="0">
                          <a:solidFill>
                            <a:srgbClr val="FFFFFF"/>
                          </a:solidFill>
                          <a:latin typeface="Arial"/>
                          <a:cs typeface="Arial"/>
                        </a:rPr>
                        <a:t>Implementation</a:t>
                      </a:r>
                      <a:endParaRPr sz="2200">
                        <a:latin typeface="Arial"/>
                        <a:cs typeface="Arial"/>
                      </a:endParaRPr>
                    </a:p>
                  </a:txBody>
                  <a:tcPr marL="0" marR="0" marT="204470" marB="0">
                    <a:lnT w="12700">
                      <a:solidFill>
                        <a:srgbClr val="FFFFFF"/>
                      </a:solidFill>
                      <a:prstDash val="solid"/>
                    </a:lnT>
                    <a:lnB w="12700">
                      <a:solidFill>
                        <a:srgbClr val="FFFFFF"/>
                      </a:solidFill>
                      <a:prstDash val="solid"/>
                    </a:lnB>
                    <a:solidFill>
                      <a:srgbClr val="922C31"/>
                    </a:solidFill>
                  </a:tcPr>
                </a:tc>
                <a:tc>
                  <a:txBody>
                    <a:bodyPr/>
                    <a:lstStyle/>
                    <a:p>
                      <a:pPr marL="91440" marR="140335">
                        <a:lnSpc>
                          <a:spcPct val="100000"/>
                        </a:lnSpc>
                        <a:spcBef>
                          <a:spcPts val="290"/>
                        </a:spcBef>
                      </a:pPr>
                      <a:r>
                        <a:rPr sz="2200" dirty="0">
                          <a:latin typeface="Arial"/>
                          <a:cs typeface="Arial"/>
                        </a:rPr>
                        <a:t>Not</a:t>
                      </a:r>
                      <a:r>
                        <a:rPr sz="2200" spc="-55" dirty="0">
                          <a:latin typeface="Arial"/>
                          <a:cs typeface="Arial"/>
                        </a:rPr>
                        <a:t> </a:t>
                      </a:r>
                      <a:r>
                        <a:rPr sz="2200" dirty="0">
                          <a:latin typeface="Arial"/>
                          <a:cs typeface="Arial"/>
                        </a:rPr>
                        <a:t>addressed</a:t>
                      </a:r>
                      <a:r>
                        <a:rPr sz="2200" spc="-45" dirty="0">
                          <a:latin typeface="Arial"/>
                          <a:cs typeface="Arial"/>
                        </a:rPr>
                        <a:t> </a:t>
                      </a:r>
                      <a:r>
                        <a:rPr sz="2200" dirty="0">
                          <a:latin typeface="Arial"/>
                          <a:cs typeface="Arial"/>
                        </a:rPr>
                        <a:t>or</a:t>
                      </a:r>
                      <a:r>
                        <a:rPr sz="2200" spc="-50" dirty="0">
                          <a:latin typeface="Arial"/>
                          <a:cs typeface="Arial"/>
                        </a:rPr>
                        <a:t> </a:t>
                      </a:r>
                      <a:r>
                        <a:rPr sz="2200" dirty="0">
                          <a:latin typeface="Arial"/>
                          <a:cs typeface="Arial"/>
                        </a:rPr>
                        <a:t>limited</a:t>
                      </a:r>
                      <a:r>
                        <a:rPr sz="2200" spc="-45" dirty="0">
                          <a:latin typeface="Arial"/>
                          <a:cs typeface="Arial"/>
                        </a:rPr>
                        <a:t> </a:t>
                      </a:r>
                      <a:r>
                        <a:rPr sz="2200" spc="-25" dirty="0">
                          <a:latin typeface="Arial"/>
                          <a:cs typeface="Arial"/>
                        </a:rPr>
                        <a:t>to </a:t>
                      </a:r>
                      <a:r>
                        <a:rPr sz="2200" spc="-10" dirty="0">
                          <a:latin typeface="Arial"/>
                          <a:cs typeface="Arial"/>
                        </a:rPr>
                        <a:t>facilities</a:t>
                      </a:r>
                      <a:endParaRPr sz="2200">
                        <a:latin typeface="Arial"/>
                        <a:cs typeface="Arial"/>
                      </a:endParaRPr>
                    </a:p>
                  </a:txBody>
                  <a:tcPr marL="0" marR="0" marT="36830" marB="0">
                    <a:lnT w="12700">
                      <a:solidFill>
                        <a:srgbClr val="FFFFFF"/>
                      </a:solidFill>
                      <a:prstDash val="solid"/>
                    </a:lnT>
                    <a:lnB w="12700">
                      <a:solidFill>
                        <a:srgbClr val="FFFFFF"/>
                      </a:solidFill>
                      <a:prstDash val="solid"/>
                    </a:lnB>
                    <a:solidFill>
                      <a:srgbClr val="D9D9D9"/>
                    </a:solidFill>
                  </a:tcPr>
                </a:tc>
                <a:tc>
                  <a:txBody>
                    <a:bodyPr/>
                    <a:lstStyle/>
                    <a:p>
                      <a:pPr marL="91440" marR="569595">
                        <a:lnSpc>
                          <a:spcPct val="100000"/>
                        </a:lnSpc>
                        <a:spcBef>
                          <a:spcPts val="290"/>
                        </a:spcBef>
                      </a:pPr>
                      <a:r>
                        <a:rPr sz="2200" spc="-10" dirty="0">
                          <a:latin typeface="Arial"/>
                          <a:cs typeface="Arial"/>
                        </a:rPr>
                        <a:t>Clear,</a:t>
                      </a:r>
                      <a:r>
                        <a:rPr sz="2200" spc="-75" dirty="0">
                          <a:latin typeface="Arial"/>
                          <a:cs typeface="Arial"/>
                        </a:rPr>
                        <a:t> </a:t>
                      </a:r>
                      <a:r>
                        <a:rPr sz="2200" dirty="0">
                          <a:latin typeface="Arial"/>
                          <a:cs typeface="Arial"/>
                        </a:rPr>
                        <a:t>aligned</a:t>
                      </a:r>
                      <a:r>
                        <a:rPr sz="2200" spc="-75" dirty="0">
                          <a:latin typeface="Arial"/>
                          <a:cs typeface="Arial"/>
                        </a:rPr>
                        <a:t> </a:t>
                      </a:r>
                      <a:r>
                        <a:rPr sz="2200" dirty="0">
                          <a:latin typeface="Arial"/>
                          <a:cs typeface="Arial"/>
                        </a:rPr>
                        <a:t>with</a:t>
                      </a:r>
                      <a:r>
                        <a:rPr sz="2200" spc="-75" dirty="0">
                          <a:latin typeface="Arial"/>
                          <a:cs typeface="Arial"/>
                        </a:rPr>
                        <a:t> </a:t>
                      </a:r>
                      <a:r>
                        <a:rPr sz="2200" spc="-10" dirty="0">
                          <a:latin typeface="Arial"/>
                          <a:cs typeface="Arial"/>
                        </a:rPr>
                        <a:t>planning </a:t>
                      </a:r>
                      <a:r>
                        <a:rPr sz="2200" dirty="0">
                          <a:latin typeface="Arial"/>
                          <a:cs typeface="Arial"/>
                        </a:rPr>
                        <a:t>and</a:t>
                      </a:r>
                      <a:r>
                        <a:rPr sz="2200" spc="-60" dirty="0">
                          <a:latin typeface="Arial"/>
                          <a:cs typeface="Arial"/>
                        </a:rPr>
                        <a:t> </a:t>
                      </a:r>
                      <a:r>
                        <a:rPr sz="2200" dirty="0">
                          <a:latin typeface="Arial"/>
                          <a:cs typeface="Arial"/>
                        </a:rPr>
                        <a:t>resource</a:t>
                      </a:r>
                      <a:r>
                        <a:rPr sz="2200" spc="-45" dirty="0">
                          <a:latin typeface="Arial"/>
                          <a:cs typeface="Arial"/>
                        </a:rPr>
                        <a:t> </a:t>
                      </a:r>
                      <a:r>
                        <a:rPr sz="2200" spc="-10" dirty="0">
                          <a:latin typeface="Arial"/>
                          <a:cs typeface="Arial"/>
                        </a:rPr>
                        <a:t>allocation</a:t>
                      </a:r>
                      <a:endParaRPr sz="2200">
                        <a:latin typeface="Arial"/>
                        <a:cs typeface="Arial"/>
                      </a:endParaRPr>
                    </a:p>
                  </a:txBody>
                  <a:tcPr marL="0" marR="0" marT="3683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5"/>
                  </a:ext>
                </a:extLst>
              </a:tr>
              <a:tr h="762000">
                <a:tc>
                  <a:txBody>
                    <a:bodyPr/>
                    <a:lstStyle/>
                    <a:p>
                      <a:pPr algn="ctr">
                        <a:lnSpc>
                          <a:spcPct val="100000"/>
                        </a:lnSpc>
                        <a:spcBef>
                          <a:spcPts val="1610"/>
                        </a:spcBef>
                      </a:pPr>
                      <a:r>
                        <a:rPr sz="2200" b="1" spc="-10" dirty="0">
                          <a:solidFill>
                            <a:srgbClr val="FFFFFF"/>
                          </a:solidFill>
                          <a:latin typeface="Arial"/>
                          <a:cs typeface="Arial"/>
                        </a:rPr>
                        <a:t>Impact</a:t>
                      </a:r>
                      <a:endParaRPr sz="2200">
                        <a:latin typeface="Arial"/>
                        <a:cs typeface="Arial"/>
                      </a:endParaRPr>
                    </a:p>
                  </a:txBody>
                  <a:tcPr marL="0" marR="0" marT="204470" marB="0">
                    <a:lnT w="12700">
                      <a:solidFill>
                        <a:srgbClr val="FFFFFF"/>
                      </a:solidFill>
                      <a:prstDash val="solid"/>
                    </a:lnT>
                    <a:lnB w="28575">
                      <a:solidFill>
                        <a:srgbClr val="000000"/>
                      </a:solidFill>
                      <a:prstDash val="solid"/>
                    </a:lnB>
                    <a:solidFill>
                      <a:srgbClr val="922C31"/>
                    </a:solidFill>
                  </a:tcPr>
                </a:tc>
                <a:tc>
                  <a:txBody>
                    <a:bodyPr/>
                    <a:lstStyle/>
                    <a:p>
                      <a:pPr marL="90805" marR="109220">
                        <a:lnSpc>
                          <a:spcPct val="100000"/>
                        </a:lnSpc>
                        <a:spcBef>
                          <a:spcPts val="290"/>
                        </a:spcBef>
                      </a:pPr>
                      <a:r>
                        <a:rPr sz="2200" dirty="0">
                          <a:latin typeface="Arial"/>
                          <a:cs typeface="Arial"/>
                        </a:rPr>
                        <a:t>Limited</a:t>
                      </a:r>
                      <a:r>
                        <a:rPr sz="2200" spc="-35" dirty="0">
                          <a:latin typeface="Arial"/>
                          <a:cs typeface="Arial"/>
                        </a:rPr>
                        <a:t> </a:t>
                      </a:r>
                      <a:r>
                        <a:rPr sz="2200" spc="-20" dirty="0">
                          <a:latin typeface="Arial"/>
                          <a:cs typeface="Arial"/>
                        </a:rPr>
                        <a:t>buy-</a:t>
                      </a:r>
                      <a:r>
                        <a:rPr sz="2200" spc="-25" dirty="0">
                          <a:latin typeface="Arial"/>
                          <a:cs typeface="Arial"/>
                        </a:rPr>
                        <a:t>in, </a:t>
                      </a:r>
                      <a:r>
                        <a:rPr sz="2200" dirty="0">
                          <a:latin typeface="Arial"/>
                          <a:cs typeface="Arial"/>
                        </a:rPr>
                        <a:t>commitment,</a:t>
                      </a:r>
                      <a:r>
                        <a:rPr sz="2200" spc="-114" dirty="0">
                          <a:latin typeface="Arial"/>
                          <a:cs typeface="Arial"/>
                        </a:rPr>
                        <a:t> </a:t>
                      </a:r>
                      <a:r>
                        <a:rPr sz="2200" spc="-10" dirty="0">
                          <a:latin typeface="Arial"/>
                          <a:cs typeface="Arial"/>
                        </a:rPr>
                        <a:t>accountability</a:t>
                      </a:r>
                      <a:endParaRPr sz="2200">
                        <a:latin typeface="Arial"/>
                        <a:cs typeface="Arial"/>
                      </a:endParaRPr>
                    </a:p>
                  </a:txBody>
                  <a:tcPr marL="0" marR="0" marT="36830" marB="0">
                    <a:lnT w="12700">
                      <a:solidFill>
                        <a:srgbClr val="FFFFFF"/>
                      </a:solidFill>
                      <a:prstDash val="solid"/>
                    </a:lnT>
                    <a:lnB w="28575">
                      <a:solidFill>
                        <a:srgbClr val="000000"/>
                      </a:solidFill>
                      <a:prstDash val="solid"/>
                    </a:lnB>
                    <a:solidFill>
                      <a:srgbClr val="D9D9D9"/>
                    </a:solidFill>
                  </a:tcPr>
                </a:tc>
                <a:tc>
                  <a:txBody>
                    <a:bodyPr/>
                    <a:lstStyle/>
                    <a:p>
                      <a:pPr marL="90805" marR="137795">
                        <a:lnSpc>
                          <a:spcPct val="100000"/>
                        </a:lnSpc>
                        <a:spcBef>
                          <a:spcPts val="290"/>
                        </a:spcBef>
                      </a:pPr>
                      <a:r>
                        <a:rPr sz="2200" dirty="0">
                          <a:latin typeface="Arial"/>
                          <a:cs typeface="Arial"/>
                        </a:rPr>
                        <a:t>Broad</a:t>
                      </a:r>
                      <a:r>
                        <a:rPr sz="2200" spc="-70" dirty="0">
                          <a:latin typeface="Arial"/>
                          <a:cs typeface="Arial"/>
                        </a:rPr>
                        <a:t> </a:t>
                      </a:r>
                      <a:r>
                        <a:rPr sz="2200" dirty="0">
                          <a:latin typeface="Arial"/>
                          <a:cs typeface="Arial"/>
                        </a:rPr>
                        <a:t>ownership,</a:t>
                      </a:r>
                      <a:r>
                        <a:rPr sz="2200" spc="-80" dirty="0">
                          <a:latin typeface="Arial"/>
                          <a:cs typeface="Arial"/>
                        </a:rPr>
                        <a:t> </a:t>
                      </a:r>
                      <a:r>
                        <a:rPr sz="2200" spc="-10" dirty="0">
                          <a:latin typeface="Arial"/>
                          <a:cs typeface="Arial"/>
                        </a:rPr>
                        <a:t>commitment, accountability</a:t>
                      </a:r>
                      <a:endParaRPr sz="2200">
                        <a:latin typeface="Arial"/>
                        <a:cs typeface="Arial"/>
                      </a:endParaRPr>
                    </a:p>
                  </a:txBody>
                  <a:tcPr marL="0" marR="0" marT="36830" marB="0">
                    <a:lnT w="12700">
                      <a:solidFill>
                        <a:srgbClr val="FFFFFF"/>
                      </a:solidFill>
                      <a:prstDash val="solid"/>
                    </a:lnT>
                    <a:lnB w="28575">
                      <a:solidFill>
                        <a:srgbClr val="000000"/>
                      </a:solidFill>
                      <a:prstDash val="solid"/>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1208" y="448055"/>
            <a:ext cx="11311255" cy="526426"/>
          </a:xfrm>
          <a:prstGeom prst="rect">
            <a:avLst/>
          </a:prstGeom>
          <a:solidFill>
            <a:srgbClr val="922C31"/>
          </a:solidFill>
        </p:spPr>
        <p:txBody>
          <a:bodyPr vert="horz" wrap="square" lIns="0" tIns="33655" rIns="0" bIns="0" rtlCol="0">
            <a:spAutoFit/>
          </a:bodyPr>
          <a:lstStyle/>
          <a:p>
            <a:pPr marL="91440">
              <a:lnSpc>
                <a:spcPct val="100000"/>
              </a:lnSpc>
              <a:spcBef>
                <a:spcPts val="265"/>
              </a:spcBef>
            </a:pPr>
            <a:r>
              <a:rPr sz="3200" spc="-10" dirty="0"/>
              <a:t>President’s</a:t>
            </a:r>
            <a:r>
              <a:rPr sz="3200" spc="-229" dirty="0"/>
              <a:t> </a:t>
            </a:r>
            <a:r>
              <a:rPr sz="3200" dirty="0"/>
              <a:t>Advisory</a:t>
            </a:r>
            <a:r>
              <a:rPr sz="3200" spc="-114" dirty="0"/>
              <a:t> </a:t>
            </a:r>
            <a:r>
              <a:rPr sz="3200" dirty="0"/>
              <a:t>Council</a:t>
            </a:r>
            <a:r>
              <a:rPr sz="3200" spc="-95" dirty="0"/>
              <a:t> </a:t>
            </a:r>
            <a:r>
              <a:rPr sz="3200" spc="-20" dirty="0"/>
              <a:t>Task</a:t>
            </a:r>
            <a:r>
              <a:rPr sz="3200" spc="-120" dirty="0"/>
              <a:t> </a:t>
            </a:r>
            <a:r>
              <a:rPr sz="3200" spc="-10" dirty="0"/>
              <a:t>Force</a:t>
            </a:r>
            <a:endParaRPr sz="3200" dirty="0"/>
          </a:p>
        </p:txBody>
      </p:sp>
      <p:sp>
        <p:nvSpPr>
          <p:cNvPr id="3" name="object 3"/>
          <p:cNvSpPr txBox="1">
            <a:spLocks noGrp="1"/>
          </p:cNvSpPr>
          <p:nvPr>
            <p:ph type="body" idx="1"/>
          </p:nvPr>
        </p:nvSpPr>
        <p:spPr>
          <a:xfrm>
            <a:off x="1818993" y="1409763"/>
            <a:ext cx="9570720" cy="4457631"/>
          </a:xfrm>
          <a:prstGeom prst="rect">
            <a:avLst/>
          </a:prstGeom>
        </p:spPr>
        <p:txBody>
          <a:bodyPr vert="horz" wrap="square" lIns="0" tIns="12700" rIns="0" bIns="0" rtlCol="0">
            <a:spAutoFit/>
          </a:bodyPr>
          <a:lstStyle/>
          <a:p>
            <a:pPr marL="12700" marR="5080">
              <a:lnSpc>
                <a:spcPct val="100000"/>
              </a:lnSpc>
              <a:spcBef>
                <a:spcPts val="100"/>
              </a:spcBef>
            </a:pPr>
            <a:r>
              <a:rPr spc="-20" dirty="0"/>
              <a:t>President’s</a:t>
            </a:r>
            <a:r>
              <a:rPr spc="-150" dirty="0"/>
              <a:t> </a:t>
            </a:r>
            <a:r>
              <a:rPr dirty="0"/>
              <a:t>Advisory</a:t>
            </a:r>
            <a:r>
              <a:rPr spc="-55" dirty="0"/>
              <a:t> </a:t>
            </a:r>
            <a:r>
              <a:rPr dirty="0"/>
              <a:t>Council</a:t>
            </a:r>
            <a:r>
              <a:rPr spc="-25" dirty="0"/>
              <a:t> </a:t>
            </a:r>
            <a:r>
              <a:rPr dirty="0"/>
              <a:t>convened</a:t>
            </a:r>
            <a:r>
              <a:rPr spc="-35" dirty="0"/>
              <a:t> </a:t>
            </a:r>
            <a:r>
              <a:rPr lang="en-US" spc="-35" dirty="0"/>
              <a:t>the </a:t>
            </a:r>
            <a:r>
              <a:rPr lang="en-US" i="1" spc="-35" dirty="0">
                <a:effectLst>
                  <a:outerShdw blurRad="38100" dist="38100" dir="2700000" algn="tl">
                    <a:srgbClr val="000000">
                      <a:alpha val="43137"/>
                    </a:srgbClr>
                  </a:outerShdw>
                </a:effectLst>
              </a:rPr>
              <a:t>Mt. SAC 2035 </a:t>
            </a:r>
            <a:r>
              <a:rPr spc="-50" dirty="0"/>
              <a:t>Task</a:t>
            </a:r>
            <a:r>
              <a:rPr spc="-55" dirty="0"/>
              <a:t> </a:t>
            </a:r>
            <a:r>
              <a:rPr dirty="0"/>
              <a:t>Force</a:t>
            </a:r>
            <a:r>
              <a:rPr spc="-65" dirty="0"/>
              <a:t> </a:t>
            </a:r>
            <a:r>
              <a:rPr dirty="0"/>
              <a:t>with</a:t>
            </a:r>
            <a:r>
              <a:rPr spc="-50" dirty="0"/>
              <a:t> </a:t>
            </a:r>
            <a:r>
              <a:rPr spc="-25" dirty="0"/>
              <a:t>the </a:t>
            </a:r>
            <a:r>
              <a:rPr dirty="0"/>
              <a:t>charge</a:t>
            </a:r>
            <a:r>
              <a:rPr spc="-75" dirty="0"/>
              <a:t> </a:t>
            </a:r>
            <a:r>
              <a:rPr dirty="0"/>
              <a:t>to,</a:t>
            </a:r>
            <a:r>
              <a:rPr spc="-90" dirty="0"/>
              <a:t> </a:t>
            </a:r>
            <a:r>
              <a:rPr dirty="0"/>
              <a:t>guide</a:t>
            </a:r>
            <a:r>
              <a:rPr spc="-55" dirty="0"/>
              <a:t> </a:t>
            </a:r>
            <a:r>
              <a:rPr dirty="0"/>
              <a:t>and</a:t>
            </a:r>
            <a:r>
              <a:rPr spc="-80" dirty="0"/>
              <a:t> </a:t>
            </a:r>
            <a:r>
              <a:rPr dirty="0"/>
              <a:t>support</a:t>
            </a:r>
            <a:r>
              <a:rPr spc="-70" dirty="0"/>
              <a:t> </a:t>
            </a:r>
            <a:r>
              <a:rPr dirty="0"/>
              <a:t>the</a:t>
            </a:r>
            <a:r>
              <a:rPr spc="-90" dirty="0"/>
              <a:t> </a:t>
            </a:r>
            <a:r>
              <a:rPr dirty="0"/>
              <a:t>research,</a:t>
            </a:r>
            <a:r>
              <a:rPr spc="-70" dirty="0"/>
              <a:t> </a:t>
            </a:r>
            <a:r>
              <a:rPr spc="-10" dirty="0"/>
              <a:t>review,</a:t>
            </a:r>
            <a:r>
              <a:rPr spc="-60" dirty="0"/>
              <a:t> </a:t>
            </a:r>
            <a:r>
              <a:rPr dirty="0"/>
              <a:t>and</a:t>
            </a:r>
            <a:r>
              <a:rPr spc="-80" dirty="0"/>
              <a:t> </a:t>
            </a:r>
            <a:r>
              <a:rPr dirty="0"/>
              <a:t>development</a:t>
            </a:r>
            <a:r>
              <a:rPr spc="-50" dirty="0"/>
              <a:t> </a:t>
            </a:r>
            <a:r>
              <a:rPr spc="-25" dirty="0"/>
              <a:t>of </a:t>
            </a:r>
            <a:r>
              <a:rPr dirty="0"/>
              <a:t>the</a:t>
            </a:r>
            <a:r>
              <a:rPr spc="-90" dirty="0"/>
              <a:t> </a:t>
            </a:r>
            <a:r>
              <a:rPr dirty="0"/>
              <a:t>Educational</a:t>
            </a:r>
            <a:r>
              <a:rPr spc="-50" dirty="0"/>
              <a:t> </a:t>
            </a:r>
            <a:r>
              <a:rPr dirty="0"/>
              <a:t>and</a:t>
            </a:r>
            <a:r>
              <a:rPr spc="-70" dirty="0"/>
              <a:t> </a:t>
            </a:r>
            <a:r>
              <a:rPr dirty="0"/>
              <a:t>Facilities</a:t>
            </a:r>
            <a:r>
              <a:rPr spc="-60" dirty="0"/>
              <a:t> </a:t>
            </a:r>
            <a:r>
              <a:rPr dirty="0"/>
              <a:t>Comprehensive</a:t>
            </a:r>
            <a:r>
              <a:rPr spc="-35" dirty="0"/>
              <a:t> </a:t>
            </a:r>
            <a:r>
              <a:rPr dirty="0"/>
              <a:t>Plan,</a:t>
            </a:r>
            <a:r>
              <a:rPr spc="-70" dirty="0"/>
              <a:t> </a:t>
            </a:r>
            <a:r>
              <a:rPr dirty="0"/>
              <a:t>with</a:t>
            </a:r>
            <a:r>
              <a:rPr spc="-70" dirty="0"/>
              <a:t> </a:t>
            </a:r>
            <a:r>
              <a:rPr lang="en-US" spc="-70" dirty="0"/>
              <a:t>a </a:t>
            </a:r>
            <a:r>
              <a:rPr spc="-10" dirty="0"/>
              <a:t>recommendation</a:t>
            </a:r>
            <a:r>
              <a:rPr spc="-20" dirty="0"/>
              <a:t> </a:t>
            </a:r>
            <a:r>
              <a:rPr dirty="0"/>
              <a:t>to</a:t>
            </a:r>
            <a:r>
              <a:rPr spc="-55" dirty="0"/>
              <a:t> </a:t>
            </a:r>
            <a:r>
              <a:rPr dirty="0"/>
              <a:t>the</a:t>
            </a:r>
            <a:r>
              <a:rPr spc="-50" dirty="0"/>
              <a:t> </a:t>
            </a:r>
            <a:r>
              <a:rPr dirty="0"/>
              <a:t>Board</a:t>
            </a:r>
            <a:r>
              <a:rPr spc="-35" dirty="0"/>
              <a:t> </a:t>
            </a:r>
            <a:r>
              <a:rPr dirty="0"/>
              <a:t>no</a:t>
            </a:r>
            <a:r>
              <a:rPr spc="-45" dirty="0"/>
              <a:t> </a:t>
            </a:r>
            <a:r>
              <a:rPr dirty="0"/>
              <a:t>later</a:t>
            </a:r>
            <a:r>
              <a:rPr spc="-35" dirty="0"/>
              <a:t> </a:t>
            </a:r>
            <a:r>
              <a:rPr dirty="0"/>
              <a:t>than</a:t>
            </a:r>
            <a:r>
              <a:rPr spc="-50" dirty="0"/>
              <a:t> </a:t>
            </a:r>
            <a:r>
              <a:rPr dirty="0"/>
              <a:t>June</a:t>
            </a:r>
            <a:r>
              <a:rPr spc="-35" dirty="0"/>
              <a:t> </a:t>
            </a:r>
            <a:r>
              <a:rPr dirty="0"/>
              <a:t>25,</a:t>
            </a:r>
            <a:r>
              <a:rPr spc="-45" dirty="0"/>
              <a:t> </a:t>
            </a:r>
            <a:r>
              <a:rPr spc="-10" dirty="0"/>
              <a:t>2025.</a:t>
            </a:r>
          </a:p>
          <a:p>
            <a:pPr>
              <a:lnSpc>
                <a:spcPct val="100000"/>
              </a:lnSpc>
              <a:spcBef>
                <a:spcPts val="120"/>
              </a:spcBef>
            </a:pPr>
            <a:endParaRPr spc="-10" dirty="0"/>
          </a:p>
          <a:p>
            <a:pPr marL="12700" marR="1158240">
              <a:lnSpc>
                <a:spcPct val="100000"/>
              </a:lnSpc>
            </a:pPr>
            <a:r>
              <a:rPr dirty="0"/>
              <a:t>The</a:t>
            </a:r>
            <a:r>
              <a:rPr spc="-65" dirty="0"/>
              <a:t> </a:t>
            </a:r>
            <a:r>
              <a:rPr lang="en-US" i="1" dirty="0">
                <a:effectLst>
                  <a:outerShdw blurRad="38100" dist="38100" dir="2700000" algn="tl">
                    <a:srgbClr val="000000">
                      <a:alpha val="43137"/>
                    </a:srgbClr>
                  </a:outerShdw>
                </a:effectLst>
              </a:rPr>
              <a:t>Mt. SAC 2035</a:t>
            </a:r>
            <a:r>
              <a:rPr i="1" spc="-140" dirty="0">
                <a:effectLst>
                  <a:outerShdw blurRad="38100" dist="38100" dir="2700000" algn="tl">
                    <a:srgbClr val="000000">
                      <a:alpha val="43137"/>
                    </a:srgbClr>
                  </a:outerShdw>
                </a:effectLst>
              </a:rPr>
              <a:t> </a:t>
            </a:r>
            <a:r>
              <a:rPr spc="-50" dirty="0"/>
              <a:t>Task</a:t>
            </a:r>
            <a:r>
              <a:rPr spc="-60" dirty="0"/>
              <a:t> </a:t>
            </a:r>
            <a:r>
              <a:rPr dirty="0"/>
              <a:t>Force</a:t>
            </a:r>
            <a:r>
              <a:rPr spc="-75" dirty="0"/>
              <a:t> </a:t>
            </a:r>
            <a:r>
              <a:rPr dirty="0"/>
              <a:t>includes</a:t>
            </a:r>
            <a:r>
              <a:rPr spc="-25" dirty="0"/>
              <a:t> </a:t>
            </a:r>
            <a:r>
              <a:rPr dirty="0"/>
              <a:t>3</a:t>
            </a:r>
            <a:r>
              <a:rPr lang="en-US" dirty="0"/>
              <a:t>0</a:t>
            </a:r>
            <a:r>
              <a:rPr spc="-65" dirty="0"/>
              <a:t> </a:t>
            </a:r>
            <a:r>
              <a:rPr dirty="0"/>
              <a:t>members</a:t>
            </a:r>
            <a:r>
              <a:rPr spc="-60" dirty="0"/>
              <a:t> </a:t>
            </a:r>
            <a:r>
              <a:rPr dirty="0"/>
              <a:t>with</a:t>
            </a:r>
            <a:r>
              <a:rPr spc="-65" dirty="0"/>
              <a:t> </a:t>
            </a:r>
            <a:r>
              <a:rPr spc="-20" dirty="0"/>
              <a:t>broad-</a:t>
            </a:r>
            <a:r>
              <a:rPr spc="-10" dirty="0"/>
              <a:t>based representation:</a:t>
            </a:r>
          </a:p>
          <a:p>
            <a:pPr marL="354965" indent="-342265">
              <a:lnSpc>
                <a:spcPct val="100000"/>
              </a:lnSpc>
              <a:buChar char="•"/>
              <a:tabLst>
                <a:tab pos="354965" algn="l"/>
              </a:tabLst>
            </a:pPr>
            <a:r>
              <a:rPr spc="-10" dirty="0"/>
              <a:t>Students</a:t>
            </a:r>
          </a:p>
          <a:p>
            <a:pPr marL="354965" indent="-342265">
              <a:lnSpc>
                <a:spcPct val="100000"/>
              </a:lnSpc>
              <a:buChar char="•"/>
              <a:tabLst>
                <a:tab pos="354965" algn="l"/>
              </a:tabLst>
            </a:pPr>
            <a:r>
              <a:rPr spc="-10" dirty="0"/>
              <a:t>Faculty</a:t>
            </a:r>
          </a:p>
          <a:p>
            <a:pPr marL="354965" indent="-342265">
              <a:lnSpc>
                <a:spcPct val="100000"/>
              </a:lnSpc>
              <a:buChar char="•"/>
              <a:tabLst>
                <a:tab pos="354965" algn="l"/>
              </a:tabLst>
            </a:pPr>
            <a:r>
              <a:rPr dirty="0"/>
              <a:t>Classified</a:t>
            </a:r>
            <a:r>
              <a:rPr spc="-95" dirty="0"/>
              <a:t> </a:t>
            </a:r>
            <a:r>
              <a:rPr spc="-10" dirty="0"/>
              <a:t>Professionals</a:t>
            </a:r>
          </a:p>
          <a:p>
            <a:pPr marL="354965" indent="-342265">
              <a:lnSpc>
                <a:spcPct val="100000"/>
              </a:lnSpc>
              <a:buChar char="•"/>
              <a:tabLst>
                <a:tab pos="354965" algn="l"/>
              </a:tabLst>
            </a:pPr>
            <a:r>
              <a:rPr spc="-10" dirty="0"/>
              <a:t>Managers</a:t>
            </a:r>
          </a:p>
          <a:p>
            <a:pPr marL="355600" marR="212725" indent="-342900">
              <a:lnSpc>
                <a:spcPct val="100000"/>
              </a:lnSpc>
              <a:buChar char="•"/>
              <a:tabLst>
                <a:tab pos="355600" algn="l"/>
              </a:tabLst>
            </a:pPr>
            <a:r>
              <a:rPr dirty="0"/>
              <a:t>Participatory</a:t>
            </a:r>
            <a:r>
              <a:rPr spc="-80" dirty="0"/>
              <a:t> </a:t>
            </a:r>
            <a:r>
              <a:rPr lang="en-US" spc="-80" dirty="0"/>
              <a:t>G</a:t>
            </a:r>
            <a:r>
              <a:rPr dirty="0"/>
              <a:t>overnance</a:t>
            </a:r>
            <a:r>
              <a:rPr spc="-70" dirty="0"/>
              <a:t> </a:t>
            </a:r>
            <a:r>
              <a:rPr lang="en-US" spc="-70" dirty="0"/>
              <a:t>L</a:t>
            </a:r>
            <a:r>
              <a:rPr dirty="0"/>
              <a:t>eadership</a:t>
            </a:r>
            <a:endParaRPr spc="-1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595</TotalTime>
  <Words>2105</Words>
  <Application>Microsoft Office PowerPoint</Application>
  <PresentationFormat>Widescreen</PresentationFormat>
  <Paragraphs>350</Paragraphs>
  <Slides>29</Slides>
  <Notes>27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29</vt:i4>
      </vt:variant>
    </vt:vector>
  </HeadingPairs>
  <TitlesOfParts>
    <vt:vector size="42" baseType="lpstr">
      <vt:lpstr>Aptos</vt:lpstr>
      <vt:lpstr>Aptos Display</vt:lpstr>
      <vt:lpstr>Arial</vt:lpstr>
      <vt:lpstr>Calibri</vt:lpstr>
      <vt:lpstr>Century Gothic</vt:lpstr>
      <vt:lpstr>Segoe UI</vt:lpstr>
      <vt:lpstr>Segoe UI Black</vt:lpstr>
      <vt:lpstr>Times New Roman</vt:lpstr>
      <vt:lpstr>Verdana</vt:lpstr>
      <vt:lpstr>Wingdings</vt:lpstr>
      <vt:lpstr>Office Theme</vt:lpstr>
      <vt:lpstr>2_Office Theme</vt:lpstr>
      <vt:lpstr>1_Office Theme</vt:lpstr>
      <vt:lpstr>PowerPoint Presentation</vt:lpstr>
      <vt:lpstr>Context</vt:lpstr>
      <vt:lpstr>PowerPoint Presentation</vt:lpstr>
      <vt:lpstr>Our Mission</vt:lpstr>
      <vt:lpstr>Our Core Values</vt:lpstr>
      <vt:lpstr>Integrated Planning At-a-Glance</vt:lpstr>
      <vt:lpstr>A New Focus for the Comprehensive Plan</vt:lpstr>
      <vt:lpstr>Traditional vs. DEISA+ Comprehensive Plans</vt:lpstr>
      <vt:lpstr>President’s Advisory Council Task Force</vt:lpstr>
      <vt:lpstr>PowerPoint Presentation</vt:lpstr>
      <vt:lpstr>Defining Equity and Equity-Minded Planning Principles</vt:lpstr>
      <vt:lpstr>Equity-Minded Comprehensive Planning</vt:lpstr>
      <vt:lpstr>Equity-Minded Comprehensive Planning</vt:lpstr>
      <vt:lpstr>Phases of Equity-Minded Comprehensive Planning</vt:lpstr>
      <vt:lpstr>PowerPoint Presentation</vt:lpstr>
      <vt:lpstr>PowerPoint Presentation</vt:lpstr>
      <vt:lpstr>Engagement Activities Thus Far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vector>
  </TitlesOfParts>
  <Company>Mt. San Antonio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 Uyen</dc:creator>
  <cp:lastModifiedBy>Nelson, Carol</cp:lastModifiedBy>
  <cp:revision>3</cp:revision>
  <cp:lastPrinted>2024-10-18T18:39:47Z</cp:lastPrinted>
  <dcterms:created xsi:type="dcterms:W3CDTF">2024-08-12T18:27:07Z</dcterms:created>
  <dcterms:modified xsi:type="dcterms:W3CDTF">2024-10-18T19:50:48Z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2024-07-03T00:00:00Z</vt:filetime>
  </property>
  <property fmtid="{D5CDD505-2E9C-101B-9397-08002B2CF9AE}" pid="3" name="Creator">
    <vt:lpwstr>Acrobat PDFMaker 24 for PowerPoint</vt:lpwstr>
  </property>
  <property fmtid="{D5CDD505-2E9C-101B-9397-08002B2CF9AE}" pid="4" name="LastSaved">
    <vt:filetime>2024-08-12T00:00:00Z</vt:filetime>
  </property>
  <property fmtid="{D5CDD505-2E9C-101B-9397-08002B2CF9AE}" pid="5" name="Producer">
    <vt:lpwstr>Adobe PDF Library 24.2.159</vt:lpwstr>
  </property>
</Properties>
</file>