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7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4"/>
  </p:notesMasterIdLst>
  <p:sldIdLst>
    <p:sldId id="256" r:id="rId3"/>
    <p:sldId id="266" r:id="rId4"/>
    <p:sldId id="258" r:id="rId5"/>
    <p:sldId id="259" r:id="rId6"/>
    <p:sldId id="260" r:id="rId7"/>
    <p:sldId id="262" r:id="rId8"/>
    <p:sldId id="2146847310" r:id="rId9"/>
    <p:sldId id="2146847312" r:id="rId10"/>
    <p:sldId id="264" r:id="rId11"/>
    <p:sldId id="267" r:id="rId12"/>
    <p:sldId id="268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29BCB"/>
    <a:srgbClr val="45C3D8"/>
    <a:srgbClr val="CFD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D21C4-28D9-42B0-BE5F-1323D9750BE4}" v="207" dt="2024-11-13T20:15:38.2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443" autoAdjust="0"/>
  </p:normalViewPr>
  <p:slideViewPr>
    <p:cSldViewPr>
      <p:cViewPr varScale="1">
        <p:scale>
          <a:sx n="41" d="100"/>
          <a:sy n="41" d="100"/>
        </p:scale>
        <p:origin x="52" y="5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-Greenlee, Lianne" userId="525c7285-978f-4548-9cbc-4ce7672adacf" providerId="ADAL" clId="{A134736F-600D-40B9-8C57-9835B246E434}"/>
    <pc:docChg chg="custSel addSld delSld modSld">
      <pc:chgData name="Maldonado-Greenlee, Lianne" userId="525c7285-978f-4548-9cbc-4ce7672adacf" providerId="ADAL" clId="{A134736F-600D-40B9-8C57-9835B246E434}" dt="2024-09-23T17:35:48.989" v="587" actId="207"/>
      <pc:docMkLst>
        <pc:docMk/>
      </pc:docMkLst>
      <pc:sldChg chg="modSp mod">
        <pc:chgData name="Maldonado-Greenlee, Lianne" userId="525c7285-978f-4548-9cbc-4ce7672adacf" providerId="ADAL" clId="{A134736F-600D-40B9-8C57-9835B246E434}" dt="2024-09-12T01:12:18.864" v="568" actId="20577"/>
        <pc:sldMkLst>
          <pc:docMk/>
          <pc:sldMk cId="0" sldId="256"/>
        </pc:sldMkLst>
        <pc:spChg chg="mod">
          <ac:chgData name="Maldonado-Greenlee, Lianne" userId="525c7285-978f-4548-9cbc-4ce7672adacf" providerId="ADAL" clId="{A134736F-600D-40B9-8C57-9835B246E434}" dt="2024-09-12T01:12:18.864" v="568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aldonado-Greenlee, Lianne" userId="525c7285-978f-4548-9cbc-4ce7672adacf" providerId="ADAL" clId="{A134736F-600D-40B9-8C57-9835B246E434}" dt="2024-09-12T00:58:46.088" v="0" actId="47"/>
        <pc:sldMkLst>
          <pc:docMk/>
          <pc:sldMk cId="0" sldId="257"/>
        </pc:sldMkLst>
      </pc:sldChg>
      <pc:sldChg chg="del">
        <pc:chgData name="Maldonado-Greenlee, Lianne" userId="525c7285-978f-4548-9cbc-4ce7672adacf" providerId="ADAL" clId="{A134736F-600D-40B9-8C57-9835B246E434}" dt="2024-09-12T01:00:38.669" v="4" actId="47"/>
        <pc:sldMkLst>
          <pc:docMk/>
          <pc:sldMk cId="0" sldId="261"/>
        </pc:sldMkLst>
      </pc:sldChg>
      <pc:sldChg chg="addSp delSp modSp mod">
        <pc:chgData name="Maldonado-Greenlee, Lianne" userId="525c7285-978f-4548-9cbc-4ce7672adacf" providerId="ADAL" clId="{A134736F-600D-40B9-8C57-9835B246E434}" dt="2024-09-12T01:01:38.180" v="54" actId="478"/>
        <pc:sldMkLst>
          <pc:docMk/>
          <pc:sldMk cId="0" sldId="262"/>
        </pc:sldMkLst>
        <pc:spChg chg="mod">
          <ac:chgData name="Maldonado-Greenlee, Lianne" userId="525c7285-978f-4548-9cbc-4ce7672adacf" providerId="ADAL" clId="{A134736F-600D-40B9-8C57-9835B246E434}" dt="2024-09-12T01:01:03.561" v="50" actId="20577"/>
          <ac:spMkLst>
            <pc:docMk/>
            <pc:sldMk cId="0" sldId="262"/>
            <ac:spMk id="2" creationId="{00000000-0000-0000-0000-000000000000}"/>
          </ac:spMkLst>
        </pc:spChg>
        <pc:spChg chg="del">
          <ac:chgData name="Maldonado-Greenlee, Lianne" userId="525c7285-978f-4548-9cbc-4ce7672adacf" providerId="ADAL" clId="{A134736F-600D-40B9-8C57-9835B246E434}" dt="2024-09-12T01:01:26.542" v="51" actId="478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Maldonado-Greenlee, Lianne" userId="525c7285-978f-4548-9cbc-4ce7672adacf" providerId="ADAL" clId="{A134736F-600D-40B9-8C57-9835B246E434}" dt="2024-09-12T01:01:30.563" v="53" actId="478"/>
          <ac:spMkLst>
            <pc:docMk/>
            <pc:sldMk cId="0" sldId="262"/>
            <ac:spMk id="5" creationId="{F1DEDCB4-4524-4B87-9341-064F0BD5E41C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6" creationId="{54F36EB9-B19C-4C12-B16C-2C3817DE02CC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7" creationId="{A8D053BD-90E7-4839-8454-6B92706EBF40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8" creationId="{D8FC4768-2E10-4A0E-A396-D5A52AB8510F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9" creationId="{4B7FE8E8-9A93-496D-BE87-C47ABBEE4DCD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10" creationId="{56E3790F-FA97-475D-95DD-798B95A8698C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11" creationId="{4A055D26-F468-4324-B376-024FBD92453B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12" creationId="{3A2856E6-6B95-463F-96E8-E3E9F49BA68C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13" creationId="{1960D736-C56B-4652-BCD5-52EC34AC9FAB}"/>
          </ac:spMkLst>
        </pc:spChg>
        <pc:spChg chg="add mod">
          <ac:chgData name="Maldonado-Greenlee, Lianne" userId="525c7285-978f-4548-9cbc-4ce7672adacf" providerId="ADAL" clId="{A134736F-600D-40B9-8C57-9835B246E434}" dt="2024-09-12T01:01:27.020" v="52"/>
          <ac:spMkLst>
            <pc:docMk/>
            <pc:sldMk cId="0" sldId="262"/>
            <ac:spMk id="14" creationId="{AA37CF53-CD64-4B30-BC62-783939F838C1}"/>
          </ac:spMkLst>
        </pc:spChg>
        <pc:spChg chg="add del mod">
          <ac:chgData name="Maldonado-Greenlee, Lianne" userId="525c7285-978f-4548-9cbc-4ce7672adacf" providerId="ADAL" clId="{A134736F-600D-40B9-8C57-9835B246E434}" dt="2024-09-12T01:01:38.180" v="54" actId="478"/>
          <ac:spMkLst>
            <pc:docMk/>
            <pc:sldMk cId="0" sldId="262"/>
            <ac:spMk id="15" creationId="{155126F2-086F-4AD4-9B99-10675FA4422A}"/>
          </ac:spMkLst>
        </pc:spChg>
      </pc:sldChg>
      <pc:sldChg chg="del">
        <pc:chgData name="Maldonado-Greenlee, Lianne" userId="525c7285-978f-4548-9cbc-4ce7672adacf" providerId="ADAL" clId="{A134736F-600D-40B9-8C57-9835B246E434}" dt="2024-09-12T01:05:51.752" v="455" actId="47"/>
        <pc:sldMkLst>
          <pc:docMk/>
          <pc:sldMk cId="0" sldId="263"/>
        </pc:sldMkLst>
      </pc:sldChg>
      <pc:sldChg chg="addSp modSp mod">
        <pc:chgData name="Maldonado-Greenlee, Lianne" userId="525c7285-978f-4548-9cbc-4ce7672adacf" providerId="ADAL" clId="{A134736F-600D-40B9-8C57-9835B246E434}" dt="2024-09-12T01:17:24.073" v="581" actId="732"/>
        <pc:sldMkLst>
          <pc:docMk/>
          <pc:sldMk cId="0" sldId="264"/>
        </pc:sldMkLst>
        <pc:spChg chg="mod">
          <ac:chgData name="Maldonado-Greenlee, Lianne" userId="525c7285-978f-4548-9cbc-4ce7672adacf" providerId="ADAL" clId="{A134736F-600D-40B9-8C57-9835B246E434}" dt="2024-09-12T01:06:07.770" v="479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A134736F-600D-40B9-8C57-9835B246E434}" dt="2024-09-12T01:17:07.825" v="577" actId="14100"/>
          <ac:spMkLst>
            <pc:docMk/>
            <pc:sldMk cId="0" sldId="264"/>
            <ac:spMk id="3" creationId="{00000000-0000-0000-0000-000000000000}"/>
          </ac:spMkLst>
        </pc:spChg>
        <pc:picChg chg="add mod modCrop">
          <ac:chgData name="Maldonado-Greenlee, Lianne" userId="525c7285-978f-4548-9cbc-4ce7672adacf" providerId="ADAL" clId="{A134736F-600D-40B9-8C57-9835B246E434}" dt="2024-09-12T01:17:24.073" v="581" actId="732"/>
          <ac:picMkLst>
            <pc:docMk/>
            <pc:sldMk cId="0" sldId="264"/>
            <ac:picMk id="5" creationId="{41C9A32B-B958-4930-BAC9-F06C11FD7D14}"/>
          </ac:picMkLst>
        </pc:picChg>
      </pc:sldChg>
      <pc:sldChg chg="del">
        <pc:chgData name="Maldonado-Greenlee, Lianne" userId="525c7285-978f-4548-9cbc-4ce7672adacf" providerId="ADAL" clId="{A134736F-600D-40B9-8C57-9835B246E434}" dt="2024-09-12T01:06:59.965" v="485" actId="47"/>
        <pc:sldMkLst>
          <pc:docMk/>
          <pc:sldMk cId="0" sldId="265"/>
        </pc:sldMkLst>
      </pc:sldChg>
      <pc:sldChg chg="delSp modSp add mod">
        <pc:chgData name="Maldonado-Greenlee, Lianne" userId="525c7285-978f-4548-9cbc-4ce7672adacf" providerId="ADAL" clId="{A134736F-600D-40B9-8C57-9835B246E434}" dt="2024-09-12T01:06:25.411" v="482" actId="1076"/>
        <pc:sldMkLst>
          <pc:docMk/>
          <pc:sldMk cId="860523511" sldId="266"/>
        </pc:sldMkLst>
        <pc:spChg chg="mod">
          <ac:chgData name="Maldonado-Greenlee, Lianne" userId="525c7285-978f-4548-9cbc-4ce7672adacf" providerId="ADAL" clId="{A134736F-600D-40B9-8C57-9835B246E434}" dt="2024-09-12T01:02:53.844" v="111" actId="20577"/>
          <ac:spMkLst>
            <pc:docMk/>
            <pc:sldMk cId="860523511" sldId="266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A134736F-600D-40B9-8C57-9835B246E434}" dt="2024-09-12T01:06:25.411" v="482" actId="1076"/>
          <ac:spMkLst>
            <pc:docMk/>
            <pc:sldMk cId="860523511" sldId="266"/>
            <ac:spMk id="3" creationId="{00000000-0000-0000-0000-000000000000}"/>
          </ac:spMkLst>
        </pc:spChg>
        <pc:picChg chg="del">
          <ac:chgData name="Maldonado-Greenlee, Lianne" userId="525c7285-978f-4548-9cbc-4ce7672adacf" providerId="ADAL" clId="{A134736F-600D-40B9-8C57-9835B246E434}" dt="2024-09-12T01:03:39.574" v="233" actId="478"/>
          <ac:picMkLst>
            <pc:docMk/>
            <pc:sldMk cId="860523511" sldId="266"/>
            <ac:picMk id="4" creationId="{00000000-0000-0000-0000-000000000000}"/>
          </ac:picMkLst>
        </pc:picChg>
      </pc:sldChg>
      <pc:sldChg chg="add del">
        <pc:chgData name="Maldonado-Greenlee, Lianne" userId="525c7285-978f-4548-9cbc-4ce7672adacf" providerId="ADAL" clId="{A134736F-600D-40B9-8C57-9835B246E434}" dt="2024-09-12T01:01:55.631" v="55" actId="47"/>
        <pc:sldMkLst>
          <pc:docMk/>
          <pc:sldMk cId="4240232350" sldId="266"/>
        </pc:sldMkLst>
      </pc:sldChg>
      <pc:sldChg chg="modSp add mod">
        <pc:chgData name="Maldonado-Greenlee, Lianne" userId="525c7285-978f-4548-9cbc-4ce7672adacf" providerId="ADAL" clId="{A134736F-600D-40B9-8C57-9835B246E434}" dt="2024-09-12T01:11:56.441" v="557" actId="20577"/>
        <pc:sldMkLst>
          <pc:docMk/>
          <pc:sldMk cId="842205561" sldId="267"/>
        </pc:sldMkLst>
        <pc:spChg chg="mod">
          <ac:chgData name="Maldonado-Greenlee, Lianne" userId="525c7285-978f-4548-9cbc-4ce7672adacf" providerId="ADAL" clId="{A134736F-600D-40B9-8C57-9835B246E434}" dt="2024-09-12T01:07:15.924" v="503" actId="20577"/>
          <ac:spMkLst>
            <pc:docMk/>
            <pc:sldMk cId="842205561" sldId="267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A134736F-600D-40B9-8C57-9835B246E434}" dt="2024-09-12T01:11:56.441" v="557" actId="20577"/>
          <ac:spMkLst>
            <pc:docMk/>
            <pc:sldMk cId="842205561" sldId="267"/>
            <ac:spMk id="3" creationId="{00000000-0000-0000-0000-000000000000}"/>
          </ac:spMkLst>
        </pc:spChg>
      </pc:sldChg>
      <pc:sldChg chg="modSp add mod">
        <pc:chgData name="Maldonado-Greenlee, Lianne" userId="525c7285-978f-4548-9cbc-4ce7672adacf" providerId="ADAL" clId="{A134736F-600D-40B9-8C57-9835B246E434}" dt="2024-09-12T01:11:32.095" v="544" actId="12"/>
        <pc:sldMkLst>
          <pc:docMk/>
          <pc:sldMk cId="3462462446" sldId="268"/>
        </pc:sldMkLst>
        <pc:spChg chg="mod">
          <ac:chgData name="Maldonado-Greenlee, Lianne" userId="525c7285-978f-4548-9cbc-4ce7672adacf" providerId="ADAL" clId="{A134736F-600D-40B9-8C57-9835B246E434}" dt="2024-09-12T01:08:03.436" v="534" actId="20577"/>
          <ac:spMkLst>
            <pc:docMk/>
            <pc:sldMk cId="3462462446" sldId="268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A134736F-600D-40B9-8C57-9835B246E434}" dt="2024-09-12T01:11:32.095" v="544" actId="12"/>
          <ac:spMkLst>
            <pc:docMk/>
            <pc:sldMk cId="3462462446" sldId="268"/>
            <ac:spMk id="3" creationId="{00000000-0000-0000-0000-000000000000}"/>
          </ac:spMkLst>
        </pc:spChg>
      </pc:sldChg>
      <pc:sldChg chg="del">
        <pc:chgData name="Maldonado-Greenlee, Lianne" userId="525c7285-978f-4548-9cbc-4ce7672adacf" providerId="ADAL" clId="{A134736F-600D-40B9-8C57-9835B246E434}" dt="2024-09-12T01:11:11.949" v="542" actId="47"/>
        <pc:sldMkLst>
          <pc:docMk/>
          <pc:sldMk cId="1463669651" sldId="2146847311"/>
        </pc:sldMkLst>
      </pc:sldChg>
      <pc:sldChg chg="modSp mod">
        <pc:chgData name="Maldonado-Greenlee, Lianne" userId="525c7285-978f-4548-9cbc-4ce7672adacf" providerId="ADAL" clId="{A134736F-600D-40B9-8C57-9835B246E434}" dt="2024-09-23T17:35:48.989" v="587" actId="207"/>
        <pc:sldMkLst>
          <pc:docMk/>
          <pc:sldMk cId="1336800226" sldId="2146847312"/>
        </pc:sldMkLst>
        <pc:spChg chg="mod">
          <ac:chgData name="Maldonado-Greenlee, Lianne" userId="525c7285-978f-4548-9cbc-4ce7672adacf" providerId="ADAL" clId="{A134736F-600D-40B9-8C57-9835B246E434}" dt="2024-09-23T17:33:30.788" v="585" actId="207"/>
          <ac:spMkLst>
            <pc:docMk/>
            <pc:sldMk cId="1336800226" sldId="2146847312"/>
            <ac:spMk id="3" creationId="{6D35DEA1-B795-6C23-9E23-F05EC7A909D5}"/>
          </ac:spMkLst>
        </pc:spChg>
        <pc:spChg chg="mod">
          <ac:chgData name="Maldonado-Greenlee, Lianne" userId="525c7285-978f-4548-9cbc-4ce7672adacf" providerId="ADAL" clId="{A134736F-600D-40B9-8C57-9835B246E434}" dt="2024-09-23T17:35:22.492" v="586" actId="207"/>
          <ac:spMkLst>
            <pc:docMk/>
            <pc:sldMk cId="1336800226" sldId="2146847312"/>
            <ac:spMk id="10" creationId="{608878CF-A1FC-3809-C782-012FB603CEE3}"/>
          </ac:spMkLst>
        </pc:spChg>
        <pc:spChg chg="mod">
          <ac:chgData name="Maldonado-Greenlee, Lianne" userId="525c7285-978f-4548-9cbc-4ce7672adacf" providerId="ADAL" clId="{A134736F-600D-40B9-8C57-9835B246E434}" dt="2024-09-23T17:33:15.348" v="584" actId="207"/>
          <ac:spMkLst>
            <pc:docMk/>
            <pc:sldMk cId="1336800226" sldId="2146847312"/>
            <ac:spMk id="70" creationId="{A2C62420-B48C-4DEC-B61D-8620088B508C}"/>
          </ac:spMkLst>
        </pc:spChg>
        <pc:spChg chg="mod">
          <ac:chgData name="Maldonado-Greenlee, Lianne" userId="525c7285-978f-4548-9cbc-4ce7672adacf" providerId="ADAL" clId="{A134736F-600D-40B9-8C57-9835B246E434}" dt="2024-09-23T17:35:48.989" v="587" actId="207"/>
          <ac:spMkLst>
            <pc:docMk/>
            <pc:sldMk cId="1336800226" sldId="2146847312"/>
            <ac:spMk id="73" creationId="{A1396692-72DE-507B-46B0-5087A1A2C24A}"/>
          </ac:spMkLst>
        </pc:spChg>
        <pc:spChg chg="mod">
          <ac:chgData name="Maldonado-Greenlee, Lianne" userId="525c7285-978f-4548-9cbc-4ce7672adacf" providerId="ADAL" clId="{A134736F-600D-40B9-8C57-9835B246E434}" dt="2024-09-23T17:35:48.989" v="587" actId="207"/>
          <ac:spMkLst>
            <pc:docMk/>
            <pc:sldMk cId="1336800226" sldId="2146847312"/>
            <ac:spMk id="99" creationId="{D1B1A6F6-0130-220D-294A-4CC1AAAC2A76}"/>
          </ac:spMkLst>
        </pc:spChg>
        <pc:spChg chg="mod">
          <ac:chgData name="Maldonado-Greenlee, Lianne" userId="525c7285-978f-4548-9cbc-4ce7672adacf" providerId="ADAL" clId="{A134736F-600D-40B9-8C57-9835B246E434}" dt="2024-09-23T17:31:41.213" v="583" actId="207"/>
          <ac:spMkLst>
            <pc:docMk/>
            <pc:sldMk cId="1336800226" sldId="2146847312"/>
            <ac:spMk id="104" creationId="{85DE7FB6-3FF6-8ED3-7193-B2253BDADE72}"/>
          </ac:spMkLst>
        </pc:spChg>
        <pc:grpChg chg="mod">
          <ac:chgData name="Maldonado-Greenlee, Lianne" userId="525c7285-978f-4548-9cbc-4ce7672adacf" providerId="ADAL" clId="{A134736F-600D-40B9-8C57-9835B246E434}" dt="2024-09-23T17:35:48.989" v="587" actId="207"/>
          <ac:grpSpMkLst>
            <pc:docMk/>
            <pc:sldMk cId="1336800226" sldId="2146847312"/>
            <ac:grpSpMk id="12" creationId="{525C772A-FD09-1A58-C4FF-DFF7BFFF5664}"/>
          </ac:grpSpMkLst>
        </pc:grpChg>
      </pc:sldChg>
      <pc:sldChg chg="add del">
        <pc:chgData name="Maldonado-Greenlee, Lianne" userId="525c7285-978f-4548-9cbc-4ce7672adacf" providerId="ADAL" clId="{A134736F-600D-40B9-8C57-9835B246E434}" dt="2024-09-12T01:00:13.539" v="2"/>
        <pc:sldMkLst>
          <pc:docMk/>
          <pc:sldMk cId="1892325188" sldId="2146847326"/>
        </pc:sldMkLst>
      </pc:sldChg>
    </pc:docChg>
  </pc:docChgLst>
  <pc:docChgLst>
    <pc:chgData name="Maldonado-Greenlee, Lianne" userId="525c7285-978f-4548-9cbc-4ce7672adacf" providerId="ADAL" clId="{5CCD21C4-28D9-42B0-BE5F-1323D9750BE4}"/>
    <pc:docChg chg="modSld">
      <pc:chgData name="Maldonado-Greenlee, Lianne" userId="525c7285-978f-4548-9cbc-4ce7672adacf" providerId="ADAL" clId="{5CCD21C4-28D9-42B0-BE5F-1323D9750BE4}" dt="2024-11-13T20:15:38.225" v="209" actId="13244"/>
      <pc:docMkLst>
        <pc:docMk/>
      </pc:docMkLst>
      <pc:sldChg chg="modSp mod">
        <pc:chgData name="Maldonado-Greenlee, Lianne" userId="525c7285-978f-4548-9cbc-4ce7672adacf" providerId="ADAL" clId="{5CCD21C4-28D9-42B0-BE5F-1323D9750BE4}" dt="2024-11-13T19:43:37.107" v="0" actId="33553"/>
        <pc:sldMkLst>
          <pc:docMk/>
          <pc:sldMk cId="0" sldId="256"/>
        </pc:sldMkLst>
        <pc:spChg chg="mod">
          <ac:chgData name="Maldonado-Greenlee, Lianne" userId="525c7285-978f-4548-9cbc-4ce7672adacf" providerId="ADAL" clId="{5CCD21C4-28D9-42B0-BE5F-1323D9750BE4}" dt="2024-11-13T19:43:37.107" v="0" actId="33553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Maldonado-Greenlee, Lianne" userId="525c7285-978f-4548-9cbc-4ce7672adacf" providerId="ADAL" clId="{5CCD21C4-28D9-42B0-BE5F-1323D9750BE4}" dt="2024-11-13T19:48:27.799" v="120" actId="962"/>
        <pc:sldMkLst>
          <pc:docMk/>
          <pc:sldMk cId="0" sldId="258"/>
        </pc:sldMkLst>
        <pc:picChg chg="mod">
          <ac:chgData name="Maldonado-Greenlee, Lianne" userId="525c7285-978f-4548-9cbc-4ce7672adacf" providerId="ADAL" clId="{5CCD21C4-28D9-42B0-BE5F-1323D9750BE4}" dt="2024-11-13T19:48:27.799" v="120" actId="962"/>
          <ac:picMkLst>
            <pc:docMk/>
            <pc:sldMk cId="0" sldId="258"/>
            <ac:picMk id="4" creationId="{00000000-0000-0000-0000-000000000000}"/>
          </ac:picMkLst>
        </pc:picChg>
      </pc:sldChg>
      <pc:sldChg chg="modSp">
        <pc:chgData name="Maldonado-Greenlee, Lianne" userId="525c7285-978f-4548-9cbc-4ce7672adacf" providerId="ADAL" clId="{5CCD21C4-28D9-42B0-BE5F-1323D9750BE4}" dt="2024-11-13T19:48:59.275" v="127" actId="962"/>
        <pc:sldMkLst>
          <pc:docMk/>
          <pc:sldMk cId="0" sldId="259"/>
        </pc:sldMkLst>
        <pc:grpChg chg="mod">
          <ac:chgData name="Maldonado-Greenlee, Lianne" userId="525c7285-978f-4548-9cbc-4ce7672adacf" providerId="ADAL" clId="{5CCD21C4-28D9-42B0-BE5F-1323D9750BE4}" dt="2024-11-13T19:48:39.007" v="121" actId="962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8:42.658" v="122" actId="962"/>
          <ac:grpSpMkLst>
            <pc:docMk/>
            <pc:sldMk cId="0" sldId="259"/>
            <ac:grpSpMk id="14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8:45.087" v="123" actId="962"/>
          <ac:grpSpMkLst>
            <pc:docMk/>
            <pc:sldMk cId="0" sldId="259"/>
            <ac:grpSpMk id="22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8:50.267" v="124" actId="962"/>
          <ac:grpSpMkLst>
            <pc:docMk/>
            <pc:sldMk cId="0" sldId="259"/>
            <ac:grpSpMk id="30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8:52.993" v="125" actId="962"/>
          <ac:grpSpMkLst>
            <pc:docMk/>
            <pc:sldMk cId="0" sldId="259"/>
            <ac:grpSpMk id="38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8:56.928" v="126" actId="962"/>
          <ac:grpSpMkLst>
            <pc:docMk/>
            <pc:sldMk cId="0" sldId="259"/>
            <ac:grpSpMk id="46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8:59.275" v="127" actId="962"/>
          <ac:grpSpMkLst>
            <pc:docMk/>
            <pc:sldMk cId="0" sldId="259"/>
            <ac:grpSpMk id="54" creationId="{00000000-0000-0000-0000-000000000000}"/>
          </ac:grpSpMkLst>
        </pc:grpChg>
      </pc:sldChg>
      <pc:sldChg chg="modSp">
        <pc:chgData name="Maldonado-Greenlee, Lianne" userId="525c7285-978f-4548-9cbc-4ce7672adacf" providerId="ADAL" clId="{5CCD21C4-28D9-42B0-BE5F-1323D9750BE4}" dt="2024-11-13T19:49:14.424" v="131" actId="962"/>
        <pc:sldMkLst>
          <pc:docMk/>
          <pc:sldMk cId="0" sldId="260"/>
        </pc:sldMkLst>
        <pc:grpChg chg="mod">
          <ac:chgData name="Maldonado-Greenlee, Lianne" userId="525c7285-978f-4548-9cbc-4ce7672adacf" providerId="ADAL" clId="{5CCD21C4-28D9-42B0-BE5F-1323D9750BE4}" dt="2024-11-13T19:49:06.281" v="128" actId="962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9:09.236" v="129" actId="962"/>
          <ac:grpSpMkLst>
            <pc:docMk/>
            <pc:sldMk cId="0" sldId="260"/>
            <ac:grpSpMk id="12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9:11.413" v="130" actId="962"/>
          <ac:grpSpMkLst>
            <pc:docMk/>
            <pc:sldMk cId="0" sldId="260"/>
            <ac:grpSpMk id="16" creationId="{00000000-0000-0000-0000-000000000000}"/>
          </ac:grpSpMkLst>
        </pc:grpChg>
        <pc:grpChg chg="mod">
          <ac:chgData name="Maldonado-Greenlee, Lianne" userId="525c7285-978f-4548-9cbc-4ce7672adacf" providerId="ADAL" clId="{5CCD21C4-28D9-42B0-BE5F-1323D9750BE4}" dt="2024-11-13T19:49:14.424" v="131" actId="962"/>
          <ac:grpSpMkLst>
            <pc:docMk/>
            <pc:sldMk cId="0" sldId="260"/>
            <ac:grpSpMk id="20" creationId="{00000000-0000-0000-0000-000000000000}"/>
          </ac:grpSpMkLst>
        </pc:grpChg>
      </pc:sldChg>
      <pc:sldChg chg="modSp">
        <pc:chgData name="Maldonado-Greenlee, Lianne" userId="525c7285-978f-4548-9cbc-4ce7672adacf" providerId="ADAL" clId="{5CCD21C4-28D9-42B0-BE5F-1323D9750BE4}" dt="2024-11-13T19:51:29.056" v="150" actId="171"/>
        <pc:sldMkLst>
          <pc:docMk/>
          <pc:sldMk cId="0" sldId="262"/>
        </pc:sldMkLst>
        <pc:spChg chg="mod">
          <ac:chgData name="Maldonado-Greenlee, Lianne" userId="525c7285-978f-4548-9cbc-4ce7672adacf" providerId="ADAL" clId="{5CCD21C4-28D9-42B0-BE5F-1323D9750BE4}" dt="2024-11-13T19:51:22.418" v="148" actId="171"/>
          <ac:spMkLst>
            <pc:docMk/>
            <pc:sldMk cId="0" sldId="262"/>
            <ac:spMk id="6" creationId="{54F36EB9-B19C-4C12-B16C-2C3817DE02CC}"/>
          </ac:spMkLst>
        </pc:spChg>
        <pc:spChg chg="mod">
          <ac:chgData name="Maldonado-Greenlee, Lianne" userId="525c7285-978f-4548-9cbc-4ce7672adacf" providerId="ADAL" clId="{5CCD21C4-28D9-42B0-BE5F-1323D9750BE4}" dt="2024-11-13T19:50:47.459" v="144" actId="13244"/>
          <ac:spMkLst>
            <pc:docMk/>
            <pc:sldMk cId="0" sldId="262"/>
            <ac:spMk id="7" creationId="{A8D053BD-90E7-4839-8454-6B92706EBF40}"/>
          </ac:spMkLst>
        </pc:spChg>
        <pc:spChg chg="mod">
          <ac:chgData name="Maldonado-Greenlee, Lianne" userId="525c7285-978f-4548-9cbc-4ce7672adacf" providerId="ADAL" clId="{5CCD21C4-28D9-42B0-BE5F-1323D9750BE4}" dt="2024-11-13T19:51:26.034" v="149" actId="171"/>
          <ac:spMkLst>
            <pc:docMk/>
            <pc:sldMk cId="0" sldId="262"/>
            <ac:spMk id="8" creationId="{D8FC4768-2E10-4A0E-A396-D5A52AB8510F}"/>
          </ac:spMkLst>
        </pc:spChg>
        <pc:spChg chg="mod">
          <ac:chgData name="Maldonado-Greenlee, Lianne" userId="525c7285-978f-4548-9cbc-4ce7672adacf" providerId="ADAL" clId="{5CCD21C4-28D9-42B0-BE5F-1323D9750BE4}" dt="2024-11-13T19:50:52.288" v="145" actId="13244"/>
          <ac:spMkLst>
            <pc:docMk/>
            <pc:sldMk cId="0" sldId="262"/>
            <ac:spMk id="9" creationId="{4B7FE8E8-9A93-496D-BE87-C47ABBEE4DCD}"/>
          </ac:spMkLst>
        </pc:spChg>
        <pc:spChg chg="mod">
          <ac:chgData name="Maldonado-Greenlee, Lianne" userId="525c7285-978f-4548-9cbc-4ce7672adacf" providerId="ADAL" clId="{5CCD21C4-28D9-42B0-BE5F-1323D9750BE4}" dt="2024-11-13T19:50:57.212" v="146" actId="13244"/>
          <ac:spMkLst>
            <pc:docMk/>
            <pc:sldMk cId="0" sldId="262"/>
            <ac:spMk id="11" creationId="{4A055D26-F468-4324-B376-024FBD92453B}"/>
          </ac:spMkLst>
        </pc:spChg>
        <pc:spChg chg="mod">
          <ac:chgData name="Maldonado-Greenlee, Lianne" userId="525c7285-978f-4548-9cbc-4ce7672adacf" providerId="ADAL" clId="{5CCD21C4-28D9-42B0-BE5F-1323D9750BE4}" dt="2024-11-13T19:51:29.056" v="150" actId="171"/>
          <ac:spMkLst>
            <pc:docMk/>
            <pc:sldMk cId="0" sldId="262"/>
            <ac:spMk id="12" creationId="{3A2856E6-6B95-463F-96E8-E3E9F49BA68C}"/>
          </ac:spMkLst>
        </pc:spChg>
        <pc:spChg chg="mod">
          <ac:chgData name="Maldonado-Greenlee, Lianne" userId="525c7285-978f-4548-9cbc-4ce7672adacf" providerId="ADAL" clId="{5CCD21C4-28D9-42B0-BE5F-1323D9750BE4}" dt="2024-11-13T19:50:59.886" v="147" actId="13244"/>
          <ac:spMkLst>
            <pc:docMk/>
            <pc:sldMk cId="0" sldId="262"/>
            <ac:spMk id="13" creationId="{1960D736-C56B-4652-BCD5-52EC34AC9FAB}"/>
          </ac:spMkLst>
        </pc:spChg>
      </pc:sldChg>
      <pc:sldChg chg="modSp mod">
        <pc:chgData name="Maldonado-Greenlee, Lianne" userId="525c7285-978f-4548-9cbc-4ce7672adacf" providerId="ADAL" clId="{5CCD21C4-28D9-42B0-BE5F-1323D9750BE4}" dt="2024-11-13T19:54:32.935" v="159" actId="962"/>
        <pc:sldMkLst>
          <pc:docMk/>
          <pc:sldMk cId="2672922931" sldId="2146847310"/>
        </pc:sldMkLst>
        <pc:spChg chg="mod">
          <ac:chgData name="Maldonado-Greenlee, Lianne" userId="525c7285-978f-4548-9cbc-4ce7672adacf" providerId="ADAL" clId="{5CCD21C4-28D9-42B0-BE5F-1323D9750BE4}" dt="2024-11-13T19:43:43.857" v="1" actId="33553"/>
          <ac:spMkLst>
            <pc:docMk/>
            <pc:sldMk cId="2672922931" sldId="2146847310"/>
            <ac:spMk id="2" creationId="{DD19D9AD-65C3-C575-31C0-6D1D0E5D74CA}"/>
          </ac:spMkLst>
        </pc:spChg>
        <pc:spChg chg="mod">
          <ac:chgData name="Maldonado-Greenlee, Lianne" userId="525c7285-978f-4548-9cbc-4ce7672adacf" providerId="ADAL" clId="{5CCD21C4-28D9-42B0-BE5F-1323D9750BE4}" dt="2024-11-13T19:51:59.343" v="151" actId="13244"/>
          <ac:spMkLst>
            <pc:docMk/>
            <pc:sldMk cId="2672922931" sldId="2146847310"/>
            <ac:spMk id="21" creationId="{345926DE-95ED-E73A-1767-B24FA81D1DA0}"/>
          </ac:spMkLst>
        </pc:spChg>
        <pc:spChg chg="mod">
          <ac:chgData name="Maldonado-Greenlee, Lianne" userId="525c7285-978f-4548-9cbc-4ce7672adacf" providerId="ADAL" clId="{5CCD21C4-28D9-42B0-BE5F-1323D9750BE4}" dt="2024-11-13T19:52:02.936" v="152" actId="13244"/>
          <ac:spMkLst>
            <pc:docMk/>
            <pc:sldMk cId="2672922931" sldId="2146847310"/>
            <ac:spMk id="22" creationId="{8CB0658F-35DD-5CF1-1B8D-927ADE96CD89}"/>
          </ac:spMkLst>
        </pc:spChg>
        <pc:spChg chg="mod">
          <ac:chgData name="Maldonado-Greenlee, Lianne" userId="525c7285-978f-4548-9cbc-4ce7672adacf" providerId="ADAL" clId="{5CCD21C4-28D9-42B0-BE5F-1323D9750BE4}" dt="2024-11-13T19:52:52.871" v="153" actId="13244"/>
          <ac:spMkLst>
            <pc:docMk/>
            <pc:sldMk cId="2672922931" sldId="2146847310"/>
            <ac:spMk id="24" creationId="{20CF1BAF-5792-D95A-7F0A-43324DCCCC9C}"/>
          </ac:spMkLst>
        </pc:spChg>
        <pc:spChg chg="mod">
          <ac:chgData name="Maldonado-Greenlee, Lianne" userId="525c7285-978f-4548-9cbc-4ce7672adacf" providerId="ADAL" clId="{5CCD21C4-28D9-42B0-BE5F-1323D9750BE4}" dt="2024-11-13T19:53:29.300" v="157" actId="13244"/>
          <ac:spMkLst>
            <pc:docMk/>
            <pc:sldMk cId="2672922931" sldId="2146847310"/>
            <ac:spMk id="26" creationId="{CD1997BE-4776-79C9-4BAD-3F61571A0930}"/>
          </ac:spMkLst>
        </pc:spChg>
        <pc:spChg chg="mod">
          <ac:chgData name="Maldonado-Greenlee, Lianne" userId="525c7285-978f-4548-9cbc-4ce7672adacf" providerId="ADAL" clId="{5CCD21C4-28D9-42B0-BE5F-1323D9750BE4}" dt="2024-11-13T19:53:00.106" v="154" actId="13244"/>
          <ac:spMkLst>
            <pc:docMk/>
            <pc:sldMk cId="2672922931" sldId="2146847310"/>
            <ac:spMk id="27" creationId="{0EDE87F8-343E-6AF7-AD7C-0BCE7DEA918D}"/>
          </ac:spMkLst>
        </pc:spChg>
        <pc:spChg chg="mod">
          <ac:chgData name="Maldonado-Greenlee, Lianne" userId="525c7285-978f-4548-9cbc-4ce7672adacf" providerId="ADAL" clId="{5CCD21C4-28D9-42B0-BE5F-1323D9750BE4}" dt="2024-11-13T19:53:19.653" v="155" actId="13244"/>
          <ac:spMkLst>
            <pc:docMk/>
            <pc:sldMk cId="2672922931" sldId="2146847310"/>
            <ac:spMk id="28" creationId="{3526C1D5-2D1B-1E3B-BB02-2DA5552D7F2B}"/>
          </ac:spMkLst>
        </pc:spChg>
        <pc:spChg chg="mod">
          <ac:chgData name="Maldonado-Greenlee, Lianne" userId="525c7285-978f-4548-9cbc-4ce7672adacf" providerId="ADAL" clId="{5CCD21C4-28D9-42B0-BE5F-1323D9750BE4}" dt="2024-11-13T19:53:23.485" v="156" actId="13244"/>
          <ac:spMkLst>
            <pc:docMk/>
            <pc:sldMk cId="2672922931" sldId="2146847310"/>
            <ac:spMk id="29" creationId="{367AAD18-8F55-6BC0-9B0F-DAC0D793615E}"/>
          </ac:spMkLst>
        </pc:spChg>
        <pc:picChg chg="mod">
          <ac:chgData name="Maldonado-Greenlee, Lianne" userId="525c7285-978f-4548-9cbc-4ce7672adacf" providerId="ADAL" clId="{5CCD21C4-28D9-42B0-BE5F-1323D9750BE4}" dt="2024-11-13T19:54:32.935" v="159" actId="962"/>
          <ac:picMkLst>
            <pc:docMk/>
            <pc:sldMk cId="2672922931" sldId="2146847310"/>
            <ac:picMk id="3" creationId="{2D620DAF-E4FC-217D-3B90-19C09BF1B7B5}"/>
          </ac:picMkLst>
        </pc:picChg>
      </pc:sldChg>
      <pc:sldChg chg="modSp mod">
        <pc:chgData name="Maldonado-Greenlee, Lianne" userId="525c7285-978f-4548-9cbc-4ce7672adacf" providerId="ADAL" clId="{5CCD21C4-28D9-42B0-BE5F-1323D9750BE4}" dt="2024-11-13T20:15:38.225" v="209" actId="13244"/>
        <pc:sldMkLst>
          <pc:docMk/>
          <pc:sldMk cId="1336800226" sldId="2146847312"/>
        </pc:sldMkLst>
        <pc:spChg chg="mod">
          <ac:chgData name="Maldonado-Greenlee, Lianne" userId="525c7285-978f-4548-9cbc-4ce7672adacf" providerId="ADAL" clId="{5CCD21C4-28D9-42B0-BE5F-1323D9750BE4}" dt="2024-11-13T20:03:29.067" v="183" actId="1076"/>
          <ac:spMkLst>
            <pc:docMk/>
            <pc:sldMk cId="1336800226" sldId="2146847312"/>
            <ac:spMk id="5" creationId="{7263236B-49D2-80AB-1061-313E09D807B5}"/>
          </ac:spMkLst>
        </pc:spChg>
        <pc:spChg chg="mod">
          <ac:chgData name="Maldonado-Greenlee, Lianne" userId="525c7285-978f-4548-9cbc-4ce7672adacf" providerId="ADAL" clId="{5CCD21C4-28D9-42B0-BE5F-1323D9750BE4}" dt="2024-11-13T20:10:02.614" v="197" actId="13244"/>
          <ac:spMkLst>
            <pc:docMk/>
            <pc:sldMk cId="1336800226" sldId="2146847312"/>
            <ac:spMk id="6" creationId="{71F501CB-97F1-2664-5774-0B7F719577FE}"/>
          </ac:spMkLst>
        </pc:spChg>
        <pc:spChg chg="mod">
          <ac:chgData name="Maldonado-Greenlee, Lianne" userId="525c7285-978f-4548-9cbc-4ce7672adacf" providerId="ADAL" clId="{5CCD21C4-28D9-42B0-BE5F-1323D9750BE4}" dt="2024-11-13T20:11:34.887" v="203" actId="13244"/>
          <ac:spMkLst>
            <pc:docMk/>
            <pc:sldMk cId="1336800226" sldId="2146847312"/>
            <ac:spMk id="7" creationId="{C9A1359A-BDF7-1E2B-4DA6-6940FF7E1DDF}"/>
          </ac:spMkLst>
        </pc:spChg>
        <pc:spChg chg="mod">
          <ac:chgData name="Maldonado-Greenlee, Lianne" userId="525c7285-978f-4548-9cbc-4ce7672adacf" providerId="ADAL" clId="{5CCD21C4-28D9-42B0-BE5F-1323D9750BE4}" dt="2024-11-13T20:08:10.797" v="192" actId="13244"/>
          <ac:spMkLst>
            <pc:docMk/>
            <pc:sldMk cId="1336800226" sldId="2146847312"/>
            <ac:spMk id="19" creationId="{6D8ED6CE-B978-84DC-BEA7-F949CF4F56E3}"/>
          </ac:spMkLst>
        </pc:spChg>
        <pc:spChg chg="mod">
          <ac:chgData name="Maldonado-Greenlee, Lianne" userId="525c7285-978f-4548-9cbc-4ce7672adacf" providerId="ADAL" clId="{5CCD21C4-28D9-42B0-BE5F-1323D9750BE4}" dt="2024-11-13T20:00:31.187" v="179" actId="13244"/>
          <ac:spMkLst>
            <pc:docMk/>
            <pc:sldMk cId="1336800226" sldId="2146847312"/>
            <ac:spMk id="20" creationId="{BF8FAF61-548D-F8F2-D030-8C4FE3172459}"/>
          </ac:spMkLst>
        </pc:spChg>
        <pc:spChg chg="mod">
          <ac:chgData name="Maldonado-Greenlee, Lianne" userId="525c7285-978f-4548-9cbc-4ce7672adacf" providerId="ADAL" clId="{5CCD21C4-28D9-42B0-BE5F-1323D9750BE4}" dt="2024-11-13T20:15:38.225" v="209" actId="13244"/>
          <ac:spMkLst>
            <pc:docMk/>
            <pc:sldMk cId="1336800226" sldId="2146847312"/>
            <ac:spMk id="22" creationId="{C9FA972B-CCB0-6D53-446F-9672E3D6FFFE}"/>
          </ac:spMkLst>
        </pc:spChg>
        <pc:spChg chg="mod">
          <ac:chgData name="Maldonado-Greenlee, Lianne" userId="525c7285-978f-4548-9cbc-4ce7672adacf" providerId="ADAL" clId="{5CCD21C4-28D9-42B0-BE5F-1323D9750BE4}" dt="2024-11-13T20:10:17.335" v="198" actId="13244"/>
          <ac:spMkLst>
            <pc:docMk/>
            <pc:sldMk cId="1336800226" sldId="2146847312"/>
            <ac:spMk id="25" creationId="{55C1AF30-6FD9-7EE4-076C-04E45FCAA359}"/>
          </ac:spMkLst>
        </pc:spChg>
        <pc:spChg chg="mod">
          <ac:chgData name="Maldonado-Greenlee, Lianne" userId="525c7285-978f-4548-9cbc-4ce7672adacf" providerId="ADAL" clId="{5CCD21C4-28D9-42B0-BE5F-1323D9750BE4}" dt="2024-11-13T20:10:46.251" v="200" actId="13244"/>
          <ac:spMkLst>
            <pc:docMk/>
            <pc:sldMk cId="1336800226" sldId="2146847312"/>
            <ac:spMk id="29" creationId="{85F8B24B-A898-AD66-BE2F-FDEA457E032D}"/>
          </ac:spMkLst>
        </pc:spChg>
        <pc:spChg chg="mod">
          <ac:chgData name="Maldonado-Greenlee, Lianne" userId="525c7285-978f-4548-9cbc-4ce7672adacf" providerId="ADAL" clId="{5CCD21C4-28D9-42B0-BE5F-1323D9750BE4}" dt="2024-11-13T20:15:28.757" v="208" actId="13244"/>
          <ac:spMkLst>
            <pc:docMk/>
            <pc:sldMk cId="1336800226" sldId="2146847312"/>
            <ac:spMk id="30" creationId="{D8EBC90E-9876-976B-8A97-B39E8F8BD2AF}"/>
          </ac:spMkLst>
        </pc:spChg>
        <pc:spChg chg="mod">
          <ac:chgData name="Maldonado-Greenlee, Lianne" userId="525c7285-978f-4548-9cbc-4ce7672adacf" providerId="ADAL" clId="{5CCD21C4-28D9-42B0-BE5F-1323D9750BE4}" dt="2024-11-13T19:57:21.438" v="162" actId="13244"/>
          <ac:spMkLst>
            <pc:docMk/>
            <pc:sldMk cId="1336800226" sldId="2146847312"/>
            <ac:spMk id="32" creationId="{5EAD95E2-3900-76BC-6A96-69F91A940933}"/>
          </ac:spMkLst>
        </pc:spChg>
        <pc:spChg chg="mod">
          <ac:chgData name="Maldonado-Greenlee, Lianne" userId="525c7285-978f-4548-9cbc-4ce7672adacf" providerId="ADAL" clId="{5CCD21C4-28D9-42B0-BE5F-1323D9750BE4}" dt="2024-11-13T19:58:13.591" v="164" actId="13244"/>
          <ac:spMkLst>
            <pc:docMk/>
            <pc:sldMk cId="1336800226" sldId="2146847312"/>
            <ac:spMk id="40" creationId="{DE5B89F7-D0AF-B3B1-F649-EA04DD799295}"/>
          </ac:spMkLst>
        </pc:spChg>
        <pc:spChg chg="mod">
          <ac:chgData name="Maldonado-Greenlee, Lianne" userId="525c7285-978f-4548-9cbc-4ce7672adacf" providerId="ADAL" clId="{5CCD21C4-28D9-42B0-BE5F-1323D9750BE4}" dt="2024-11-13T20:13:50.008" v="206" actId="13244"/>
          <ac:spMkLst>
            <pc:docMk/>
            <pc:sldMk cId="1336800226" sldId="2146847312"/>
            <ac:spMk id="44" creationId="{9AD87584-B42B-7280-A1F5-98973DEB62D1}"/>
          </ac:spMkLst>
        </pc:spChg>
        <pc:spChg chg="mod">
          <ac:chgData name="Maldonado-Greenlee, Lianne" userId="525c7285-978f-4548-9cbc-4ce7672adacf" providerId="ADAL" clId="{5CCD21C4-28D9-42B0-BE5F-1323D9750BE4}" dt="2024-11-13T20:07:56.599" v="191" actId="1035"/>
          <ac:spMkLst>
            <pc:docMk/>
            <pc:sldMk cId="1336800226" sldId="2146847312"/>
            <ac:spMk id="47" creationId="{05EEB479-4BA5-A828-B4FC-D10E5735BA1B}"/>
          </ac:spMkLst>
        </pc:spChg>
        <pc:spChg chg="mod">
          <ac:chgData name="Maldonado-Greenlee, Lianne" userId="525c7285-978f-4548-9cbc-4ce7672adacf" providerId="ADAL" clId="{5CCD21C4-28D9-42B0-BE5F-1323D9750BE4}" dt="2024-11-13T20:08:36.264" v="193" actId="13244"/>
          <ac:spMkLst>
            <pc:docMk/>
            <pc:sldMk cId="1336800226" sldId="2146847312"/>
            <ac:spMk id="49" creationId="{0527FACD-1A6A-7D80-B658-FCE747B2AB33}"/>
          </ac:spMkLst>
        </pc:spChg>
        <pc:spChg chg="mod">
          <ac:chgData name="Maldonado-Greenlee, Lianne" userId="525c7285-978f-4548-9cbc-4ce7672adacf" providerId="ADAL" clId="{5CCD21C4-28D9-42B0-BE5F-1323D9750BE4}" dt="2024-11-13T20:13:58.955" v="207" actId="13244"/>
          <ac:spMkLst>
            <pc:docMk/>
            <pc:sldMk cId="1336800226" sldId="2146847312"/>
            <ac:spMk id="51" creationId="{B6B4842B-3769-C85A-85E8-DACA9793AEE6}"/>
          </ac:spMkLst>
        </pc:spChg>
        <pc:spChg chg="mod">
          <ac:chgData name="Maldonado-Greenlee, Lianne" userId="525c7285-978f-4548-9cbc-4ce7672adacf" providerId="ADAL" clId="{5CCD21C4-28D9-42B0-BE5F-1323D9750BE4}" dt="2024-11-13T19:58:21.226" v="165" actId="13244"/>
          <ac:spMkLst>
            <pc:docMk/>
            <pc:sldMk cId="1336800226" sldId="2146847312"/>
            <ac:spMk id="66" creationId="{5565CA6C-C4D3-C6AF-2055-1298A2BED50D}"/>
          </ac:spMkLst>
        </pc:spChg>
        <pc:spChg chg="mod">
          <ac:chgData name="Maldonado-Greenlee, Lianne" userId="525c7285-978f-4548-9cbc-4ce7672adacf" providerId="ADAL" clId="{5CCD21C4-28D9-42B0-BE5F-1323D9750BE4}" dt="2024-11-13T20:01:11.297" v="180" actId="13244"/>
          <ac:spMkLst>
            <pc:docMk/>
            <pc:sldMk cId="1336800226" sldId="2146847312"/>
            <ac:spMk id="96" creationId="{D5439A05-39D3-0437-DE6D-1DEF5759FA35}"/>
          </ac:spMkLst>
        </pc:spChg>
        <pc:grpChg chg="mod">
          <ac:chgData name="Maldonado-Greenlee, Lianne" userId="525c7285-978f-4548-9cbc-4ce7672adacf" providerId="ADAL" clId="{5CCD21C4-28D9-42B0-BE5F-1323D9750BE4}" dt="2024-11-13T20:01:13.509" v="181" actId="13244"/>
          <ac:grpSpMkLst>
            <pc:docMk/>
            <pc:sldMk cId="1336800226" sldId="2146847312"/>
            <ac:grpSpMk id="8" creationId="{12034D5B-9B4D-575D-5DFC-D4536007CBC3}"/>
          </ac:grpSpMkLst>
        </pc:grpChg>
        <pc:grpChg chg="mod">
          <ac:chgData name="Maldonado-Greenlee, Lianne" userId="525c7285-978f-4548-9cbc-4ce7672adacf" providerId="ADAL" clId="{5CCD21C4-28D9-42B0-BE5F-1323D9750BE4}" dt="2024-11-13T19:49:36.161" v="136" actId="962"/>
          <ac:grpSpMkLst>
            <pc:docMk/>
            <pc:sldMk cId="1336800226" sldId="2146847312"/>
            <ac:grpSpMk id="9" creationId="{2D69681E-6A9A-0867-A398-332E2E6599A9}"/>
          </ac:grpSpMkLst>
        </pc:grpChg>
        <pc:grpChg chg="mod">
          <ac:chgData name="Maldonado-Greenlee, Lianne" userId="525c7285-978f-4548-9cbc-4ce7672adacf" providerId="ADAL" clId="{5CCD21C4-28D9-42B0-BE5F-1323D9750BE4}" dt="2024-11-13T20:03:48.812" v="187" actId="13244"/>
          <ac:grpSpMkLst>
            <pc:docMk/>
            <pc:sldMk cId="1336800226" sldId="2146847312"/>
            <ac:grpSpMk id="11" creationId="{E7D4849C-D68F-8187-8F07-81E5A9346E00}"/>
          </ac:grpSpMkLst>
        </pc:grpChg>
        <pc:grpChg chg="mod">
          <ac:chgData name="Maldonado-Greenlee, Lianne" userId="525c7285-978f-4548-9cbc-4ce7672adacf" providerId="ADAL" clId="{5CCD21C4-28D9-42B0-BE5F-1323D9750BE4}" dt="2024-11-13T20:13:21.368" v="205" actId="962"/>
          <ac:grpSpMkLst>
            <pc:docMk/>
            <pc:sldMk cId="1336800226" sldId="2146847312"/>
            <ac:grpSpMk id="12" creationId="{525C772A-FD09-1A58-C4FF-DFF7BFFF5664}"/>
          </ac:grpSpMkLst>
        </pc:grpChg>
        <pc:grpChg chg="mod">
          <ac:chgData name="Maldonado-Greenlee, Lianne" userId="525c7285-978f-4548-9cbc-4ce7672adacf" providerId="ADAL" clId="{5CCD21C4-28D9-42B0-BE5F-1323D9750BE4}" dt="2024-11-13T20:10:54.846" v="201" actId="13244"/>
          <ac:grpSpMkLst>
            <pc:docMk/>
            <pc:sldMk cId="1336800226" sldId="2146847312"/>
            <ac:grpSpMk id="13" creationId="{4A4087BF-F6B7-5A16-1C56-3C9A498E1994}"/>
          </ac:grpSpMkLst>
        </pc:grpChg>
        <pc:grpChg chg="mod">
          <ac:chgData name="Maldonado-Greenlee, Lianne" userId="525c7285-978f-4548-9cbc-4ce7672adacf" providerId="ADAL" clId="{5CCD21C4-28D9-42B0-BE5F-1323D9750BE4}" dt="2024-11-13T20:09:36.477" v="196" actId="13244"/>
          <ac:grpSpMkLst>
            <pc:docMk/>
            <pc:sldMk cId="1336800226" sldId="2146847312"/>
            <ac:grpSpMk id="14" creationId="{765051CB-1787-7F40-C65D-309FBB57C31A}"/>
          </ac:grpSpMkLst>
        </pc:grpChg>
        <pc:picChg chg="mod">
          <ac:chgData name="Maldonado-Greenlee, Lianne" userId="525c7285-978f-4548-9cbc-4ce7672adacf" providerId="ADAL" clId="{5CCD21C4-28D9-42B0-BE5F-1323D9750BE4}" dt="2024-11-13T20:03:29.067" v="183" actId="1076"/>
          <ac:picMkLst>
            <pc:docMk/>
            <pc:sldMk cId="1336800226" sldId="2146847312"/>
            <ac:picMk id="41" creationId="{9481FB6C-C0AF-1033-F347-F8635613287A}"/>
          </ac:picMkLst>
        </pc:picChg>
        <pc:picChg chg="mod">
          <ac:chgData name="Maldonado-Greenlee, Lianne" userId="525c7285-978f-4548-9cbc-4ce7672adacf" providerId="ADAL" clId="{5CCD21C4-28D9-42B0-BE5F-1323D9750BE4}" dt="2024-11-13T20:10:59.310" v="202" actId="962"/>
          <ac:picMkLst>
            <pc:docMk/>
            <pc:sldMk cId="1336800226" sldId="2146847312"/>
            <ac:picMk id="46" creationId="{2C8CF953-7909-29F0-8EC2-FF7DEE0C4B02}"/>
          </ac:picMkLst>
        </pc:picChg>
        <pc:cxnChg chg="mod">
          <ac:chgData name="Maldonado-Greenlee, Lianne" userId="525c7285-978f-4548-9cbc-4ce7672adacf" providerId="ADAL" clId="{5CCD21C4-28D9-42B0-BE5F-1323D9750BE4}" dt="2024-11-13T19:50:10.935" v="143" actId="962"/>
          <ac:cxnSpMkLst>
            <pc:docMk/>
            <pc:sldMk cId="1336800226" sldId="2146847312"/>
            <ac:cxnSpMk id="2" creationId="{CEFB9E85-67B9-6F1D-E4E3-6116DEA8C3CE}"/>
          </ac:cxnSpMkLst>
        </pc:cxnChg>
        <pc:cxnChg chg="mod">
          <ac:chgData name="Maldonado-Greenlee, Lianne" userId="525c7285-978f-4548-9cbc-4ce7672adacf" providerId="ADAL" clId="{5CCD21C4-28D9-42B0-BE5F-1323D9750BE4}" dt="2024-11-13T19:49:42.358" v="137" actId="962"/>
          <ac:cxnSpMkLst>
            <pc:docMk/>
            <pc:sldMk cId="1336800226" sldId="2146847312"/>
            <ac:cxnSpMk id="23" creationId="{CE2AFA00-9E3D-C3E2-ED18-7FAF2ABEFC88}"/>
          </ac:cxnSpMkLst>
        </pc:cxnChg>
        <pc:cxnChg chg="mod">
          <ac:chgData name="Maldonado-Greenlee, Lianne" userId="525c7285-978f-4548-9cbc-4ce7672adacf" providerId="ADAL" clId="{5CCD21C4-28D9-42B0-BE5F-1323D9750BE4}" dt="2024-11-13T19:49:26.485" v="134" actId="962"/>
          <ac:cxnSpMkLst>
            <pc:docMk/>
            <pc:sldMk cId="1336800226" sldId="2146847312"/>
            <ac:cxnSpMk id="26" creationId="{77F496BF-FE9A-F4D7-204B-DA4851B121CD}"/>
          </ac:cxnSpMkLst>
        </pc:cxnChg>
        <pc:cxnChg chg="mod">
          <ac:chgData name="Maldonado-Greenlee, Lianne" userId="525c7285-978f-4548-9cbc-4ce7672adacf" providerId="ADAL" clId="{5CCD21C4-28D9-42B0-BE5F-1323D9750BE4}" dt="2024-11-13T19:49:30.063" v="135" actId="962"/>
          <ac:cxnSpMkLst>
            <pc:docMk/>
            <pc:sldMk cId="1336800226" sldId="2146847312"/>
            <ac:cxnSpMk id="55" creationId="{C05E279B-5E19-FCDC-5152-B88879560D92}"/>
          </ac:cxnSpMkLst>
        </pc:cxnChg>
        <pc:cxnChg chg="mod">
          <ac:chgData name="Maldonado-Greenlee, Lianne" userId="525c7285-978f-4548-9cbc-4ce7672adacf" providerId="ADAL" clId="{5CCD21C4-28D9-42B0-BE5F-1323D9750BE4}" dt="2024-11-13T19:49:23.100" v="133" actId="962"/>
          <ac:cxnSpMkLst>
            <pc:docMk/>
            <pc:sldMk cId="1336800226" sldId="2146847312"/>
            <ac:cxnSpMk id="61" creationId="{835681C3-2A2C-8EE7-6A09-C7246B88BFB1}"/>
          </ac:cxnSpMkLst>
        </pc:cxnChg>
        <pc:cxnChg chg="mod">
          <ac:chgData name="Maldonado-Greenlee, Lianne" userId="525c7285-978f-4548-9cbc-4ce7672adacf" providerId="ADAL" clId="{5CCD21C4-28D9-42B0-BE5F-1323D9750BE4}" dt="2024-11-13T19:49:20.643" v="132" actId="962"/>
          <ac:cxnSpMkLst>
            <pc:docMk/>
            <pc:sldMk cId="1336800226" sldId="2146847312"/>
            <ac:cxnSpMk id="63" creationId="{54A80905-23C2-F822-9BCF-99ACD8E5F0E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CEF66-F907-4793-ADD0-F67C0B926DA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E26C-2254-42D6-8B3F-536AD689F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4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3BF2D-2263-4D3F-9856-F5051BD32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7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848FC-C883-4CFA-A672-CAD921B55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07F3-ECD4-76D2-BF9C-9470A4F2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C314-EA83-5C48-B1C0-FBEA895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F00C4-FE64-7991-AF93-1BE461290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02259-7A37-2CFC-41E4-1C7484AFF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49D43-E4C7-940F-02E4-81B005A8B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ED55C-90C4-739F-0A66-E8128911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948B7-84F3-EE97-C632-13CF822E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B55CF-35BC-EE56-27F7-5F173203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F6B5-5235-A8D8-7F15-0ADB1C02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AF09C-6CC0-7FF4-C196-0D52F335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0FD60-A3C9-A6DC-52CA-0AAFBFE1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B2B32-627C-E4F3-9A9B-6063AAC1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1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C0ACA-167A-835B-6F8D-8063702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014E-7436-F3AD-955D-61E2CD2C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B3E51-563D-FB95-00C5-0FC90D5A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71A9-4C9E-0B02-36D5-DCEE86B7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08D3-373E-8F36-8A29-878FF9E9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B9AB-96C7-95C8-34B6-82A03D6FD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07DB3-F898-665B-5FA3-ECD6B7EE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106C6-C1C1-9F27-8087-931C337F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9866E-0CE8-E42F-CBB6-85B90758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2C7C-2DF6-33BF-0B5D-2E010886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C2E44-1C88-2F3E-756C-011F98C7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89269-B181-E576-8CDE-04128453B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D8C3E-28B7-922B-94B3-75414225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BF321-0330-8A72-E140-42337BB3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FA4E7-D55C-82DB-AF92-0E6FFD28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93D7-FECF-A797-33B8-F9BF1CAA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51320-27EE-AB4A-7750-24A8C7F6C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0907A-39F2-8519-A8C5-6E675589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D91DC-13A0-8B80-B0C1-07E1C29D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ACAB-D237-2AB6-52F8-46815B31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25CBB-B1D2-F792-A33D-8E9B436E9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533AF-4408-04CD-4C46-4580C2BC3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DBF9-24F0-2CBA-91C2-F875B95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42DE-BB54-A6B7-F8F4-51E4E054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B975E-55E9-CB20-C206-BA917C9A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9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95044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95044" y="3019044"/>
            <a:ext cx="10079990" cy="1257300"/>
          </a:xfrm>
          <a:custGeom>
            <a:avLst/>
            <a:gdLst/>
            <a:ahLst/>
            <a:cxnLst/>
            <a:rect l="l" t="t" r="r" b="b"/>
            <a:pathLst>
              <a:path w="10079990" h="1257300">
                <a:moveTo>
                  <a:pt x="10079736" y="0"/>
                </a:moveTo>
                <a:lnTo>
                  <a:pt x="0" y="0"/>
                </a:lnTo>
                <a:lnTo>
                  <a:pt x="0" y="1257300"/>
                </a:lnTo>
                <a:lnTo>
                  <a:pt x="10079736" y="1257300"/>
                </a:lnTo>
                <a:lnTo>
                  <a:pt x="10079736" y="0"/>
                </a:lnTo>
                <a:close/>
              </a:path>
            </a:pathLst>
          </a:custGeom>
          <a:solidFill>
            <a:srgbClr val="922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95044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497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51203" y="4459223"/>
            <a:ext cx="10941050" cy="2010410"/>
          </a:xfrm>
          <a:custGeom>
            <a:avLst/>
            <a:gdLst/>
            <a:ahLst/>
            <a:cxnLst/>
            <a:rect l="l" t="t" r="r" b="b"/>
            <a:pathLst>
              <a:path w="10941050" h="2010410">
                <a:moveTo>
                  <a:pt x="10940796" y="0"/>
                </a:moveTo>
                <a:lnTo>
                  <a:pt x="0" y="0"/>
                </a:lnTo>
                <a:lnTo>
                  <a:pt x="0" y="2010156"/>
                </a:lnTo>
                <a:lnTo>
                  <a:pt x="10940796" y="2010156"/>
                </a:lnTo>
                <a:lnTo>
                  <a:pt x="10940796" y="0"/>
                </a:lnTo>
                <a:close/>
              </a:path>
            </a:pathLst>
          </a:custGeom>
          <a:solidFill>
            <a:srgbClr val="922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3519" y="4814315"/>
            <a:ext cx="1941575" cy="13761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EC88-9CDE-53B6-920F-8FC01E68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B2D5C-F205-1EBD-E72F-58BB41C92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B7B9-B5BF-FF12-A069-3C5730DD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053F9-8022-4130-B572-1DC9C0A2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A111-75E0-3084-60E5-E765A407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2BD4-FD75-E432-FF9F-8749FB77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989A-385D-3632-F4B4-E5CF2655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65BA3-9A31-E469-5880-47F32BDF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1AA57-F378-8168-5BF5-E969110D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5DEA6-FDFF-6853-9A6F-58DB28D5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C613-3E1D-0FB2-8CA1-5B322D06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C67F2-756C-7895-364F-ECA0E02D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A9045-3F2C-6F3E-3E4F-4304DD12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8B22D-B8AD-3530-6141-D59EF65E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FA7E8-4C94-4F09-8F76-2BD3388E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89DF-072D-C81D-A1E3-62F00B02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6B38-2C0E-C135-E920-276D89DB0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D115E-083E-8BAC-90E1-AA1488999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8F6BB-4595-BC2E-B980-A0C355DB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FC05D-1B61-A08F-21AD-2D528393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A11A6-65C4-8EF1-CB4F-4AC36892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95044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164" y="3189604"/>
            <a:ext cx="4637405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8993" y="1409763"/>
            <a:ext cx="9570720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A8025-E463-E62B-3F42-661A35A0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D6029-C50E-68B0-24BD-03B7A70AA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25D8B-9C88-C2DF-DA7A-F88202DE3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31576-E169-4A0E-B6B0-D823B3998DC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1BF1-9222-502A-AFD5-85E5F38EC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CE55-76B0-BAB5-BBBD-CD7E86562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A0389-C101-48F8-836A-C7184A69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0600" y="4800600"/>
            <a:ext cx="11963400" cy="12343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127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406015" marR="2352675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EFCP Collaboration with SCE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015" marR="0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Lianne Greenlee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015" marR="0" lvl="0" indent="0" defTabSz="91440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September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12,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2024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1125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Listening Sessions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18993" y="1409763"/>
            <a:ext cx="9669145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Who?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When?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84220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1125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10/11 Planning Summit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18993" y="1409763"/>
            <a:ext cx="96691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222885" indent="-5715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8:30-Noon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SCE Participant List</a:t>
            </a:r>
          </a:p>
        </p:txBody>
      </p:sp>
    </p:spTree>
    <p:extLst>
      <p:ext uri="{BB962C8B-B14F-4D97-AF65-F5344CB8AC3E}">
        <p14:creationId xmlns:p14="http://schemas.microsoft.com/office/powerpoint/2010/main" val="346246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Agenda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362200" y="1295400"/>
            <a:ext cx="9302913" cy="5325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EFCP Overview</a:t>
            </a: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endParaRPr lang="en-US" sz="2800" dirty="0">
              <a:latin typeface="Arial"/>
              <a:cs typeface="Arial"/>
            </a:endParaRP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9/18 Open Forum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Locations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Interpreter support needed?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Communication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Listening Sessions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Which Programs, Dates, Times</a:t>
            </a: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endParaRPr lang="en-US" sz="2800" dirty="0">
              <a:latin typeface="Arial"/>
              <a:cs typeface="Arial"/>
            </a:endParaRPr>
          </a:p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latin typeface="Arial"/>
                <a:cs typeface="Arial"/>
              </a:rPr>
              <a:t>10/11 Planning Summit 8:30-Noon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SCE Participant List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52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BP</a:t>
            </a:r>
            <a:r>
              <a:rPr sz="4000" spc="-145" dirty="0"/>
              <a:t> </a:t>
            </a:r>
            <a:r>
              <a:rPr sz="4000" dirty="0"/>
              <a:t>3250</a:t>
            </a:r>
            <a:r>
              <a:rPr sz="4000" spc="-60" dirty="0"/>
              <a:t> </a:t>
            </a:r>
            <a:r>
              <a:rPr sz="4000" dirty="0"/>
              <a:t>Institutional</a:t>
            </a:r>
            <a:r>
              <a:rPr sz="4000" spc="-60" dirty="0"/>
              <a:t> </a:t>
            </a:r>
            <a:r>
              <a:rPr sz="4000" spc="-10" dirty="0"/>
              <a:t>Planning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780068" y="1292292"/>
            <a:ext cx="9885045" cy="261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Education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Facilities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Comprehensive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Plan </a:t>
            </a:r>
            <a:r>
              <a:rPr sz="3200" dirty="0">
                <a:latin typeface="Arial"/>
                <a:cs typeface="Arial"/>
              </a:rPr>
              <a:t>(EFCP)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College’s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broad-</a:t>
            </a:r>
            <a:r>
              <a:rPr sz="3200" dirty="0">
                <a:latin typeface="Arial"/>
                <a:cs typeface="Arial"/>
              </a:rPr>
              <a:t>based,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long-</a:t>
            </a:r>
            <a:r>
              <a:rPr sz="3200" dirty="0">
                <a:latin typeface="Arial"/>
                <a:cs typeface="Arial"/>
              </a:rPr>
              <a:t>range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plan</a:t>
            </a:r>
            <a:endParaRPr sz="3200">
              <a:latin typeface="Arial"/>
              <a:cs typeface="Arial"/>
            </a:endParaRPr>
          </a:p>
          <a:p>
            <a:pPr marL="697865" indent="-685165">
              <a:lnSpc>
                <a:spcPct val="100000"/>
              </a:lnSpc>
              <a:spcBef>
                <a:spcPts val="600"/>
              </a:spcBef>
              <a:buClr>
                <a:srgbClr val="404040"/>
              </a:buClr>
              <a:buChar char="•"/>
              <a:tabLst>
                <a:tab pos="697865" algn="l"/>
              </a:tabLst>
            </a:pPr>
            <a:r>
              <a:rPr sz="3200" dirty="0">
                <a:latin typeface="Arial"/>
                <a:cs typeface="Arial"/>
              </a:rPr>
              <a:t>Assesses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accomplishment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Mission</a:t>
            </a:r>
            <a:endParaRPr sz="3200">
              <a:latin typeface="Arial"/>
              <a:cs typeface="Arial"/>
            </a:endParaRPr>
          </a:p>
          <a:p>
            <a:pPr marL="698500" marR="5080" indent="-685800">
              <a:lnSpc>
                <a:spcPct val="100000"/>
              </a:lnSpc>
              <a:spcBef>
                <a:spcPts val="600"/>
              </a:spcBef>
              <a:buClr>
                <a:srgbClr val="404040"/>
              </a:buClr>
              <a:buChar char="•"/>
              <a:tabLst>
                <a:tab pos="698500" algn="l"/>
              </a:tabLst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blueprint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how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best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serve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students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next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9-</a:t>
            </a:r>
            <a:r>
              <a:rPr sz="3200" dirty="0">
                <a:latin typeface="Arial"/>
                <a:cs typeface="Arial"/>
              </a:rPr>
              <a:t>10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years.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 descr="Mt. SAC student graduates in cap and gown at commenceme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655" y="4372355"/>
            <a:ext cx="4142231" cy="2319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7232" y="2964179"/>
            <a:ext cx="8044180" cy="2169160"/>
            <a:chOff x="2237232" y="2964179"/>
            <a:chExt cx="8044180" cy="2169160"/>
          </a:xfrm>
        </p:grpSpPr>
        <p:sp>
          <p:nvSpPr>
            <p:cNvPr id="3" name="object 3"/>
            <p:cNvSpPr/>
            <p:nvPr/>
          </p:nvSpPr>
          <p:spPr>
            <a:xfrm>
              <a:off x="4357877" y="4572761"/>
              <a:ext cx="5904230" cy="541020"/>
            </a:xfrm>
            <a:custGeom>
              <a:avLst/>
              <a:gdLst/>
              <a:ahLst/>
              <a:cxnLst/>
              <a:rect l="l" t="t" r="r" b="b"/>
              <a:pathLst>
                <a:path w="5904230" h="541020">
                  <a:moveTo>
                    <a:pt x="5903976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5903976" y="541019"/>
                  </a:lnTo>
                  <a:lnTo>
                    <a:pt x="590397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57877" y="4572761"/>
              <a:ext cx="5904230" cy="541020"/>
            </a:xfrm>
            <a:custGeom>
              <a:avLst/>
              <a:gdLst/>
              <a:ahLst/>
              <a:cxnLst/>
              <a:rect l="l" t="t" r="r" b="b"/>
              <a:pathLst>
                <a:path w="5904230" h="541020">
                  <a:moveTo>
                    <a:pt x="0" y="0"/>
                  </a:moveTo>
                  <a:lnTo>
                    <a:pt x="5903976" y="0"/>
                  </a:lnTo>
                  <a:lnTo>
                    <a:pt x="5903976" y="541019"/>
                  </a:lnTo>
                  <a:lnTo>
                    <a:pt x="0" y="54101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75F9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956" y="3427475"/>
              <a:ext cx="566927" cy="5120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74388" y="3467099"/>
              <a:ext cx="448309" cy="394970"/>
            </a:xfrm>
            <a:custGeom>
              <a:avLst/>
              <a:gdLst/>
              <a:ahLst/>
              <a:cxnLst/>
              <a:rect l="l" t="t" r="r" b="b"/>
              <a:pathLst>
                <a:path w="448310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6831" y="360845"/>
                  </a:lnTo>
                  <a:lnTo>
                    <a:pt x="306831" y="394716"/>
                  </a:lnTo>
                  <a:lnTo>
                    <a:pt x="448055" y="296037"/>
                  </a:lnTo>
                  <a:lnTo>
                    <a:pt x="306831" y="197358"/>
                  </a:lnTo>
                  <a:lnTo>
                    <a:pt x="306831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7232" y="2964179"/>
              <a:ext cx="781811" cy="582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7523" y="3046475"/>
              <a:ext cx="682751" cy="445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6668" y="3003803"/>
              <a:ext cx="662939" cy="4648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Integrated</a:t>
            </a:r>
            <a:r>
              <a:rPr sz="4000" spc="-70" dirty="0"/>
              <a:t> </a:t>
            </a:r>
            <a:r>
              <a:rPr sz="4000" dirty="0"/>
              <a:t>Planning</a:t>
            </a:r>
            <a:r>
              <a:rPr sz="4000" spc="-225" dirty="0"/>
              <a:t> </a:t>
            </a:r>
            <a:r>
              <a:rPr sz="4000" spc="-30" dirty="0"/>
              <a:t>At-a-</a:t>
            </a:r>
            <a:r>
              <a:rPr sz="4000" spc="-10" dirty="0"/>
              <a:t>Glance</a:t>
            </a:r>
            <a:endParaRPr sz="4000" dirty="0"/>
          </a:p>
        </p:txBody>
      </p:sp>
      <p:sp>
        <p:nvSpPr>
          <p:cNvPr id="11" name="object 11"/>
          <p:cNvSpPr txBox="1"/>
          <p:nvPr/>
        </p:nvSpPr>
        <p:spPr>
          <a:xfrm>
            <a:off x="1821947" y="1184697"/>
            <a:ext cx="979424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The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EFCP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serves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the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foundation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for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integrated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planning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processes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cycles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continuous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quality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improvement.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It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accomplished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sz="25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Mt.</a:t>
            </a:r>
            <a:r>
              <a:rPr sz="2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SAC’s</a:t>
            </a:r>
            <a:r>
              <a:rPr sz="25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participatory</a:t>
            </a:r>
            <a:r>
              <a:rPr sz="25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governance,</a:t>
            </a:r>
            <a:r>
              <a:rPr sz="25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implementation</a:t>
            </a:r>
            <a:r>
              <a:rPr sz="25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focused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plans,</a:t>
            </a:r>
            <a:r>
              <a:rPr sz="2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5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r>
              <a:rPr sz="2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College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units.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7035" y="3113420"/>
            <a:ext cx="403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4878" y="3084616"/>
            <a:ext cx="2385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aspiration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future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2279" y="3474720"/>
            <a:ext cx="786765" cy="958850"/>
            <a:chOff x="3002279" y="3474720"/>
            <a:chExt cx="786765" cy="9588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3155" y="3922776"/>
              <a:ext cx="566927" cy="510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12595" y="3962400"/>
              <a:ext cx="448309" cy="393700"/>
            </a:xfrm>
            <a:custGeom>
              <a:avLst/>
              <a:gdLst/>
              <a:ahLst/>
              <a:cxnLst/>
              <a:rect l="l" t="t" r="r" b="b"/>
              <a:pathLst>
                <a:path w="448310" h="393700">
                  <a:moveTo>
                    <a:pt x="129120" y="0"/>
                  </a:moveTo>
                  <a:lnTo>
                    <a:pt x="0" y="0"/>
                  </a:lnTo>
                  <a:lnTo>
                    <a:pt x="0" y="359460"/>
                  </a:lnTo>
                  <a:lnTo>
                    <a:pt x="307365" y="359460"/>
                  </a:lnTo>
                  <a:lnTo>
                    <a:pt x="307365" y="393192"/>
                  </a:lnTo>
                  <a:lnTo>
                    <a:pt x="448056" y="294894"/>
                  </a:lnTo>
                  <a:lnTo>
                    <a:pt x="307365" y="196596"/>
                  </a:lnTo>
                  <a:lnTo>
                    <a:pt x="307365" y="230327"/>
                  </a:lnTo>
                  <a:lnTo>
                    <a:pt x="129120" y="230327"/>
                  </a:lnTo>
                  <a:lnTo>
                    <a:pt x="129120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3804" y="3474720"/>
              <a:ext cx="781811" cy="580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2279" y="3557015"/>
              <a:ext cx="786383" cy="4450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3239" y="3514344"/>
              <a:ext cx="662939" cy="4632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141398" y="3623729"/>
            <a:ext cx="50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28874" y="3634854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purpose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5616" y="3997452"/>
            <a:ext cx="782320" cy="986155"/>
            <a:chOff x="3785616" y="3997452"/>
            <a:chExt cx="782320" cy="98615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5720" y="4471416"/>
              <a:ext cx="568451" cy="512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15150" y="4511040"/>
              <a:ext cx="449580" cy="394970"/>
            </a:xfrm>
            <a:custGeom>
              <a:avLst/>
              <a:gdLst/>
              <a:ahLst/>
              <a:cxnLst/>
              <a:rect l="l" t="t" r="r" b="b"/>
              <a:pathLst>
                <a:path w="449579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8355" y="360845"/>
                  </a:lnTo>
                  <a:lnTo>
                    <a:pt x="308355" y="394716"/>
                  </a:lnTo>
                  <a:lnTo>
                    <a:pt x="449579" y="296037"/>
                  </a:lnTo>
                  <a:lnTo>
                    <a:pt x="308355" y="197358"/>
                  </a:lnTo>
                  <a:lnTo>
                    <a:pt x="308355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5616" y="3998976"/>
              <a:ext cx="781811" cy="5806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22192" y="3997452"/>
              <a:ext cx="707135" cy="6111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45052" y="4038600"/>
              <a:ext cx="662939" cy="4632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962623" y="4063996"/>
            <a:ext cx="42799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5880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Core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Values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22820" y="4082741"/>
            <a:ext cx="391096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Enduring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beliefs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principles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individuals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College </a:t>
            </a:r>
            <a:r>
              <a:rPr sz="1200" dirty="0">
                <a:latin typeface="Calibri"/>
                <a:cs typeface="Calibri"/>
              </a:rPr>
              <a:t>hold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common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endeavor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79976" y="4565903"/>
            <a:ext cx="855344" cy="944880"/>
            <a:chOff x="4379976" y="4565903"/>
            <a:chExt cx="855344" cy="94488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6571" y="4998719"/>
              <a:ext cx="566927" cy="51206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36002" y="5038343"/>
              <a:ext cx="448309" cy="394970"/>
            </a:xfrm>
            <a:custGeom>
              <a:avLst/>
              <a:gdLst/>
              <a:ahLst/>
              <a:cxnLst/>
              <a:rect l="l" t="t" r="r" b="b"/>
              <a:pathLst>
                <a:path w="448310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6831" y="360845"/>
                  </a:lnTo>
                  <a:lnTo>
                    <a:pt x="306831" y="394715"/>
                  </a:lnTo>
                  <a:lnTo>
                    <a:pt x="448055" y="296036"/>
                  </a:lnTo>
                  <a:lnTo>
                    <a:pt x="306831" y="197357"/>
                  </a:lnTo>
                  <a:lnTo>
                    <a:pt x="306831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4565903"/>
              <a:ext cx="781811" cy="5821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9976" y="4575047"/>
              <a:ext cx="854963" cy="6065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5988" y="4605527"/>
              <a:ext cx="662939" cy="46482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566756" y="4661839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EFCP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6715" y="4631563"/>
            <a:ext cx="465328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foundation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integrated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planning.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accomplish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Mission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toward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20" dirty="0">
                <a:latin typeface="Calibri"/>
                <a:cs typeface="Calibri"/>
              </a:rPr>
              <a:t> goal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74920" y="5160264"/>
            <a:ext cx="847725" cy="931544"/>
            <a:chOff x="5074920" y="5160264"/>
            <a:chExt cx="847725" cy="931544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2747" y="5580888"/>
              <a:ext cx="566927" cy="5105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282186" y="5620512"/>
              <a:ext cx="448309" cy="393700"/>
            </a:xfrm>
            <a:custGeom>
              <a:avLst/>
              <a:gdLst/>
              <a:ahLst/>
              <a:cxnLst/>
              <a:rect l="l" t="t" r="r" b="b"/>
              <a:pathLst>
                <a:path w="448310" h="393700">
                  <a:moveTo>
                    <a:pt x="129120" y="0"/>
                  </a:moveTo>
                  <a:lnTo>
                    <a:pt x="0" y="0"/>
                  </a:lnTo>
                  <a:lnTo>
                    <a:pt x="0" y="359460"/>
                  </a:lnTo>
                  <a:lnTo>
                    <a:pt x="307365" y="359460"/>
                  </a:lnTo>
                  <a:lnTo>
                    <a:pt x="307365" y="393192"/>
                  </a:lnTo>
                  <a:lnTo>
                    <a:pt x="448055" y="294894"/>
                  </a:lnTo>
                  <a:lnTo>
                    <a:pt x="307365" y="196596"/>
                  </a:lnTo>
                  <a:lnTo>
                    <a:pt x="307365" y="230327"/>
                  </a:lnTo>
                  <a:lnTo>
                    <a:pt x="129120" y="230327"/>
                  </a:lnTo>
                  <a:lnTo>
                    <a:pt x="129120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1683" y="5160264"/>
              <a:ext cx="781811" cy="5821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74920" y="5160264"/>
              <a:ext cx="847343" cy="6111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19" y="5199888"/>
              <a:ext cx="662939" cy="46482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214015" y="5226517"/>
            <a:ext cx="53530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3505" marR="5080" indent="-91440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Focused Plans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6790" y="5310185"/>
            <a:ext cx="414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Guide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specialized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alignment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EFCP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70447" y="5702808"/>
            <a:ext cx="782320" cy="906780"/>
            <a:chOff x="5870447" y="5702808"/>
            <a:chExt cx="782320" cy="906780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0467" y="6097524"/>
              <a:ext cx="566927" cy="5120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089900" y="6137148"/>
              <a:ext cx="448309" cy="394970"/>
            </a:xfrm>
            <a:custGeom>
              <a:avLst/>
              <a:gdLst/>
              <a:ahLst/>
              <a:cxnLst/>
              <a:rect l="l" t="t" r="r" b="b"/>
              <a:pathLst>
                <a:path w="448309" h="394970">
                  <a:moveTo>
                    <a:pt x="129628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306831" y="360845"/>
                  </a:lnTo>
                  <a:lnTo>
                    <a:pt x="306831" y="394715"/>
                  </a:lnTo>
                  <a:lnTo>
                    <a:pt x="448055" y="296036"/>
                  </a:lnTo>
                  <a:lnTo>
                    <a:pt x="306831" y="197357"/>
                  </a:lnTo>
                  <a:lnTo>
                    <a:pt x="306831" y="231228"/>
                  </a:lnTo>
                  <a:lnTo>
                    <a:pt x="129628" y="231228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E3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0447" y="5702808"/>
              <a:ext cx="781811" cy="58216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8275" y="5785104"/>
              <a:ext cx="483107" cy="4450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29883" y="5742432"/>
              <a:ext cx="662939" cy="46482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158712" y="5852370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ISS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4657" y="5686559"/>
            <a:ext cx="357632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Elements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student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achievement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evaluate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how </a:t>
            </a:r>
            <a:r>
              <a:rPr sz="1200" dirty="0">
                <a:latin typeface="Calibri"/>
                <a:cs typeface="Calibri"/>
              </a:rPr>
              <a:t>well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fulfilling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2156" y="6195059"/>
            <a:ext cx="866140" cy="611505"/>
            <a:chOff x="6582156" y="6195059"/>
            <a:chExt cx="866140" cy="611505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6540" y="6195059"/>
              <a:ext cx="781811" cy="5821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2156" y="6195059"/>
              <a:ext cx="865630" cy="61112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5976" y="6234683"/>
              <a:ext cx="662940" cy="464819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721712" y="6261146"/>
            <a:ext cx="55245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3340" marR="5080" indent="-41275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83712" y="6185404"/>
            <a:ext cx="254952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Planning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unit </a:t>
            </a:r>
            <a:r>
              <a:rPr sz="1200" spc="-10" dirty="0">
                <a:latin typeface="Calibri"/>
                <a:cs typeface="Calibri"/>
              </a:rPr>
              <a:t>progress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student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learning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mission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3389" y="1418589"/>
            <a:ext cx="10170160" cy="5066665"/>
            <a:chOff x="1723389" y="1418589"/>
            <a:chExt cx="10170160" cy="5066665"/>
          </a:xfrm>
        </p:grpSpPr>
        <p:sp>
          <p:nvSpPr>
            <p:cNvPr id="3" name="object 3"/>
            <p:cNvSpPr/>
            <p:nvPr/>
          </p:nvSpPr>
          <p:spPr>
            <a:xfrm>
              <a:off x="5096255" y="1796795"/>
              <a:ext cx="4419600" cy="4577080"/>
            </a:xfrm>
            <a:custGeom>
              <a:avLst/>
              <a:gdLst/>
              <a:ahLst/>
              <a:cxnLst/>
              <a:rect l="l" t="t" r="r" b="b"/>
              <a:pathLst>
                <a:path w="4419600" h="4577080">
                  <a:moveTo>
                    <a:pt x="2209800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2209800" y="4576572"/>
                  </a:lnTo>
                  <a:lnTo>
                    <a:pt x="4419600" y="2288286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6255" y="1796795"/>
              <a:ext cx="4419600" cy="4577080"/>
            </a:xfrm>
            <a:custGeom>
              <a:avLst/>
              <a:gdLst/>
              <a:ahLst/>
              <a:cxnLst/>
              <a:rect l="l" t="t" r="r" b="b"/>
              <a:pathLst>
                <a:path w="4419600" h="4577080">
                  <a:moveTo>
                    <a:pt x="0" y="0"/>
                  </a:moveTo>
                  <a:lnTo>
                    <a:pt x="2209800" y="0"/>
                  </a:lnTo>
                  <a:lnTo>
                    <a:pt x="4419600" y="2288286"/>
                  </a:lnTo>
                  <a:lnTo>
                    <a:pt x="2209800" y="4576572"/>
                  </a:lnTo>
                  <a:lnTo>
                    <a:pt x="0" y="45765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9739" y="1424939"/>
              <a:ext cx="10157460" cy="5053965"/>
            </a:xfrm>
            <a:custGeom>
              <a:avLst/>
              <a:gdLst/>
              <a:ahLst/>
              <a:cxnLst/>
              <a:rect l="l" t="t" r="r" b="b"/>
              <a:pathLst>
                <a:path w="10157460" h="5053965">
                  <a:moveTo>
                    <a:pt x="0" y="0"/>
                  </a:moveTo>
                  <a:lnTo>
                    <a:pt x="10157460" y="0"/>
                  </a:lnTo>
                  <a:lnTo>
                    <a:pt x="10157460" y="5053584"/>
                  </a:lnTo>
                  <a:lnTo>
                    <a:pt x="0" y="50535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2460" y="1796795"/>
              <a:ext cx="640080" cy="4577080"/>
            </a:xfrm>
            <a:custGeom>
              <a:avLst/>
              <a:gdLst/>
              <a:ahLst/>
              <a:cxnLst/>
              <a:rect l="l" t="t" r="r" b="b"/>
              <a:pathLst>
                <a:path w="640079" h="4577080">
                  <a:moveTo>
                    <a:pt x="640079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640079" y="4576572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0998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A</a:t>
            </a:r>
            <a:r>
              <a:rPr sz="4000" spc="-210" dirty="0"/>
              <a:t> </a:t>
            </a:r>
            <a:r>
              <a:rPr sz="4000" dirty="0"/>
              <a:t>New</a:t>
            </a:r>
            <a:r>
              <a:rPr sz="4000" spc="-60" dirty="0"/>
              <a:t> </a:t>
            </a:r>
            <a:r>
              <a:rPr sz="4000" dirty="0"/>
              <a:t>Focus</a:t>
            </a:r>
            <a:r>
              <a:rPr sz="4000" spc="-60" dirty="0"/>
              <a:t> </a:t>
            </a:r>
            <a:r>
              <a:rPr sz="4000" dirty="0"/>
              <a:t>for</a:t>
            </a:r>
            <a:r>
              <a:rPr sz="4000" spc="-55" dirty="0"/>
              <a:t> </a:t>
            </a:r>
            <a:r>
              <a:rPr sz="4000" dirty="0"/>
              <a:t>the</a:t>
            </a:r>
            <a:r>
              <a:rPr sz="4000" spc="-70" dirty="0"/>
              <a:t> </a:t>
            </a:r>
            <a:r>
              <a:rPr sz="4000" spc="-10" dirty="0"/>
              <a:t>Comprehensive</a:t>
            </a:r>
            <a:r>
              <a:rPr sz="4000" spc="-30" dirty="0"/>
              <a:t> </a:t>
            </a:r>
            <a:r>
              <a:rPr sz="4000" spc="-20" dirty="0"/>
              <a:t>Plan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4501951" y="2847455"/>
            <a:ext cx="480059" cy="2477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990033"/>
                </a:solidFill>
                <a:latin typeface="Arial"/>
                <a:cs typeface="Arial"/>
              </a:rPr>
              <a:t>DEISA+</a:t>
            </a:r>
            <a:r>
              <a:rPr sz="3200" spc="-7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990033"/>
                </a:solidFill>
                <a:latin typeface="Arial"/>
                <a:cs typeface="Arial"/>
              </a:rPr>
              <a:t>Lens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9603" y="3860938"/>
            <a:ext cx="321119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461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Instructional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Programmatic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Comprehensive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Student Services</a:t>
            </a:r>
            <a:endParaRPr sz="2000">
              <a:latin typeface="Arial"/>
              <a:cs typeface="Arial"/>
            </a:endParaRPr>
          </a:p>
          <a:p>
            <a:pPr marL="469900" marR="751205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Healing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Centered Engagement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8855" y="2480407"/>
            <a:ext cx="2059305" cy="311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latin typeface="Arial"/>
                <a:cs typeface="Arial"/>
              </a:rPr>
              <a:t>Decision- </a:t>
            </a:r>
            <a:r>
              <a:rPr sz="2900" dirty="0">
                <a:latin typeface="Arial"/>
                <a:cs typeface="Arial"/>
              </a:rPr>
              <a:t>Making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Tool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Guide Prioritization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all </a:t>
            </a:r>
            <a:r>
              <a:rPr sz="2900" spc="-10" dirty="0">
                <a:latin typeface="Arial"/>
                <a:cs typeface="Arial"/>
              </a:rPr>
              <a:t>College </a:t>
            </a:r>
            <a:r>
              <a:rPr sz="2900" spc="-20" dirty="0">
                <a:latin typeface="Arial"/>
                <a:cs typeface="Arial"/>
              </a:rPr>
              <a:t>Work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7062" y="1923569"/>
            <a:ext cx="26924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Facilities Comprehensive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0257" y="4897883"/>
            <a:ext cx="2361565" cy="1482090"/>
            <a:chOff x="1810257" y="4897883"/>
            <a:chExt cx="2361565" cy="1482090"/>
          </a:xfrm>
        </p:grpSpPr>
        <p:sp>
          <p:nvSpPr>
            <p:cNvPr id="13" name="object 13"/>
            <p:cNvSpPr/>
            <p:nvPr/>
          </p:nvSpPr>
          <p:spPr>
            <a:xfrm>
              <a:off x="1816607" y="4904233"/>
              <a:ext cx="2348865" cy="1469390"/>
            </a:xfrm>
            <a:custGeom>
              <a:avLst/>
              <a:gdLst/>
              <a:ahLst/>
              <a:cxnLst/>
              <a:rect l="l" t="t" r="r" b="b"/>
              <a:pathLst>
                <a:path w="2348865" h="1469389">
                  <a:moveTo>
                    <a:pt x="1613915" y="0"/>
                  </a:moveTo>
                  <a:lnTo>
                    <a:pt x="1613915" y="367284"/>
                  </a:lnTo>
                  <a:lnTo>
                    <a:pt x="0" y="367284"/>
                  </a:lnTo>
                  <a:lnTo>
                    <a:pt x="0" y="1101852"/>
                  </a:lnTo>
                  <a:lnTo>
                    <a:pt x="1613915" y="1101852"/>
                  </a:lnTo>
                  <a:lnTo>
                    <a:pt x="1613915" y="1469136"/>
                  </a:lnTo>
                  <a:lnTo>
                    <a:pt x="2348484" y="734568"/>
                  </a:lnTo>
                  <a:lnTo>
                    <a:pt x="1613915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607" y="4904233"/>
              <a:ext cx="2348865" cy="1469390"/>
            </a:xfrm>
            <a:custGeom>
              <a:avLst/>
              <a:gdLst/>
              <a:ahLst/>
              <a:cxnLst/>
              <a:rect l="l" t="t" r="r" b="b"/>
              <a:pathLst>
                <a:path w="2348865" h="1469389">
                  <a:moveTo>
                    <a:pt x="2348484" y="734568"/>
                  </a:moveTo>
                  <a:lnTo>
                    <a:pt x="1613915" y="0"/>
                  </a:lnTo>
                  <a:lnTo>
                    <a:pt x="1613915" y="367284"/>
                  </a:lnTo>
                  <a:lnTo>
                    <a:pt x="0" y="367284"/>
                  </a:lnTo>
                  <a:lnTo>
                    <a:pt x="0" y="1101852"/>
                  </a:lnTo>
                  <a:lnTo>
                    <a:pt x="1613915" y="1101852"/>
                  </a:lnTo>
                  <a:lnTo>
                    <a:pt x="1613915" y="1469136"/>
                  </a:lnTo>
                  <a:lnTo>
                    <a:pt x="2348484" y="734568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52962" y="5378006"/>
            <a:ext cx="1109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Stakeholder Feedback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0257" y="3344927"/>
            <a:ext cx="2361565" cy="1480820"/>
            <a:chOff x="1810257" y="3344927"/>
            <a:chExt cx="2361565" cy="1480820"/>
          </a:xfrm>
        </p:grpSpPr>
        <p:sp>
          <p:nvSpPr>
            <p:cNvPr id="17" name="object 17"/>
            <p:cNvSpPr/>
            <p:nvPr/>
          </p:nvSpPr>
          <p:spPr>
            <a:xfrm>
              <a:off x="1816607" y="335127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1614677" y="0"/>
                  </a:move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lnTo>
                    <a:pt x="1614677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607" y="335127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2348484" y="733806"/>
                  </a:moveTo>
                  <a:lnTo>
                    <a:pt x="1614677" y="0"/>
                  </a:ln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79810" y="3945644"/>
            <a:ext cx="125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0257" y="1790447"/>
            <a:ext cx="2361565" cy="1480820"/>
            <a:chOff x="1810257" y="1790447"/>
            <a:chExt cx="2361565" cy="1480820"/>
          </a:xfrm>
        </p:grpSpPr>
        <p:sp>
          <p:nvSpPr>
            <p:cNvPr id="21" name="object 21"/>
            <p:cNvSpPr/>
            <p:nvPr/>
          </p:nvSpPr>
          <p:spPr>
            <a:xfrm>
              <a:off x="1816607" y="179679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1614677" y="0"/>
                  </a:move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lnTo>
                    <a:pt x="1614677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607" y="1796797"/>
              <a:ext cx="2348865" cy="1468120"/>
            </a:xfrm>
            <a:custGeom>
              <a:avLst/>
              <a:gdLst/>
              <a:ahLst/>
              <a:cxnLst/>
              <a:rect l="l" t="t" r="r" b="b"/>
              <a:pathLst>
                <a:path w="2348865" h="1468120">
                  <a:moveTo>
                    <a:pt x="2348484" y="733806"/>
                  </a:moveTo>
                  <a:lnTo>
                    <a:pt x="1614677" y="0"/>
                  </a:lnTo>
                  <a:lnTo>
                    <a:pt x="1614677" y="366903"/>
                  </a:lnTo>
                  <a:lnTo>
                    <a:pt x="0" y="366903"/>
                  </a:lnTo>
                  <a:lnTo>
                    <a:pt x="0" y="1100709"/>
                  </a:lnTo>
                  <a:lnTo>
                    <a:pt x="1614677" y="1100709"/>
                  </a:lnTo>
                  <a:lnTo>
                    <a:pt x="1614677" y="1467612"/>
                  </a:lnTo>
                  <a:lnTo>
                    <a:pt x="2348484" y="733806"/>
                  </a:lnTo>
                  <a:close/>
                </a:path>
              </a:pathLst>
            </a:custGeom>
            <a:ln w="12700">
              <a:solidFill>
                <a:srgbClr val="99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929977" y="2298399"/>
            <a:ext cx="17570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1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Plans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(Strategic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Facilities)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11255" cy="587981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lang="en-US" sz="3600" spc="-10" dirty="0"/>
              <a:t>Phases of Equity-Minded Comprehensive Planning</a:t>
            </a:r>
            <a:endParaRPr sz="3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F36EB9-B19C-4C12-B16C-2C3817DE02CC}"/>
              </a:ext>
            </a:extLst>
          </p:cNvPr>
          <p:cNvSpPr/>
          <p:nvPr/>
        </p:nvSpPr>
        <p:spPr>
          <a:xfrm>
            <a:off x="457187" y="2286000"/>
            <a:ext cx="2633472" cy="2971800"/>
          </a:xfrm>
          <a:prstGeom prst="round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to understand what is and is not working well for historically underserved students.</a:t>
            </a:r>
          </a:p>
          <a:p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are informed by diverse people and perspectives.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D053BD-90E7-4839-8454-6B92706EBF40}"/>
              </a:ext>
            </a:extLst>
          </p:cNvPr>
          <p:cNvSpPr>
            <a:spLocks noChangeAspect="1"/>
          </p:cNvSpPr>
          <p:nvPr/>
        </p:nvSpPr>
        <p:spPr>
          <a:xfrm>
            <a:off x="1133843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FC4768-2E10-4A0E-A396-D5A52AB8510F}"/>
              </a:ext>
            </a:extLst>
          </p:cNvPr>
          <p:cNvSpPr/>
          <p:nvPr/>
        </p:nvSpPr>
        <p:spPr>
          <a:xfrm>
            <a:off x="3310113" y="2286000"/>
            <a:ext cx="2633472" cy="2971800"/>
          </a:xfrm>
          <a:prstGeom prst="roundRect">
            <a:avLst/>
          </a:prstGeom>
          <a:solidFill>
            <a:srgbClr val="E3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Uncover the underlying conditions of inequities in student experiences and outcomes.</a:t>
            </a: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address predictable and systemic harm to students from underserved communities.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7FE8E8-9A93-496D-BE87-C47ABBEE4DCD}"/>
              </a:ext>
            </a:extLst>
          </p:cNvPr>
          <p:cNvSpPr>
            <a:spLocks noChangeAspect="1"/>
          </p:cNvSpPr>
          <p:nvPr/>
        </p:nvSpPr>
        <p:spPr>
          <a:xfrm>
            <a:off x="3986769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055D26-F468-4324-B376-024FBD92453B}"/>
              </a:ext>
            </a:extLst>
          </p:cNvPr>
          <p:cNvSpPr>
            <a:spLocks noChangeAspect="1"/>
          </p:cNvSpPr>
          <p:nvPr/>
        </p:nvSpPr>
        <p:spPr>
          <a:xfrm>
            <a:off x="6848849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CFD3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3790F-FA97-475D-95DD-798B95A8698C}"/>
              </a:ext>
            </a:extLst>
          </p:cNvPr>
          <p:cNvSpPr/>
          <p:nvPr/>
        </p:nvSpPr>
        <p:spPr>
          <a:xfrm>
            <a:off x="6172193" y="2286000"/>
            <a:ext cx="2633472" cy="2971800"/>
          </a:xfrm>
          <a:prstGeom prst="roundRect">
            <a:avLst/>
          </a:prstGeom>
          <a:solidFill>
            <a:srgbClr val="CFD3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Co-design the plan to serve students’ needs and aspirations.</a:t>
            </a: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directly address underlying conditions and are based on supporting evidence.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2856E6-6B95-463F-96E8-E3E9F49BA68C}"/>
              </a:ext>
            </a:extLst>
          </p:cNvPr>
          <p:cNvSpPr/>
          <p:nvPr/>
        </p:nvSpPr>
        <p:spPr>
          <a:xfrm>
            <a:off x="9025121" y="2286000"/>
            <a:ext cx="2633472" cy="2971800"/>
          </a:xfrm>
          <a:prstGeom prst="roundRect">
            <a:avLst/>
          </a:prstGeom>
          <a:solidFill>
            <a:srgbClr val="DEE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Decide how to deliver the plan within the available resources.</a:t>
            </a:r>
            <a:br>
              <a:rPr lang="en-US" sz="14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b="1" kern="100" dirty="0">
              <a:solidFill>
                <a:schemeClr val="tx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b="1" kern="1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Decision-makers commit to actively disrupting harm and are held accountable for outcomes.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60D736-C56B-4652-BCD5-52EC34AC9FAB}"/>
              </a:ext>
            </a:extLst>
          </p:cNvPr>
          <p:cNvSpPr>
            <a:spLocks noChangeAspect="1"/>
          </p:cNvSpPr>
          <p:nvPr/>
        </p:nvSpPr>
        <p:spPr>
          <a:xfrm>
            <a:off x="9701777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2048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Decide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37CF53-CD64-4B30-BC62-783939F838C1}"/>
              </a:ext>
            </a:extLst>
          </p:cNvPr>
          <p:cNvSpPr/>
          <p:nvPr/>
        </p:nvSpPr>
        <p:spPr>
          <a:xfrm>
            <a:off x="457187" y="5486400"/>
            <a:ext cx="11201406" cy="7772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Providing students with decision-making power throughout the process.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CEFF8E4-4317-4BB9-A033-A3A9BDE76AD5}"/>
              </a:ext>
            </a:extLst>
          </p:cNvPr>
          <p:cNvSpPr txBox="1"/>
          <p:nvPr/>
        </p:nvSpPr>
        <p:spPr>
          <a:xfrm>
            <a:off x="457186" y="1188720"/>
            <a:ext cx="262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Identify and prioritize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conditions for learning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 with student voices.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CF1BAF-5792-D95A-7F0A-43324DCCCC9C}"/>
              </a:ext>
            </a:extLst>
          </p:cNvPr>
          <p:cNvSpPr/>
          <p:nvPr/>
        </p:nvSpPr>
        <p:spPr>
          <a:xfrm>
            <a:off x="457162" y="2743200"/>
            <a:ext cx="2628897" cy="1143000"/>
          </a:xfrm>
          <a:prstGeom prst="roundRect">
            <a:avLst/>
          </a:prstGeom>
          <a:solidFill>
            <a:srgbClr val="A29BCB">
              <a:alpha val="15000"/>
            </a:srgbClr>
          </a:solidFill>
          <a:ln w="25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LISTENING SESSIONS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Conditions for Learning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 Groups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DE87F8-343E-6AF7-AD7C-0BCE7DEA918D}"/>
              </a:ext>
            </a:extLst>
          </p:cNvPr>
          <p:cNvSpPr/>
          <p:nvPr/>
        </p:nvSpPr>
        <p:spPr>
          <a:xfrm>
            <a:off x="457162" y="4023360"/>
            <a:ext cx="2628897" cy="1143000"/>
          </a:xfrm>
          <a:prstGeom prst="roundRect">
            <a:avLst/>
          </a:prstGeom>
          <a:solidFill>
            <a:srgbClr val="F1F0F7"/>
          </a:solidFill>
          <a:ln w="25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SURVEY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Conditions for Learning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926DE-95ED-E73A-1767-B24FA81D1DA0}"/>
              </a:ext>
            </a:extLst>
          </p:cNvPr>
          <p:cNvSpPr txBox="1"/>
          <p:nvPr/>
        </p:nvSpPr>
        <p:spPr>
          <a:xfrm>
            <a:off x="3314693" y="1188720"/>
            <a:ext cx="26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Identify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underlying conditions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that the plan must address with student voices.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0658F-35DD-5CF1-1B8D-927ADE96CD89}"/>
              </a:ext>
            </a:extLst>
          </p:cNvPr>
          <p:cNvSpPr txBox="1"/>
          <p:nvPr/>
        </p:nvSpPr>
        <p:spPr>
          <a:xfrm>
            <a:off x="6172193" y="1188720"/>
            <a:ext cx="262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Identify and prioritize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strategies that work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 with student voices.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6C1D5-2D1B-1E3B-BB02-2DA5552D7F2B}"/>
              </a:ext>
            </a:extLst>
          </p:cNvPr>
          <p:cNvSpPr/>
          <p:nvPr/>
        </p:nvSpPr>
        <p:spPr>
          <a:xfrm>
            <a:off x="3333747" y="2743200"/>
            <a:ext cx="5486400" cy="1143000"/>
          </a:xfrm>
          <a:prstGeom prst="roundRect">
            <a:avLst/>
          </a:prstGeom>
          <a:solidFill>
            <a:srgbClr val="45C3D8">
              <a:alpha val="15000"/>
            </a:srgbClr>
          </a:solidFill>
          <a:ln w="25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WORKSHOP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Bridging Learning Conditions to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Students, Community Partners, Task Force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67AAD18-8F55-6BC0-9B0F-DAC0D793615E}"/>
              </a:ext>
            </a:extLst>
          </p:cNvPr>
          <p:cNvSpPr/>
          <p:nvPr/>
        </p:nvSpPr>
        <p:spPr>
          <a:xfrm>
            <a:off x="3341775" y="4023360"/>
            <a:ext cx="5467333" cy="1143000"/>
          </a:xfrm>
          <a:prstGeom prst="roundRect">
            <a:avLst/>
          </a:prstGeom>
          <a:solidFill>
            <a:srgbClr val="E3F6F9"/>
          </a:solidFill>
          <a:ln w="25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WORKSHOP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Bridging Learning Conditions to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Faculty, Staff, Task Force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1997BE-4776-79C9-4BAD-3F61571A0930}"/>
              </a:ext>
            </a:extLst>
          </p:cNvPr>
          <p:cNvSpPr/>
          <p:nvPr/>
        </p:nvSpPr>
        <p:spPr>
          <a:xfrm>
            <a:off x="6182772" y="5303520"/>
            <a:ext cx="2618303" cy="1143000"/>
          </a:xfrm>
          <a:prstGeom prst="roundRect">
            <a:avLst/>
          </a:prstGeom>
          <a:solidFill>
            <a:srgbClr val="CFD368">
              <a:alpha val="15000"/>
            </a:srgbClr>
          </a:solidFill>
          <a:ln w="25400">
            <a:solidFill>
              <a:srgbClr val="CFD3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SURVEY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 Design Priorities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Students, Families, CBOs, Faculty, Staff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BCEBC-3714-E843-266B-8EBCD008F3C1}"/>
              </a:ext>
            </a:extLst>
          </p:cNvPr>
          <p:cNvSpPr txBox="1"/>
          <p:nvPr/>
        </p:nvSpPr>
        <p:spPr>
          <a:xfrm>
            <a:off x="9029700" y="1188720"/>
            <a:ext cx="26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Develop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vision and key principles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that define intended student impact.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BC7BC4-164A-ACA3-DA62-D1E2F6AF4CC8}"/>
              </a:ext>
            </a:extLst>
          </p:cNvPr>
          <p:cNvSpPr/>
          <p:nvPr/>
        </p:nvSpPr>
        <p:spPr>
          <a:xfrm>
            <a:off x="9037707" y="2743200"/>
            <a:ext cx="2628877" cy="1143000"/>
          </a:xfrm>
          <a:prstGeom prst="roundRect">
            <a:avLst/>
          </a:prstGeom>
          <a:solidFill>
            <a:srgbClr val="20486B">
              <a:alpha val="15000"/>
            </a:srgbClr>
          </a:solidFill>
          <a:ln w="25400">
            <a:solidFill>
              <a:srgbClr val="2048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WORKSHOP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Vision and Key Principles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Students, Community Partners, Faculty, Staff, Task Force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9D9AD-65C3-C575-31C0-6D1D0E5D7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11209384" cy="914400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6000">
                <a:schemeClr val="bg1">
                  <a:lumMod val="65000"/>
                </a:scheme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Knowledge Flow</a:t>
            </a:r>
          </a:p>
        </p:txBody>
      </p:sp>
      <p:pic>
        <p:nvPicPr>
          <p:cNvPr id="3" name="Picture 2" descr="RSS Logo - Show Up Differently&#10;&#10;Description automatically generated">
            <a:extLst>
              <a:ext uri="{FF2B5EF4-FFF2-40B4-BE49-F238E27FC236}">
                <a16:creationId xmlns:a16="http://schemas.microsoft.com/office/drawing/2014/main" id="{2D620DAF-E4FC-217D-3B90-19C09BF1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8" r="3778" b="31270"/>
          <a:stretch/>
        </p:blipFill>
        <p:spPr>
          <a:xfrm>
            <a:off x="777240" y="6172200"/>
            <a:ext cx="1397876" cy="5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4A80905-23C2-F822-9BCF-99ACD8E5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97280" y="1600200"/>
            <a:ext cx="0" cy="5029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35681C3-2A2C-8EE7-6A09-C7246B88B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743200" y="1828800"/>
            <a:ext cx="0" cy="5029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F496BF-FE9A-F4D7-204B-DA4851B12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424160" y="1828800"/>
            <a:ext cx="0" cy="502920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5E279B-5E19-FCDC-5152-B8887956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070080" y="1600200"/>
            <a:ext cx="0" cy="5029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9681E-6A9A-0867-A398-332E2E659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35040" y="1600200"/>
            <a:ext cx="1097280" cy="5257800"/>
            <a:chOff x="5760720" y="1600200"/>
            <a:chExt cx="1097280" cy="52578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B70B5A-B228-E137-C22A-E14CE8E03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1600200"/>
              <a:ext cx="0" cy="502920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88F1AB-D066-F8A0-5F7F-954BC4869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720" y="1828800"/>
              <a:ext cx="0" cy="502920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AFA00-9E3D-C3E2-ED18-7FAF2ABE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78240" y="1828800"/>
            <a:ext cx="0" cy="5029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Google Shape;321;p4">
            <a:extLst>
              <a:ext uri="{FF2B5EF4-FFF2-40B4-BE49-F238E27FC236}">
                <a16:creationId xmlns:a16="http://schemas.microsoft.com/office/drawing/2014/main" id="{5EAD95E2-3900-76BC-6A96-69F91A9409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457200"/>
            <a:ext cx="10146685" cy="4385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40" tIns="34275" rIns="68569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Simple timeline</a:t>
            </a:r>
          </a:p>
        </p:txBody>
      </p:sp>
      <p:grpSp>
        <p:nvGrpSpPr>
          <p:cNvPr id="11" name="Group 10" descr="Fall">
            <a:extLst>
              <a:ext uri="{FF2B5EF4-FFF2-40B4-BE49-F238E27FC236}">
                <a16:creationId xmlns:a16="http://schemas.microsoft.com/office/drawing/2014/main" id="{E7D4849C-D68F-8187-8F07-81E5A9346E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97278" y="6367947"/>
            <a:ext cx="6045561" cy="457200"/>
            <a:chOff x="1086755" y="6400800"/>
            <a:chExt cx="5496925" cy="457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3236B-49D2-80AB-1061-313E09D807B5}"/>
                </a:ext>
              </a:extLst>
            </p:cNvPr>
            <p:cNvSpPr/>
            <p:nvPr/>
          </p:nvSpPr>
          <p:spPr>
            <a:xfrm>
              <a:off x="1086755" y="6400800"/>
              <a:ext cx="5496925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Fall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41" name="Graphic 40" descr="Maple Leaf outline">
              <a:extLst>
                <a:ext uri="{FF2B5EF4-FFF2-40B4-BE49-F238E27FC236}">
                  <a16:creationId xmlns:a16="http://schemas.microsoft.com/office/drawing/2014/main" id="{9481FB6C-C0AF-1033-F347-F86356132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8124" y="6502897"/>
              <a:ext cx="292443" cy="292443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5EEB479-4BA5-A828-B4FC-D10E5735BA1B}"/>
              </a:ext>
            </a:extLst>
          </p:cNvPr>
          <p:cNvSpPr txBox="1"/>
          <p:nvPr/>
        </p:nvSpPr>
        <p:spPr>
          <a:xfrm>
            <a:off x="228600" y="2057400"/>
            <a:ext cx="100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9BCB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Listen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5B89F7-D0AF-B3B1-F649-EA04DD799295}"/>
              </a:ext>
            </a:extLst>
          </p:cNvPr>
          <p:cNvSpPr/>
          <p:nvPr/>
        </p:nvSpPr>
        <p:spPr>
          <a:xfrm>
            <a:off x="1086755" y="1143000"/>
            <a:ext cx="179360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History Matters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65CA6C-C4D3-C6AF-2055-1298A2BED50D}"/>
              </a:ext>
            </a:extLst>
          </p:cNvPr>
          <p:cNvSpPr txBox="1"/>
          <p:nvPr/>
        </p:nvSpPr>
        <p:spPr>
          <a:xfrm>
            <a:off x="1086755" y="1554480"/>
            <a:ext cx="165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September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5439A05-39D3-0437-DE6D-1DEF5759FA35}"/>
              </a:ext>
            </a:extLst>
          </p:cNvPr>
          <p:cNvSpPr/>
          <p:nvPr/>
        </p:nvSpPr>
        <p:spPr>
          <a:xfrm>
            <a:off x="1097280" y="2057400"/>
            <a:ext cx="1567543" cy="54864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Identify Student Groups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ED6CE-B978-84DC-BEA7-F949CF4F56E3}"/>
              </a:ext>
            </a:extLst>
          </p:cNvPr>
          <p:cNvSpPr txBox="1"/>
          <p:nvPr/>
        </p:nvSpPr>
        <p:spPr>
          <a:xfrm>
            <a:off x="2750271" y="1554480"/>
            <a:ext cx="165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October</a:t>
            </a:r>
          </a:p>
        </p:txBody>
      </p:sp>
      <p:grpSp>
        <p:nvGrpSpPr>
          <p:cNvPr id="8" name="Group 7" descr="Listening Sessions - Survey - Listening Report">
            <a:extLst>
              <a:ext uri="{FF2B5EF4-FFF2-40B4-BE49-F238E27FC236}">
                <a16:creationId xmlns:a16="http://schemas.microsoft.com/office/drawing/2014/main" id="{12034D5B-9B4D-575D-5DFC-D4536007CB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97278" y="2914650"/>
            <a:ext cx="4922524" cy="548640"/>
            <a:chOff x="1097279" y="2914650"/>
            <a:chExt cx="4687030" cy="548640"/>
          </a:xfrm>
        </p:grpSpPr>
        <p:sp>
          <p:nvSpPr>
            <p:cNvPr id="57" name="Arrow: Pentagon 56">
              <a:extLst>
                <a:ext uri="{FF2B5EF4-FFF2-40B4-BE49-F238E27FC236}">
                  <a16:creationId xmlns:a16="http://schemas.microsoft.com/office/drawing/2014/main" id="{931B90D8-FCBD-A517-8418-59545ACA8546}"/>
                </a:ext>
              </a:extLst>
            </p:cNvPr>
            <p:cNvSpPr/>
            <p:nvPr/>
          </p:nvSpPr>
          <p:spPr>
            <a:xfrm>
              <a:off x="1097279" y="2914650"/>
              <a:ext cx="1600200" cy="548640"/>
            </a:xfrm>
            <a:prstGeom prst="homePlate">
              <a:avLst>
                <a:gd name="adj" fmla="val 32750"/>
              </a:avLst>
            </a:prstGeom>
            <a:solidFill>
              <a:srgbClr val="A29B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Listening Sessions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36683BF3-D0D6-B64F-E81E-E50F8031E86D}"/>
                </a:ext>
              </a:extLst>
            </p:cNvPr>
            <p:cNvSpPr/>
            <p:nvPr/>
          </p:nvSpPr>
          <p:spPr>
            <a:xfrm>
              <a:off x="4232367" y="2914650"/>
              <a:ext cx="1551942" cy="548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A29B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Listening Report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608878CF-A1FC-3809-C782-012FB603CEE3}"/>
                </a:ext>
              </a:extLst>
            </p:cNvPr>
            <p:cNvSpPr/>
            <p:nvPr/>
          </p:nvSpPr>
          <p:spPr>
            <a:xfrm>
              <a:off x="2606040" y="2914650"/>
              <a:ext cx="1600200" cy="547833"/>
            </a:xfrm>
            <a:prstGeom prst="chevron">
              <a:avLst>
                <a:gd name="adj" fmla="val 30241"/>
              </a:avLst>
            </a:prstGeom>
            <a:solidFill>
              <a:srgbClr val="A29B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Survey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527FACD-1A6A-7D80-B658-FCE747B2AB33}"/>
              </a:ext>
            </a:extLst>
          </p:cNvPr>
          <p:cNvSpPr/>
          <p:nvPr/>
        </p:nvSpPr>
        <p:spPr>
          <a:xfrm>
            <a:off x="2750271" y="1143000"/>
            <a:ext cx="327950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Stories Matter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FAF61-548D-F8F2-D030-8C4FE3172459}"/>
              </a:ext>
            </a:extLst>
          </p:cNvPr>
          <p:cNvSpPr txBox="1"/>
          <p:nvPr/>
        </p:nvSpPr>
        <p:spPr>
          <a:xfrm>
            <a:off x="4390927" y="1554480"/>
            <a:ext cx="165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November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1359A-BDF7-1E2B-4DA6-6940FF7E1DDF}"/>
              </a:ext>
            </a:extLst>
          </p:cNvPr>
          <p:cNvSpPr txBox="1"/>
          <p:nvPr/>
        </p:nvSpPr>
        <p:spPr>
          <a:xfrm>
            <a:off x="228600" y="377190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5C3D8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Uncover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A972B-CCB0-6D53-446F-9672E3D6FFFE}"/>
              </a:ext>
            </a:extLst>
          </p:cNvPr>
          <p:cNvSpPr txBox="1"/>
          <p:nvPr/>
        </p:nvSpPr>
        <p:spPr>
          <a:xfrm>
            <a:off x="6029777" y="1554480"/>
            <a:ext cx="1102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December</a:t>
            </a:r>
          </a:p>
        </p:txBody>
      </p:sp>
      <p:grpSp>
        <p:nvGrpSpPr>
          <p:cNvPr id="14" name="Group 13" descr="Workshop">
            <a:extLst>
              <a:ext uri="{FF2B5EF4-FFF2-40B4-BE49-F238E27FC236}">
                <a16:creationId xmlns:a16="http://schemas.microsoft.com/office/drawing/2014/main" id="{765051CB-1787-7F40-C65D-309FBB57C3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389119" y="3771093"/>
            <a:ext cx="2743199" cy="549447"/>
            <a:chOff x="2926080" y="2976027"/>
            <a:chExt cx="3623977" cy="549447"/>
          </a:xfrm>
        </p:grpSpPr>
        <p:sp>
          <p:nvSpPr>
            <p:cNvPr id="70" name="Arrow: Pentagon 69">
              <a:extLst>
                <a:ext uri="{FF2B5EF4-FFF2-40B4-BE49-F238E27FC236}">
                  <a16:creationId xmlns:a16="http://schemas.microsoft.com/office/drawing/2014/main" id="{A2C62420-B48C-4DEC-B61D-8620088B508C}"/>
                </a:ext>
              </a:extLst>
            </p:cNvPr>
            <p:cNvSpPr/>
            <p:nvPr/>
          </p:nvSpPr>
          <p:spPr>
            <a:xfrm>
              <a:off x="2926080" y="2976834"/>
              <a:ext cx="1828800" cy="548640"/>
            </a:xfrm>
            <a:prstGeom prst="homePlate">
              <a:avLst>
                <a:gd name="adj" fmla="val 32750"/>
              </a:avLst>
            </a:prstGeom>
            <a:solidFill>
              <a:srgbClr val="45C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Workshop</a:t>
              </a:r>
              <a:endPara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6D35DEA1-B795-6C23-9E23-F05EC7A909D5}"/>
                </a:ext>
              </a:extLst>
            </p:cNvPr>
            <p:cNvSpPr/>
            <p:nvPr/>
          </p:nvSpPr>
          <p:spPr>
            <a:xfrm>
              <a:off x="4629817" y="2976027"/>
              <a:ext cx="1920240" cy="547833"/>
            </a:xfrm>
            <a:prstGeom prst="chevron">
              <a:avLst>
                <a:gd name="adj" fmla="val 30241"/>
              </a:avLst>
            </a:prstGeom>
            <a:solidFill>
              <a:srgbClr val="45C3D8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Workshop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1F501CB-97F1-2664-5774-0B7F719577FE}"/>
              </a:ext>
            </a:extLst>
          </p:cNvPr>
          <p:cNvSpPr/>
          <p:nvPr/>
        </p:nvSpPr>
        <p:spPr>
          <a:xfrm>
            <a:off x="7132318" y="6400800"/>
            <a:ext cx="493776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Winter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E0C9B6-4129-5FC5-D538-8005875E0BFC}"/>
              </a:ext>
            </a:extLst>
          </p:cNvPr>
          <p:cNvSpPr/>
          <p:nvPr/>
        </p:nvSpPr>
        <p:spPr>
          <a:xfrm>
            <a:off x="7132315" y="1143000"/>
            <a:ext cx="493776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Outcomes And Collaboration Matter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C1AF30-6FD9-7EE4-076C-04E45FCAA359}"/>
              </a:ext>
            </a:extLst>
          </p:cNvPr>
          <p:cNvSpPr txBox="1"/>
          <p:nvPr/>
        </p:nvSpPr>
        <p:spPr>
          <a:xfrm>
            <a:off x="7137577" y="1554480"/>
            <a:ext cx="163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January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8B24B-A898-AD66-BE2F-FDEA457E032D}"/>
              </a:ext>
            </a:extLst>
          </p:cNvPr>
          <p:cNvSpPr txBox="1"/>
          <p:nvPr/>
        </p:nvSpPr>
        <p:spPr>
          <a:xfrm>
            <a:off x="8776426" y="1554480"/>
            <a:ext cx="163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February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D87584-B42B-7280-A1F5-98973DEB62D1}"/>
              </a:ext>
            </a:extLst>
          </p:cNvPr>
          <p:cNvSpPr txBox="1"/>
          <p:nvPr/>
        </p:nvSpPr>
        <p:spPr>
          <a:xfrm>
            <a:off x="228600" y="462915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FD368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Design</a:t>
            </a:r>
          </a:p>
        </p:txBody>
      </p:sp>
      <p:grpSp>
        <p:nvGrpSpPr>
          <p:cNvPr id="13" name="Group 12" descr="Survey - Themes Report">
            <a:extLst>
              <a:ext uri="{FF2B5EF4-FFF2-40B4-BE49-F238E27FC236}">
                <a16:creationId xmlns:a16="http://schemas.microsoft.com/office/drawing/2014/main" id="{4A4087BF-F6B7-5A16-1C56-3C9A498E19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132318" y="4629150"/>
            <a:ext cx="3291841" cy="548640"/>
            <a:chOff x="6583680" y="3630508"/>
            <a:chExt cx="3615384" cy="548640"/>
          </a:xfrm>
        </p:grpSpPr>
        <p:sp>
          <p:nvSpPr>
            <p:cNvPr id="104" name="Arrow: Pentagon 103">
              <a:extLst>
                <a:ext uri="{FF2B5EF4-FFF2-40B4-BE49-F238E27FC236}">
                  <a16:creationId xmlns:a16="http://schemas.microsoft.com/office/drawing/2014/main" id="{85DE7FB6-3FF6-8ED3-7193-B2253BDADE72}"/>
                </a:ext>
              </a:extLst>
            </p:cNvPr>
            <p:cNvSpPr/>
            <p:nvPr/>
          </p:nvSpPr>
          <p:spPr>
            <a:xfrm>
              <a:off x="6583680" y="3630508"/>
              <a:ext cx="1828800" cy="548640"/>
            </a:xfrm>
            <a:prstGeom prst="homePlate">
              <a:avLst>
                <a:gd name="adj" fmla="val 32750"/>
              </a:avLst>
            </a:prstGeom>
            <a:solidFill>
              <a:srgbClr val="CFD3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Survey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0F00A2DB-01E1-2A9D-DC00-FD3EBAFEFE80}"/>
                </a:ext>
              </a:extLst>
            </p:cNvPr>
            <p:cNvSpPr/>
            <p:nvPr/>
          </p:nvSpPr>
          <p:spPr>
            <a:xfrm>
              <a:off x="8461704" y="3630508"/>
              <a:ext cx="1737360" cy="548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FD36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Themes Report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6B4842B-3769-C85A-85E8-DACA9793AEE6}"/>
              </a:ext>
            </a:extLst>
          </p:cNvPr>
          <p:cNvSpPr txBox="1"/>
          <p:nvPr/>
        </p:nvSpPr>
        <p:spPr>
          <a:xfrm>
            <a:off x="228600" y="5486400"/>
            <a:ext cx="100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486B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Decide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C8CF953-7909-29F0-8EC2-FF7DEE0C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0995" y="6473092"/>
            <a:ext cx="352055" cy="3520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8EBC90E-9876-976B-8A97-B39E8F8BD2AF}"/>
              </a:ext>
            </a:extLst>
          </p:cNvPr>
          <p:cNvSpPr txBox="1"/>
          <p:nvPr/>
        </p:nvSpPr>
        <p:spPr>
          <a:xfrm>
            <a:off x="10422345" y="1554480"/>
            <a:ext cx="163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March</a:t>
            </a:r>
          </a:p>
        </p:txBody>
      </p:sp>
      <p:grpSp>
        <p:nvGrpSpPr>
          <p:cNvPr id="12" name="Group 11" descr="Workshop">
            <a:extLst>
              <a:ext uri="{FF2B5EF4-FFF2-40B4-BE49-F238E27FC236}">
                <a16:creationId xmlns:a16="http://schemas.microsoft.com/office/drawing/2014/main" id="{525C772A-FD09-1A58-C4FF-DFF7BFFF5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778238" y="5486400"/>
            <a:ext cx="3291842" cy="548640"/>
            <a:chOff x="8412480" y="4743198"/>
            <a:chExt cx="3611884" cy="548640"/>
          </a:xfrm>
          <a:solidFill>
            <a:srgbClr val="000000"/>
          </a:solidFill>
        </p:grpSpPr>
        <p:sp>
          <p:nvSpPr>
            <p:cNvPr id="73" name="Arrow: Pentagon 72">
              <a:extLst>
                <a:ext uri="{FF2B5EF4-FFF2-40B4-BE49-F238E27FC236}">
                  <a16:creationId xmlns:a16="http://schemas.microsoft.com/office/drawing/2014/main" id="{A1396692-72DE-507B-46B0-5087A1A2C24A}"/>
                </a:ext>
              </a:extLst>
            </p:cNvPr>
            <p:cNvSpPr/>
            <p:nvPr/>
          </p:nvSpPr>
          <p:spPr>
            <a:xfrm>
              <a:off x="8412480" y="4743198"/>
              <a:ext cx="1805941" cy="548640"/>
            </a:xfrm>
            <a:prstGeom prst="homePlate">
              <a:avLst>
                <a:gd name="adj" fmla="val 32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Workshop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D1B1A6F6-0130-220D-294A-4CC1AAAC2A76}"/>
                </a:ext>
              </a:extLst>
            </p:cNvPr>
            <p:cNvSpPr/>
            <p:nvPr/>
          </p:nvSpPr>
          <p:spPr>
            <a:xfrm>
              <a:off x="10268588" y="4743198"/>
              <a:ext cx="1755776" cy="54864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0486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Final Deliverable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EFB9E85-67B9-6F1D-E4E3-6116DEA8C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89120" y="1907977"/>
            <a:ext cx="0" cy="4950023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0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311255" cy="640080"/>
          </a:xfrm>
          <a:prstGeom prst="rect">
            <a:avLst/>
          </a:prstGeom>
          <a:solidFill>
            <a:srgbClr val="922C31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en-US" sz="4000" dirty="0"/>
              <a:t>9/18 Student Open Forum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18993" y="1409763"/>
            <a:ext cx="3591207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Locations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Interpreter support needed?</a:t>
            </a:r>
          </a:p>
          <a:p>
            <a:pPr marL="469900" marR="22288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Communication Plan</a:t>
            </a:r>
          </a:p>
        </p:txBody>
      </p:sp>
      <p:pic>
        <p:nvPicPr>
          <p:cNvPr id="5" name="Picture 4" descr="A map of a campus&#10;&#10;Description automatically generated">
            <a:extLst>
              <a:ext uri="{FF2B5EF4-FFF2-40B4-BE49-F238E27FC236}">
                <a16:creationId xmlns:a16="http://schemas.microsoft.com/office/drawing/2014/main" id="{41C9A32B-B958-4930-BAC9-F06C11FD7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5120" r="6651" b="13539"/>
          <a:stretch/>
        </p:blipFill>
        <p:spPr>
          <a:xfrm>
            <a:off x="5257800" y="1409763"/>
            <a:ext cx="6574663" cy="48386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571</Words>
  <Application>Microsoft Office PowerPoint</Application>
  <PresentationFormat>Widescreen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Segoe UI</vt:lpstr>
      <vt:lpstr>Segoe UI Black</vt:lpstr>
      <vt:lpstr>Office Theme</vt:lpstr>
      <vt:lpstr>1_Office Theme</vt:lpstr>
      <vt:lpstr>EFCP Collaboration with SCE Lianne Greenlee September 12, 2024</vt:lpstr>
      <vt:lpstr>Agenda</vt:lpstr>
      <vt:lpstr>BP 3250 Institutional Planning</vt:lpstr>
      <vt:lpstr>Integrated Planning At-a-Glance</vt:lpstr>
      <vt:lpstr>A New Focus for the Comprehensive Plan</vt:lpstr>
      <vt:lpstr>Phases of Equity-Minded Comprehensive Planning</vt:lpstr>
      <vt:lpstr>Knowledge Flow</vt:lpstr>
      <vt:lpstr>Simple timeline</vt:lpstr>
      <vt:lpstr>9/18 Student Open Forum</vt:lpstr>
      <vt:lpstr>Listening Sessions</vt:lpstr>
      <vt:lpstr>10/11 Planning Summit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Maldonado-Greenlee, Lianne</cp:lastModifiedBy>
  <cp:revision>1</cp:revision>
  <dcterms:created xsi:type="dcterms:W3CDTF">2024-08-12T18:27:07Z</dcterms:created>
  <dcterms:modified xsi:type="dcterms:W3CDTF">2024-11-13T20:15:38Z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2024-08-12T00:00:00Z</vt:filetime>
  </property>
  <property fmtid="{D5CDD505-2E9C-101B-9397-08002B2CF9AE}" pid="5" name="Producer">
    <vt:lpwstr>Adobe PDF Library 24.2.159</vt:lpwstr>
  </property>
</Properties>
</file>