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14748311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9" autoAdjust="0"/>
    <p:restoredTop sz="94660" autoAdjust="0"/>
  </p:normalViewPr>
  <p:slideViewPr>
    <p:cSldViewPr snapToGrid="0">
      <p:cViewPr varScale="1">
        <p:scale>
          <a:sx n="101" d="100"/>
          <a:sy n="101" d="100"/>
        </p:scale>
        <p:origin x="2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94080A-B81C-49F5-9CD7-0CF3CB3827F6}" type="doc">
      <dgm:prSet loTypeId="urn:microsoft.com/office/officeart/2005/8/layout/bList2" loCatId="list" qsTypeId="urn:microsoft.com/office/officeart/2005/8/quickstyle/simple1" qsCatId="simple" csTypeId="urn:microsoft.com/office/officeart/2005/8/colors/colorful4" csCatId="colorful" phldr="1"/>
      <dgm:spPr/>
    </dgm:pt>
    <dgm:pt modelId="{18B2E1ED-93AA-4859-8B58-691F2E2AD224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550"/>
            <a:t>Conditions for Success Student Survey (Nov)</a:t>
          </a:r>
        </a:p>
      </dgm:t>
    </dgm:pt>
    <dgm:pt modelId="{EAB46B14-7345-4FBA-A5CC-9FBDA01E77E1}" type="parTrans" cxnId="{9BC36D24-8A81-4EBC-B49C-374D01DDDCB8}">
      <dgm:prSet/>
      <dgm:spPr/>
      <dgm:t>
        <a:bodyPr/>
        <a:lstStyle/>
        <a:p>
          <a:endParaRPr lang="en-US"/>
        </a:p>
      </dgm:t>
    </dgm:pt>
    <dgm:pt modelId="{A5DDDE64-EBC9-4866-B3EA-3B5797F8BE31}" type="sibTrans" cxnId="{9BC36D24-8A81-4EBC-B49C-374D01DDDCB8}">
      <dgm:prSet/>
      <dgm:spPr/>
      <dgm:t>
        <a:bodyPr/>
        <a:lstStyle/>
        <a:p>
          <a:endParaRPr lang="en-US"/>
        </a:p>
      </dgm:t>
    </dgm:pt>
    <dgm:pt modelId="{66A6887E-AFD8-43DA-A4AA-6EA12DFFC24C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475"/>
            <a:t>Student Bridging Session (January)</a:t>
          </a:r>
        </a:p>
      </dgm:t>
    </dgm:pt>
    <dgm:pt modelId="{E0157C2C-11C3-43FD-B352-3630A8966193}" type="parTrans" cxnId="{E5E8E47A-6D62-4D08-99F2-B57415C44079}">
      <dgm:prSet/>
      <dgm:spPr/>
      <dgm:t>
        <a:bodyPr/>
        <a:lstStyle/>
        <a:p>
          <a:endParaRPr lang="en-US"/>
        </a:p>
      </dgm:t>
    </dgm:pt>
    <dgm:pt modelId="{338E483B-4479-4060-B53B-23F65CAC8092}" type="sibTrans" cxnId="{E5E8E47A-6D62-4D08-99F2-B57415C44079}">
      <dgm:prSet/>
      <dgm:spPr/>
      <dgm:t>
        <a:bodyPr/>
        <a:lstStyle/>
        <a:p>
          <a:endParaRPr lang="en-US"/>
        </a:p>
      </dgm:t>
    </dgm:pt>
    <dgm:pt modelId="{5F5D03E1-E3BF-447A-9315-65229917C77B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600"/>
            <a:t>Strategic Priorities Survey (February)</a:t>
          </a:r>
        </a:p>
      </dgm:t>
    </dgm:pt>
    <dgm:pt modelId="{865AC2DB-0C31-4D51-896E-5A07D76E00D5}" type="parTrans" cxnId="{D29AFD65-F55F-4D41-BF6E-C4FD2E3060E2}">
      <dgm:prSet/>
      <dgm:spPr/>
      <dgm:t>
        <a:bodyPr/>
        <a:lstStyle/>
        <a:p>
          <a:endParaRPr lang="en-US"/>
        </a:p>
      </dgm:t>
    </dgm:pt>
    <dgm:pt modelId="{95596F2D-F845-4047-B602-53A900554FE4}" type="sibTrans" cxnId="{D29AFD65-F55F-4D41-BF6E-C4FD2E3060E2}">
      <dgm:prSet/>
      <dgm:spPr/>
      <dgm:t>
        <a:bodyPr/>
        <a:lstStyle/>
        <a:p>
          <a:endParaRPr lang="en-US"/>
        </a:p>
      </dgm:t>
    </dgm:pt>
    <dgm:pt modelId="{F90B7860-E64F-4B6E-A9CC-1928AC62B330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600"/>
            <a:t>Community Listening Sessions (Feb)</a:t>
          </a:r>
        </a:p>
      </dgm:t>
    </dgm:pt>
    <dgm:pt modelId="{6F0B0426-8C0B-4F67-9298-20D86C23EF8D}" type="parTrans" cxnId="{8B3EAA3F-4780-4A4C-8A2B-6FAA90232963}">
      <dgm:prSet/>
      <dgm:spPr/>
      <dgm:t>
        <a:bodyPr/>
        <a:lstStyle/>
        <a:p>
          <a:endParaRPr lang="en-US"/>
        </a:p>
      </dgm:t>
    </dgm:pt>
    <dgm:pt modelId="{F7D808BA-A867-4D5F-B039-9B1A04F5CB9E}" type="sibTrans" cxnId="{8B3EAA3F-4780-4A4C-8A2B-6FAA90232963}">
      <dgm:prSet/>
      <dgm:spPr/>
      <dgm:t>
        <a:bodyPr/>
        <a:lstStyle/>
        <a:p>
          <a:endParaRPr lang="en-US"/>
        </a:p>
      </dgm:t>
    </dgm:pt>
    <dgm:pt modelId="{58B39431-E0C5-42EB-8DB0-33F25AC21BE3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1600"/>
            <a:t>March 21 Joint Planning Summit</a:t>
          </a:r>
        </a:p>
      </dgm:t>
    </dgm:pt>
    <dgm:pt modelId="{11C86A8D-730E-47F9-9B95-96AC3E69FAD6}" type="parTrans" cxnId="{CC2A7543-2557-4380-847A-F502F35501F7}">
      <dgm:prSet/>
      <dgm:spPr/>
      <dgm:t>
        <a:bodyPr/>
        <a:lstStyle/>
        <a:p>
          <a:endParaRPr lang="en-US"/>
        </a:p>
      </dgm:t>
    </dgm:pt>
    <dgm:pt modelId="{F789ACD9-9AD2-4301-8D83-30120F233AB9}" type="sibTrans" cxnId="{CC2A7543-2557-4380-847A-F502F35501F7}">
      <dgm:prSet/>
      <dgm:spPr/>
      <dgm:t>
        <a:bodyPr/>
        <a:lstStyle/>
        <a:p>
          <a:endParaRPr lang="en-US"/>
        </a:p>
      </dgm:t>
    </dgm:pt>
    <dgm:pt modelId="{46F652D7-AFB6-4AF0-A5C9-8433CEDA55A1}">
      <dgm:prSet phldrT="[Text]" custT="1"/>
      <dgm:spPr/>
      <dgm:t>
        <a:bodyPr/>
        <a:lstStyle/>
        <a:p>
          <a:pPr>
            <a:spcAft>
              <a:spcPts val="0"/>
            </a:spcAft>
            <a:tabLst>
              <a:tab pos="1430338" algn="l"/>
            </a:tabLst>
          </a:pPr>
          <a:r>
            <a:rPr lang="en-US" sz="1480"/>
            <a:t>Website</a:t>
          </a:r>
        </a:p>
      </dgm:t>
    </dgm:pt>
    <dgm:pt modelId="{C12F4941-746B-48B1-AF0C-902D3D328219}" type="parTrans" cxnId="{6C598D35-01B4-49BF-B9C7-402AEB3DD05A}">
      <dgm:prSet/>
      <dgm:spPr/>
      <dgm:t>
        <a:bodyPr/>
        <a:lstStyle/>
        <a:p>
          <a:endParaRPr lang="en-US"/>
        </a:p>
      </dgm:t>
    </dgm:pt>
    <dgm:pt modelId="{2F35871D-2805-4CFB-932D-4FC0143E8B23}" type="sibTrans" cxnId="{6C598D35-01B4-49BF-B9C7-402AEB3DD05A}">
      <dgm:prSet/>
      <dgm:spPr/>
      <dgm:t>
        <a:bodyPr/>
        <a:lstStyle/>
        <a:p>
          <a:endParaRPr lang="en-US"/>
        </a:p>
      </dgm:t>
    </dgm:pt>
    <dgm:pt modelId="{51528C96-960D-4542-A5B8-6A1C06A31C9F}" type="pres">
      <dgm:prSet presAssocID="{C494080A-B81C-49F5-9CD7-0CF3CB3827F6}" presName="diagram" presStyleCnt="0">
        <dgm:presLayoutVars>
          <dgm:dir/>
          <dgm:animLvl val="lvl"/>
          <dgm:resizeHandles val="exact"/>
        </dgm:presLayoutVars>
      </dgm:prSet>
      <dgm:spPr/>
    </dgm:pt>
    <dgm:pt modelId="{57A8DB08-3D0D-4414-8073-D33F021AB75D}" type="pres">
      <dgm:prSet presAssocID="{18B2E1ED-93AA-4859-8B58-691F2E2AD224}" presName="compNode" presStyleCnt="0"/>
      <dgm:spPr/>
    </dgm:pt>
    <dgm:pt modelId="{75C8979B-826E-416E-8542-97A98CF9BE26}" type="pres">
      <dgm:prSet presAssocID="{18B2E1ED-93AA-4859-8B58-691F2E2AD224}" presName="childRect" presStyleLbl="bgAcc1" presStyleIdx="0" presStyleCnt="6">
        <dgm:presLayoutVars>
          <dgm:bulletEnabled val="1"/>
        </dgm:presLayoutVars>
      </dgm:prSet>
      <dgm:spPr/>
    </dgm:pt>
    <dgm:pt modelId="{8CA7406F-3E90-46AD-AB78-297580549AE5}" type="pres">
      <dgm:prSet presAssocID="{18B2E1ED-93AA-4859-8B58-691F2E2AD224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46DE7498-D6BC-4CF3-B5DF-A3791CFA1260}" type="pres">
      <dgm:prSet presAssocID="{18B2E1ED-93AA-4859-8B58-691F2E2AD224}" presName="parentRect" presStyleLbl="alignNode1" presStyleIdx="0" presStyleCnt="6" custScaleY="117263"/>
      <dgm:spPr/>
    </dgm:pt>
    <dgm:pt modelId="{C09F60F2-D741-4F64-A0CE-ABA5D3EB91DD}" type="pres">
      <dgm:prSet presAssocID="{18B2E1ED-93AA-4859-8B58-691F2E2AD224}" presName="adorn" presStyleLbl="fgAccFollowNode1" presStyleIdx="0" presStyleCnt="6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</dgm:pt>
    <dgm:pt modelId="{108D3D39-A6D0-402D-9064-9171CF70CB5E}" type="pres">
      <dgm:prSet presAssocID="{A5DDDE64-EBC9-4866-B3EA-3B5797F8BE31}" presName="sibTrans" presStyleLbl="sibTrans2D1" presStyleIdx="0" presStyleCnt="0"/>
      <dgm:spPr/>
    </dgm:pt>
    <dgm:pt modelId="{DD2D6B98-480D-4073-9FEB-D97DADF52158}" type="pres">
      <dgm:prSet presAssocID="{66A6887E-AFD8-43DA-A4AA-6EA12DFFC24C}" presName="compNode" presStyleCnt="0"/>
      <dgm:spPr/>
    </dgm:pt>
    <dgm:pt modelId="{00EDC6DD-73C6-40E5-832A-A923ED3B693E}" type="pres">
      <dgm:prSet presAssocID="{66A6887E-AFD8-43DA-A4AA-6EA12DFFC24C}" presName="childRect" presStyleLbl="bgAcc1" presStyleIdx="1" presStyleCnt="6">
        <dgm:presLayoutVars>
          <dgm:bulletEnabled val="1"/>
        </dgm:presLayoutVars>
      </dgm:prSet>
      <dgm:spPr/>
    </dgm:pt>
    <dgm:pt modelId="{BE618670-EB93-48B9-A111-F1418D736CD5}" type="pres">
      <dgm:prSet presAssocID="{66A6887E-AFD8-43DA-A4AA-6EA12DFFC24C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FD6765CA-C727-4338-A210-F7AE1CE3A7BA}" type="pres">
      <dgm:prSet presAssocID="{66A6887E-AFD8-43DA-A4AA-6EA12DFFC24C}" presName="parentRect" presStyleLbl="alignNode1" presStyleIdx="1" presStyleCnt="6" custScaleY="117263"/>
      <dgm:spPr/>
    </dgm:pt>
    <dgm:pt modelId="{6024C918-4B8D-44D0-97F0-E1951FB12752}" type="pres">
      <dgm:prSet presAssocID="{66A6887E-AFD8-43DA-A4AA-6EA12DFFC24C}" presName="adorn" presStyleLbl="fgAccFollowNode1" presStyleIdx="1" presStyleCnt="6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spiration with solid fill"/>
        </a:ext>
      </dgm:extLst>
    </dgm:pt>
    <dgm:pt modelId="{7DBE8862-0645-4097-BB0F-1153287F49BD}" type="pres">
      <dgm:prSet presAssocID="{338E483B-4479-4060-B53B-23F65CAC8092}" presName="sibTrans" presStyleLbl="sibTrans2D1" presStyleIdx="0" presStyleCnt="0"/>
      <dgm:spPr/>
    </dgm:pt>
    <dgm:pt modelId="{F7D44176-1E34-4823-9295-588943D4D3AF}" type="pres">
      <dgm:prSet presAssocID="{F90B7860-E64F-4B6E-A9CC-1928AC62B330}" presName="compNode" presStyleCnt="0"/>
      <dgm:spPr/>
    </dgm:pt>
    <dgm:pt modelId="{E6D46B34-EC36-4EE7-8BA3-F377B7ADE51E}" type="pres">
      <dgm:prSet presAssocID="{F90B7860-E64F-4B6E-A9CC-1928AC62B330}" presName="childRect" presStyleLbl="bgAcc1" presStyleIdx="2" presStyleCnt="6" custLinFactNeighborX="0" custLinFactNeighborY="412">
        <dgm:presLayoutVars>
          <dgm:bulletEnabled val="1"/>
        </dgm:presLayoutVars>
      </dgm:prSet>
      <dgm:spPr/>
    </dgm:pt>
    <dgm:pt modelId="{D477D339-B80F-4A15-8EB3-2717537452A9}" type="pres">
      <dgm:prSet presAssocID="{F90B7860-E64F-4B6E-A9CC-1928AC62B330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3781435A-B9EB-4B3D-AFD2-5053416B8F86}" type="pres">
      <dgm:prSet presAssocID="{F90B7860-E64F-4B6E-A9CC-1928AC62B330}" presName="parentRect" presStyleLbl="alignNode1" presStyleIdx="2" presStyleCnt="6" custScaleY="117263"/>
      <dgm:spPr/>
    </dgm:pt>
    <dgm:pt modelId="{95D0D2EF-9E8B-41E3-907D-0B40056D3901}" type="pres">
      <dgm:prSet presAssocID="{F90B7860-E64F-4B6E-A9CC-1928AC62B330}" presName="adorn" presStyleLbl="fgAccFollowNode1" presStyleIdx="2" presStyleCnt="6"/>
      <dgm:spPr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s with solid fill"/>
        </a:ext>
      </dgm:extLst>
    </dgm:pt>
    <dgm:pt modelId="{6A4D017B-F4E7-45A5-8946-E09B417FD6DE}" type="pres">
      <dgm:prSet presAssocID="{F7D808BA-A867-4D5F-B039-9B1A04F5CB9E}" presName="sibTrans" presStyleLbl="sibTrans2D1" presStyleIdx="0" presStyleCnt="0"/>
      <dgm:spPr/>
    </dgm:pt>
    <dgm:pt modelId="{208495E5-C123-44DE-A7D7-2447ACC46362}" type="pres">
      <dgm:prSet presAssocID="{5F5D03E1-E3BF-447A-9315-65229917C77B}" presName="compNode" presStyleCnt="0"/>
      <dgm:spPr/>
    </dgm:pt>
    <dgm:pt modelId="{F024BAB1-4A70-4767-BF42-AD7BD0EDE1E1}" type="pres">
      <dgm:prSet presAssocID="{5F5D03E1-E3BF-447A-9315-65229917C77B}" presName="childRect" presStyleLbl="bgAcc1" presStyleIdx="3" presStyleCnt="6">
        <dgm:presLayoutVars>
          <dgm:bulletEnabled val="1"/>
        </dgm:presLayoutVars>
      </dgm:prSet>
      <dgm:spPr/>
    </dgm:pt>
    <dgm:pt modelId="{A2B9F9E2-A46C-4FFD-B776-003F67A18DBD}" type="pres">
      <dgm:prSet presAssocID="{5F5D03E1-E3BF-447A-9315-65229917C77B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34BA02AD-2601-465E-B541-A21E1E48D5ED}" type="pres">
      <dgm:prSet presAssocID="{5F5D03E1-E3BF-447A-9315-65229917C77B}" presName="parentRect" presStyleLbl="alignNode1" presStyleIdx="3" presStyleCnt="6"/>
      <dgm:spPr/>
    </dgm:pt>
    <dgm:pt modelId="{104B4D62-20B2-428E-ACDA-FA685DBA80EC}" type="pres">
      <dgm:prSet presAssocID="{5F5D03E1-E3BF-447A-9315-65229917C77B}" presName="adorn" presStyleLbl="fgAccFollowNode1" presStyleIdx="3" presStyleCnt="6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ullseye with solid fill"/>
        </a:ext>
      </dgm:extLst>
    </dgm:pt>
    <dgm:pt modelId="{B8FF3F4E-67CE-4EFE-90FC-87216BB36042}" type="pres">
      <dgm:prSet presAssocID="{95596F2D-F845-4047-B602-53A900554FE4}" presName="sibTrans" presStyleLbl="sibTrans2D1" presStyleIdx="0" presStyleCnt="0"/>
      <dgm:spPr/>
    </dgm:pt>
    <dgm:pt modelId="{79D7A303-2E98-4186-8819-B70FF7757D78}" type="pres">
      <dgm:prSet presAssocID="{58B39431-E0C5-42EB-8DB0-33F25AC21BE3}" presName="compNode" presStyleCnt="0"/>
      <dgm:spPr/>
    </dgm:pt>
    <dgm:pt modelId="{0C127508-6524-434D-9C0C-8BAF56B2F7BF}" type="pres">
      <dgm:prSet presAssocID="{58B39431-E0C5-42EB-8DB0-33F25AC21BE3}" presName="childRect" presStyleLbl="bgAcc1" presStyleIdx="4" presStyleCnt="6">
        <dgm:presLayoutVars>
          <dgm:bulletEnabled val="1"/>
        </dgm:presLayoutVars>
      </dgm:prSet>
      <dgm:spPr/>
    </dgm:pt>
    <dgm:pt modelId="{C64CC167-1D7E-4F77-8448-42E86F2792D0}" type="pres">
      <dgm:prSet presAssocID="{58B39431-E0C5-42EB-8DB0-33F25AC21BE3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78388E6A-B219-4EBB-9EEA-9F0589BFE517}" type="pres">
      <dgm:prSet presAssocID="{58B39431-E0C5-42EB-8DB0-33F25AC21BE3}" presName="parentRect" presStyleLbl="alignNode1" presStyleIdx="4" presStyleCnt="6"/>
      <dgm:spPr/>
    </dgm:pt>
    <dgm:pt modelId="{9E718808-48A2-47E8-A342-9317BFB1234B}" type="pres">
      <dgm:prSet presAssocID="{58B39431-E0C5-42EB-8DB0-33F25AC21BE3}" presName="adorn" presStyleLbl="fgAccFollowNode1" presStyleIdx="4" presStyleCnt="6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ers with solid fill"/>
        </a:ext>
      </dgm:extLst>
    </dgm:pt>
    <dgm:pt modelId="{9A684363-BA3A-4123-9F1A-BC6FB84894AE}" type="pres">
      <dgm:prSet presAssocID="{F789ACD9-9AD2-4301-8D83-30120F233AB9}" presName="sibTrans" presStyleLbl="sibTrans2D1" presStyleIdx="0" presStyleCnt="0"/>
      <dgm:spPr/>
    </dgm:pt>
    <dgm:pt modelId="{77238E71-7B8D-43E1-81C0-D61F63E219C0}" type="pres">
      <dgm:prSet presAssocID="{46F652D7-AFB6-4AF0-A5C9-8433CEDA55A1}" presName="compNode" presStyleCnt="0"/>
      <dgm:spPr/>
    </dgm:pt>
    <dgm:pt modelId="{6F1FEEDA-2AEF-461B-8AFC-687936BA3BA4}" type="pres">
      <dgm:prSet presAssocID="{46F652D7-AFB6-4AF0-A5C9-8433CEDA55A1}" presName="childRect" presStyleLbl="bgAcc1" presStyleIdx="5" presStyleCnt="6">
        <dgm:presLayoutVars>
          <dgm:bulletEnabled val="1"/>
        </dgm:presLayoutVars>
      </dgm:prSet>
      <dgm:spPr/>
    </dgm:pt>
    <dgm:pt modelId="{D7B33507-6F5A-4BD9-A86C-DEDE21B72E55}" type="pres">
      <dgm:prSet presAssocID="{46F652D7-AFB6-4AF0-A5C9-8433CEDA55A1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87887653-20E8-4507-A8CE-FBCC7F5979F3}" type="pres">
      <dgm:prSet presAssocID="{46F652D7-AFB6-4AF0-A5C9-8433CEDA55A1}" presName="parentRect" presStyleLbl="alignNode1" presStyleIdx="5" presStyleCnt="6"/>
      <dgm:spPr/>
    </dgm:pt>
    <dgm:pt modelId="{D897ED7F-7F13-4C8C-A236-FE4C845A2C24}" type="pres">
      <dgm:prSet presAssocID="{46F652D7-AFB6-4AF0-A5C9-8433CEDA55A1}" presName="adorn" presStyleLbl="fgAccFollowNode1" presStyleIdx="5" presStyleCnt="6"/>
      <dgm:spPr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orld with solid fill"/>
        </a:ext>
      </dgm:extLst>
    </dgm:pt>
  </dgm:ptLst>
  <dgm:cxnLst>
    <dgm:cxn modelId="{9BC36D24-8A81-4EBC-B49C-374D01DDDCB8}" srcId="{C494080A-B81C-49F5-9CD7-0CF3CB3827F6}" destId="{18B2E1ED-93AA-4859-8B58-691F2E2AD224}" srcOrd="0" destOrd="0" parTransId="{EAB46B14-7345-4FBA-A5CC-9FBDA01E77E1}" sibTransId="{A5DDDE64-EBC9-4866-B3EA-3B5797F8BE31}"/>
    <dgm:cxn modelId="{9837872A-B5F5-4183-84F7-8C143B6C528D}" type="presOf" srcId="{A5DDDE64-EBC9-4866-B3EA-3B5797F8BE31}" destId="{108D3D39-A6D0-402D-9064-9171CF70CB5E}" srcOrd="0" destOrd="0" presId="urn:microsoft.com/office/officeart/2005/8/layout/bList2"/>
    <dgm:cxn modelId="{22387A34-E36E-42ED-BEAD-10A158D97A09}" type="presOf" srcId="{95596F2D-F845-4047-B602-53A900554FE4}" destId="{B8FF3F4E-67CE-4EFE-90FC-87216BB36042}" srcOrd="0" destOrd="0" presId="urn:microsoft.com/office/officeart/2005/8/layout/bList2"/>
    <dgm:cxn modelId="{6C598D35-01B4-49BF-B9C7-402AEB3DD05A}" srcId="{C494080A-B81C-49F5-9CD7-0CF3CB3827F6}" destId="{46F652D7-AFB6-4AF0-A5C9-8433CEDA55A1}" srcOrd="5" destOrd="0" parTransId="{C12F4941-746B-48B1-AF0C-902D3D328219}" sibTransId="{2F35871D-2805-4CFB-932D-4FC0143E8B23}"/>
    <dgm:cxn modelId="{8A2E613B-FA24-451B-B455-848AD165EC6B}" type="presOf" srcId="{66A6887E-AFD8-43DA-A4AA-6EA12DFFC24C}" destId="{FD6765CA-C727-4338-A210-F7AE1CE3A7BA}" srcOrd="1" destOrd="0" presId="urn:microsoft.com/office/officeart/2005/8/layout/bList2"/>
    <dgm:cxn modelId="{8B3EAA3F-4780-4A4C-8A2B-6FAA90232963}" srcId="{C494080A-B81C-49F5-9CD7-0CF3CB3827F6}" destId="{F90B7860-E64F-4B6E-A9CC-1928AC62B330}" srcOrd="2" destOrd="0" parTransId="{6F0B0426-8C0B-4F67-9298-20D86C23EF8D}" sibTransId="{F7D808BA-A867-4D5F-B039-9B1A04F5CB9E}"/>
    <dgm:cxn modelId="{84283E41-F5F5-45C5-94D6-BD34C991BD74}" type="presOf" srcId="{5F5D03E1-E3BF-447A-9315-65229917C77B}" destId="{34BA02AD-2601-465E-B541-A21E1E48D5ED}" srcOrd="1" destOrd="0" presId="urn:microsoft.com/office/officeart/2005/8/layout/bList2"/>
    <dgm:cxn modelId="{CC2A7543-2557-4380-847A-F502F35501F7}" srcId="{C494080A-B81C-49F5-9CD7-0CF3CB3827F6}" destId="{58B39431-E0C5-42EB-8DB0-33F25AC21BE3}" srcOrd="4" destOrd="0" parTransId="{11C86A8D-730E-47F9-9B95-96AC3E69FAD6}" sibTransId="{F789ACD9-9AD2-4301-8D83-30120F233AB9}"/>
    <dgm:cxn modelId="{D29AFD65-F55F-4D41-BF6E-C4FD2E3060E2}" srcId="{C494080A-B81C-49F5-9CD7-0CF3CB3827F6}" destId="{5F5D03E1-E3BF-447A-9315-65229917C77B}" srcOrd="3" destOrd="0" parTransId="{865AC2DB-0C31-4D51-896E-5A07D76E00D5}" sibTransId="{95596F2D-F845-4047-B602-53A900554FE4}"/>
    <dgm:cxn modelId="{C9641667-24ED-49E9-9F40-23B5BCF361E7}" type="presOf" srcId="{58B39431-E0C5-42EB-8DB0-33F25AC21BE3}" destId="{78388E6A-B219-4EBB-9EEA-9F0589BFE517}" srcOrd="1" destOrd="0" presId="urn:microsoft.com/office/officeart/2005/8/layout/bList2"/>
    <dgm:cxn modelId="{E5E8E47A-6D62-4D08-99F2-B57415C44079}" srcId="{C494080A-B81C-49F5-9CD7-0CF3CB3827F6}" destId="{66A6887E-AFD8-43DA-A4AA-6EA12DFFC24C}" srcOrd="1" destOrd="0" parTransId="{E0157C2C-11C3-43FD-B352-3630A8966193}" sibTransId="{338E483B-4479-4060-B53B-23F65CAC8092}"/>
    <dgm:cxn modelId="{39679788-2ADD-4280-B981-9DFFD7CCD5E2}" type="presOf" srcId="{58B39431-E0C5-42EB-8DB0-33F25AC21BE3}" destId="{C64CC167-1D7E-4F77-8448-42E86F2792D0}" srcOrd="0" destOrd="0" presId="urn:microsoft.com/office/officeart/2005/8/layout/bList2"/>
    <dgm:cxn modelId="{0E80F58A-1FC9-4DF8-9275-CB016828A88A}" type="presOf" srcId="{338E483B-4479-4060-B53B-23F65CAC8092}" destId="{7DBE8862-0645-4097-BB0F-1153287F49BD}" srcOrd="0" destOrd="0" presId="urn:microsoft.com/office/officeart/2005/8/layout/bList2"/>
    <dgm:cxn modelId="{9E96E68C-0AA2-4178-BB69-7C9C92276268}" type="presOf" srcId="{C494080A-B81C-49F5-9CD7-0CF3CB3827F6}" destId="{51528C96-960D-4542-A5B8-6A1C06A31C9F}" srcOrd="0" destOrd="0" presId="urn:microsoft.com/office/officeart/2005/8/layout/bList2"/>
    <dgm:cxn modelId="{240B2F9C-8648-4150-AF6F-FB17FDCFD030}" type="presOf" srcId="{18B2E1ED-93AA-4859-8B58-691F2E2AD224}" destId="{46DE7498-D6BC-4CF3-B5DF-A3791CFA1260}" srcOrd="1" destOrd="0" presId="urn:microsoft.com/office/officeart/2005/8/layout/bList2"/>
    <dgm:cxn modelId="{13BF4A9F-69DA-4E38-B759-D09FAA5B1287}" type="presOf" srcId="{F90B7860-E64F-4B6E-A9CC-1928AC62B330}" destId="{3781435A-B9EB-4B3D-AFD2-5053416B8F86}" srcOrd="1" destOrd="0" presId="urn:microsoft.com/office/officeart/2005/8/layout/bList2"/>
    <dgm:cxn modelId="{F15C01A2-F8F7-403B-9D9E-6A2A61967008}" type="presOf" srcId="{66A6887E-AFD8-43DA-A4AA-6EA12DFFC24C}" destId="{BE618670-EB93-48B9-A111-F1418D736CD5}" srcOrd="0" destOrd="0" presId="urn:microsoft.com/office/officeart/2005/8/layout/bList2"/>
    <dgm:cxn modelId="{9EF261AB-178E-4121-9535-7ADA3C55AB68}" type="presOf" srcId="{F7D808BA-A867-4D5F-B039-9B1A04F5CB9E}" destId="{6A4D017B-F4E7-45A5-8946-E09B417FD6DE}" srcOrd="0" destOrd="0" presId="urn:microsoft.com/office/officeart/2005/8/layout/bList2"/>
    <dgm:cxn modelId="{D0A936BA-8E17-4C47-A92A-4D11FCE77E56}" type="presOf" srcId="{18B2E1ED-93AA-4859-8B58-691F2E2AD224}" destId="{8CA7406F-3E90-46AD-AB78-297580549AE5}" srcOrd="0" destOrd="0" presId="urn:microsoft.com/office/officeart/2005/8/layout/bList2"/>
    <dgm:cxn modelId="{A42951D6-9932-4D04-ACF6-3F596F70C57C}" type="presOf" srcId="{5F5D03E1-E3BF-447A-9315-65229917C77B}" destId="{A2B9F9E2-A46C-4FFD-B776-003F67A18DBD}" srcOrd="0" destOrd="0" presId="urn:microsoft.com/office/officeart/2005/8/layout/bList2"/>
    <dgm:cxn modelId="{504FDCDF-8561-4BA8-A598-9F368482459B}" type="presOf" srcId="{46F652D7-AFB6-4AF0-A5C9-8433CEDA55A1}" destId="{D7B33507-6F5A-4BD9-A86C-DEDE21B72E55}" srcOrd="0" destOrd="0" presId="urn:microsoft.com/office/officeart/2005/8/layout/bList2"/>
    <dgm:cxn modelId="{7C290FEC-DBA0-4BF1-B4ED-D2F7F0ED604D}" type="presOf" srcId="{46F652D7-AFB6-4AF0-A5C9-8433CEDA55A1}" destId="{87887653-20E8-4507-A8CE-FBCC7F5979F3}" srcOrd="1" destOrd="0" presId="urn:microsoft.com/office/officeart/2005/8/layout/bList2"/>
    <dgm:cxn modelId="{63A77CFA-B842-48C3-AC0C-2D214321E5B7}" type="presOf" srcId="{F789ACD9-9AD2-4301-8D83-30120F233AB9}" destId="{9A684363-BA3A-4123-9F1A-BC6FB84894AE}" srcOrd="0" destOrd="0" presId="urn:microsoft.com/office/officeart/2005/8/layout/bList2"/>
    <dgm:cxn modelId="{C8DBDDFA-A614-4ECE-A057-9E5257A06275}" type="presOf" srcId="{F90B7860-E64F-4B6E-A9CC-1928AC62B330}" destId="{D477D339-B80F-4A15-8EB3-2717537452A9}" srcOrd="0" destOrd="0" presId="urn:microsoft.com/office/officeart/2005/8/layout/bList2"/>
    <dgm:cxn modelId="{A255F083-4C04-40C4-8C86-DFB935E8D259}" type="presParOf" srcId="{51528C96-960D-4542-A5B8-6A1C06A31C9F}" destId="{57A8DB08-3D0D-4414-8073-D33F021AB75D}" srcOrd="0" destOrd="0" presId="urn:microsoft.com/office/officeart/2005/8/layout/bList2"/>
    <dgm:cxn modelId="{99E59D54-668F-4C19-A2C1-1E85E018D2BD}" type="presParOf" srcId="{57A8DB08-3D0D-4414-8073-D33F021AB75D}" destId="{75C8979B-826E-416E-8542-97A98CF9BE26}" srcOrd="0" destOrd="0" presId="urn:microsoft.com/office/officeart/2005/8/layout/bList2"/>
    <dgm:cxn modelId="{8841F504-1798-4D49-BB1A-1BF430D323C5}" type="presParOf" srcId="{57A8DB08-3D0D-4414-8073-D33F021AB75D}" destId="{8CA7406F-3E90-46AD-AB78-297580549AE5}" srcOrd="1" destOrd="0" presId="urn:microsoft.com/office/officeart/2005/8/layout/bList2"/>
    <dgm:cxn modelId="{EEF43536-6F4E-4566-800F-B34735309402}" type="presParOf" srcId="{57A8DB08-3D0D-4414-8073-D33F021AB75D}" destId="{46DE7498-D6BC-4CF3-B5DF-A3791CFA1260}" srcOrd="2" destOrd="0" presId="urn:microsoft.com/office/officeart/2005/8/layout/bList2"/>
    <dgm:cxn modelId="{95875192-F903-47FD-B917-E654A58923D4}" type="presParOf" srcId="{57A8DB08-3D0D-4414-8073-D33F021AB75D}" destId="{C09F60F2-D741-4F64-A0CE-ABA5D3EB91DD}" srcOrd="3" destOrd="0" presId="urn:microsoft.com/office/officeart/2005/8/layout/bList2"/>
    <dgm:cxn modelId="{E9221290-3462-4E4B-8BEC-77052A397AF2}" type="presParOf" srcId="{51528C96-960D-4542-A5B8-6A1C06A31C9F}" destId="{108D3D39-A6D0-402D-9064-9171CF70CB5E}" srcOrd="1" destOrd="0" presId="urn:microsoft.com/office/officeart/2005/8/layout/bList2"/>
    <dgm:cxn modelId="{4CEC4FBF-D942-4419-B34C-A71B4515CFB2}" type="presParOf" srcId="{51528C96-960D-4542-A5B8-6A1C06A31C9F}" destId="{DD2D6B98-480D-4073-9FEB-D97DADF52158}" srcOrd="2" destOrd="0" presId="urn:microsoft.com/office/officeart/2005/8/layout/bList2"/>
    <dgm:cxn modelId="{D8B64D78-726E-40B9-88FF-E6E931037277}" type="presParOf" srcId="{DD2D6B98-480D-4073-9FEB-D97DADF52158}" destId="{00EDC6DD-73C6-40E5-832A-A923ED3B693E}" srcOrd="0" destOrd="0" presId="urn:microsoft.com/office/officeart/2005/8/layout/bList2"/>
    <dgm:cxn modelId="{DACC606B-D0C1-4372-B25C-EE8AA8EB023E}" type="presParOf" srcId="{DD2D6B98-480D-4073-9FEB-D97DADF52158}" destId="{BE618670-EB93-48B9-A111-F1418D736CD5}" srcOrd="1" destOrd="0" presId="urn:microsoft.com/office/officeart/2005/8/layout/bList2"/>
    <dgm:cxn modelId="{06462DE0-B80B-4708-951C-020C754DAA16}" type="presParOf" srcId="{DD2D6B98-480D-4073-9FEB-D97DADF52158}" destId="{FD6765CA-C727-4338-A210-F7AE1CE3A7BA}" srcOrd="2" destOrd="0" presId="urn:microsoft.com/office/officeart/2005/8/layout/bList2"/>
    <dgm:cxn modelId="{CC6D425D-8420-4954-9202-666CF56BD6A3}" type="presParOf" srcId="{DD2D6B98-480D-4073-9FEB-D97DADF52158}" destId="{6024C918-4B8D-44D0-97F0-E1951FB12752}" srcOrd="3" destOrd="0" presId="urn:microsoft.com/office/officeart/2005/8/layout/bList2"/>
    <dgm:cxn modelId="{E2DFCD75-18CA-4795-B1B6-773A33F9418C}" type="presParOf" srcId="{51528C96-960D-4542-A5B8-6A1C06A31C9F}" destId="{7DBE8862-0645-4097-BB0F-1153287F49BD}" srcOrd="3" destOrd="0" presId="urn:microsoft.com/office/officeart/2005/8/layout/bList2"/>
    <dgm:cxn modelId="{4F9E411D-198D-4E5C-AC51-ECEE08804B1C}" type="presParOf" srcId="{51528C96-960D-4542-A5B8-6A1C06A31C9F}" destId="{F7D44176-1E34-4823-9295-588943D4D3AF}" srcOrd="4" destOrd="0" presId="urn:microsoft.com/office/officeart/2005/8/layout/bList2"/>
    <dgm:cxn modelId="{E57AB3BE-9616-4B00-858E-37574CD25E02}" type="presParOf" srcId="{F7D44176-1E34-4823-9295-588943D4D3AF}" destId="{E6D46B34-EC36-4EE7-8BA3-F377B7ADE51E}" srcOrd="0" destOrd="0" presId="urn:microsoft.com/office/officeart/2005/8/layout/bList2"/>
    <dgm:cxn modelId="{5C4E42ED-8F95-480C-A810-6B9B0F4ECBC8}" type="presParOf" srcId="{F7D44176-1E34-4823-9295-588943D4D3AF}" destId="{D477D339-B80F-4A15-8EB3-2717537452A9}" srcOrd="1" destOrd="0" presId="urn:microsoft.com/office/officeart/2005/8/layout/bList2"/>
    <dgm:cxn modelId="{239657FF-80E1-4E21-8678-E6F7F557F22D}" type="presParOf" srcId="{F7D44176-1E34-4823-9295-588943D4D3AF}" destId="{3781435A-B9EB-4B3D-AFD2-5053416B8F86}" srcOrd="2" destOrd="0" presId="urn:microsoft.com/office/officeart/2005/8/layout/bList2"/>
    <dgm:cxn modelId="{0BF12029-FFDB-4506-8D21-3DA53902FF55}" type="presParOf" srcId="{F7D44176-1E34-4823-9295-588943D4D3AF}" destId="{95D0D2EF-9E8B-41E3-907D-0B40056D3901}" srcOrd="3" destOrd="0" presId="urn:microsoft.com/office/officeart/2005/8/layout/bList2"/>
    <dgm:cxn modelId="{CD21329C-6294-459D-8325-47265772D6DB}" type="presParOf" srcId="{51528C96-960D-4542-A5B8-6A1C06A31C9F}" destId="{6A4D017B-F4E7-45A5-8946-E09B417FD6DE}" srcOrd="5" destOrd="0" presId="urn:microsoft.com/office/officeart/2005/8/layout/bList2"/>
    <dgm:cxn modelId="{609A32A8-B27E-4406-9715-8479D406D7A7}" type="presParOf" srcId="{51528C96-960D-4542-A5B8-6A1C06A31C9F}" destId="{208495E5-C123-44DE-A7D7-2447ACC46362}" srcOrd="6" destOrd="0" presId="urn:microsoft.com/office/officeart/2005/8/layout/bList2"/>
    <dgm:cxn modelId="{A0D2CE23-81E2-4952-BA15-A68CFBCD8BFD}" type="presParOf" srcId="{208495E5-C123-44DE-A7D7-2447ACC46362}" destId="{F024BAB1-4A70-4767-BF42-AD7BD0EDE1E1}" srcOrd="0" destOrd="0" presId="urn:microsoft.com/office/officeart/2005/8/layout/bList2"/>
    <dgm:cxn modelId="{DBE861E9-E239-4DC1-AB32-D488E641EAC9}" type="presParOf" srcId="{208495E5-C123-44DE-A7D7-2447ACC46362}" destId="{A2B9F9E2-A46C-4FFD-B776-003F67A18DBD}" srcOrd="1" destOrd="0" presId="urn:microsoft.com/office/officeart/2005/8/layout/bList2"/>
    <dgm:cxn modelId="{13B764E6-4814-42CC-90DB-FB30B90EAE09}" type="presParOf" srcId="{208495E5-C123-44DE-A7D7-2447ACC46362}" destId="{34BA02AD-2601-465E-B541-A21E1E48D5ED}" srcOrd="2" destOrd="0" presId="urn:microsoft.com/office/officeart/2005/8/layout/bList2"/>
    <dgm:cxn modelId="{5A069617-C0B8-4C9F-AAC7-6C643E8C7252}" type="presParOf" srcId="{208495E5-C123-44DE-A7D7-2447ACC46362}" destId="{104B4D62-20B2-428E-ACDA-FA685DBA80EC}" srcOrd="3" destOrd="0" presId="urn:microsoft.com/office/officeart/2005/8/layout/bList2"/>
    <dgm:cxn modelId="{0754157F-872F-4645-9765-29FB9A518573}" type="presParOf" srcId="{51528C96-960D-4542-A5B8-6A1C06A31C9F}" destId="{B8FF3F4E-67CE-4EFE-90FC-87216BB36042}" srcOrd="7" destOrd="0" presId="urn:microsoft.com/office/officeart/2005/8/layout/bList2"/>
    <dgm:cxn modelId="{283FE0A8-D0C8-482B-9DC7-9ABC7FA6B9A7}" type="presParOf" srcId="{51528C96-960D-4542-A5B8-6A1C06A31C9F}" destId="{79D7A303-2E98-4186-8819-B70FF7757D78}" srcOrd="8" destOrd="0" presId="urn:microsoft.com/office/officeart/2005/8/layout/bList2"/>
    <dgm:cxn modelId="{0EFD059B-0B4E-4EC5-80E8-EC4AA1B5ECFF}" type="presParOf" srcId="{79D7A303-2E98-4186-8819-B70FF7757D78}" destId="{0C127508-6524-434D-9C0C-8BAF56B2F7BF}" srcOrd="0" destOrd="0" presId="urn:microsoft.com/office/officeart/2005/8/layout/bList2"/>
    <dgm:cxn modelId="{598B17CB-6993-4F88-8D4A-C0B83D2AD015}" type="presParOf" srcId="{79D7A303-2E98-4186-8819-B70FF7757D78}" destId="{C64CC167-1D7E-4F77-8448-42E86F2792D0}" srcOrd="1" destOrd="0" presId="urn:microsoft.com/office/officeart/2005/8/layout/bList2"/>
    <dgm:cxn modelId="{B97CEE06-15CB-4B56-B5EF-E3ECA7C7B46B}" type="presParOf" srcId="{79D7A303-2E98-4186-8819-B70FF7757D78}" destId="{78388E6A-B219-4EBB-9EEA-9F0589BFE517}" srcOrd="2" destOrd="0" presId="urn:microsoft.com/office/officeart/2005/8/layout/bList2"/>
    <dgm:cxn modelId="{33BD09EB-CC4B-47B4-BA3A-93D0B48C2CE6}" type="presParOf" srcId="{79D7A303-2E98-4186-8819-B70FF7757D78}" destId="{9E718808-48A2-47E8-A342-9317BFB1234B}" srcOrd="3" destOrd="0" presId="urn:microsoft.com/office/officeart/2005/8/layout/bList2"/>
    <dgm:cxn modelId="{93ECBDF0-11C1-4A75-80E4-61319FE5C414}" type="presParOf" srcId="{51528C96-960D-4542-A5B8-6A1C06A31C9F}" destId="{9A684363-BA3A-4123-9F1A-BC6FB84894AE}" srcOrd="9" destOrd="0" presId="urn:microsoft.com/office/officeart/2005/8/layout/bList2"/>
    <dgm:cxn modelId="{120F70E3-C5EB-4A2D-98BF-EFB5793ABAB9}" type="presParOf" srcId="{51528C96-960D-4542-A5B8-6A1C06A31C9F}" destId="{77238E71-7B8D-43E1-81C0-D61F63E219C0}" srcOrd="10" destOrd="0" presId="urn:microsoft.com/office/officeart/2005/8/layout/bList2"/>
    <dgm:cxn modelId="{BB967BF3-E19E-4399-A7CC-942538253581}" type="presParOf" srcId="{77238E71-7B8D-43E1-81C0-D61F63E219C0}" destId="{6F1FEEDA-2AEF-461B-8AFC-687936BA3BA4}" srcOrd="0" destOrd="0" presId="urn:microsoft.com/office/officeart/2005/8/layout/bList2"/>
    <dgm:cxn modelId="{A7DCB20F-2AD9-40A5-9932-444DB20791D5}" type="presParOf" srcId="{77238E71-7B8D-43E1-81C0-D61F63E219C0}" destId="{D7B33507-6F5A-4BD9-A86C-DEDE21B72E55}" srcOrd="1" destOrd="0" presId="urn:microsoft.com/office/officeart/2005/8/layout/bList2"/>
    <dgm:cxn modelId="{763E4EFB-3C3E-428C-804A-237F92E771FE}" type="presParOf" srcId="{77238E71-7B8D-43E1-81C0-D61F63E219C0}" destId="{87887653-20E8-4507-A8CE-FBCC7F5979F3}" srcOrd="2" destOrd="0" presId="urn:microsoft.com/office/officeart/2005/8/layout/bList2"/>
    <dgm:cxn modelId="{5E5371D9-6C55-4157-9E33-63009CA92C55}" type="presParOf" srcId="{77238E71-7B8D-43E1-81C0-D61F63E219C0}" destId="{D897ED7F-7F13-4C8C-A236-FE4C845A2C24}" srcOrd="3" destOrd="0" presId="urn:microsoft.com/office/officeart/2005/8/layout/bList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C8979B-826E-416E-8542-97A98CF9BE26}">
      <dsp:nvSpPr>
        <dsp:cNvPr id="0" name=""/>
        <dsp:cNvSpPr/>
      </dsp:nvSpPr>
      <dsp:spPr>
        <a:xfrm>
          <a:off x="312386" y="2486"/>
          <a:ext cx="2193309" cy="163725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DE7498-D6BC-4CF3-B5DF-A3791CFA1260}">
      <dsp:nvSpPr>
        <dsp:cNvPr id="0" name=""/>
        <dsp:cNvSpPr/>
      </dsp:nvSpPr>
      <dsp:spPr>
        <a:xfrm>
          <a:off x="312386" y="1578977"/>
          <a:ext cx="2193309" cy="82555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marL="0" lvl="0" indent="0" algn="l" defTabSz="688975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550" kern="1200"/>
            <a:t>Conditions for Success Student Survey (Nov)</a:t>
          </a:r>
        </a:p>
      </dsp:txBody>
      <dsp:txXfrm>
        <a:off x="312386" y="1578977"/>
        <a:ext cx="1544583" cy="825556"/>
      </dsp:txXfrm>
    </dsp:sp>
    <dsp:sp modelId="{C09F60F2-D741-4F64-A0CE-ABA5D3EB91DD}">
      <dsp:nvSpPr>
        <dsp:cNvPr id="0" name=""/>
        <dsp:cNvSpPr/>
      </dsp:nvSpPr>
      <dsp:spPr>
        <a:xfrm>
          <a:off x="1919015" y="1751572"/>
          <a:ext cx="767658" cy="76765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EDC6DD-73C6-40E5-832A-A923ED3B693E}">
      <dsp:nvSpPr>
        <dsp:cNvPr id="0" name=""/>
        <dsp:cNvSpPr/>
      </dsp:nvSpPr>
      <dsp:spPr>
        <a:xfrm>
          <a:off x="2876856" y="2486"/>
          <a:ext cx="2193309" cy="163725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1319987"/>
              <a:satOff val="-5840"/>
              <a:lumOff val="-9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6765CA-C727-4338-A210-F7AE1CE3A7BA}">
      <dsp:nvSpPr>
        <dsp:cNvPr id="0" name=""/>
        <dsp:cNvSpPr/>
      </dsp:nvSpPr>
      <dsp:spPr>
        <a:xfrm>
          <a:off x="2876856" y="1578977"/>
          <a:ext cx="2193309" cy="825556"/>
        </a:xfrm>
        <a:prstGeom prst="rect">
          <a:avLst/>
        </a:prstGeom>
        <a:solidFill>
          <a:schemeClr val="accent4">
            <a:hueOff val="1319987"/>
            <a:satOff val="-5840"/>
            <a:lumOff val="-981"/>
            <a:alphaOff val="0"/>
          </a:schemeClr>
        </a:solidFill>
        <a:ln w="19050" cap="flat" cmpd="sng" algn="ctr">
          <a:solidFill>
            <a:schemeClr val="accent4">
              <a:hueOff val="1319987"/>
              <a:satOff val="-5840"/>
              <a:lumOff val="-9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0" rIns="19050" bIns="0" numCol="1" spcCol="1270" anchor="ctr" anchorCtr="0">
          <a:noAutofit/>
        </a:bodyPr>
        <a:lstStyle/>
        <a:p>
          <a:pPr marL="0" lvl="0" indent="0" algn="l" defTabSz="655637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475" kern="1200"/>
            <a:t>Student Bridging Session (January)</a:t>
          </a:r>
        </a:p>
      </dsp:txBody>
      <dsp:txXfrm>
        <a:off x="2876856" y="1578977"/>
        <a:ext cx="1544583" cy="825556"/>
      </dsp:txXfrm>
    </dsp:sp>
    <dsp:sp modelId="{6024C918-4B8D-44D0-97F0-E1951FB12752}">
      <dsp:nvSpPr>
        <dsp:cNvPr id="0" name=""/>
        <dsp:cNvSpPr/>
      </dsp:nvSpPr>
      <dsp:spPr>
        <a:xfrm>
          <a:off x="4483485" y="1751572"/>
          <a:ext cx="767658" cy="767658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accent4">
              <a:tint val="40000"/>
              <a:alpha val="90000"/>
              <a:hueOff val="1231907"/>
              <a:satOff val="-6134"/>
              <a:lumOff val="-58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D46B34-EC36-4EE7-8BA3-F377B7ADE51E}">
      <dsp:nvSpPr>
        <dsp:cNvPr id="0" name=""/>
        <dsp:cNvSpPr/>
      </dsp:nvSpPr>
      <dsp:spPr>
        <a:xfrm>
          <a:off x="5441326" y="9232"/>
          <a:ext cx="2193309" cy="163725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2639975"/>
              <a:satOff val="-11681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81435A-B9EB-4B3D-AFD2-5053416B8F86}">
      <dsp:nvSpPr>
        <dsp:cNvPr id="0" name=""/>
        <dsp:cNvSpPr/>
      </dsp:nvSpPr>
      <dsp:spPr>
        <a:xfrm>
          <a:off x="5441326" y="1578977"/>
          <a:ext cx="2193309" cy="825556"/>
        </a:xfrm>
        <a:prstGeom prst="rect">
          <a:avLst/>
        </a:prstGeom>
        <a:solidFill>
          <a:schemeClr val="accent4">
            <a:hueOff val="2639975"/>
            <a:satOff val="-11681"/>
            <a:lumOff val="-1961"/>
            <a:alphaOff val="0"/>
          </a:schemeClr>
        </a:solidFill>
        <a:ln w="19050" cap="flat" cmpd="sng" algn="ctr">
          <a:solidFill>
            <a:schemeClr val="accent4">
              <a:hueOff val="2639975"/>
              <a:satOff val="-11681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00" kern="1200"/>
            <a:t>Community Listening Sessions (Feb)</a:t>
          </a:r>
        </a:p>
      </dsp:txBody>
      <dsp:txXfrm>
        <a:off x="5441326" y="1578977"/>
        <a:ext cx="1544583" cy="825556"/>
      </dsp:txXfrm>
    </dsp:sp>
    <dsp:sp modelId="{95D0D2EF-9E8B-41E3-907D-0B40056D3901}">
      <dsp:nvSpPr>
        <dsp:cNvPr id="0" name=""/>
        <dsp:cNvSpPr/>
      </dsp:nvSpPr>
      <dsp:spPr>
        <a:xfrm>
          <a:off x="7047955" y="1751572"/>
          <a:ext cx="767658" cy="767658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accent4">
              <a:tint val="40000"/>
              <a:alpha val="90000"/>
              <a:hueOff val="2463814"/>
              <a:satOff val="-12268"/>
              <a:lumOff val="-11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24BAB1-4A70-4767-BF42-AD7BD0EDE1E1}">
      <dsp:nvSpPr>
        <dsp:cNvPr id="0" name=""/>
        <dsp:cNvSpPr/>
      </dsp:nvSpPr>
      <dsp:spPr>
        <a:xfrm>
          <a:off x="312386" y="2899436"/>
          <a:ext cx="2193309" cy="163725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3959962"/>
              <a:satOff val="-17521"/>
              <a:lumOff val="-294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BA02AD-2601-465E-B541-A21E1E48D5ED}">
      <dsp:nvSpPr>
        <dsp:cNvPr id="0" name=""/>
        <dsp:cNvSpPr/>
      </dsp:nvSpPr>
      <dsp:spPr>
        <a:xfrm>
          <a:off x="312386" y="4536694"/>
          <a:ext cx="2193309" cy="704021"/>
        </a:xfrm>
        <a:prstGeom prst="rect">
          <a:avLst/>
        </a:prstGeom>
        <a:solidFill>
          <a:schemeClr val="accent4">
            <a:hueOff val="3959962"/>
            <a:satOff val="-17521"/>
            <a:lumOff val="-2942"/>
            <a:alphaOff val="0"/>
          </a:schemeClr>
        </a:solidFill>
        <a:ln w="19050" cap="flat" cmpd="sng" algn="ctr">
          <a:solidFill>
            <a:schemeClr val="accent4">
              <a:hueOff val="3959962"/>
              <a:satOff val="-17521"/>
              <a:lumOff val="-294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00" kern="1200"/>
            <a:t>Strategic Priorities Survey (February)</a:t>
          </a:r>
        </a:p>
      </dsp:txBody>
      <dsp:txXfrm>
        <a:off x="312386" y="4536694"/>
        <a:ext cx="1544583" cy="704021"/>
      </dsp:txXfrm>
    </dsp:sp>
    <dsp:sp modelId="{104B4D62-20B2-428E-ACDA-FA685DBA80EC}">
      <dsp:nvSpPr>
        <dsp:cNvPr id="0" name=""/>
        <dsp:cNvSpPr/>
      </dsp:nvSpPr>
      <dsp:spPr>
        <a:xfrm>
          <a:off x="1919015" y="4648522"/>
          <a:ext cx="767658" cy="767658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accent4">
              <a:tint val="40000"/>
              <a:alpha val="90000"/>
              <a:hueOff val="3695721"/>
              <a:satOff val="-18401"/>
              <a:lumOff val="-174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127508-6524-434D-9C0C-8BAF56B2F7BF}">
      <dsp:nvSpPr>
        <dsp:cNvPr id="0" name=""/>
        <dsp:cNvSpPr/>
      </dsp:nvSpPr>
      <dsp:spPr>
        <a:xfrm>
          <a:off x="2876856" y="2899436"/>
          <a:ext cx="2193309" cy="163725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5279950"/>
              <a:satOff val="-23362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388E6A-B219-4EBB-9EEA-9F0589BFE517}">
      <dsp:nvSpPr>
        <dsp:cNvPr id="0" name=""/>
        <dsp:cNvSpPr/>
      </dsp:nvSpPr>
      <dsp:spPr>
        <a:xfrm>
          <a:off x="2876856" y="4536694"/>
          <a:ext cx="2193309" cy="704021"/>
        </a:xfrm>
        <a:prstGeom prst="rect">
          <a:avLst/>
        </a:prstGeom>
        <a:solidFill>
          <a:schemeClr val="accent4">
            <a:hueOff val="5279950"/>
            <a:satOff val="-23362"/>
            <a:lumOff val="-3922"/>
            <a:alphaOff val="0"/>
          </a:schemeClr>
        </a:solidFill>
        <a:ln w="19050" cap="flat" cmpd="sng" algn="ctr">
          <a:solidFill>
            <a:schemeClr val="accent4">
              <a:hueOff val="5279950"/>
              <a:satOff val="-23362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0" rIns="20320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1600" kern="1200"/>
            <a:t>March 21 Joint Planning Summit</a:t>
          </a:r>
        </a:p>
      </dsp:txBody>
      <dsp:txXfrm>
        <a:off x="2876856" y="4536694"/>
        <a:ext cx="1544583" cy="704021"/>
      </dsp:txXfrm>
    </dsp:sp>
    <dsp:sp modelId="{9E718808-48A2-47E8-A342-9317BFB1234B}">
      <dsp:nvSpPr>
        <dsp:cNvPr id="0" name=""/>
        <dsp:cNvSpPr/>
      </dsp:nvSpPr>
      <dsp:spPr>
        <a:xfrm>
          <a:off x="4483485" y="4648522"/>
          <a:ext cx="767658" cy="767658"/>
        </a:xfrm>
        <a:prstGeom prst="ellipse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accent4">
              <a:tint val="40000"/>
              <a:alpha val="90000"/>
              <a:hueOff val="4927628"/>
              <a:satOff val="-24535"/>
              <a:lumOff val="-23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1FEEDA-2AEF-461B-8AFC-687936BA3BA4}">
      <dsp:nvSpPr>
        <dsp:cNvPr id="0" name=""/>
        <dsp:cNvSpPr/>
      </dsp:nvSpPr>
      <dsp:spPr>
        <a:xfrm>
          <a:off x="5441326" y="2899436"/>
          <a:ext cx="2193309" cy="1637258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6599937"/>
              <a:satOff val="-29202"/>
              <a:lumOff val="-490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887653-20E8-4507-A8CE-FBCC7F5979F3}">
      <dsp:nvSpPr>
        <dsp:cNvPr id="0" name=""/>
        <dsp:cNvSpPr/>
      </dsp:nvSpPr>
      <dsp:spPr>
        <a:xfrm>
          <a:off x="5441326" y="4536694"/>
          <a:ext cx="2193309" cy="704021"/>
        </a:xfrm>
        <a:prstGeom prst="rect">
          <a:avLst/>
        </a:prstGeom>
        <a:solidFill>
          <a:schemeClr val="accent4">
            <a:hueOff val="6599937"/>
            <a:satOff val="-29202"/>
            <a:lumOff val="-4903"/>
            <a:alphaOff val="0"/>
          </a:schemeClr>
        </a:solidFill>
        <a:ln w="19050" cap="flat" cmpd="sng" algn="ctr">
          <a:solidFill>
            <a:schemeClr val="accent4">
              <a:hueOff val="6599937"/>
              <a:satOff val="-29202"/>
              <a:lumOff val="-490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0" rIns="19050" bIns="0" numCol="1" spcCol="1270" anchor="ctr" anchorCtr="0">
          <a:noAutofit/>
        </a:bodyPr>
        <a:lstStyle/>
        <a:p>
          <a:pPr marL="0" lvl="0" indent="0" algn="l" defTabSz="65786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  <a:tabLst>
              <a:tab pos="1430338" algn="l"/>
            </a:tabLst>
          </a:pPr>
          <a:r>
            <a:rPr lang="en-US" sz="1480" kern="1200"/>
            <a:t>Website</a:t>
          </a:r>
        </a:p>
      </dsp:txBody>
      <dsp:txXfrm>
        <a:off x="5441326" y="4536694"/>
        <a:ext cx="1544583" cy="704021"/>
      </dsp:txXfrm>
    </dsp:sp>
    <dsp:sp modelId="{D897ED7F-7F13-4C8C-A236-FE4C845A2C24}">
      <dsp:nvSpPr>
        <dsp:cNvPr id="0" name=""/>
        <dsp:cNvSpPr/>
      </dsp:nvSpPr>
      <dsp:spPr>
        <a:xfrm>
          <a:off x="7047955" y="4648522"/>
          <a:ext cx="767658" cy="767658"/>
        </a:xfrm>
        <a:prstGeom prst="ellipse">
          <a:avLst/>
        </a:prstGeom>
        <a:blipFill>
          <a:blip xmlns:r="http://schemas.openxmlformats.org/officeDocument/2006/relationships"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9050" cap="flat" cmpd="sng" algn="ctr">
          <a:solidFill>
            <a:schemeClr val="accent4">
              <a:tint val="40000"/>
              <a:alpha val="90000"/>
              <a:hueOff val="6159535"/>
              <a:satOff val="-30669"/>
              <a:lumOff val="-291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456C3F-503B-4D12-94D5-9D0906E0987D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49930-5279-4D8F-A697-9A8AE78A9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921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13502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04BE7C-DD61-4FD1-92AF-9D50F8F48415}" type="slidenum"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algn="r" defTabSz="13502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723976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7EC88-9CDE-53B6-920F-8FC01E6851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6B2D5C-F205-1EBD-E72F-58BB41C921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19B7B9-B5BF-FF12-A069-3C5730DD4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1576-E169-4A0E-B6B0-D823B3998DC3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053F9-8022-4130-B572-1DC9C0A2F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88A111-75E0-3084-60E5-E765A407E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0389-C101-48F8-836A-C7184A69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511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793D7-FECF-A797-33B8-F9BF1CAA3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251320-27EE-AB4A-7750-24A8C7F6C2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0907A-39F2-8519-A8C5-6E675589D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1576-E169-4A0E-B6B0-D823B3998DC3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CD91DC-13A0-8B80-B0C1-07E1C29DB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FACAB-D237-2AB6-52F8-46815B31C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0389-C101-48F8-836A-C7184A69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073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F25CBB-B1D2-F792-A33D-8E9B436E98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6533AF-4408-04CD-4C46-4580C2BC3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DDBF9-24F0-2CBA-91C2-F875B95D6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1576-E169-4A0E-B6B0-D823B3998DC3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E42DE-BB54-A6B7-F8F4-51E4E054F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CB975E-55E9-CB20-C206-BA917C9A0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0389-C101-48F8-836A-C7184A69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61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5855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F2BD4-FD75-E432-FF9F-8749FB774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A989A-385D-3632-F4B4-E5CF26555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65BA3-9A31-E469-5880-47F32BDF7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1576-E169-4A0E-B6B0-D823B3998DC3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1AA57-F378-8168-5BF5-E969110D9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5DEA6-FDFF-6853-9A6F-58DB28D58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0389-C101-48F8-836A-C7184A69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377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CC613-3E1D-0FB2-8CA1-5B322D068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AC67F2-756C-7895-364F-ECA0E02D7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5A9045-3F2C-6F3E-3E4F-4304DD127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1576-E169-4A0E-B6B0-D823B3998DC3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8B22D-B8AD-3530-6141-D59EF65EB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BFA7E8-4C94-4F09-8F76-2BD3388E4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0389-C101-48F8-836A-C7184A69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850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289DF-072D-C81D-A1E3-62F00B02B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66B38-2C0E-C135-E920-276D89DB00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AD115E-083E-8BAC-90E1-AA1488999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38F6BB-4595-BC2E-B980-A0C355DB5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1576-E169-4A0E-B6B0-D823B3998DC3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5FC05D-1B61-A08F-21AD-2D528393D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6A11A6-65C4-8EF1-CB4F-4AC368925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0389-C101-48F8-836A-C7184A69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22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307F3-ECD4-76D2-BF9C-9470A4F2D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10C314-EA83-5C48-B1C0-FBEA895DC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0F00C4-FE64-7991-AF93-1BE461290F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E02259-7A37-2CFC-41E4-1C7484AFF5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F49D43-E4C7-940F-02E4-81B005A8B0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7ED55C-90C4-739F-0A66-E81289117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1576-E169-4A0E-B6B0-D823B3998DC3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1948B7-84F3-EE97-C632-13CF822EA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BB55CF-35BC-EE56-27F7-5F1732031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0389-C101-48F8-836A-C7184A69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231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2F6B5-5235-A8D8-7F15-0ADB1C026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4AF09C-6CC0-7FF4-C196-0D52F3352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1576-E169-4A0E-B6B0-D823B3998DC3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E0FD60-A3C9-A6DC-52CA-0AAFBFE18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CB2B32-627C-E4F3-9A9B-6063AAC11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0389-C101-48F8-836A-C7184A69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976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1C0ACA-167A-835B-6F8D-806370297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1576-E169-4A0E-B6B0-D823B3998DC3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16014E-7436-F3AD-955D-61E2CD2C1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B3E51-563D-FB95-00C5-0FC90D5A1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0389-C101-48F8-836A-C7184A69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236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471A9-4C9E-0B02-36D5-DCEE86B7A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508D3-373E-8F36-8A29-878FF9E9A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46B9AB-96C7-95C8-34B6-82A03D6FDE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B07DB3-F898-665B-5FA3-ECD6B7EE5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1576-E169-4A0E-B6B0-D823B3998DC3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7106C6-C1C1-9F27-8087-931C337FB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79866E-0CE8-E42F-CBB6-85B907580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0389-C101-48F8-836A-C7184A69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1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42C7C-2DF6-33BF-0B5D-2E0108861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CC2E44-1C88-2F3E-756C-011F98C78A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089269-B181-E576-8CDE-04128453BD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2D8C3E-28B7-922B-94B3-754142256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31576-E169-4A0E-B6B0-D823B3998DC3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2BF321-0330-8A72-E140-42337BB37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6FA4E7-D55C-82DB-AF92-0E6FFD287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0389-C101-48F8-836A-C7184A69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529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BA8025-E463-E62B-3F42-661A35A0A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BD6029-C50E-68B0-24BD-03B7A70AA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825D8B-9C88-C2DF-DA7A-F88202DE30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431576-E169-4A0E-B6B0-D823B3998DC3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91BF1-9222-502A-AFD5-85E5F38EC8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CCE55-76B0-BAB5-BBBD-CD7E865620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2A0389-C101-48F8-836A-C7184A6917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98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17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hyperlink" Target="mtsac.edu/2035" TargetMode="Externa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15.jpeg"/><Relationship Id="rId4" Type="http://schemas.openxmlformats.org/officeDocument/2006/relationships/diagramLayout" Target="../diagrams/layout1.xml"/><Relationship Id="rId9" Type="http://schemas.openxmlformats.org/officeDocument/2006/relationships/image" Target="../media/image14.jpeg"/><Relationship Id="rId1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15D5E6A-30F8-4D2C-4D39-96B508699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/>
          <p:nvPr/>
        </p:nvGraphicFramePr>
        <p:xfrm>
          <a:off x="2006081" y="121920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Picture 9" descr="Students we want to hear from you! What makes you feel comfortable, supported, and successful at Mt. SAC! Mt. SAC 2035 Survey QR Code">
            <a:extLst>
              <a:ext uri="{FF2B5EF4-FFF2-40B4-BE49-F238E27FC236}">
                <a16:creationId xmlns:a16="http://schemas.microsoft.com/office/drawing/2014/main" id="{D3D7F3A2-E1ED-5BF9-3B8B-1B3AF05AC8B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47" b="2047"/>
          <a:stretch/>
        </p:blipFill>
        <p:spPr>
          <a:xfrm>
            <a:off x="2310881" y="1197345"/>
            <a:ext cx="2157249" cy="15735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11" descr="Mt. SAC Joint Planning Summit ">
            <a:extLst>
              <a:ext uri="{FF2B5EF4-FFF2-40B4-BE49-F238E27FC236}">
                <a16:creationId xmlns:a16="http://schemas.microsoft.com/office/drawing/2014/main" id="{D7CA46B5-E3D9-5BCB-1EC3-0E58F2C8A407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73"/>
          <a:stretch/>
        </p:blipFill>
        <p:spPr>
          <a:xfrm>
            <a:off x="4823172" y="4197786"/>
            <a:ext cx="2302934" cy="14696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Picture 1" descr="Students at a table discussing Mt. SAC 2035">
            <a:extLst>
              <a:ext uri="{FF2B5EF4-FFF2-40B4-BE49-F238E27FC236}">
                <a16:creationId xmlns:a16="http://schemas.microsoft.com/office/drawing/2014/main" id="{B8D225DC-0F48-DB38-8C6F-8F9FA8D2B2E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86" r="4386"/>
          <a:stretch/>
        </p:blipFill>
        <p:spPr>
          <a:xfrm>
            <a:off x="4945939" y="1236944"/>
            <a:ext cx="2057400" cy="15034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 descr="Mt. SAC 2035 logo">
            <a:hlinkClick r:id="rId11"/>
            <a:extLst>
              <a:ext uri="{FF2B5EF4-FFF2-40B4-BE49-F238E27FC236}">
                <a16:creationId xmlns:a16="http://schemas.microsoft.com/office/drawing/2014/main" id="{DCD241D1-24F7-EE06-FD4E-C2211BDD992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700496" y="4401158"/>
            <a:ext cx="1732319" cy="1132298"/>
          </a:xfrm>
          <a:prstGeom prst="rect">
            <a:avLst/>
          </a:prstGeom>
        </p:spPr>
      </p:pic>
      <p:pic>
        <p:nvPicPr>
          <p:cNvPr id="4" name="Picture 3" descr="Mt. SAC 2035 logo">
            <a:extLst>
              <a:ext uri="{FF2B5EF4-FFF2-40B4-BE49-F238E27FC236}">
                <a16:creationId xmlns:a16="http://schemas.microsoft.com/office/drawing/2014/main" id="{D75BFDFB-7873-9109-3AB5-F760DCF90EE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224104" y="202916"/>
            <a:ext cx="777920" cy="50847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F9F6D8D-B82F-D1FD-268A-3288E31288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89976" y="202916"/>
            <a:ext cx="11822934" cy="508473"/>
          </a:xfrm>
          <a:prstGeom prst="rect">
            <a:avLst/>
          </a:prstGeom>
          <a:gradFill>
            <a:gsLst>
              <a:gs pos="42000">
                <a:srgbClr val="D36F59"/>
              </a:gs>
              <a:gs pos="24000">
                <a:srgbClr val="886977"/>
              </a:gs>
              <a:gs pos="0">
                <a:srgbClr val="216182"/>
              </a:gs>
              <a:gs pos="100000">
                <a:sysClr val="window" lastClr="FFFFFF">
                  <a:alpha val="0"/>
                </a:sysClr>
              </a:gs>
            </a:gsLst>
            <a:lin ang="0" scaled="0"/>
          </a:gradFill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76835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85725" marR="0" lvl="0" indent="0" algn="l" defTabSz="914400" rtl="0" eaLnBrk="1" fontAlgn="auto" latinLnBrk="0" hangingPunct="1">
              <a:lnSpc>
                <a:spcPct val="100000"/>
              </a:lnSpc>
              <a:spcBef>
                <a:spcPts val="605"/>
              </a:spcBef>
              <a:spcAft>
                <a:spcPts val="0"/>
              </a:spcAft>
              <a:buClr>
                <a:prstClr val="black"/>
              </a:buClr>
              <a:buSzPts val="2800"/>
              <a:buFontTx/>
              <a:buNone/>
              <a:tabLst/>
              <a:defRPr/>
            </a:pPr>
            <a:endParaRPr kumimoji="0" lang="en-US" sz="23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j-ea"/>
              <a:cs typeface="Arial"/>
            </a:endParaRPr>
          </a:p>
        </p:txBody>
      </p:sp>
      <p:sp>
        <p:nvSpPr>
          <p:cNvPr id="13" name="object 2">
            <a:extLst>
              <a:ext uri="{FF2B5EF4-FFF2-40B4-BE49-F238E27FC236}">
                <a16:creationId xmlns:a16="http://schemas.microsoft.com/office/drawing/2014/main" id="{4470EC0A-5DB4-600A-8054-57F9515B9A8A}"/>
              </a:ext>
            </a:extLst>
          </p:cNvPr>
          <p:cNvSpPr txBox="1">
            <a:spLocks/>
          </p:cNvSpPr>
          <p:nvPr/>
        </p:nvSpPr>
        <p:spPr>
          <a:xfrm>
            <a:off x="255290" y="101127"/>
            <a:ext cx="10641310" cy="50847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1" vertOverflow="overflow" horzOverflow="overflow" vert="horz" wrap="square" lIns="0" tIns="76835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defPPr>
            <a:lvl1pPr marR="0"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kern="1200" cap="none">
                <a:solidFill>
                  <a:srgbClr val="FF0000"/>
                </a:solidFill>
                <a:latin typeface="Verdana"/>
                <a:ea typeface="Arial"/>
                <a:cs typeface="Verdana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85725" marR="0" lvl="0" indent="0" algn="l" defTabSz="914400" rtl="0" eaLnBrk="1" fontAlgn="auto" latinLnBrk="0" hangingPunct="1">
              <a:lnSpc>
                <a:spcPct val="100000"/>
              </a:lnSpc>
              <a:spcBef>
                <a:spcPts val="605"/>
              </a:spcBef>
              <a:spcAft>
                <a:spcPts val="0"/>
              </a:spcAft>
              <a:buClr>
                <a:prstClr val="black"/>
              </a:buClr>
              <a:buSzPts val="2800"/>
              <a:buFont typeface="Arial"/>
              <a:buNone/>
              <a:tabLst/>
              <a:defRPr/>
            </a:pPr>
            <a:r>
              <a:rPr kumimoji="0" lang="en-US" sz="2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Arial"/>
                <a:sym typeface="Arial"/>
              </a:rPr>
              <a:t>Mt. SAC 2035 January-February 2025 Communication Items</a:t>
            </a:r>
          </a:p>
        </p:txBody>
      </p:sp>
      <p:pic>
        <p:nvPicPr>
          <p:cNvPr id="7" name="Picture 6" descr="Two Mt. SAC students smiling and carrying books as they head to class">
            <a:extLst>
              <a:ext uri="{FF2B5EF4-FFF2-40B4-BE49-F238E27FC236}">
                <a16:creationId xmlns:a16="http://schemas.microsoft.com/office/drawing/2014/main" id="{B35DF0F8-8F98-4C2B-2274-7553A40ACA86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179" b="10748"/>
          <a:stretch/>
        </p:blipFill>
        <p:spPr>
          <a:xfrm>
            <a:off x="2382190" y="4194877"/>
            <a:ext cx="2098970" cy="15087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7" descr="K-12 Partners sharing insights about what their students need.">
            <a:extLst>
              <a:ext uri="{FF2B5EF4-FFF2-40B4-BE49-F238E27FC236}">
                <a16:creationId xmlns:a16="http://schemas.microsoft.com/office/drawing/2014/main" id="{62B47760-0B75-B863-68A9-5B80AEE725C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353" t="42307" r="26650" b="589"/>
          <a:stretch/>
        </p:blipFill>
        <p:spPr>
          <a:xfrm>
            <a:off x="7178784" y="1324544"/>
            <a:ext cx="2483376" cy="13513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7881840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41</Words>
  <Application>Microsoft Office PowerPoint</Application>
  <PresentationFormat>Widescreen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Century Gothic</vt:lpstr>
      <vt:lpstr>1_Office Theme</vt:lpstr>
      <vt:lpstr>PowerPoint Presentation</vt:lpstr>
    </vt:vector>
  </TitlesOfParts>
  <Company>Mt. San Antonio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Maldonado-Greenlee, Lianne</dc:creator>
  <cp:lastModifiedBy>Maldonado-Greenlee, Lianne</cp:lastModifiedBy>
  <cp:revision>1</cp:revision>
  <dcterms:created xsi:type="dcterms:W3CDTF">2025-02-21T18:52:38Z</dcterms:created>
  <dcterms:modified xsi:type="dcterms:W3CDTF">2025-02-21T18:55:53Z</dcterms:modified>
</cp:coreProperties>
</file>