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68474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4080A-B81C-49F5-9CD7-0CF3CB3827F6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18B2E1ED-93AA-4859-8B58-691F2E2AD22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500"/>
            <a:t>Conditions for Success Survey ends 12/15</a:t>
          </a:r>
        </a:p>
      </dgm:t>
    </dgm:pt>
    <dgm:pt modelId="{EAB46B14-7345-4FBA-A5CC-9FBDA01E77E1}" type="parTrans" cxnId="{9BC36D24-8A81-4EBC-B49C-374D01DDDCB8}">
      <dgm:prSet/>
      <dgm:spPr/>
      <dgm:t>
        <a:bodyPr/>
        <a:lstStyle/>
        <a:p>
          <a:endParaRPr lang="en-US"/>
        </a:p>
      </dgm:t>
    </dgm:pt>
    <dgm:pt modelId="{A5DDDE64-EBC9-4866-B3EA-3B5797F8BE31}" type="sibTrans" cxnId="{9BC36D24-8A81-4EBC-B49C-374D01DDDCB8}">
      <dgm:prSet/>
      <dgm:spPr/>
      <dgm:t>
        <a:bodyPr/>
        <a:lstStyle/>
        <a:p>
          <a:endParaRPr lang="en-US"/>
        </a:p>
      </dgm:t>
    </dgm:pt>
    <dgm:pt modelId="{66A6887E-AFD8-43DA-A4AA-6EA12DFFC24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550"/>
            <a:t>Faculty &amp; Staff Listening Sessions Complete</a:t>
          </a:r>
        </a:p>
      </dgm:t>
    </dgm:pt>
    <dgm:pt modelId="{E0157C2C-11C3-43FD-B352-3630A8966193}" type="parTrans" cxnId="{E5E8E47A-6D62-4D08-99F2-B57415C44079}">
      <dgm:prSet/>
      <dgm:spPr/>
      <dgm:t>
        <a:bodyPr/>
        <a:lstStyle/>
        <a:p>
          <a:endParaRPr lang="en-US"/>
        </a:p>
      </dgm:t>
    </dgm:pt>
    <dgm:pt modelId="{338E483B-4479-4060-B53B-23F65CAC8092}" type="sibTrans" cxnId="{E5E8E47A-6D62-4D08-99F2-B57415C44079}">
      <dgm:prSet/>
      <dgm:spPr/>
      <dgm:t>
        <a:bodyPr/>
        <a:lstStyle/>
        <a:p>
          <a:endParaRPr lang="en-US"/>
        </a:p>
      </dgm:t>
    </dgm:pt>
    <dgm:pt modelId="{5F5D03E1-E3BF-447A-9315-65229917C77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/>
            <a:t>Student Listening Sessions Complete</a:t>
          </a:r>
        </a:p>
      </dgm:t>
    </dgm:pt>
    <dgm:pt modelId="{865AC2DB-0C31-4D51-896E-5A07D76E00D5}" type="parTrans" cxnId="{D29AFD65-F55F-4D41-BF6E-C4FD2E3060E2}">
      <dgm:prSet/>
      <dgm:spPr/>
      <dgm:t>
        <a:bodyPr/>
        <a:lstStyle/>
        <a:p>
          <a:endParaRPr lang="en-US"/>
        </a:p>
      </dgm:t>
    </dgm:pt>
    <dgm:pt modelId="{95596F2D-F845-4047-B602-53A900554FE4}" type="sibTrans" cxnId="{D29AFD65-F55F-4D41-BF6E-C4FD2E3060E2}">
      <dgm:prSet/>
      <dgm:spPr/>
      <dgm:t>
        <a:bodyPr/>
        <a:lstStyle/>
        <a:p>
          <a:endParaRPr lang="en-US"/>
        </a:p>
      </dgm:t>
    </dgm:pt>
    <dgm:pt modelId="{F90B7860-E64F-4B6E-A9CC-1928AC62B33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/>
            <a:t>Manager Listening Session Complete</a:t>
          </a:r>
        </a:p>
      </dgm:t>
    </dgm:pt>
    <dgm:pt modelId="{6F0B0426-8C0B-4F67-9298-20D86C23EF8D}" type="parTrans" cxnId="{8B3EAA3F-4780-4A4C-8A2B-6FAA90232963}">
      <dgm:prSet/>
      <dgm:spPr/>
      <dgm:t>
        <a:bodyPr/>
        <a:lstStyle/>
        <a:p>
          <a:endParaRPr lang="en-US"/>
        </a:p>
      </dgm:t>
    </dgm:pt>
    <dgm:pt modelId="{F7D808BA-A867-4D5F-B039-9B1A04F5CB9E}" type="sibTrans" cxnId="{8B3EAA3F-4780-4A4C-8A2B-6FAA90232963}">
      <dgm:prSet/>
      <dgm:spPr/>
      <dgm:t>
        <a:bodyPr/>
        <a:lstStyle/>
        <a:p>
          <a:endParaRPr lang="en-US"/>
        </a:p>
      </dgm:t>
    </dgm:pt>
    <dgm:pt modelId="{58B39431-E0C5-42EB-8DB0-33F25AC21BE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500"/>
            <a:t>Community Listening Sessions</a:t>
          </a:r>
        </a:p>
        <a:p>
          <a:pPr>
            <a:spcAft>
              <a:spcPts val="0"/>
            </a:spcAft>
          </a:pPr>
          <a:r>
            <a:rPr lang="en-US" sz="1100"/>
            <a:t>(January 2025)</a:t>
          </a:r>
        </a:p>
      </dgm:t>
    </dgm:pt>
    <dgm:pt modelId="{11C86A8D-730E-47F9-9B95-96AC3E69FAD6}" type="parTrans" cxnId="{CC2A7543-2557-4380-847A-F502F35501F7}">
      <dgm:prSet/>
      <dgm:spPr/>
      <dgm:t>
        <a:bodyPr/>
        <a:lstStyle/>
        <a:p>
          <a:endParaRPr lang="en-US"/>
        </a:p>
      </dgm:t>
    </dgm:pt>
    <dgm:pt modelId="{F789ACD9-9AD2-4301-8D83-30120F233AB9}" type="sibTrans" cxnId="{CC2A7543-2557-4380-847A-F502F35501F7}">
      <dgm:prSet/>
      <dgm:spPr/>
      <dgm:t>
        <a:bodyPr/>
        <a:lstStyle/>
        <a:p>
          <a:endParaRPr lang="en-US"/>
        </a:p>
      </dgm:t>
    </dgm:pt>
    <dgm:pt modelId="{46F652D7-AFB6-4AF0-A5C9-8433CEDA55A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/>
            <a:t>Website Launched</a:t>
          </a:r>
          <a:endParaRPr lang="en-US" sz="1100"/>
        </a:p>
      </dgm:t>
    </dgm:pt>
    <dgm:pt modelId="{C12F4941-746B-48B1-AF0C-902D3D328219}" type="parTrans" cxnId="{6C598D35-01B4-49BF-B9C7-402AEB3DD05A}">
      <dgm:prSet/>
      <dgm:spPr/>
      <dgm:t>
        <a:bodyPr/>
        <a:lstStyle/>
        <a:p>
          <a:endParaRPr lang="en-US"/>
        </a:p>
      </dgm:t>
    </dgm:pt>
    <dgm:pt modelId="{2F35871D-2805-4CFB-932D-4FC0143E8B23}" type="sibTrans" cxnId="{6C598D35-01B4-49BF-B9C7-402AEB3DD05A}">
      <dgm:prSet/>
      <dgm:spPr/>
      <dgm:t>
        <a:bodyPr/>
        <a:lstStyle/>
        <a:p>
          <a:endParaRPr lang="en-US"/>
        </a:p>
      </dgm:t>
    </dgm:pt>
    <dgm:pt modelId="{51528C96-960D-4542-A5B8-6A1C06A31C9F}" type="pres">
      <dgm:prSet presAssocID="{C494080A-B81C-49F5-9CD7-0CF3CB3827F6}" presName="diagram" presStyleCnt="0">
        <dgm:presLayoutVars>
          <dgm:dir/>
          <dgm:animLvl val="lvl"/>
          <dgm:resizeHandles val="exact"/>
        </dgm:presLayoutVars>
      </dgm:prSet>
      <dgm:spPr/>
    </dgm:pt>
    <dgm:pt modelId="{57A8DB08-3D0D-4414-8073-D33F021AB75D}" type="pres">
      <dgm:prSet presAssocID="{18B2E1ED-93AA-4859-8B58-691F2E2AD224}" presName="compNode" presStyleCnt="0"/>
      <dgm:spPr/>
    </dgm:pt>
    <dgm:pt modelId="{75C8979B-826E-416E-8542-97A98CF9BE26}" type="pres">
      <dgm:prSet presAssocID="{18B2E1ED-93AA-4859-8B58-691F2E2AD224}" presName="childRect" presStyleLbl="bgAcc1" presStyleIdx="0" presStyleCnt="6">
        <dgm:presLayoutVars>
          <dgm:bulletEnabled val="1"/>
        </dgm:presLayoutVars>
      </dgm:prSet>
      <dgm:spPr/>
    </dgm:pt>
    <dgm:pt modelId="{8CA7406F-3E90-46AD-AB78-297580549AE5}" type="pres">
      <dgm:prSet presAssocID="{18B2E1ED-93AA-4859-8B58-691F2E2AD22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6DE7498-D6BC-4CF3-B5DF-A3791CFA1260}" type="pres">
      <dgm:prSet presAssocID="{18B2E1ED-93AA-4859-8B58-691F2E2AD224}" presName="parentRect" presStyleLbl="alignNode1" presStyleIdx="0" presStyleCnt="6" custScaleY="117263"/>
      <dgm:spPr/>
    </dgm:pt>
    <dgm:pt modelId="{C09F60F2-D741-4F64-A0CE-ABA5D3EB91DD}" type="pres">
      <dgm:prSet presAssocID="{18B2E1ED-93AA-4859-8B58-691F2E2AD224}" presName="adorn" presStyleLbl="fgAccFollow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08D3D39-A6D0-402D-9064-9171CF70CB5E}" type="pres">
      <dgm:prSet presAssocID="{A5DDDE64-EBC9-4866-B3EA-3B5797F8BE31}" presName="sibTrans" presStyleLbl="sibTrans2D1" presStyleIdx="0" presStyleCnt="0"/>
      <dgm:spPr/>
    </dgm:pt>
    <dgm:pt modelId="{DD2D6B98-480D-4073-9FEB-D97DADF52158}" type="pres">
      <dgm:prSet presAssocID="{66A6887E-AFD8-43DA-A4AA-6EA12DFFC24C}" presName="compNode" presStyleCnt="0"/>
      <dgm:spPr/>
    </dgm:pt>
    <dgm:pt modelId="{00EDC6DD-73C6-40E5-832A-A923ED3B693E}" type="pres">
      <dgm:prSet presAssocID="{66A6887E-AFD8-43DA-A4AA-6EA12DFFC24C}" presName="childRect" presStyleLbl="bgAcc1" presStyleIdx="1" presStyleCnt="6">
        <dgm:presLayoutVars>
          <dgm:bulletEnabled val="1"/>
        </dgm:presLayoutVars>
      </dgm:prSet>
      <dgm:spPr/>
    </dgm:pt>
    <dgm:pt modelId="{BE618670-EB93-48B9-A111-F1418D736CD5}" type="pres">
      <dgm:prSet presAssocID="{66A6887E-AFD8-43DA-A4AA-6EA12DFFC24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D6765CA-C727-4338-A210-F7AE1CE3A7BA}" type="pres">
      <dgm:prSet presAssocID="{66A6887E-AFD8-43DA-A4AA-6EA12DFFC24C}" presName="parentRect" presStyleLbl="alignNode1" presStyleIdx="1" presStyleCnt="6" custScaleY="117263"/>
      <dgm:spPr/>
    </dgm:pt>
    <dgm:pt modelId="{6024C918-4B8D-44D0-97F0-E1951FB12752}" type="pres">
      <dgm:prSet presAssocID="{66A6887E-AFD8-43DA-A4AA-6EA12DFFC24C}" presName="adorn" presStyleLbl="fgAccFollow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7DBE8862-0645-4097-BB0F-1153287F49BD}" type="pres">
      <dgm:prSet presAssocID="{338E483B-4479-4060-B53B-23F65CAC8092}" presName="sibTrans" presStyleLbl="sibTrans2D1" presStyleIdx="0" presStyleCnt="0"/>
      <dgm:spPr/>
    </dgm:pt>
    <dgm:pt modelId="{F7D44176-1E34-4823-9295-588943D4D3AF}" type="pres">
      <dgm:prSet presAssocID="{F90B7860-E64F-4B6E-A9CC-1928AC62B330}" presName="compNode" presStyleCnt="0"/>
      <dgm:spPr/>
    </dgm:pt>
    <dgm:pt modelId="{E6D46B34-EC36-4EE7-8BA3-F377B7ADE51E}" type="pres">
      <dgm:prSet presAssocID="{F90B7860-E64F-4B6E-A9CC-1928AC62B330}" presName="childRect" presStyleLbl="bgAcc1" presStyleIdx="2" presStyleCnt="6" custLinFactNeighborX="0" custLinFactNeighborY="412">
        <dgm:presLayoutVars>
          <dgm:bulletEnabled val="1"/>
        </dgm:presLayoutVars>
      </dgm:prSet>
      <dgm:spPr/>
    </dgm:pt>
    <dgm:pt modelId="{D477D339-B80F-4A15-8EB3-2717537452A9}" type="pres">
      <dgm:prSet presAssocID="{F90B7860-E64F-4B6E-A9CC-1928AC62B3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781435A-B9EB-4B3D-AFD2-5053416B8F86}" type="pres">
      <dgm:prSet presAssocID="{F90B7860-E64F-4B6E-A9CC-1928AC62B330}" presName="parentRect" presStyleLbl="alignNode1" presStyleIdx="2" presStyleCnt="6" custScaleY="117263"/>
      <dgm:spPr/>
    </dgm:pt>
    <dgm:pt modelId="{95D0D2EF-9E8B-41E3-907D-0B40056D3901}" type="pres">
      <dgm:prSet presAssocID="{F90B7860-E64F-4B6E-A9CC-1928AC62B330}" presName="adorn" presStyleLbl="fgAccFollow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 with solid fill"/>
        </a:ext>
      </dgm:extLst>
    </dgm:pt>
    <dgm:pt modelId="{6A4D017B-F4E7-45A5-8946-E09B417FD6DE}" type="pres">
      <dgm:prSet presAssocID="{F7D808BA-A867-4D5F-B039-9B1A04F5CB9E}" presName="sibTrans" presStyleLbl="sibTrans2D1" presStyleIdx="0" presStyleCnt="0"/>
      <dgm:spPr/>
    </dgm:pt>
    <dgm:pt modelId="{208495E5-C123-44DE-A7D7-2447ACC46362}" type="pres">
      <dgm:prSet presAssocID="{5F5D03E1-E3BF-447A-9315-65229917C77B}" presName="compNode" presStyleCnt="0"/>
      <dgm:spPr/>
    </dgm:pt>
    <dgm:pt modelId="{F024BAB1-4A70-4767-BF42-AD7BD0EDE1E1}" type="pres">
      <dgm:prSet presAssocID="{5F5D03E1-E3BF-447A-9315-65229917C77B}" presName="childRect" presStyleLbl="bgAcc1" presStyleIdx="3" presStyleCnt="6">
        <dgm:presLayoutVars>
          <dgm:bulletEnabled val="1"/>
        </dgm:presLayoutVars>
      </dgm:prSet>
      <dgm:spPr/>
    </dgm:pt>
    <dgm:pt modelId="{A2B9F9E2-A46C-4FFD-B776-003F67A18DBD}" type="pres">
      <dgm:prSet presAssocID="{5F5D03E1-E3BF-447A-9315-65229917C77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4BA02AD-2601-465E-B541-A21E1E48D5ED}" type="pres">
      <dgm:prSet presAssocID="{5F5D03E1-E3BF-447A-9315-65229917C77B}" presName="parentRect" presStyleLbl="alignNode1" presStyleIdx="3" presStyleCnt="6"/>
      <dgm:spPr/>
    </dgm:pt>
    <dgm:pt modelId="{104B4D62-20B2-428E-ACDA-FA685DBA80EC}" type="pres">
      <dgm:prSet presAssocID="{5F5D03E1-E3BF-447A-9315-65229917C77B}" presName="adorn" presStyleLbl="fgAccFollow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 with solid fill"/>
        </a:ext>
      </dgm:extLst>
    </dgm:pt>
    <dgm:pt modelId="{B8FF3F4E-67CE-4EFE-90FC-87216BB36042}" type="pres">
      <dgm:prSet presAssocID="{95596F2D-F845-4047-B602-53A900554FE4}" presName="sibTrans" presStyleLbl="sibTrans2D1" presStyleIdx="0" presStyleCnt="0"/>
      <dgm:spPr/>
    </dgm:pt>
    <dgm:pt modelId="{79D7A303-2E98-4186-8819-B70FF7757D78}" type="pres">
      <dgm:prSet presAssocID="{58B39431-E0C5-42EB-8DB0-33F25AC21BE3}" presName="compNode" presStyleCnt="0"/>
      <dgm:spPr/>
    </dgm:pt>
    <dgm:pt modelId="{0C127508-6524-434D-9C0C-8BAF56B2F7BF}" type="pres">
      <dgm:prSet presAssocID="{58B39431-E0C5-42EB-8DB0-33F25AC21BE3}" presName="childRect" presStyleLbl="bgAcc1" presStyleIdx="4" presStyleCnt="6">
        <dgm:presLayoutVars>
          <dgm:bulletEnabled val="1"/>
        </dgm:presLayoutVars>
      </dgm:prSet>
      <dgm:spPr/>
    </dgm:pt>
    <dgm:pt modelId="{C64CC167-1D7E-4F77-8448-42E86F2792D0}" type="pres">
      <dgm:prSet presAssocID="{58B39431-E0C5-42EB-8DB0-33F25AC21BE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8388E6A-B219-4EBB-9EEA-9F0589BFE517}" type="pres">
      <dgm:prSet presAssocID="{58B39431-E0C5-42EB-8DB0-33F25AC21BE3}" presName="parentRect" presStyleLbl="alignNode1" presStyleIdx="4" presStyleCnt="6"/>
      <dgm:spPr/>
    </dgm:pt>
    <dgm:pt modelId="{9E718808-48A2-47E8-A342-9317BFB1234B}" type="pres">
      <dgm:prSet presAssocID="{58B39431-E0C5-42EB-8DB0-33F25AC21BE3}" presName="adorn" presStyleLbl="fgAccFollow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9A684363-BA3A-4123-9F1A-BC6FB84894AE}" type="pres">
      <dgm:prSet presAssocID="{F789ACD9-9AD2-4301-8D83-30120F233AB9}" presName="sibTrans" presStyleLbl="sibTrans2D1" presStyleIdx="0" presStyleCnt="0"/>
      <dgm:spPr/>
    </dgm:pt>
    <dgm:pt modelId="{77238E71-7B8D-43E1-81C0-D61F63E219C0}" type="pres">
      <dgm:prSet presAssocID="{46F652D7-AFB6-4AF0-A5C9-8433CEDA55A1}" presName="compNode" presStyleCnt="0"/>
      <dgm:spPr/>
    </dgm:pt>
    <dgm:pt modelId="{6F1FEEDA-2AEF-461B-8AFC-687936BA3BA4}" type="pres">
      <dgm:prSet presAssocID="{46F652D7-AFB6-4AF0-A5C9-8433CEDA55A1}" presName="childRect" presStyleLbl="bgAcc1" presStyleIdx="5" presStyleCnt="6">
        <dgm:presLayoutVars>
          <dgm:bulletEnabled val="1"/>
        </dgm:presLayoutVars>
      </dgm:prSet>
      <dgm:spPr/>
    </dgm:pt>
    <dgm:pt modelId="{D7B33507-6F5A-4BD9-A86C-DEDE21B72E55}" type="pres">
      <dgm:prSet presAssocID="{46F652D7-AFB6-4AF0-A5C9-8433CEDA55A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7887653-20E8-4507-A8CE-FBCC7F5979F3}" type="pres">
      <dgm:prSet presAssocID="{46F652D7-AFB6-4AF0-A5C9-8433CEDA55A1}" presName="parentRect" presStyleLbl="alignNode1" presStyleIdx="5" presStyleCnt="6"/>
      <dgm:spPr/>
    </dgm:pt>
    <dgm:pt modelId="{D897ED7F-7F13-4C8C-A236-FE4C845A2C24}" type="pres">
      <dgm:prSet presAssocID="{46F652D7-AFB6-4AF0-A5C9-8433CEDA55A1}" presName="adorn" presStyleLbl="fgAccFollow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</dgm:ptLst>
  <dgm:cxnLst>
    <dgm:cxn modelId="{9BC36D24-8A81-4EBC-B49C-374D01DDDCB8}" srcId="{C494080A-B81C-49F5-9CD7-0CF3CB3827F6}" destId="{18B2E1ED-93AA-4859-8B58-691F2E2AD224}" srcOrd="0" destOrd="0" parTransId="{EAB46B14-7345-4FBA-A5CC-9FBDA01E77E1}" sibTransId="{A5DDDE64-EBC9-4866-B3EA-3B5797F8BE31}"/>
    <dgm:cxn modelId="{9837872A-B5F5-4183-84F7-8C143B6C528D}" type="presOf" srcId="{A5DDDE64-EBC9-4866-B3EA-3B5797F8BE31}" destId="{108D3D39-A6D0-402D-9064-9171CF70CB5E}" srcOrd="0" destOrd="0" presId="urn:microsoft.com/office/officeart/2005/8/layout/bList2"/>
    <dgm:cxn modelId="{22387A34-E36E-42ED-BEAD-10A158D97A09}" type="presOf" srcId="{95596F2D-F845-4047-B602-53A900554FE4}" destId="{B8FF3F4E-67CE-4EFE-90FC-87216BB36042}" srcOrd="0" destOrd="0" presId="urn:microsoft.com/office/officeart/2005/8/layout/bList2"/>
    <dgm:cxn modelId="{6C598D35-01B4-49BF-B9C7-402AEB3DD05A}" srcId="{C494080A-B81C-49F5-9CD7-0CF3CB3827F6}" destId="{46F652D7-AFB6-4AF0-A5C9-8433CEDA55A1}" srcOrd="5" destOrd="0" parTransId="{C12F4941-746B-48B1-AF0C-902D3D328219}" sibTransId="{2F35871D-2805-4CFB-932D-4FC0143E8B23}"/>
    <dgm:cxn modelId="{8A2E613B-FA24-451B-B455-848AD165EC6B}" type="presOf" srcId="{66A6887E-AFD8-43DA-A4AA-6EA12DFFC24C}" destId="{FD6765CA-C727-4338-A210-F7AE1CE3A7BA}" srcOrd="1" destOrd="0" presId="urn:microsoft.com/office/officeart/2005/8/layout/bList2"/>
    <dgm:cxn modelId="{8B3EAA3F-4780-4A4C-8A2B-6FAA90232963}" srcId="{C494080A-B81C-49F5-9CD7-0CF3CB3827F6}" destId="{F90B7860-E64F-4B6E-A9CC-1928AC62B330}" srcOrd="2" destOrd="0" parTransId="{6F0B0426-8C0B-4F67-9298-20D86C23EF8D}" sibTransId="{F7D808BA-A867-4D5F-B039-9B1A04F5CB9E}"/>
    <dgm:cxn modelId="{84283E41-F5F5-45C5-94D6-BD34C991BD74}" type="presOf" srcId="{5F5D03E1-E3BF-447A-9315-65229917C77B}" destId="{34BA02AD-2601-465E-B541-A21E1E48D5ED}" srcOrd="1" destOrd="0" presId="urn:microsoft.com/office/officeart/2005/8/layout/bList2"/>
    <dgm:cxn modelId="{CC2A7543-2557-4380-847A-F502F35501F7}" srcId="{C494080A-B81C-49F5-9CD7-0CF3CB3827F6}" destId="{58B39431-E0C5-42EB-8DB0-33F25AC21BE3}" srcOrd="4" destOrd="0" parTransId="{11C86A8D-730E-47F9-9B95-96AC3E69FAD6}" sibTransId="{F789ACD9-9AD2-4301-8D83-30120F233AB9}"/>
    <dgm:cxn modelId="{D29AFD65-F55F-4D41-BF6E-C4FD2E3060E2}" srcId="{C494080A-B81C-49F5-9CD7-0CF3CB3827F6}" destId="{5F5D03E1-E3BF-447A-9315-65229917C77B}" srcOrd="3" destOrd="0" parTransId="{865AC2DB-0C31-4D51-896E-5A07D76E00D5}" sibTransId="{95596F2D-F845-4047-B602-53A900554FE4}"/>
    <dgm:cxn modelId="{C9641667-24ED-49E9-9F40-23B5BCF361E7}" type="presOf" srcId="{58B39431-E0C5-42EB-8DB0-33F25AC21BE3}" destId="{78388E6A-B219-4EBB-9EEA-9F0589BFE517}" srcOrd="1" destOrd="0" presId="urn:microsoft.com/office/officeart/2005/8/layout/bList2"/>
    <dgm:cxn modelId="{E5E8E47A-6D62-4D08-99F2-B57415C44079}" srcId="{C494080A-B81C-49F5-9CD7-0CF3CB3827F6}" destId="{66A6887E-AFD8-43DA-A4AA-6EA12DFFC24C}" srcOrd="1" destOrd="0" parTransId="{E0157C2C-11C3-43FD-B352-3630A8966193}" sibTransId="{338E483B-4479-4060-B53B-23F65CAC8092}"/>
    <dgm:cxn modelId="{39679788-2ADD-4280-B981-9DFFD7CCD5E2}" type="presOf" srcId="{58B39431-E0C5-42EB-8DB0-33F25AC21BE3}" destId="{C64CC167-1D7E-4F77-8448-42E86F2792D0}" srcOrd="0" destOrd="0" presId="urn:microsoft.com/office/officeart/2005/8/layout/bList2"/>
    <dgm:cxn modelId="{0E80F58A-1FC9-4DF8-9275-CB016828A88A}" type="presOf" srcId="{338E483B-4479-4060-B53B-23F65CAC8092}" destId="{7DBE8862-0645-4097-BB0F-1153287F49BD}" srcOrd="0" destOrd="0" presId="urn:microsoft.com/office/officeart/2005/8/layout/bList2"/>
    <dgm:cxn modelId="{9E96E68C-0AA2-4178-BB69-7C9C92276268}" type="presOf" srcId="{C494080A-B81C-49F5-9CD7-0CF3CB3827F6}" destId="{51528C96-960D-4542-A5B8-6A1C06A31C9F}" srcOrd="0" destOrd="0" presId="urn:microsoft.com/office/officeart/2005/8/layout/bList2"/>
    <dgm:cxn modelId="{240B2F9C-8648-4150-AF6F-FB17FDCFD030}" type="presOf" srcId="{18B2E1ED-93AA-4859-8B58-691F2E2AD224}" destId="{46DE7498-D6BC-4CF3-B5DF-A3791CFA1260}" srcOrd="1" destOrd="0" presId="urn:microsoft.com/office/officeart/2005/8/layout/bList2"/>
    <dgm:cxn modelId="{13BF4A9F-69DA-4E38-B759-D09FAA5B1287}" type="presOf" srcId="{F90B7860-E64F-4B6E-A9CC-1928AC62B330}" destId="{3781435A-B9EB-4B3D-AFD2-5053416B8F86}" srcOrd="1" destOrd="0" presId="urn:microsoft.com/office/officeart/2005/8/layout/bList2"/>
    <dgm:cxn modelId="{F15C01A2-F8F7-403B-9D9E-6A2A61967008}" type="presOf" srcId="{66A6887E-AFD8-43DA-A4AA-6EA12DFFC24C}" destId="{BE618670-EB93-48B9-A111-F1418D736CD5}" srcOrd="0" destOrd="0" presId="urn:microsoft.com/office/officeart/2005/8/layout/bList2"/>
    <dgm:cxn modelId="{9EF261AB-178E-4121-9535-7ADA3C55AB68}" type="presOf" srcId="{F7D808BA-A867-4D5F-B039-9B1A04F5CB9E}" destId="{6A4D017B-F4E7-45A5-8946-E09B417FD6DE}" srcOrd="0" destOrd="0" presId="urn:microsoft.com/office/officeart/2005/8/layout/bList2"/>
    <dgm:cxn modelId="{D0A936BA-8E17-4C47-A92A-4D11FCE77E56}" type="presOf" srcId="{18B2E1ED-93AA-4859-8B58-691F2E2AD224}" destId="{8CA7406F-3E90-46AD-AB78-297580549AE5}" srcOrd="0" destOrd="0" presId="urn:microsoft.com/office/officeart/2005/8/layout/bList2"/>
    <dgm:cxn modelId="{A42951D6-9932-4D04-ACF6-3F596F70C57C}" type="presOf" srcId="{5F5D03E1-E3BF-447A-9315-65229917C77B}" destId="{A2B9F9E2-A46C-4FFD-B776-003F67A18DBD}" srcOrd="0" destOrd="0" presId="urn:microsoft.com/office/officeart/2005/8/layout/bList2"/>
    <dgm:cxn modelId="{504FDCDF-8561-4BA8-A598-9F368482459B}" type="presOf" srcId="{46F652D7-AFB6-4AF0-A5C9-8433CEDA55A1}" destId="{D7B33507-6F5A-4BD9-A86C-DEDE21B72E55}" srcOrd="0" destOrd="0" presId="urn:microsoft.com/office/officeart/2005/8/layout/bList2"/>
    <dgm:cxn modelId="{7C290FEC-DBA0-4BF1-B4ED-D2F7F0ED604D}" type="presOf" srcId="{46F652D7-AFB6-4AF0-A5C9-8433CEDA55A1}" destId="{87887653-20E8-4507-A8CE-FBCC7F5979F3}" srcOrd="1" destOrd="0" presId="urn:microsoft.com/office/officeart/2005/8/layout/bList2"/>
    <dgm:cxn modelId="{63A77CFA-B842-48C3-AC0C-2D214321E5B7}" type="presOf" srcId="{F789ACD9-9AD2-4301-8D83-30120F233AB9}" destId="{9A684363-BA3A-4123-9F1A-BC6FB84894AE}" srcOrd="0" destOrd="0" presId="urn:microsoft.com/office/officeart/2005/8/layout/bList2"/>
    <dgm:cxn modelId="{C8DBDDFA-A614-4ECE-A057-9E5257A06275}" type="presOf" srcId="{F90B7860-E64F-4B6E-A9CC-1928AC62B330}" destId="{D477D339-B80F-4A15-8EB3-2717537452A9}" srcOrd="0" destOrd="0" presId="urn:microsoft.com/office/officeart/2005/8/layout/bList2"/>
    <dgm:cxn modelId="{A255F083-4C04-40C4-8C86-DFB935E8D259}" type="presParOf" srcId="{51528C96-960D-4542-A5B8-6A1C06A31C9F}" destId="{57A8DB08-3D0D-4414-8073-D33F021AB75D}" srcOrd="0" destOrd="0" presId="urn:microsoft.com/office/officeart/2005/8/layout/bList2"/>
    <dgm:cxn modelId="{99E59D54-668F-4C19-A2C1-1E85E018D2BD}" type="presParOf" srcId="{57A8DB08-3D0D-4414-8073-D33F021AB75D}" destId="{75C8979B-826E-416E-8542-97A98CF9BE26}" srcOrd="0" destOrd="0" presId="urn:microsoft.com/office/officeart/2005/8/layout/bList2"/>
    <dgm:cxn modelId="{8841F504-1798-4D49-BB1A-1BF430D323C5}" type="presParOf" srcId="{57A8DB08-3D0D-4414-8073-D33F021AB75D}" destId="{8CA7406F-3E90-46AD-AB78-297580549AE5}" srcOrd="1" destOrd="0" presId="urn:microsoft.com/office/officeart/2005/8/layout/bList2"/>
    <dgm:cxn modelId="{EEF43536-6F4E-4566-800F-B34735309402}" type="presParOf" srcId="{57A8DB08-3D0D-4414-8073-D33F021AB75D}" destId="{46DE7498-D6BC-4CF3-B5DF-A3791CFA1260}" srcOrd="2" destOrd="0" presId="urn:microsoft.com/office/officeart/2005/8/layout/bList2"/>
    <dgm:cxn modelId="{95875192-F903-47FD-B917-E654A58923D4}" type="presParOf" srcId="{57A8DB08-3D0D-4414-8073-D33F021AB75D}" destId="{C09F60F2-D741-4F64-A0CE-ABA5D3EB91DD}" srcOrd="3" destOrd="0" presId="urn:microsoft.com/office/officeart/2005/8/layout/bList2"/>
    <dgm:cxn modelId="{E9221290-3462-4E4B-8BEC-77052A397AF2}" type="presParOf" srcId="{51528C96-960D-4542-A5B8-6A1C06A31C9F}" destId="{108D3D39-A6D0-402D-9064-9171CF70CB5E}" srcOrd="1" destOrd="0" presId="urn:microsoft.com/office/officeart/2005/8/layout/bList2"/>
    <dgm:cxn modelId="{4CEC4FBF-D942-4419-B34C-A71B4515CFB2}" type="presParOf" srcId="{51528C96-960D-4542-A5B8-6A1C06A31C9F}" destId="{DD2D6B98-480D-4073-9FEB-D97DADF52158}" srcOrd="2" destOrd="0" presId="urn:microsoft.com/office/officeart/2005/8/layout/bList2"/>
    <dgm:cxn modelId="{D8B64D78-726E-40B9-88FF-E6E931037277}" type="presParOf" srcId="{DD2D6B98-480D-4073-9FEB-D97DADF52158}" destId="{00EDC6DD-73C6-40E5-832A-A923ED3B693E}" srcOrd="0" destOrd="0" presId="urn:microsoft.com/office/officeart/2005/8/layout/bList2"/>
    <dgm:cxn modelId="{DACC606B-D0C1-4372-B25C-EE8AA8EB023E}" type="presParOf" srcId="{DD2D6B98-480D-4073-9FEB-D97DADF52158}" destId="{BE618670-EB93-48B9-A111-F1418D736CD5}" srcOrd="1" destOrd="0" presId="urn:microsoft.com/office/officeart/2005/8/layout/bList2"/>
    <dgm:cxn modelId="{06462DE0-B80B-4708-951C-020C754DAA16}" type="presParOf" srcId="{DD2D6B98-480D-4073-9FEB-D97DADF52158}" destId="{FD6765CA-C727-4338-A210-F7AE1CE3A7BA}" srcOrd="2" destOrd="0" presId="urn:microsoft.com/office/officeart/2005/8/layout/bList2"/>
    <dgm:cxn modelId="{CC6D425D-8420-4954-9202-666CF56BD6A3}" type="presParOf" srcId="{DD2D6B98-480D-4073-9FEB-D97DADF52158}" destId="{6024C918-4B8D-44D0-97F0-E1951FB12752}" srcOrd="3" destOrd="0" presId="urn:microsoft.com/office/officeart/2005/8/layout/bList2"/>
    <dgm:cxn modelId="{E2DFCD75-18CA-4795-B1B6-773A33F9418C}" type="presParOf" srcId="{51528C96-960D-4542-A5B8-6A1C06A31C9F}" destId="{7DBE8862-0645-4097-BB0F-1153287F49BD}" srcOrd="3" destOrd="0" presId="urn:microsoft.com/office/officeart/2005/8/layout/bList2"/>
    <dgm:cxn modelId="{4F9E411D-198D-4E5C-AC51-ECEE08804B1C}" type="presParOf" srcId="{51528C96-960D-4542-A5B8-6A1C06A31C9F}" destId="{F7D44176-1E34-4823-9295-588943D4D3AF}" srcOrd="4" destOrd="0" presId="urn:microsoft.com/office/officeart/2005/8/layout/bList2"/>
    <dgm:cxn modelId="{E57AB3BE-9616-4B00-858E-37574CD25E02}" type="presParOf" srcId="{F7D44176-1E34-4823-9295-588943D4D3AF}" destId="{E6D46B34-EC36-4EE7-8BA3-F377B7ADE51E}" srcOrd="0" destOrd="0" presId="urn:microsoft.com/office/officeart/2005/8/layout/bList2"/>
    <dgm:cxn modelId="{5C4E42ED-8F95-480C-A810-6B9B0F4ECBC8}" type="presParOf" srcId="{F7D44176-1E34-4823-9295-588943D4D3AF}" destId="{D477D339-B80F-4A15-8EB3-2717537452A9}" srcOrd="1" destOrd="0" presId="urn:microsoft.com/office/officeart/2005/8/layout/bList2"/>
    <dgm:cxn modelId="{239657FF-80E1-4E21-8678-E6F7F557F22D}" type="presParOf" srcId="{F7D44176-1E34-4823-9295-588943D4D3AF}" destId="{3781435A-B9EB-4B3D-AFD2-5053416B8F86}" srcOrd="2" destOrd="0" presId="urn:microsoft.com/office/officeart/2005/8/layout/bList2"/>
    <dgm:cxn modelId="{0BF12029-FFDB-4506-8D21-3DA53902FF55}" type="presParOf" srcId="{F7D44176-1E34-4823-9295-588943D4D3AF}" destId="{95D0D2EF-9E8B-41E3-907D-0B40056D3901}" srcOrd="3" destOrd="0" presId="urn:microsoft.com/office/officeart/2005/8/layout/bList2"/>
    <dgm:cxn modelId="{CD21329C-6294-459D-8325-47265772D6DB}" type="presParOf" srcId="{51528C96-960D-4542-A5B8-6A1C06A31C9F}" destId="{6A4D017B-F4E7-45A5-8946-E09B417FD6DE}" srcOrd="5" destOrd="0" presId="urn:microsoft.com/office/officeart/2005/8/layout/bList2"/>
    <dgm:cxn modelId="{609A32A8-B27E-4406-9715-8479D406D7A7}" type="presParOf" srcId="{51528C96-960D-4542-A5B8-6A1C06A31C9F}" destId="{208495E5-C123-44DE-A7D7-2447ACC46362}" srcOrd="6" destOrd="0" presId="urn:microsoft.com/office/officeart/2005/8/layout/bList2"/>
    <dgm:cxn modelId="{A0D2CE23-81E2-4952-BA15-A68CFBCD8BFD}" type="presParOf" srcId="{208495E5-C123-44DE-A7D7-2447ACC46362}" destId="{F024BAB1-4A70-4767-BF42-AD7BD0EDE1E1}" srcOrd="0" destOrd="0" presId="urn:microsoft.com/office/officeart/2005/8/layout/bList2"/>
    <dgm:cxn modelId="{DBE861E9-E239-4DC1-AB32-D488E641EAC9}" type="presParOf" srcId="{208495E5-C123-44DE-A7D7-2447ACC46362}" destId="{A2B9F9E2-A46C-4FFD-B776-003F67A18DBD}" srcOrd="1" destOrd="0" presId="urn:microsoft.com/office/officeart/2005/8/layout/bList2"/>
    <dgm:cxn modelId="{13B764E6-4814-42CC-90DB-FB30B90EAE09}" type="presParOf" srcId="{208495E5-C123-44DE-A7D7-2447ACC46362}" destId="{34BA02AD-2601-465E-B541-A21E1E48D5ED}" srcOrd="2" destOrd="0" presId="urn:microsoft.com/office/officeart/2005/8/layout/bList2"/>
    <dgm:cxn modelId="{5A069617-C0B8-4C9F-AAC7-6C643E8C7252}" type="presParOf" srcId="{208495E5-C123-44DE-A7D7-2447ACC46362}" destId="{104B4D62-20B2-428E-ACDA-FA685DBA80EC}" srcOrd="3" destOrd="0" presId="urn:microsoft.com/office/officeart/2005/8/layout/bList2"/>
    <dgm:cxn modelId="{0754157F-872F-4645-9765-29FB9A518573}" type="presParOf" srcId="{51528C96-960D-4542-A5B8-6A1C06A31C9F}" destId="{B8FF3F4E-67CE-4EFE-90FC-87216BB36042}" srcOrd="7" destOrd="0" presId="urn:microsoft.com/office/officeart/2005/8/layout/bList2"/>
    <dgm:cxn modelId="{283FE0A8-D0C8-482B-9DC7-9ABC7FA6B9A7}" type="presParOf" srcId="{51528C96-960D-4542-A5B8-6A1C06A31C9F}" destId="{79D7A303-2E98-4186-8819-B70FF7757D78}" srcOrd="8" destOrd="0" presId="urn:microsoft.com/office/officeart/2005/8/layout/bList2"/>
    <dgm:cxn modelId="{0EFD059B-0B4E-4EC5-80E8-EC4AA1B5ECFF}" type="presParOf" srcId="{79D7A303-2E98-4186-8819-B70FF7757D78}" destId="{0C127508-6524-434D-9C0C-8BAF56B2F7BF}" srcOrd="0" destOrd="0" presId="urn:microsoft.com/office/officeart/2005/8/layout/bList2"/>
    <dgm:cxn modelId="{598B17CB-6993-4F88-8D4A-C0B83D2AD015}" type="presParOf" srcId="{79D7A303-2E98-4186-8819-B70FF7757D78}" destId="{C64CC167-1D7E-4F77-8448-42E86F2792D0}" srcOrd="1" destOrd="0" presId="urn:microsoft.com/office/officeart/2005/8/layout/bList2"/>
    <dgm:cxn modelId="{B97CEE06-15CB-4B56-B5EF-E3ECA7C7B46B}" type="presParOf" srcId="{79D7A303-2E98-4186-8819-B70FF7757D78}" destId="{78388E6A-B219-4EBB-9EEA-9F0589BFE517}" srcOrd="2" destOrd="0" presId="urn:microsoft.com/office/officeart/2005/8/layout/bList2"/>
    <dgm:cxn modelId="{33BD09EB-CC4B-47B4-BA3A-93D0B48C2CE6}" type="presParOf" srcId="{79D7A303-2E98-4186-8819-B70FF7757D78}" destId="{9E718808-48A2-47E8-A342-9317BFB1234B}" srcOrd="3" destOrd="0" presId="urn:microsoft.com/office/officeart/2005/8/layout/bList2"/>
    <dgm:cxn modelId="{93ECBDF0-11C1-4A75-80E4-61319FE5C414}" type="presParOf" srcId="{51528C96-960D-4542-A5B8-6A1C06A31C9F}" destId="{9A684363-BA3A-4123-9F1A-BC6FB84894AE}" srcOrd="9" destOrd="0" presId="urn:microsoft.com/office/officeart/2005/8/layout/bList2"/>
    <dgm:cxn modelId="{120F70E3-C5EB-4A2D-98BF-EFB5793ABAB9}" type="presParOf" srcId="{51528C96-960D-4542-A5B8-6A1C06A31C9F}" destId="{77238E71-7B8D-43E1-81C0-D61F63E219C0}" srcOrd="10" destOrd="0" presId="urn:microsoft.com/office/officeart/2005/8/layout/bList2"/>
    <dgm:cxn modelId="{BB967BF3-E19E-4399-A7CC-942538253581}" type="presParOf" srcId="{77238E71-7B8D-43E1-81C0-D61F63E219C0}" destId="{6F1FEEDA-2AEF-461B-8AFC-687936BA3BA4}" srcOrd="0" destOrd="0" presId="urn:microsoft.com/office/officeart/2005/8/layout/bList2"/>
    <dgm:cxn modelId="{A7DCB20F-2AD9-40A5-9932-444DB20791D5}" type="presParOf" srcId="{77238E71-7B8D-43E1-81C0-D61F63E219C0}" destId="{D7B33507-6F5A-4BD9-A86C-DEDE21B72E55}" srcOrd="1" destOrd="0" presId="urn:microsoft.com/office/officeart/2005/8/layout/bList2"/>
    <dgm:cxn modelId="{763E4EFB-3C3E-428C-804A-237F92E771FE}" type="presParOf" srcId="{77238E71-7B8D-43E1-81C0-D61F63E219C0}" destId="{87887653-20E8-4507-A8CE-FBCC7F5979F3}" srcOrd="2" destOrd="0" presId="urn:microsoft.com/office/officeart/2005/8/layout/bList2"/>
    <dgm:cxn modelId="{5E5371D9-6C55-4157-9E33-63009CA92C55}" type="presParOf" srcId="{77238E71-7B8D-43E1-81C0-D61F63E219C0}" destId="{D897ED7F-7F13-4C8C-A236-FE4C845A2C24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8979B-826E-416E-8542-97A98CF9BE26}">
      <dsp:nvSpPr>
        <dsp:cNvPr id="0" name=""/>
        <dsp:cNvSpPr/>
      </dsp:nvSpPr>
      <dsp:spPr>
        <a:xfrm>
          <a:off x="312386" y="2486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E7498-D6BC-4CF3-B5DF-A3791CFA1260}">
      <dsp:nvSpPr>
        <dsp:cNvPr id="0" name=""/>
        <dsp:cNvSpPr/>
      </dsp:nvSpPr>
      <dsp:spPr>
        <a:xfrm>
          <a:off x="312386" y="1578977"/>
          <a:ext cx="2193309" cy="8255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/>
            <a:t>Conditions for Success Survey ends 12/15</a:t>
          </a:r>
        </a:p>
      </dsp:txBody>
      <dsp:txXfrm>
        <a:off x="312386" y="1578977"/>
        <a:ext cx="1544583" cy="825556"/>
      </dsp:txXfrm>
    </dsp:sp>
    <dsp:sp modelId="{C09F60F2-D741-4F64-A0CE-ABA5D3EB91DD}">
      <dsp:nvSpPr>
        <dsp:cNvPr id="0" name=""/>
        <dsp:cNvSpPr/>
      </dsp:nvSpPr>
      <dsp:spPr>
        <a:xfrm>
          <a:off x="1919015" y="1751572"/>
          <a:ext cx="767658" cy="7676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DC6DD-73C6-40E5-832A-A923ED3B693E}">
      <dsp:nvSpPr>
        <dsp:cNvPr id="0" name=""/>
        <dsp:cNvSpPr/>
      </dsp:nvSpPr>
      <dsp:spPr>
        <a:xfrm>
          <a:off x="2876856" y="2486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765CA-C727-4338-A210-F7AE1CE3A7BA}">
      <dsp:nvSpPr>
        <dsp:cNvPr id="0" name=""/>
        <dsp:cNvSpPr/>
      </dsp:nvSpPr>
      <dsp:spPr>
        <a:xfrm>
          <a:off x="2876856" y="1578977"/>
          <a:ext cx="2193309" cy="825556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6889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50" kern="1200"/>
            <a:t>Faculty &amp; Staff Listening Sessions Complete</a:t>
          </a:r>
        </a:p>
      </dsp:txBody>
      <dsp:txXfrm>
        <a:off x="2876856" y="1578977"/>
        <a:ext cx="1544583" cy="825556"/>
      </dsp:txXfrm>
    </dsp:sp>
    <dsp:sp modelId="{6024C918-4B8D-44D0-97F0-E1951FB12752}">
      <dsp:nvSpPr>
        <dsp:cNvPr id="0" name=""/>
        <dsp:cNvSpPr/>
      </dsp:nvSpPr>
      <dsp:spPr>
        <a:xfrm>
          <a:off x="4483485" y="1751572"/>
          <a:ext cx="767658" cy="7676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789142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46B34-EC36-4EE7-8BA3-F377B7ADE51E}">
      <dsp:nvSpPr>
        <dsp:cNvPr id="0" name=""/>
        <dsp:cNvSpPr/>
      </dsp:nvSpPr>
      <dsp:spPr>
        <a:xfrm>
          <a:off x="5441326" y="9232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1435A-B9EB-4B3D-AFD2-5053416B8F86}">
      <dsp:nvSpPr>
        <dsp:cNvPr id="0" name=""/>
        <dsp:cNvSpPr/>
      </dsp:nvSpPr>
      <dsp:spPr>
        <a:xfrm>
          <a:off x="5441326" y="1578977"/>
          <a:ext cx="2193309" cy="825556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/>
            <a:t>Manager Listening Session Complete</a:t>
          </a:r>
        </a:p>
      </dsp:txBody>
      <dsp:txXfrm>
        <a:off x="5441326" y="1578977"/>
        <a:ext cx="1544583" cy="825556"/>
      </dsp:txXfrm>
    </dsp:sp>
    <dsp:sp modelId="{95D0D2EF-9E8B-41E3-907D-0B40056D3901}">
      <dsp:nvSpPr>
        <dsp:cNvPr id="0" name=""/>
        <dsp:cNvSpPr/>
      </dsp:nvSpPr>
      <dsp:spPr>
        <a:xfrm>
          <a:off x="7047955" y="1751572"/>
          <a:ext cx="767658" cy="7676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578284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4BAB1-4A70-4767-BF42-AD7BD0EDE1E1}">
      <dsp:nvSpPr>
        <dsp:cNvPr id="0" name=""/>
        <dsp:cNvSpPr/>
      </dsp:nvSpPr>
      <dsp:spPr>
        <a:xfrm>
          <a:off x="312386" y="2899436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02AD-2601-465E-B541-A21E1E48D5ED}">
      <dsp:nvSpPr>
        <dsp:cNvPr id="0" name=""/>
        <dsp:cNvSpPr/>
      </dsp:nvSpPr>
      <dsp:spPr>
        <a:xfrm>
          <a:off x="312386" y="4536694"/>
          <a:ext cx="2193309" cy="704021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/>
            <a:t>Student Listening Sessions Complete</a:t>
          </a:r>
        </a:p>
      </dsp:txBody>
      <dsp:txXfrm>
        <a:off x="312386" y="4536694"/>
        <a:ext cx="1544583" cy="704021"/>
      </dsp:txXfrm>
    </dsp:sp>
    <dsp:sp modelId="{104B4D62-20B2-428E-ACDA-FA685DBA80EC}">
      <dsp:nvSpPr>
        <dsp:cNvPr id="0" name=""/>
        <dsp:cNvSpPr/>
      </dsp:nvSpPr>
      <dsp:spPr>
        <a:xfrm>
          <a:off x="1919015" y="4648522"/>
          <a:ext cx="767658" cy="76765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2367426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27508-6524-434D-9C0C-8BAF56B2F7BF}">
      <dsp:nvSpPr>
        <dsp:cNvPr id="0" name=""/>
        <dsp:cNvSpPr/>
      </dsp:nvSpPr>
      <dsp:spPr>
        <a:xfrm>
          <a:off x="2876856" y="2899436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88E6A-B219-4EBB-9EEA-9F0589BFE517}">
      <dsp:nvSpPr>
        <dsp:cNvPr id="0" name=""/>
        <dsp:cNvSpPr/>
      </dsp:nvSpPr>
      <dsp:spPr>
        <a:xfrm>
          <a:off x="2876856" y="4536694"/>
          <a:ext cx="2193309" cy="704021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/>
            <a:t>Community Listening Sessions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/>
            <a:t>(January 2025)</a:t>
          </a:r>
        </a:p>
      </dsp:txBody>
      <dsp:txXfrm>
        <a:off x="2876856" y="4536694"/>
        <a:ext cx="1544583" cy="704021"/>
      </dsp:txXfrm>
    </dsp:sp>
    <dsp:sp modelId="{9E718808-48A2-47E8-A342-9317BFB1234B}">
      <dsp:nvSpPr>
        <dsp:cNvPr id="0" name=""/>
        <dsp:cNvSpPr/>
      </dsp:nvSpPr>
      <dsp:spPr>
        <a:xfrm>
          <a:off x="4483485" y="4648522"/>
          <a:ext cx="767658" cy="76765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156568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FEEDA-2AEF-461B-8AFC-687936BA3BA4}">
      <dsp:nvSpPr>
        <dsp:cNvPr id="0" name=""/>
        <dsp:cNvSpPr/>
      </dsp:nvSpPr>
      <dsp:spPr>
        <a:xfrm>
          <a:off x="5441326" y="2899436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87653-20E8-4507-A8CE-FBCC7F5979F3}">
      <dsp:nvSpPr>
        <dsp:cNvPr id="0" name=""/>
        <dsp:cNvSpPr/>
      </dsp:nvSpPr>
      <dsp:spPr>
        <a:xfrm>
          <a:off x="5441326" y="4536694"/>
          <a:ext cx="2193309" cy="70402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/>
            <a:t>Website Launched</a:t>
          </a:r>
          <a:endParaRPr lang="en-US" sz="1100" kern="1200"/>
        </a:p>
      </dsp:txBody>
      <dsp:txXfrm>
        <a:off x="5441326" y="4536694"/>
        <a:ext cx="1544583" cy="704021"/>
      </dsp:txXfrm>
    </dsp:sp>
    <dsp:sp modelId="{D897ED7F-7F13-4C8C-A236-FE4C845A2C24}">
      <dsp:nvSpPr>
        <dsp:cNvPr id="0" name=""/>
        <dsp:cNvSpPr/>
      </dsp:nvSpPr>
      <dsp:spPr>
        <a:xfrm>
          <a:off x="7047955" y="4648522"/>
          <a:ext cx="767658" cy="76765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D1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5503" y="2048814"/>
            <a:ext cx="7588884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78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020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35370" y="1498905"/>
            <a:ext cx="5082540" cy="398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7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33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699" y="445025"/>
            <a:ext cx="11568600" cy="572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8050" y="1447700"/>
            <a:ext cx="7327900" cy="3168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20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5D5E6A-30F8-4D2C-4D39-96B508699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2006081" y="1219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F9F6D8D-B82F-D1FD-268A-3288E312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976" y="202916"/>
            <a:ext cx="11822934" cy="508473"/>
          </a:xfrm>
          <a:prstGeom prst="rect">
            <a:avLst/>
          </a:prstGeom>
          <a:gradFill>
            <a:gsLst>
              <a:gs pos="42000">
                <a:srgbClr val="D36F59"/>
              </a:gs>
              <a:gs pos="24000">
                <a:srgbClr val="886977"/>
              </a:gs>
              <a:gs pos="0">
                <a:srgbClr val="216182"/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4470EC0A-5DB4-600A-8054-57F9515B9A8A}"/>
              </a:ext>
            </a:extLst>
          </p:cNvPr>
          <p:cNvSpPr txBox="1">
            <a:spLocks/>
          </p:cNvSpPr>
          <p:nvPr/>
        </p:nvSpPr>
        <p:spPr>
          <a:xfrm>
            <a:off x="255290" y="101127"/>
            <a:ext cx="10641310" cy="5084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rgbClr val="FF0000"/>
                </a:solidFill>
                <a:latin typeface="Verdana"/>
                <a:ea typeface="Arial"/>
                <a:cs typeface="Verdana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  <a:sym typeface="Arial"/>
              </a:rPr>
              <a:t>Mt. SAC 2035 December Communication Items</a:t>
            </a:r>
          </a:p>
        </p:txBody>
      </p:sp>
      <p:pic>
        <p:nvPicPr>
          <p:cNvPr id="4" name="Picture 3" descr="Mt. SAC 2035 logo">
            <a:extLst>
              <a:ext uri="{FF2B5EF4-FFF2-40B4-BE49-F238E27FC236}">
                <a16:creationId xmlns:a16="http://schemas.microsoft.com/office/drawing/2014/main" id="{D75BFDFB-7873-9109-3AB5-F760DCF90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4104" y="202916"/>
            <a:ext cx="777920" cy="508473"/>
          </a:xfrm>
          <a:prstGeom prst="rect">
            <a:avLst/>
          </a:prstGeom>
        </p:spPr>
      </p:pic>
      <p:pic>
        <p:nvPicPr>
          <p:cNvPr id="10" name="Picture 9" descr="Students we want to hear from you! What makes you feel comfortable, supported, and successful at Mt. SAC?  QR Code for survey Now through Dec. 15">
            <a:extLst>
              <a:ext uri="{FF2B5EF4-FFF2-40B4-BE49-F238E27FC236}">
                <a16:creationId xmlns:a16="http://schemas.microsoft.com/office/drawing/2014/main" id="{D3D7F3A2-E1ED-5BF9-3B8B-1B3AF05AC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2047"/>
          <a:stretch/>
        </p:blipFill>
        <p:spPr>
          <a:xfrm>
            <a:off x="2310881" y="1197345"/>
            <a:ext cx="2157249" cy="157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CSEA 651 staff member giving input">
            <a:extLst>
              <a:ext uri="{FF2B5EF4-FFF2-40B4-BE49-F238E27FC236}">
                <a16:creationId xmlns:a16="http://schemas.microsoft.com/office/drawing/2014/main" id="{B8D225DC-0F48-DB38-8C6F-8F9FA8D2B2E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b="18865"/>
          <a:stretch/>
        </p:blipFill>
        <p:spPr>
          <a:xfrm>
            <a:off x="4945939" y="1236944"/>
            <a:ext cx="2057400" cy="150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wo colleagues in discussion at a table">
            <a:extLst>
              <a:ext uri="{FF2B5EF4-FFF2-40B4-BE49-F238E27FC236}">
                <a16:creationId xmlns:a16="http://schemas.microsoft.com/office/drawing/2014/main" id="{22F077E3-5B47-CF78-99FC-8F2A7CA80A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0980" y="1371599"/>
            <a:ext cx="2167467" cy="132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NAISA event with traditional drumming">
            <a:extLst>
              <a:ext uri="{FF2B5EF4-FFF2-40B4-BE49-F238E27FC236}">
                <a16:creationId xmlns:a16="http://schemas.microsoft.com/office/drawing/2014/main" id="{BDED82F3-FFA9-9F0F-008E-9ADA4AB52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0881" y="4191001"/>
            <a:ext cx="2162407" cy="151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t. SAC Joint Planning Summit ">
            <a:extLst>
              <a:ext uri="{FF2B5EF4-FFF2-40B4-BE49-F238E27FC236}">
                <a16:creationId xmlns:a16="http://schemas.microsoft.com/office/drawing/2014/main" id="{D7CA46B5-E3D9-5BCB-1EC3-0E58F2C8A40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/>
          <a:stretch/>
        </p:blipFill>
        <p:spPr>
          <a:xfrm>
            <a:off x="4823172" y="4169146"/>
            <a:ext cx="2302934" cy="146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t. SAC 2035 logo">
            <a:extLst>
              <a:ext uri="{FF2B5EF4-FFF2-40B4-BE49-F238E27FC236}">
                <a16:creationId xmlns:a16="http://schemas.microsoft.com/office/drawing/2014/main" id="{DCD241D1-24F7-EE06-FD4E-C2211BDD9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280" y="4345862"/>
            <a:ext cx="1732319" cy="11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80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Verdana</vt:lpstr>
      <vt:lpstr>1_Office Theme</vt:lpstr>
      <vt:lpstr>PowerPoint Presentation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Maldonado-Greenlee, Lianne</dc:creator>
  <cp:lastModifiedBy>Maldonado-Greenlee, Lianne</cp:lastModifiedBy>
  <cp:revision>1</cp:revision>
  <dcterms:created xsi:type="dcterms:W3CDTF">2025-02-21T18:48:10Z</dcterms:created>
  <dcterms:modified xsi:type="dcterms:W3CDTF">2025-02-21T18:51:51Z</dcterms:modified>
</cp:coreProperties>
</file>