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14684743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B1D236-F57C-4C94-A767-74C6491A0BA0}" v="20" dt="2024-11-13T18:27:13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donado-Greenlee, Lianne" userId="525c7285-978f-4548-9cbc-4ce7672adacf" providerId="ADAL" clId="{E5B1D236-F57C-4C94-A767-74C6491A0BA0}"/>
    <pc:docChg chg="modSld">
      <pc:chgData name="Maldonado-Greenlee, Lianne" userId="525c7285-978f-4548-9cbc-4ce7672adacf" providerId="ADAL" clId="{E5B1D236-F57C-4C94-A767-74C6491A0BA0}" dt="2024-11-13T18:27:13.529" v="19" actId="962"/>
      <pc:docMkLst>
        <pc:docMk/>
      </pc:docMkLst>
      <pc:sldChg chg="modSp">
        <pc:chgData name="Maldonado-Greenlee, Lianne" userId="525c7285-978f-4548-9cbc-4ce7672adacf" providerId="ADAL" clId="{E5B1D236-F57C-4C94-A767-74C6491A0BA0}" dt="2024-11-13T18:27:13.529" v="19" actId="962"/>
        <pc:sldMkLst>
          <pc:docMk/>
          <pc:sldMk cId="1867646827" sldId="2146847436"/>
        </pc:sldMkLst>
        <pc:graphicFrameChg chg="mod">
          <ac:chgData name="Maldonado-Greenlee, Lianne" userId="525c7285-978f-4548-9cbc-4ce7672adacf" providerId="ADAL" clId="{E5B1D236-F57C-4C94-A767-74C6491A0BA0}" dt="2024-11-13T18:27:13.529" v="19" actId="962"/>
          <ac:graphicFrameMkLst>
            <pc:docMk/>
            <pc:sldMk cId="1867646827" sldId="2146847436"/>
            <ac:graphicFrameMk id="6" creationId="{65C5937B-2D94-A101-4B13-4FE6F8182DC0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DA5013-F168-431C-B223-3ECA54B1D6BE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F57216C-9195-405C-A55C-EA6FD84D34C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solidFill>
                <a:schemeClr val="bg1"/>
              </a:solidFill>
              <a:latin typeface="Avenir" panose="020B0503020203020204"/>
            </a:rPr>
            <a:t>Equity by Design Planning Process</a:t>
          </a:r>
        </a:p>
      </dgm:t>
    </dgm:pt>
    <dgm:pt modelId="{49CFC8AD-40EA-468E-B38D-50BC4D092AC5}" type="parTrans" cxnId="{60E187F4-7F5D-4992-85EE-7A44C6DEEB4D}">
      <dgm:prSet/>
      <dgm:spPr/>
      <dgm:t>
        <a:bodyPr/>
        <a:lstStyle/>
        <a:p>
          <a:endParaRPr lang="en-US"/>
        </a:p>
      </dgm:t>
    </dgm:pt>
    <dgm:pt modelId="{33A5A911-0465-43B7-82A7-82CAC48F966C}" type="sibTrans" cxnId="{60E187F4-7F5D-4992-85EE-7A44C6DEEB4D}">
      <dgm:prSet/>
      <dgm:spPr/>
      <dgm:t>
        <a:bodyPr/>
        <a:lstStyle/>
        <a:p>
          <a:endParaRPr lang="en-US"/>
        </a:p>
      </dgm:t>
    </dgm:pt>
    <dgm:pt modelId="{78844D84-5100-4CBA-8ED1-55136C7CE8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  <a:latin typeface="Avenir" panose="020B0503020203020204"/>
            </a:rPr>
            <a:t>Listen - September-October 2024</a:t>
          </a:r>
        </a:p>
      </dgm:t>
    </dgm:pt>
    <dgm:pt modelId="{A72B8758-EC98-4D3D-87BC-9C6422236E60}" type="parTrans" cxnId="{0B2FD708-4166-4F08-97F9-4AA2252F0335}">
      <dgm:prSet/>
      <dgm:spPr/>
      <dgm:t>
        <a:bodyPr/>
        <a:lstStyle/>
        <a:p>
          <a:endParaRPr lang="en-US"/>
        </a:p>
      </dgm:t>
    </dgm:pt>
    <dgm:pt modelId="{5916B354-524E-401B-9F38-C5B4AC0E93E1}" type="sibTrans" cxnId="{0B2FD708-4166-4F08-97F9-4AA2252F0335}">
      <dgm:prSet/>
      <dgm:spPr/>
      <dgm:t>
        <a:bodyPr/>
        <a:lstStyle/>
        <a:p>
          <a:endParaRPr lang="en-US"/>
        </a:p>
      </dgm:t>
    </dgm:pt>
    <dgm:pt modelId="{C1443B82-E0B6-4883-9B67-CC729213C3F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  <a:latin typeface="Avenir" panose="020B0503020203020204"/>
            </a:rPr>
            <a:t>Uncover - Late October-November 2024</a:t>
          </a:r>
        </a:p>
      </dgm:t>
    </dgm:pt>
    <dgm:pt modelId="{AC3B7219-4A25-4098-B89E-1F4C2419B7BF}" type="parTrans" cxnId="{DB4C739C-A4E9-4E0C-A0DF-F4BD9FB3FBCC}">
      <dgm:prSet/>
      <dgm:spPr/>
      <dgm:t>
        <a:bodyPr/>
        <a:lstStyle/>
        <a:p>
          <a:endParaRPr lang="en-US"/>
        </a:p>
      </dgm:t>
    </dgm:pt>
    <dgm:pt modelId="{E5FBD08B-8033-4EEF-8DD3-3A17403C40CA}" type="sibTrans" cxnId="{DB4C739C-A4E9-4E0C-A0DF-F4BD9FB3FBCC}">
      <dgm:prSet/>
      <dgm:spPr/>
      <dgm:t>
        <a:bodyPr/>
        <a:lstStyle/>
        <a:p>
          <a:endParaRPr lang="en-US"/>
        </a:p>
      </dgm:t>
    </dgm:pt>
    <dgm:pt modelId="{8AD3918F-C2FC-43CD-804B-00DC7565B08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  <a:latin typeface="Avenir" panose="020B0503020203020204"/>
            </a:rPr>
            <a:t>Design - January-February 2025</a:t>
          </a:r>
        </a:p>
      </dgm:t>
    </dgm:pt>
    <dgm:pt modelId="{79C2EA51-06BA-4A7B-83F3-98622B858707}" type="parTrans" cxnId="{EDE019AF-71EE-4C5D-88B1-284D19C80737}">
      <dgm:prSet/>
      <dgm:spPr/>
      <dgm:t>
        <a:bodyPr/>
        <a:lstStyle/>
        <a:p>
          <a:endParaRPr lang="en-US"/>
        </a:p>
      </dgm:t>
    </dgm:pt>
    <dgm:pt modelId="{557BB30B-A0C9-4D1D-BD74-A83A50AE67EE}" type="sibTrans" cxnId="{EDE019AF-71EE-4C5D-88B1-284D19C80737}">
      <dgm:prSet/>
      <dgm:spPr/>
      <dgm:t>
        <a:bodyPr/>
        <a:lstStyle/>
        <a:p>
          <a:endParaRPr lang="en-US"/>
        </a:p>
      </dgm:t>
    </dgm:pt>
    <dgm:pt modelId="{66625B76-E1C8-4A90-BFED-A9BF9DCF7C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solidFill>
                <a:schemeClr val="bg1"/>
              </a:solidFill>
              <a:latin typeface="Avenir" panose="020B0503020203020204"/>
            </a:rPr>
            <a:t>Decide – Late February-Early March 2025</a:t>
          </a:r>
        </a:p>
      </dgm:t>
    </dgm:pt>
    <dgm:pt modelId="{58EB776E-1930-4B7C-9D52-B8A267FD8AEC}" type="parTrans" cxnId="{80BDBAD0-E93F-474E-A420-2B88B9762444}">
      <dgm:prSet/>
      <dgm:spPr/>
      <dgm:t>
        <a:bodyPr/>
        <a:lstStyle/>
        <a:p>
          <a:endParaRPr lang="en-US"/>
        </a:p>
      </dgm:t>
    </dgm:pt>
    <dgm:pt modelId="{722DBCF8-3C3B-4903-BD7A-489DCCB97C59}" type="sibTrans" cxnId="{80BDBAD0-E93F-474E-A420-2B88B9762444}">
      <dgm:prSet/>
      <dgm:spPr/>
      <dgm:t>
        <a:bodyPr/>
        <a:lstStyle/>
        <a:p>
          <a:endParaRPr lang="en-US"/>
        </a:p>
      </dgm:t>
    </dgm:pt>
    <dgm:pt modelId="{806EED00-4C75-43B1-989F-C8C55817C914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sz="1800" dirty="0">
              <a:solidFill>
                <a:schemeClr val="bg1"/>
              </a:solidFill>
              <a:latin typeface="Avenir" panose="020B0503020203020204"/>
            </a:rPr>
            <a:t>Coming Up</a:t>
          </a:r>
        </a:p>
      </dgm:t>
    </dgm:pt>
    <dgm:pt modelId="{8EA10706-689A-4ED7-822A-348FBE736274}" type="parTrans" cxnId="{06A9E1E2-A5A7-484F-9947-2F592951B429}">
      <dgm:prSet/>
      <dgm:spPr/>
      <dgm:t>
        <a:bodyPr/>
        <a:lstStyle/>
        <a:p>
          <a:endParaRPr lang="en-US"/>
        </a:p>
      </dgm:t>
    </dgm:pt>
    <dgm:pt modelId="{49E72451-A82B-42FE-A952-E7615D3E84A9}" type="sibTrans" cxnId="{06A9E1E2-A5A7-484F-9947-2F592951B429}">
      <dgm:prSet/>
      <dgm:spPr/>
      <dgm:t>
        <a:bodyPr/>
        <a:lstStyle/>
        <a:p>
          <a:endParaRPr lang="en-US"/>
        </a:p>
      </dgm:t>
    </dgm:pt>
    <dgm:pt modelId="{AF659797-165B-4AD9-9586-E0A8B44E05A0}">
      <dgm:prSet custT="1"/>
      <dgm:spPr/>
      <dgm:t>
        <a:bodyPr/>
        <a:lstStyle/>
        <a:p>
          <a:pPr rtl="0">
            <a:lnSpc>
              <a:spcPct val="100000"/>
            </a:lnSpc>
            <a:spcAft>
              <a:spcPct val="35000"/>
            </a:spcAft>
          </a:pPr>
          <a:r>
            <a:rPr lang="en-US" sz="1600" b="1" dirty="0">
              <a:solidFill>
                <a:schemeClr val="bg1"/>
              </a:solidFill>
              <a:latin typeface="Avenir" panose="020B0503020203020204"/>
            </a:rPr>
            <a:t>Conditions for Success Survey: November 18 – December 15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bg1"/>
              </a:solidFill>
              <a:latin typeface="Avenir" panose="020B0503020203020204"/>
            </a:rPr>
            <a:t>Faculty and Classified Professionals Listening Sessions: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bg1"/>
              </a:solidFill>
              <a:latin typeface="Avenir" panose="020B0503020203020204"/>
            </a:rPr>
            <a:t>November 12-22</a:t>
          </a:r>
        </a:p>
      </dgm:t>
    </dgm:pt>
    <dgm:pt modelId="{528D74BD-E00B-4334-80F7-6D48891C3C24}" type="parTrans" cxnId="{F13A2D27-91A5-4607-8B7B-235D966ADCB8}">
      <dgm:prSet/>
      <dgm:spPr/>
      <dgm:t>
        <a:bodyPr/>
        <a:lstStyle/>
        <a:p>
          <a:endParaRPr lang="en-US"/>
        </a:p>
      </dgm:t>
    </dgm:pt>
    <dgm:pt modelId="{7F0F471A-BE02-4AF6-A0E3-572077781AD5}" type="sibTrans" cxnId="{F13A2D27-91A5-4607-8B7B-235D966ADCB8}">
      <dgm:prSet/>
      <dgm:spPr/>
      <dgm:t>
        <a:bodyPr/>
        <a:lstStyle/>
        <a:p>
          <a:endParaRPr lang="en-US"/>
        </a:p>
      </dgm:t>
    </dgm:pt>
    <dgm:pt modelId="{3DF18280-7963-4600-91B5-67EF9A5697F4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sz="1800" dirty="0">
              <a:solidFill>
                <a:schemeClr val="bg1"/>
              </a:solidFill>
              <a:latin typeface="Avenir" panose="020B0503020203020204"/>
            </a:rPr>
            <a:t>Follow Up</a:t>
          </a:r>
        </a:p>
      </dgm:t>
    </dgm:pt>
    <dgm:pt modelId="{CF05C691-9C12-4E48-8EB6-F08E6A08BABD}" type="parTrans" cxnId="{11A98877-70A2-4C37-993B-FDE3214DB5CB}">
      <dgm:prSet/>
      <dgm:spPr/>
      <dgm:t>
        <a:bodyPr/>
        <a:lstStyle/>
        <a:p>
          <a:endParaRPr lang="en-US"/>
        </a:p>
      </dgm:t>
    </dgm:pt>
    <dgm:pt modelId="{CC5A88EA-5330-4285-A5B8-DA81661CC6C9}" type="sibTrans" cxnId="{11A98877-70A2-4C37-993B-FDE3214DB5CB}">
      <dgm:prSet/>
      <dgm:spPr/>
      <dgm:t>
        <a:bodyPr/>
        <a:lstStyle/>
        <a:p>
          <a:endParaRPr lang="en-US"/>
        </a:p>
      </dgm:t>
    </dgm:pt>
    <dgm:pt modelId="{E8E56BCA-A840-4CE5-9EE6-1ED79660D8D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bg1"/>
              </a:solidFill>
              <a:latin typeface="Avenir" panose="020B0503020203020204"/>
            </a:rPr>
            <a:t>Fall Joint Planning Session: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bg1"/>
              </a:solidFill>
              <a:latin typeface="Avenir" panose="020B0503020203020204"/>
            </a:rPr>
            <a:t>Overview &amp; Recommended Strategies</a:t>
          </a:r>
        </a:p>
      </dgm:t>
      <dgm:extLst>
        <a:ext uri="{E40237B7-FDA0-4F09-8148-C483321AD2D9}">
          <dgm14:cNvPr xmlns:dgm14="http://schemas.microsoft.com/office/drawing/2010/diagram" id="0" name="" descr="Equity by Design Planning Process&#10;Listen - September-October 2024&#10;Uncover - Late October-November 2024&#10;Design - January-February 2025&#10;Decide – Late February-Early March 2025&#10;&#10;Coming Up&#10;Conditions for Success Survey: November 18 – December 15&#10;Faculty and Classified Professionals Listening Sessions: November 12-22&#10;Follow Up&#10;Fall Joint Planning Session:&#10;Overview &amp; Recommended Strategies&#10;"/>
        </a:ext>
      </dgm:extLst>
    </dgm:pt>
    <dgm:pt modelId="{9D787462-7939-4616-848D-10EBD4ABC2B7}" type="parTrans" cxnId="{D05ADB48-DB8D-4A89-8E12-A6ADB7AEFC31}">
      <dgm:prSet/>
      <dgm:spPr/>
      <dgm:t>
        <a:bodyPr/>
        <a:lstStyle/>
        <a:p>
          <a:endParaRPr lang="en-US"/>
        </a:p>
      </dgm:t>
    </dgm:pt>
    <dgm:pt modelId="{9E1DA0E4-BCFB-4157-85F6-4BD84E2328FD}" type="sibTrans" cxnId="{D05ADB48-DB8D-4A89-8E12-A6ADB7AEFC31}">
      <dgm:prSet/>
      <dgm:spPr/>
      <dgm:t>
        <a:bodyPr/>
        <a:lstStyle/>
        <a:p>
          <a:endParaRPr lang="en-US"/>
        </a:p>
      </dgm:t>
    </dgm:pt>
    <dgm:pt modelId="{35335CE4-10BF-4E0C-9CEB-347D492FAB2E}" type="pres">
      <dgm:prSet presAssocID="{DADA5013-F168-431C-B223-3ECA54B1D6BE}" presName="root" presStyleCnt="0">
        <dgm:presLayoutVars>
          <dgm:dir/>
          <dgm:resizeHandles val="exact"/>
        </dgm:presLayoutVars>
      </dgm:prSet>
      <dgm:spPr/>
    </dgm:pt>
    <dgm:pt modelId="{645EE14B-CF57-4131-8524-978786C6B872}" type="pres">
      <dgm:prSet presAssocID="{7F57216C-9195-405C-A55C-EA6FD84D34CB}" presName="compNode" presStyleCnt="0"/>
      <dgm:spPr/>
    </dgm:pt>
    <dgm:pt modelId="{AA7D01FB-F1DE-4EAA-8744-245FB21CFDB0}" type="pres">
      <dgm:prSet presAssocID="{7F57216C-9195-405C-A55C-EA6FD84D34CB}" presName="iconRect" presStyleLbl="node1" presStyleIdx="0" presStyleCnt="3" custLinFactX="10984" custLinFactNeighborX="100000" custLinFactNeighborY="-6964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veral Navajo wedding baskets"/>
        </a:ext>
      </dgm:extLst>
    </dgm:pt>
    <dgm:pt modelId="{DD27DDAB-57AD-45F9-A4BB-EF123660D09D}" type="pres">
      <dgm:prSet presAssocID="{7F57216C-9195-405C-A55C-EA6FD84D34CB}" presName="iconSpace" presStyleCnt="0"/>
      <dgm:spPr/>
    </dgm:pt>
    <dgm:pt modelId="{4B065636-67C7-4992-98B7-149B55FE5C09}" type="pres">
      <dgm:prSet presAssocID="{7F57216C-9195-405C-A55C-EA6FD84D34CB}" presName="parTx" presStyleLbl="revTx" presStyleIdx="0" presStyleCnt="6" custLinFactY="-6282" custLinFactNeighborX="7969" custLinFactNeighborY="-100000">
        <dgm:presLayoutVars>
          <dgm:chMax val="0"/>
          <dgm:chPref val="0"/>
        </dgm:presLayoutVars>
      </dgm:prSet>
      <dgm:spPr/>
    </dgm:pt>
    <dgm:pt modelId="{1AABE3A0-862E-4BE2-B120-5540782D1460}" type="pres">
      <dgm:prSet presAssocID="{7F57216C-9195-405C-A55C-EA6FD84D34CB}" presName="txSpace" presStyleCnt="0"/>
      <dgm:spPr/>
    </dgm:pt>
    <dgm:pt modelId="{2C1A0159-F99F-4FCA-BE75-32D6DF12E6CF}" type="pres">
      <dgm:prSet presAssocID="{7F57216C-9195-405C-A55C-EA6FD84D34CB}" presName="desTx" presStyleLbl="revTx" presStyleIdx="1" presStyleCnt="6" custScaleX="116148" custLinFactNeighborX="8105" custLinFactNeighborY="-17318">
        <dgm:presLayoutVars/>
      </dgm:prSet>
      <dgm:spPr/>
    </dgm:pt>
    <dgm:pt modelId="{7CC67CA7-841B-4B86-B7E8-68F119AEB917}" type="pres">
      <dgm:prSet presAssocID="{33A5A911-0465-43B7-82A7-82CAC48F966C}" presName="sibTrans" presStyleCnt="0"/>
      <dgm:spPr/>
    </dgm:pt>
    <dgm:pt modelId="{B4292A5E-536F-4231-BE9C-F4956990E5F5}" type="pres">
      <dgm:prSet presAssocID="{806EED00-4C75-43B1-989F-C8C55817C914}" presName="compNode" presStyleCnt="0"/>
      <dgm:spPr/>
    </dgm:pt>
    <dgm:pt modelId="{95B24084-5F0F-4A7D-9789-A1DEB022EB9C}" type="pres">
      <dgm:prSet presAssocID="{806EED00-4C75-43B1-989F-C8C55817C914}" presName="iconRect" presStyleLbl="node1" presStyleIdx="1" presStyleCnt="3" custLinFactNeighborX="69789" custLinFactNeighborY="-58410"/>
      <dgm:spPr>
        <a:blipFill>
          <a:blip xmlns:r="http://schemas.openxmlformats.org/officeDocument/2006/relationships" r:embed="rId2"/>
          <a:srcRect/>
          <a:stretch>
            <a:fillRect l="-40000" r="-40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listening through wall"/>
        </a:ext>
      </dgm:extLst>
    </dgm:pt>
    <dgm:pt modelId="{551EFC18-140F-4A45-8EBB-BA863B9F903C}" type="pres">
      <dgm:prSet presAssocID="{806EED00-4C75-43B1-989F-C8C55817C914}" presName="iconSpace" presStyleCnt="0"/>
      <dgm:spPr/>
    </dgm:pt>
    <dgm:pt modelId="{8F90848F-176B-46D3-9AE3-45C59BB48F51}" type="pres">
      <dgm:prSet presAssocID="{806EED00-4C75-43B1-989F-C8C55817C914}" presName="parTx" presStyleLbl="revTx" presStyleIdx="2" presStyleCnt="6" custScaleX="94064" custLinFactNeighborX="-5472" custLinFactNeighborY="-79228">
        <dgm:presLayoutVars>
          <dgm:chMax val="0"/>
          <dgm:chPref val="0"/>
        </dgm:presLayoutVars>
      </dgm:prSet>
      <dgm:spPr/>
    </dgm:pt>
    <dgm:pt modelId="{27522405-FF3C-4775-A32A-7FF9EB282F25}" type="pres">
      <dgm:prSet presAssocID="{806EED00-4C75-43B1-989F-C8C55817C914}" presName="txSpace" presStyleCnt="0"/>
      <dgm:spPr/>
    </dgm:pt>
    <dgm:pt modelId="{7C119B91-0FEC-4FBB-9849-9F408A4B2A2F}" type="pres">
      <dgm:prSet presAssocID="{806EED00-4C75-43B1-989F-C8C55817C914}" presName="desTx" presStyleLbl="revTx" presStyleIdx="3" presStyleCnt="6" custScaleX="95972" custScaleY="145963" custLinFactNeighborX="5006" custLinFactNeighborY="9240">
        <dgm:presLayoutVars/>
      </dgm:prSet>
      <dgm:spPr/>
    </dgm:pt>
    <dgm:pt modelId="{2EECBACF-9AE3-4624-9FE6-901697A8B9B7}" type="pres">
      <dgm:prSet presAssocID="{49E72451-A82B-42FE-A952-E7615D3E84A9}" presName="sibTrans" presStyleCnt="0"/>
      <dgm:spPr/>
    </dgm:pt>
    <dgm:pt modelId="{531CBCD4-21F2-43EF-B40C-20C3C5A55581}" type="pres">
      <dgm:prSet presAssocID="{3DF18280-7963-4600-91B5-67EF9A5697F4}" presName="compNode" presStyleCnt="0"/>
      <dgm:spPr/>
    </dgm:pt>
    <dgm:pt modelId="{4A45F50D-89C7-4F7D-B8D8-910A8275CAEE}" type="pres">
      <dgm:prSet presAssocID="{3DF18280-7963-4600-91B5-67EF9A5697F4}" presName="iconRect" presStyleLbl="node1" presStyleIdx="2" presStyleCnt="3" custLinFactNeighborX="38651" custLinFactNeighborY="-73483"/>
      <dgm:spPr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 red puzzle bridge connecting two puzzle islands"/>
        </a:ext>
      </dgm:extLst>
    </dgm:pt>
    <dgm:pt modelId="{47377230-83A9-42EC-9D1B-53A5B7370FFB}" type="pres">
      <dgm:prSet presAssocID="{3DF18280-7963-4600-91B5-67EF9A5697F4}" presName="iconSpace" presStyleCnt="0"/>
      <dgm:spPr/>
    </dgm:pt>
    <dgm:pt modelId="{88C6CBF0-E434-4761-8BFE-B7F1B018E719}" type="pres">
      <dgm:prSet presAssocID="{3DF18280-7963-4600-91B5-67EF9A5697F4}" presName="parTx" presStyleLbl="revTx" presStyleIdx="4" presStyleCnt="6" custLinFactY="-21014" custLinFactNeighborX="-17971" custLinFactNeighborY="-100000">
        <dgm:presLayoutVars>
          <dgm:chMax val="0"/>
          <dgm:chPref val="0"/>
        </dgm:presLayoutVars>
      </dgm:prSet>
      <dgm:spPr/>
    </dgm:pt>
    <dgm:pt modelId="{8AA679F4-060A-495B-835B-ACEF77BA58E8}" type="pres">
      <dgm:prSet presAssocID="{3DF18280-7963-4600-91B5-67EF9A5697F4}" presName="txSpace" presStyleCnt="0"/>
      <dgm:spPr/>
    </dgm:pt>
    <dgm:pt modelId="{61D52CD5-A027-4DDE-8340-721E15AB6E05}" type="pres">
      <dgm:prSet presAssocID="{3DF18280-7963-4600-91B5-67EF9A5697F4}" presName="desTx" presStyleLbl="revTx" presStyleIdx="5" presStyleCnt="6" custLinFactY="-25602" custLinFactNeighborX="-5633" custLinFactNeighborY="-100000">
        <dgm:presLayoutVars/>
      </dgm:prSet>
      <dgm:spPr/>
    </dgm:pt>
  </dgm:ptLst>
  <dgm:cxnLst>
    <dgm:cxn modelId="{0B2FD708-4166-4F08-97F9-4AA2252F0335}" srcId="{7F57216C-9195-405C-A55C-EA6FD84D34CB}" destId="{78844D84-5100-4CBA-8ED1-55136C7CE81D}" srcOrd="0" destOrd="0" parTransId="{A72B8758-EC98-4D3D-87BC-9C6422236E60}" sibTransId="{5916B354-524E-401B-9F38-C5B4AC0E93E1}"/>
    <dgm:cxn modelId="{F13A2D27-91A5-4607-8B7B-235D966ADCB8}" srcId="{806EED00-4C75-43B1-989F-C8C55817C914}" destId="{AF659797-165B-4AD9-9586-E0A8B44E05A0}" srcOrd="0" destOrd="0" parTransId="{528D74BD-E00B-4334-80F7-6D48891C3C24}" sibTransId="{7F0F471A-BE02-4AF6-A0E3-572077781AD5}"/>
    <dgm:cxn modelId="{8889EB44-7B49-46BD-AB8E-3D392109019E}" type="presOf" srcId="{E8E56BCA-A840-4CE5-9EE6-1ED79660D8D6}" destId="{61D52CD5-A027-4DDE-8340-721E15AB6E05}" srcOrd="0" destOrd="0" presId="urn:microsoft.com/office/officeart/2018/2/layout/IconLabelDescriptionList"/>
    <dgm:cxn modelId="{D05ADB48-DB8D-4A89-8E12-A6ADB7AEFC31}" srcId="{3DF18280-7963-4600-91B5-67EF9A5697F4}" destId="{E8E56BCA-A840-4CE5-9EE6-1ED79660D8D6}" srcOrd="0" destOrd="0" parTransId="{9D787462-7939-4616-848D-10EBD4ABC2B7}" sibTransId="{9E1DA0E4-BCFB-4157-85F6-4BD84E2328FD}"/>
    <dgm:cxn modelId="{EE1EAC6D-DF21-4C9A-A0B6-DAE0241B7A38}" type="presOf" srcId="{8AD3918F-C2FC-43CD-804B-00DC7565B08D}" destId="{2C1A0159-F99F-4FCA-BE75-32D6DF12E6CF}" srcOrd="0" destOrd="2" presId="urn:microsoft.com/office/officeart/2018/2/layout/IconLabelDescriptionList"/>
    <dgm:cxn modelId="{0F533075-EE56-4BAF-98AF-CA3B2E3CAC24}" type="presOf" srcId="{C1443B82-E0B6-4883-9B67-CC729213C3FB}" destId="{2C1A0159-F99F-4FCA-BE75-32D6DF12E6CF}" srcOrd="0" destOrd="1" presId="urn:microsoft.com/office/officeart/2018/2/layout/IconLabelDescriptionList"/>
    <dgm:cxn modelId="{11A98877-70A2-4C37-993B-FDE3214DB5CB}" srcId="{DADA5013-F168-431C-B223-3ECA54B1D6BE}" destId="{3DF18280-7963-4600-91B5-67EF9A5697F4}" srcOrd="2" destOrd="0" parTransId="{CF05C691-9C12-4E48-8EB6-F08E6A08BABD}" sibTransId="{CC5A88EA-5330-4285-A5B8-DA81661CC6C9}"/>
    <dgm:cxn modelId="{FBB19383-F546-45D8-BD15-6D192C619E11}" type="presOf" srcId="{DADA5013-F168-431C-B223-3ECA54B1D6BE}" destId="{35335CE4-10BF-4E0C-9CEB-347D492FAB2E}" srcOrd="0" destOrd="0" presId="urn:microsoft.com/office/officeart/2018/2/layout/IconLabelDescriptionList"/>
    <dgm:cxn modelId="{0E3A4E85-A6CD-4AC6-AA81-B67298C39A82}" type="presOf" srcId="{7F57216C-9195-405C-A55C-EA6FD84D34CB}" destId="{4B065636-67C7-4992-98B7-149B55FE5C09}" srcOrd="0" destOrd="0" presId="urn:microsoft.com/office/officeart/2018/2/layout/IconLabelDescriptionList"/>
    <dgm:cxn modelId="{D2CB8C8A-A775-435B-AE11-E784109C4EB3}" type="presOf" srcId="{3DF18280-7963-4600-91B5-67EF9A5697F4}" destId="{88C6CBF0-E434-4761-8BFE-B7F1B018E719}" srcOrd="0" destOrd="0" presId="urn:microsoft.com/office/officeart/2018/2/layout/IconLabelDescriptionList"/>
    <dgm:cxn modelId="{DB4C739C-A4E9-4E0C-A0DF-F4BD9FB3FBCC}" srcId="{7F57216C-9195-405C-A55C-EA6FD84D34CB}" destId="{C1443B82-E0B6-4883-9B67-CC729213C3FB}" srcOrd="1" destOrd="0" parTransId="{AC3B7219-4A25-4098-B89E-1F4C2419B7BF}" sibTransId="{E5FBD08B-8033-4EEF-8DD3-3A17403C40CA}"/>
    <dgm:cxn modelId="{C88B85AE-F96D-4F65-9205-68CDBE90373B}" type="presOf" srcId="{78844D84-5100-4CBA-8ED1-55136C7CE81D}" destId="{2C1A0159-F99F-4FCA-BE75-32D6DF12E6CF}" srcOrd="0" destOrd="0" presId="urn:microsoft.com/office/officeart/2018/2/layout/IconLabelDescriptionList"/>
    <dgm:cxn modelId="{EDE019AF-71EE-4C5D-88B1-284D19C80737}" srcId="{7F57216C-9195-405C-A55C-EA6FD84D34CB}" destId="{8AD3918F-C2FC-43CD-804B-00DC7565B08D}" srcOrd="2" destOrd="0" parTransId="{79C2EA51-06BA-4A7B-83F3-98622B858707}" sibTransId="{557BB30B-A0C9-4D1D-BD74-A83A50AE67EE}"/>
    <dgm:cxn modelId="{C45FCBB6-DD7C-4342-8645-89797675625D}" type="presOf" srcId="{AF659797-165B-4AD9-9586-E0A8B44E05A0}" destId="{7C119B91-0FEC-4FBB-9849-9F408A4B2A2F}" srcOrd="0" destOrd="0" presId="urn:microsoft.com/office/officeart/2018/2/layout/IconLabelDescriptionList"/>
    <dgm:cxn modelId="{246970BA-ADDA-4186-B4CF-53117ED67DCA}" type="presOf" srcId="{806EED00-4C75-43B1-989F-C8C55817C914}" destId="{8F90848F-176B-46D3-9AE3-45C59BB48F51}" srcOrd="0" destOrd="0" presId="urn:microsoft.com/office/officeart/2018/2/layout/IconLabelDescriptionList"/>
    <dgm:cxn modelId="{80BDBAD0-E93F-474E-A420-2B88B9762444}" srcId="{7F57216C-9195-405C-A55C-EA6FD84D34CB}" destId="{66625B76-E1C8-4A90-BFED-A9BF9DCF7CDC}" srcOrd="3" destOrd="0" parTransId="{58EB776E-1930-4B7C-9D52-B8A267FD8AEC}" sibTransId="{722DBCF8-3C3B-4903-BD7A-489DCCB97C59}"/>
    <dgm:cxn modelId="{06A9E1E2-A5A7-484F-9947-2F592951B429}" srcId="{DADA5013-F168-431C-B223-3ECA54B1D6BE}" destId="{806EED00-4C75-43B1-989F-C8C55817C914}" srcOrd="1" destOrd="0" parTransId="{8EA10706-689A-4ED7-822A-348FBE736274}" sibTransId="{49E72451-A82B-42FE-A952-E7615D3E84A9}"/>
    <dgm:cxn modelId="{60E187F4-7F5D-4992-85EE-7A44C6DEEB4D}" srcId="{DADA5013-F168-431C-B223-3ECA54B1D6BE}" destId="{7F57216C-9195-405C-A55C-EA6FD84D34CB}" srcOrd="0" destOrd="0" parTransId="{49CFC8AD-40EA-468E-B38D-50BC4D092AC5}" sibTransId="{33A5A911-0465-43B7-82A7-82CAC48F966C}"/>
    <dgm:cxn modelId="{6AFC18FF-655F-45B5-B3B7-8AF9A1EC90A6}" type="presOf" srcId="{66625B76-E1C8-4A90-BFED-A9BF9DCF7CDC}" destId="{2C1A0159-F99F-4FCA-BE75-32D6DF12E6CF}" srcOrd="0" destOrd="3" presId="urn:microsoft.com/office/officeart/2018/2/layout/IconLabelDescriptionList"/>
    <dgm:cxn modelId="{FAFB5AC1-A66B-40E0-9650-6BF60997841F}" type="presParOf" srcId="{35335CE4-10BF-4E0C-9CEB-347D492FAB2E}" destId="{645EE14B-CF57-4131-8524-978786C6B872}" srcOrd="0" destOrd="0" presId="urn:microsoft.com/office/officeart/2018/2/layout/IconLabelDescriptionList"/>
    <dgm:cxn modelId="{8CBA1E53-14DA-4D90-A199-D9057C46DFD2}" type="presParOf" srcId="{645EE14B-CF57-4131-8524-978786C6B872}" destId="{AA7D01FB-F1DE-4EAA-8744-245FB21CFDB0}" srcOrd="0" destOrd="0" presId="urn:microsoft.com/office/officeart/2018/2/layout/IconLabelDescriptionList"/>
    <dgm:cxn modelId="{C056A14A-3216-4EF1-8D65-C6AB626E40A3}" type="presParOf" srcId="{645EE14B-CF57-4131-8524-978786C6B872}" destId="{DD27DDAB-57AD-45F9-A4BB-EF123660D09D}" srcOrd="1" destOrd="0" presId="urn:microsoft.com/office/officeart/2018/2/layout/IconLabelDescriptionList"/>
    <dgm:cxn modelId="{72BA3A93-ACC6-4565-A263-2C059172E7EC}" type="presParOf" srcId="{645EE14B-CF57-4131-8524-978786C6B872}" destId="{4B065636-67C7-4992-98B7-149B55FE5C09}" srcOrd="2" destOrd="0" presId="urn:microsoft.com/office/officeart/2018/2/layout/IconLabelDescriptionList"/>
    <dgm:cxn modelId="{CF4306EE-C86F-43B6-A3C2-2D2188080714}" type="presParOf" srcId="{645EE14B-CF57-4131-8524-978786C6B872}" destId="{1AABE3A0-862E-4BE2-B120-5540782D1460}" srcOrd="3" destOrd="0" presId="urn:microsoft.com/office/officeart/2018/2/layout/IconLabelDescriptionList"/>
    <dgm:cxn modelId="{BA639E22-6FF1-4846-8A76-20914F1E81F8}" type="presParOf" srcId="{645EE14B-CF57-4131-8524-978786C6B872}" destId="{2C1A0159-F99F-4FCA-BE75-32D6DF12E6CF}" srcOrd="4" destOrd="0" presId="urn:microsoft.com/office/officeart/2018/2/layout/IconLabelDescriptionList"/>
    <dgm:cxn modelId="{B1146848-85FD-4C2E-BD31-463FF6144575}" type="presParOf" srcId="{35335CE4-10BF-4E0C-9CEB-347D492FAB2E}" destId="{7CC67CA7-841B-4B86-B7E8-68F119AEB917}" srcOrd="1" destOrd="0" presId="urn:microsoft.com/office/officeart/2018/2/layout/IconLabelDescriptionList"/>
    <dgm:cxn modelId="{B39BB026-01CC-481C-B288-4A846242B117}" type="presParOf" srcId="{35335CE4-10BF-4E0C-9CEB-347D492FAB2E}" destId="{B4292A5E-536F-4231-BE9C-F4956990E5F5}" srcOrd="2" destOrd="0" presId="urn:microsoft.com/office/officeart/2018/2/layout/IconLabelDescriptionList"/>
    <dgm:cxn modelId="{F4AF5A3F-4ECE-46FE-A183-3F0163E8A9C4}" type="presParOf" srcId="{B4292A5E-536F-4231-BE9C-F4956990E5F5}" destId="{95B24084-5F0F-4A7D-9789-A1DEB022EB9C}" srcOrd="0" destOrd="0" presId="urn:microsoft.com/office/officeart/2018/2/layout/IconLabelDescriptionList"/>
    <dgm:cxn modelId="{8EBAD3A0-9E16-4570-BDE6-04870FB3A0D0}" type="presParOf" srcId="{B4292A5E-536F-4231-BE9C-F4956990E5F5}" destId="{551EFC18-140F-4A45-8EBB-BA863B9F903C}" srcOrd="1" destOrd="0" presId="urn:microsoft.com/office/officeart/2018/2/layout/IconLabelDescriptionList"/>
    <dgm:cxn modelId="{3AECEC72-DA42-419C-93DC-204242B69F03}" type="presParOf" srcId="{B4292A5E-536F-4231-BE9C-F4956990E5F5}" destId="{8F90848F-176B-46D3-9AE3-45C59BB48F51}" srcOrd="2" destOrd="0" presId="urn:microsoft.com/office/officeart/2018/2/layout/IconLabelDescriptionList"/>
    <dgm:cxn modelId="{71783E26-67AC-40D3-8C04-CAA4166911C8}" type="presParOf" srcId="{B4292A5E-536F-4231-BE9C-F4956990E5F5}" destId="{27522405-FF3C-4775-A32A-7FF9EB282F25}" srcOrd="3" destOrd="0" presId="urn:microsoft.com/office/officeart/2018/2/layout/IconLabelDescriptionList"/>
    <dgm:cxn modelId="{0C44B5E1-0F96-4616-936B-B7C3A34DC700}" type="presParOf" srcId="{B4292A5E-536F-4231-BE9C-F4956990E5F5}" destId="{7C119B91-0FEC-4FBB-9849-9F408A4B2A2F}" srcOrd="4" destOrd="0" presId="urn:microsoft.com/office/officeart/2018/2/layout/IconLabelDescriptionList"/>
    <dgm:cxn modelId="{C10D1568-3000-4380-9D59-867F1CD12473}" type="presParOf" srcId="{35335CE4-10BF-4E0C-9CEB-347D492FAB2E}" destId="{2EECBACF-9AE3-4624-9FE6-901697A8B9B7}" srcOrd="3" destOrd="0" presId="urn:microsoft.com/office/officeart/2018/2/layout/IconLabelDescriptionList"/>
    <dgm:cxn modelId="{9DFD3634-1FAD-4F11-B2FC-6B7FBA6924A5}" type="presParOf" srcId="{35335CE4-10BF-4E0C-9CEB-347D492FAB2E}" destId="{531CBCD4-21F2-43EF-B40C-20C3C5A55581}" srcOrd="4" destOrd="0" presId="urn:microsoft.com/office/officeart/2018/2/layout/IconLabelDescriptionList"/>
    <dgm:cxn modelId="{E7BA00B6-4AEE-4EA4-BA29-1874FDC487F3}" type="presParOf" srcId="{531CBCD4-21F2-43EF-B40C-20C3C5A55581}" destId="{4A45F50D-89C7-4F7D-B8D8-910A8275CAEE}" srcOrd="0" destOrd="0" presId="urn:microsoft.com/office/officeart/2018/2/layout/IconLabelDescriptionList"/>
    <dgm:cxn modelId="{87845EB6-4577-42BA-AACF-5A84B42C38D7}" type="presParOf" srcId="{531CBCD4-21F2-43EF-B40C-20C3C5A55581}" destId="{47377230-83A9-42EC-9D1B-53A5B7370FFB}" srcOrd="1" destOrd="0" presId="urn:microsoft.com/office/officeart/2018/2/layout/IconLabelDescriptionList"/>
    <dgm:cxn modelId="{C9EB2E0D-1708-44DF-AA4B-6150ECBC696D}" type="presParOf" srcId="{531CBCD4-21F2-43EF-B40C-20C3C5A55581}" destId="{88C6CBF0-E434-4761-8BFE-B7F1B018E719}" srcOrd="2" destOrd="0" presId="urn:microsoft.com/office/officeart/2018/2/layout/IconLabelDescriptionList"/>
    <dgm:cxn modelId="{2FD05570-2093-484C-873D-9C93F88AFEE6}" type="presParOf" srcId="{531CBCD4-21F2-43EF-B40C-20C3C5A55581}" destId="{8AA679F4-060A-495B-835B-ACEF77BA58E8}" srcOrd="3" destOrd="0" presId="urn:microsoft.com/office/officeart/2018/2/layout/IconLabelDescriptionList"/>
    <dgm:cxn modelId="{B3D3C05B-8AD6-486A-B6E4-E1D8E0F14274}" type="presParOf" srcId="{531CBCD4-21F2-43EF-B40C-20C3C5A55581}" destId="{61D52CD5-A027-4DDE-8340-721E15AB6E05}" srcOrd="4" destOrd="0" presId="urn:microsoft.com/office/officeart/2018/2/layout/IconLabelDescriptionList"/>
  </dgm:cxnLst>
  <dgm:bg>
    <a:solidFill>
      <a:srgbClr val="9C182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D01FB-F1DE-4EAA-8744-245FB21CFDB0}">
      <dsp:nvSpPr>
        <dsp:cNvPr id="0" name=""/>
        <dsp:cNvSpPr/>
      </dsp:nvSpPr>
      <dsp:spPr>
        <a:xfrm>
          <a:off x="1527427" y="373964"/>
          <a:ext cx="1129942" cy="11299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65636-67C7-4992-98B7-149B55FE5C09}">
      <dsp:nvSpPr>
        <dsp:cNvPr id="0" name=""/>
        <dsp:cNvSpPr/>
      </dsp:nvSpPr>
      <dsp:spPr>
        <a:xfrm>
          <a:off x="530643" y="1873774"/>
          <a:ext cx="3228406" cy="484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>
              <a:solidFill>
                <a:schemeClr val="bg1"/>
              </a:solidFill>
              <a:latin typeface="Avenir" panose="020B0503020203020204"/>
            </a:rPr>
            <a:t>Equity by Design Planning Process</a:t>
          </a:r>
        </a:p>
      </dsp:txBody>
      <dsp:txXfrm>
        <a:off x="530643" y="1873774"/>
        <a:ext cx="3228406" cy="484261"/>
      </dsp:txXfrm>
    </dsp:sp>
    <dsp:sp modelId="{2C1A0159-F99F-4FCA-BE75-32D6DF12E6CF}">
      <dsp:nvSpPr>
        <dsp:cNvPr id="0" name=""/>
        <dsp:cNvSpPr/>
      </dsp:nvSpPr>
      <dsp:spPr>
        <a:xfrm>
          <a:off x="274372" y="2469419"/>
          <a:ext cx="3749729" cy="1047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Avenir" panose="020B0503020203020204"/>
            </a:rPr>
            <a:t>Listen - September-October 2024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Avenir" panose="020B0503020203020204"/>
            </a:rPr>
            <a:t>Uncover - Late October-November 2024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Avenir" panose="020B0503020203020204"/>
            </a:rPr>
            <a:t>Design - January-February 2025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Avenir" panose="020B0503020203020204"/>
            </a:rPr>
            <a:t>Decide – Late February-Early March 2025</a:t>
          </a:r>
        </a:p>
      </dsp:txBody>
      <dsp:txXfrm>
        <a:off x="274372" y="2469419"/>
        <a:ext cx="3749729" cy="1047267"/>
      </dsp:txXfrm>
    </dsp:sp>
    <dsp:sp modelId="{95B24084-5F0F-4A7D-9789-A1DEB022EB9C}">
      <dsp:nvSpPr>
        <dsp:cNvPr id="0" name=""/>
        <dsp:cNvSpPr/>
      </dsp:nvSpPr>
      <dsp:spPr>
        <a:xfrm>
          <a:off x="5115986" y="380574"/>
          <a:ext cx="1129942" cy="1129942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40000" r="-40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0848F-176B-46D3-9AE3-45C59BB48F51}">
      <dsp:nvSpPr>
        <dsp:cNvPr id="0" name=""/>
        <dsp:cNvSpPr/>
      </dsp:nvSpPr>
      <dsp:spPr>
        <a:xfrm>
          <a:off x="4251296" y="1884447"/>
          <a:ext cx="2859298" cy="484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>
              <a:solidFill>
                <a:schemeClr val="bg1"/>
              </a:solidFill>
              <a:latin typeface="Avenir" panose="020B0503020203020204"/>
            </a:rPr>
            <a:t>Coming Up</a:t>
          </a:r>
        </a:p>
      </dsp:txBody>
      <dsp:txXfrm>
        <a:off x="4251296" y="1884447"/>
        <a:ext cx="2859298" cy="484261"/>
      </dsp:txXfrm>
    </dsp:sp>
    <dsp:sp modelId="{7C119B91-0FEC-4FBB-9849-9F408A4B2A2F}">
      <dsp:nvSpPr>
        <dsp:cNvPr id="0" name=""/>
        <dsp:cNvSpPr/>
      </dsp:nvSpPr>
      <dsp:spPr>
        <a:xfrm>
          <a:off x="4545129" y="2386535"/>
          <a:ext cx="2976470" cy="1528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Avenir" panose="020B0503020203020204"/>
            </a:rPr>
            <a:t>Conditions for Success Survey: November 18 – December 15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Avenir" panose="020B0503020203020204"/>
            </a:rPr>
            <a:t>Faculty and Classified Professionals Listening Sessions: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Avenir" panose="020B0503020203020204"/>
            </a:rPr>
            <a:t>November 12-22</a:t>
          </a:r>
        </a:p>
      </dsp:txBody>
      <dsp:txXfrm>
        <a:off x="4545129" y="2386535"/>
        <a:ext cx="2976470" cy="1528622"/>
      </dsp:txXfrm>
    </dsp:sp>
    <dsp:sp modelId="{4A45F50D-89C7-4F7D-B8D8-910A8275CAEE}">
      <dsp:nvSpPr>
        <dsp:cNvPr id="0" name=""/>
        <dsp:cNvSpPr/>
      </dsp:nvSpPr>
      <dsp:spPr>
        <a:xfrm>
          <a:off x="8557523" y="464261"/>
          <a:ext cx="1129942" cy="1129942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6CBF0-E434-4761-8BFE-B7F1B018E719}">
      <dsp:nvSpPr>
        <dsp:cNvPr id="0" name=""/>
        <dsp:cNvSpPr/>
      </dsp:nvSpPr>
      <dsp:spPr>
        <a:xfrm>
          <a:off x="7540612" y="1936097"/>
          <a:ext cx="3228406" cy="484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>
              <a:solidFill>
                <a:schemeClr val="bg1"/>
              </a:solidFill>
              <a:latin typeface="Avenir" panose="020B0503020203020204"/>
            </a:rPr>
            <a:t>Follow Up</a:t>
          </a:r>
        </a:p>
      </dsp:txBody>
      <dsp:txXfrm>
        <a:off x="7540612" y="1936097"/>
        <a:ext cx="3228406" cy="484261"/>
      </dsp:txXfrm>
    </dsp:sp>
    <dsp:sp modelId="{61D52CD5-A027-4DDE-8340-721E15AB6E05}">
      <dsp:nvSpPr>
        <dsp:cNvPr id="0" name=""/>
        <dsp:cNvSpPr/>
      </dsp:nvSpPr>
      <dsp:spPr>
        <a:xfrm>
          <a:off x="7938932" y="2407931"/>
          <a:ext cx="3228406" cy="512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Avenir" panose="020B0503020203020204"/>
            </a:rPr>
            <a:t>Fall Joint Planning Session: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Avenir" panose="020B0503020203020204"/>
            </a:rPr>
            <a:t>Overview &amp; Recommended Strategies</a:t>
          </a:r>
        </a:p>
      </dsp:txBody>
      <dsp:txXfrm>
        <a:off x="7938932" y="2407931"/>
        <a:ext cx="3228406" cy="512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91D7-09EA-4C37-B750-CF83411F3CDB}" type="datetimeFigureOut">
              <a:rPr lang="en-IN" smtClean="0"/>
              <a:t>13-11-2024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6FE-5C9F-432A-AB35-013E5C66E1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39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91D7-09EA-4C37-B750-CF83411F3CDB}" type="datetimeFigureOut">
              <a:rPr lang="en-IN" smtClean="0"/>
              <a:t>13-11-2024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6FE-5C9F-432A-AB35-013E5C66E1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160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91D7-09EA-4C37-B750-CF83411F3CDB}" type="datetimeFigureOut">
              <a:rPr lang="en-IN" smtClean="0"/>
              <a:t>13-11-2024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6FE-5C9F-432A-AB35-013E5C66E1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712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5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91D7-09EA-4C37-B750-CF83411F3CDB}" type="datetimeFigureOut">
              <a:rPr lang="en-IN" smtClean="0"/>
              <a:t>13-11-2024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6FE-5C9F-432A-AB35-013E5C66E1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85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91D7-09EA-4C37-B750-CF83411F3CDB}" type="datetimeFigureOut">
              <a:rPr lang="en-IN" smtClean="0"/>
              <a:t>13-11-2024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6FE-5C9F-432A-AB35-013E5C66E1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67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91D7-09EA-4C37-B750-CF83411F3CDB}" type="datetimeFigureOut">
              <a:rPr lang="en-IN" smtClean="0"/>
              <a:t>13-11-2024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6FE-5C9F-432A-AB35-013E5C66E1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51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91D7-09EA-4C37-B750-CF83411F3CDB}" type="datetimeFigureOut">
              <a:rPr lang="en-IN" smtClean="0"/>
              <a:t>13-11-2024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6FE-5C9F-432A-AB35-013E5C66E1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169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91D7-09EA-4C37-B750-CF83411F3CDB}" type="datetimeFigureOut">
              <a:rPr lang="en-IN" smtClean="0"/>
              <a:t>13-11-2024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6FE-5C9F-432A-AB35-013E5C66E1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586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91D7-09EA-4C37-B750-CF83411F3CDB}" type="datetimeFigureOut">
              <a:rPr lang="en-IN" smtClean="0"/>
              <a:t>13-11-2024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6FE-5C9F-432A-AB35-013E5C66E1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93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91D7-09EA-4C37-B750-CF83411F3CDB}" type="datetimeFigureOut">
              <a:rPr lang="en-IN" smtClean="0"/>
              <a:t>13-11-2024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6FE-5C9F-432A-AB35-013E5C66E1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73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91D7-09EA-4C37-B750-CF83411F3CDB}" type="datetimeFigureOut">
              <a:rPr lang="en-IN" smtClean="0"/>
              <a:t>13-11-2024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6FE-5C9F-432A-AB35-013E5C66E1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30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91D7-09EA-4C37-B750-CF83411F3CDB}" type="datetimeFigureOut">
              <a:rPr lang="en-IN" smtClean="0"/>
              <a:t>13-11-2024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1B6FE-5C9F-432A-AB35-013E5C66E1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089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54146-75D6-F641-8C2D-9C07040E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"/>
              </a:rPr>
              <a:t>Mt. SAC 2035 November Communication Items</a:t>
            </a:r>
          </a:p>
        </p:txBody>
      </p:sp>
      <p:graphicFrame>
        <p:nvGraphicFramePr>
          <p:cNvPr id="6" name="Content Placeholder 2" descr="Equity by Design Planning Process&#10; Listen - September-October 2024&#10; Uncover - Late October-November 2024&#10; Design - January-February 2025&#10; Decide – Late February-Early March 2025&#10;Coming Up&#10; Conditions for Success Survey: November 18 – December 15&#10;Faculty and Classified Professionals Listening Sessions: &#10;November 12-22&#10;Follow Up&#10; Fall Joint Planning Session:&#10;Overview &amp; Recommended Strategies&#10;">
            <a:extLst>
              <a:ext uri="{FF2B5EF4-FFF2-40B4-BE49-F238E27FC236}">
                <a16:creationId xmlns:a16="http://schemas.microsoft.com/office/drawing/2014/main" id="{65C5937B-2D94-A101-4B13-4FE6F8182D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8484577"/>
              </p:ext>
            </p:extLst>
          </p:nvPr>
        </p:nvGraphicFramePr>
        <p:xfrm>
          <a:off x="415047" y="1417638"/>
          <a:ext cx="11361906" cy="4858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764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63</Words>
  <Application>Microsoft Office PowerPoint</Application>
  <PresentationFormat>Widescreen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Avenir</vt:lpstr>
      <vt:lpstr>Calibri</vt:lpstr>
      <vt:lpstr>5_Office Theme</vt:lpstr>
      <vt:lpstr>Mt. SAC 2035 November Communication Items</vt:lpstr>
    </vt:vector>
  </TitlesOfParts>
  <Company>Mt. San Antonio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Mt. SAC 2035 November Communication Items</dc:title>
  <dc:creator>Maldonado-Greenlee, Lianne</dc:creator>
  <cp:lastModifiedBy>Maldonado-Greenlee, Lianne</cp:lastModifiedBy>
  <cp:revision>1</cp:revision>
  <dcterms:created xsi:type="dcterms:W3CDTF">2024-11-04T22:13:46Z</dcterms:created>
  <dcterms:modified xsi:type="dcterms:W3CDTF">2024-11-13T18:27:24Z</dcterms:modified>
</cp:coreProperties>
</file>