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5" autoAdjust="0"/>
    <p:restoredTop sz="93400" autoAdjust="0"/>
  </p:normalViewPr>
  <p:slideViewPr>
    <p:cSldViewPr snapToGrid="0">
      <p:cViewPr varScale="1">
        <p:scale>
          <a:sx n="55" d="100"/>
          <a:sy n="55" d="100"/>
        </p:scale>
        <p:origin x="4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donado-Greenlee, Lianne" userId="525c7285-978f-4548-9cbc-4ce7672adacf" providerId="ADAL" clId="{D948725E-FA12-4F09-8574-BC828B481C90}"/>
    <pc:docChg chg="undo custSel modSld">
      <pc:chgData name="Maldonado-Greenlee, Lianne" userId="525c7285-978f-4548-9cbc-4ce7672adacf" providerId="ADAL" clId="{D948725E-FA12-4F09-8574-BC828B481C90}" dt="2024-10-07T20:22:25.055" v="11" actId="1076"/>
      <pc:docMkLst>
        <pc:docMk/>
      </pc:docMkLst>
      <pc:sldChg chg="modSp mod">
        <pc:chgData name="Maldonado-Greenlee, Lianne" userId="525c7285-978f-4548-9cbc-4ce7672adacf" providerId="ADAL" clId="{D948725E-FA12-4F09-8574-BC828B481C90}" dt="2024-10-07T20:22:25.055" v="11" actId="1076"/>
        <pc:sldMkLst>
          <pc:docMk/>
          <pc:sldMk cId="0" sldId="310"/>
        </pc:sldMkLst>
        <pc:spChg chg="mod">
          <ac:chgData name="Maldonado-Greenlee, Lianne" userId="525c7285-978f-4548-9cbc-4ce7672adacf" providerId="ADAL" clId="{D948725E-FA12-4F09-8574-BC828B481C90}" dt="2024-10-07T20:22:11.644" v="10" actId="179"/>
          <ac:spMkLst>
            <pc:docMk/>
            <pc:sldMk cId="0" sldId="310"/>
            <ac:spMk id="12" creationId="{00000000-0000-0000-0000-000000000000}"/>
          </ac:spMkLst>
        </pc:spChg>
        <pc:spChg chg="mod">
          <ac:chgData name="Maldonado-Greenlee, Lianne" userId="525c7285-978f-4548-9cbc-4ce7672adacf" providerId="ADAL" clId="{D948725E-FA12-4F09-8574-BC828B481C90}" dt="2024-10-07T20:22:25.055" v="11" actId="1076"/>
          <ac:spMkLst>
            <pc:docMk/>
            <pc:sldMk cId="0" sldId="310"/>
            <ac:spMk id="13" creationId="{00000000-0000-0000-0000-000000000000}"/>
          </ac:spMkLst>
        </pc:spChg>
      </pc:sldChg>
    </pc:docChg>
  </pc:docChgLst>
  <pc:docChgLst>
    <pc:chgData name="Maldonado-Greenlee, Lianne" userId="525c7285-978f-4548-9cbc-4ce7672adacf" providerId="ADAL" clId="{E39EF5D7-CA22-4BA7-9653-3E64E71C4010}"/>
    <pc:docChg chg="modSld">
      <pc:chgData name="Maldonado-Greenlee, Lianne" userId="525c7285-978f-4548-9cbc-4ce7672adacf" providerId="ADAL" clId="{E39EF5D7-CA22-4BA7-9653-3E64E71C4010}" dt="2024-11-13T18:30:45.569" v="92" actId="13244"/>
      <pc:docMkLst>
        <pc:docMk/>
      </pc:docMkLst>
      <pc:sldChg chg="modSp mod">
        <pc:chgData name="Maldonado-Greenlee, Lianne" userId="525c7285-978f-4548-9cbc-4ce7672adacf" providerId="ADAL" clId="{E39EF5D7-CA22-4BA7-9653-3E64E71C4010}" dt="2024-11-13T18:30:45.569" v="92" actId="13244"/>
        <pc:sldMkLst>
          <pc:docMk/>
          <pc:sldMk cId="0" sldId="310"/>
        </pc:sldMkLst>
        <pc:spChg chg="mod">
          <ac:chgData name="Maldonado-Greenlee, Lianne" userId="525c7285-978f-4548-9cbc-4ce7672adacf" providerId="ADAL" clId="{E39EF5D7-CA22-4BA7-9653-3E64E71C4010}" dt="2024-11-13T18:30:02.966" v="89" actId="962"/>
          <ac:spMkLst>
            <pc:docMk/>
            <pc:sldMk cId="0" sldId="310"/>
            <ac:spMk id="5" creationId="{00000000-0000-0000-0000-000000000000}"/>
          </ac:spMkLst>
        </pc:spChg>
        <pc:spChg chg="ord">
          <ac:chgData name="Maldonado-Greenlee, Lianne" userId="525c7285-978f-4548-9cbc-4ce7672adacf" providerId="ADAL" clId="{E39EF5D7-CA22-4BA7-9653-3E64E71C4010}" dt="2024-11-13T18:30:45.569" v="92" actId="13244"/>
          <ac:spMkLst>
            <pc:docMk/>
            <pc:sldMk cId="0" sldId="310"/>
            <ac:spMk id="15" creationId="{241802E4-04B2-4E81-9A85-746D8AD0360F}"/>
          </ac:spMkLst>
        </pc:spChg>
        <pc:grpChg chg="mod">
          <ac:chgData name="Maldonado-Greenlee, Lianne" userId="525c7285-978f-4548-9cbc-4ce7672adacf" providerId="ADAL" clId="{E39EF5D7-CA22-4BA7-9653-3E64E71C4010}" dt="2024-11-13T18:29:38.069" v="85" actId="962"/>
          <ac:grpSpMkLst>
            <pc:docMk/>
            <pc:sldMk cId="0" sldId="310"/>
            <ac:grpSpMk id="4" creationId="{00000000-0000-0000-0000-000000000000}"/>
          </ac:grpSpMkLst>
        </pc:grpChg>
        <pc:picChg chg="mod">
          <ac:chgData name="Maldonado-Greenlee, Lianne" userId="525c7285-978f-4548-9cbc-4ce7672adacf" providerId="ADAL" clId="{E39EF5D7-CA22-4BA7-9653-3E64E71C4010}" dt="2024-11-13T18:29:52.961" v="87" actId="1076"/>
          <ac:picMkLst>
            <pc:docMk/>
            <pc:sldMk cId="0" sldId="310"/>
            <ac:picMk id="6" creationId="{00000000-0000-0000-0000-000000000000}"/>
          </ac:picMkLst>
        </pc:picChg>
        <pc:picChg chg="mod ord">
          <ac:chgData name="Maldonado-Greenlee, Lianne" userId="525c7285-978f-4548-9cbc-4ce7672adacf" providerId="ADAL" clId="{E39EF5D7-CA22-4BA7-9653-3E64E71C4010}" dt="2024-11-13T18:30:40.016" v="91" actId="13244"/>
          <ac:picMkLst>
            <pc:docMk/>
            <pc:sldMk cId="0" sldId="310"/>
            <ac:picMk id="16" creationId="{C4FA6554-9067-4719-9A6A-8F8E377E1B71}"/>
          </ac:picMkLst>
        </pc:picChg>
        <pc:picChg chg="mod ord">
          <ac:chgData name="Maldonado-Greenlee, Lianne" userId="525c7285-978f-4548-9cbc-4ce7672adacf" providerId="ADAL" clId="{E39EF5D7-CA22-4BA7-9653-3E64E71C4010}" dt="2024-11-13T18:30:24.558" v="90" actId="13244"/>
          <ac:picMkLst>
            <pc:docMk/>
            <pc:sldMk cId="0" sldId="310"/>
            <ac:picMk id="17" creationId="{910CE130-F6D7-4747-98A9-5852E1A5578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0D1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5503" y="2048814"/>
            <a:ext cx="7588884" cy="1013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20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896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35370" y="1498905"/>
            <a:ext cx="5082540" cy="3980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646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888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476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1699" y="445025"/>
            <a:ext cx="11568600" cy="5727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050" y="1447700"/>
            <a:ext cx="7327900" cy="3168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324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241802E4-04B2-4E81-9A85-746D8AD03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99" y="445025"/>
            <a:ext cx="11568600" cy="492443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libri"/>
                <a:cs typeface="Calibri"/>
              </a:rPr>
              <a:t>Mt. SAC 2035 October Communication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pSp>
        <p:nvGrpSpPr>
          <p:cNvPr id="4" name="object 4" descr="Several Navajo wedding baskets"/>
          <p:cNvGrpSpPr/>
          <p:nvPr/>
        </p:nvGrpSpPr>
        <p:grpSpPr>
          <a:xfrm>
            <a:off x="414654" y="1304203"/>
            <a:ext cx="11362690" cy="4935855"/>
            <a:chOff x="457200" y="1385861"/>
            <a:chExt cx="11362690" cy="4859655"/>
          </a:xfrm>
        </p:grpSpPr>
        <p:sp>
          <p:nvSpPr>
            <p:cNvPr id="5" name="object 5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57200" y="1385861"/>
              <a:ext cx="11362690" cy="4859655"/>
            </a:xfrm>
            <a:custGeom>
              <a:avLst/>
              <a:gdLst/>
              <a:ahLst/>
              <a:cxnLst/>
              <a:rect l="l" t="t" r="r" b="b"/>
              <a:pathLst>
                <a:path w="11362690" h="4859655">
                  <a:moveTo>
                    <a:pt x="11362182" y="0"/>
                  </a:moveTo>
                  <a:lnTo>
                    <a:pt x="0" y="0"/>
                  </a:lnTo>
                  <a:lnTo>
                    <a:pt x="0" y="4859274"/>
                  </a:lnTo>
                  <a:lnTo>
                    <a:pt x="11362182" y="4859274"/>
                  </a:lnTo>
                  <a:lnTo>
                    <a:pt x="11362182" y="0"/>
                  </a:lnTo>
                  <a:close/>
                </a:path>
              </a:pathLst>
            </a:custGeom>
            <a:solidFill>
              <a:srgbClr val="9C172E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6901" y="1983705"/>
              <a:ext cx="1185672" cy="1185671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659254" y="3505200"/>
            <a:ext cx="3531746" cy="1807611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ts val="198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Equity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by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Design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Four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Phase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Planning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Process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Timeline: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37185" marR="207010" lvl="0" indent="-285750" defTabSz="914400" eaLnBrk="1" fontAlgn="auto" latinLnBrk="0" hangingPunct="1">
              <a:lnSpc>
                <a:spcPct val="127099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Listen</a:t>
            </a:r>
            <a:r>
              <a:rPr kumimoji="0" sz="14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1" i="0" u="none" strike="noStrike" kern="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September-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October</a:t>
            </a:r>
            <a:r>
              <a:rPr kumimoji="0" sz="1400" b="1" i="0" u="none" strike="noStrike" kern="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2024 </a:t>
            </a:r>
            <a:endParaRPr kumimoji="0" lang="en-US" sz="1400" b="1" i="0" u="none" strike="noStrike" kern="0" cap="none" spc="-2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37185" marR="207010" lvl="0" indent="-285750" defTabSz="914400" eaLnBrk="1" fontAlgn="auto" latinLnBrk="0" hangingPunct="1">
              <a:lnSpc>
                <a:spcPct val="127099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Uncover</a:t>
            </a:r>
            <a:r>
              <a:rPr kumimoji="0" sz="14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1" i="0" u="none" strike="noStrike" kern="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Late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October-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November</a:t>
            </a:r>
            <a:r>
              <a:rPr kumimoji="0" sz="14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2024 </a:t>
            </a:r>
            <a:endParaRPr kumimoji="0" lang="en-US" sz="1400" b="1" i="0" u="none" strike="noStrike" kern="0" cap="none" spc="-2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37185" marR="207010" lvl="0" indent="-285750" defTabSz="914400" eaLnBrk="1" fontAlgn="auto" latinLnBrk="0" hangingPunct="1">
              <a:lnSpc>
                <a:spcPct val="127099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Design</a:t>
            </a:r>
            <a:r>
              <a:rPr kumimoji="0" sz="1400" b="1" i="0" u="none" strike="noStrike" kern="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–</a:t>
            </a:r>
            <a:r>
              <a:rPr kumimoji="0" sz="14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December 2024 -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February</a:t>
            </a:r>
            <a:r>
              <a:rPr kumimoji="0" sz="1400" b="1" i="0" u="none" strike="noStrike" kern="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2025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37185" marR="0" lvl="0" indent="-285750" defTabSz="914400" eaLnBrk="1" fontAlgn="auto" latinLnBrk="0" hangingPunct="1">
              <a:lnSpc>
                <a:spcPct val="100000"/>
              </a:lnSpc>
              <a:spcBef>
                <a:spcPts val="4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Decide</a:t>
            </a:r>
            <a:r>
              <a:rPr kumimoji="0" sz="14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–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Late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February</a:t>
            </a:r>
            <a:r>
              <a:rPr kumimoji="0" lang="en-US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– April</a:t>
            </a:r>
            <a:r>
              <a:rPr kumimoji="0" sz="14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2025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pic>
        <p:nvPicPr>
          <p:cNvPr id="17" name="object 9" descr="A person listening through a hole in yellow paper">
            <a:extLst>
              <a:ext uri="{FF2B5EF4-FFF2-40B4-BE49-F238E27FC236}">
                <a16:creationId xmlns:a16="http://schemas.microsoft.com/office/drawing/2014/main" id="{910CE130-F6D7-4747-98A9-5852E1A5578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05400" y="1853033"/>
            <a:ext cx="1185672" cy="1185672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740397" y="3429000"/>
            <a:ext cx="3152396" cy="202728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ts val="198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Coming Up: Listening</a:t>
            </a:r>
          </a:p>
          <a:p>
            <a:pPr marL="12700" marR="5080" lvl="0" indent="0" defTabSz="914400" eaLnBrk="1" fontAlgn="auto" latinLnBrk="0" hangingPunct="1">
              <a:lnSpc>
                <a:spcPts val="198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8925" marR="207010" lvl="0" indent="-288925" defTabSz="914400" eaLnBrk="1" fontAlgn="auto" latinLnBrk="0" hangingPunct="1">
              <a:lnSpc>
                <a:spcPct val="127099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b="1" kern="0" spc="-10" dirty="0">
                <a:solidFill>
                  <a:srgbClr val="FFFFFF"/>
                </a:solidFill>
                <a:latin typeface="Calibri"/>
                <a:cs typeface="Calibri"/>
              </a:rPr>
              <a:t>Listen - September-October 2024 </a:t>
            </a:r>
          </a:p>
          <a:p>
            <a:pPr marL="298450" marR="0" lvl="0" indent="-285750" defTabSz="914400" eaLnBrk="1" fontAlgn="auto" latinLnBrk="0" hangingPunct="1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Student</a:t>
            </a:r>
            <a:r>
              <a:rPr kumimoji="0" lang="en-US" sz="14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Sessions:</a:t>
            </a:r>
            <a:r>
              <a:rPr kumimoji="0" lang="en-US" sz="14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October</a:t>
            </a:r>
            <a:r>
              <a:rPr kumimoji="0" lang="en-US" sz="1400" b="1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7 - </a:t>
            </a:r>
            <a:r>
              <a:rPr kumimoji="0" lang="en-US" sz="14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24</a:t>
            </a:r>
          </a:p>
          <a:p>
            <a:pPr marL="298450" marR="0" lvl="0" indent="-285750" defTabSz="914400" eaLnBrk="1" fontAlgn="auto" latinLnBrk="0" hangingPunct="1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Conditions</a:t>
            </a:r>
            <a:r>
              <a:rPr kumimoji="0" lang="en-US" sz="1400" b="1" i="0" u="none" strike="noStrike" kern="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lang="en-US" sz="1400" b="1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Success</a:t>
            </a:r>
            <a:r>
              <a:rPr kumimoji="0" lang="en-US" sz="1400" b="1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Student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Survey:</a:t>
            </a:r>
            <a:r>
              <a:rPr kumimoji="0" lang="en-US" sz="14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November</a:t>
            </a:r>
            <a:r>
              <a:rPr kumimoji="0" lang="en-US" sz="14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11 - 22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8450" marR="0" lvl="0" indent="-285750" defTabSz="914400" eaLnBrk="1" fontAlgn="auto" latinLnBrk="0" hangingPunct="1">
              <a:lnSpc>
                <a:spcPct val="100000"/>
              </a:lnSpc>
              <a:spcBef>
                <a:spcPts val="4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Faculty</a:t>
            </a:r>
            <a:r>
              <a:rPr kumimoji="0" sz="1400" b="1" i="0" u="none" strike="noStrike" kern="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Staff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Sessions: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Dec - Feb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pic>
        <p:nvPicPr>
          <p:cNvPr id="16" name="object 10" descr="A group of young women looking at a computer&#10;">
            <a:extLst>
              <a:ext uri="{FF2B5EF4-FFF2-40B4-BE49-F238E27FC236}">
                <a16:creationId xmlns:a16="http://schemas.microsoft.com/office/drawing/2014/main" id="{C4FA6554-9067-4719-9A6A-8F8E377E1B71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067800" y="1900198"/>
            <a:ext cx="1185672" cy="1185672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8442190" y="3472411"/>
            <a:ext cx="2964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EFCP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Webpage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–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Coming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Soon!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1_Office Theme</vt:lpstr>
      <vt:lpstr>Mt. SAC 2035 October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Mt. SAC 2035 October Communication</dc:title>
  <dc:creator>Maldonado-Greenlee, Lianne</dc:creator>
  <cp:lastModifiedBy>Maldonado-Greenlee, Lianne</cp:lastModifiedBy>
  <cp:revision>1</cp:revision>
  <dcterms:created xsi:type="dcterms:W3CDTF">2024-10-07T20:19:41Z</dcterms:created>
  <dcterms:modified xsi:type="dcterms:W3CDTF">2024-11-13T18:30:52Z</dcterms:modified>
</cp:coreProperties>
</file>