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3437"/>
  </p:normalViewPr>
  <p:slideViewPr>
    <p:cSldViewPr snapToGrid="0" snapToObjects="1">
      <p:cViewPr varScale="1">
        <p:scale>
          <a:sx n="33" d="100"/>
          <a:sy n="33" d="100"/>
        </p:scale>
        <p:origin x="23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r>
              <a:t>This video will provide you with a step by step process on how to update your application.</a:t>
            </a:r>
          </a:p>
          <a:p>
            <a:pPr marL="257047" indent="-257047">
              <a:buClr>
                <a:srgbClr val="777775"/>
              </a:buClr>
              <a:buSzPct val="115000"/>
              <a:buChar char="•"/>
            </a:pPr>
            <a:endParaRPr/>
          </a:p>
          <a:p>
            <a:pPr marL="257047" indent="-257047">
              <a:buClr>
                <a:srgbClr val="777775"/>
              </a:buClr>
              <a:buSzPct val="115000"/>
              <a:buChar char="•"/>
            </a:pPr>
            <a:r>
              <a:t>If you have completed a Mt. SAC application in the past and have a Mt. SAC ID, you can access your CCC Apply account to create an updated application with a new semester.</a:t>
            </a:r>
          </a:p>
          <a:p>
            <a:endParaRPr/>
          </a:p>
          <a:p>
            <a:r>
              <a:t>Step 1 - 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u="sng" dirty="0">
              <a:hlinkClick r:id="rId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r>
              <a:t>Once you are logged in, you can  View old applications</a:t>
            </a:r>
          </a:p>
          <a:p>
            <a:pPr marL="257047" indent="-257047">
              <a:buClr>
                <a:srgbClr val="777775"/>
              </a:buClr>
              <a:buSzPct val="115000"/>
              <a:buChar char="•"/>
            </a:pPr>
            <a:r>
              <a:t>Create a new application for a different term.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7047" indent="-257047">
              <a:buClr>
                <a:srgbClr val="777775"/>
              </a:buClr>
              <a:buSzPct val="115000"/>
              <a:buChar char="•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930400" y="7378700"/>
            <a:ext cx="20510500" cy="3695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30400" y="11049000"/>
            <a:ext cx="20510500" cy="177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half" idx="21"/>
          </p:nvPr>
        </p:nvSpPr>
        <p:spPr>
          <a:xfrm>
            <a:off x="16006233" y="3619500"/>
            <a:ext cx="7747001" cy="11620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22"/>
          </p:nvPr>
        </p:nvSpPr>
        <p:spPr>
          <a:xfrm>
            <a:off x="-518765" y="520700"/>
            <a:ext cx="16668749" cy="111144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half" idx="23"/>
          </p:nvPr>
        </p:nvSpPr>
        <p:spPr>
          <a:xfrm>
            <a:off x="15862300" y="-1854200"/>
            <a:ext cx="8051801" cy="1207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idx="21"/>
          </p:nvPr>
        </p:nvSpPr>
        <p:spPr>
          <a:xfrm>
            <a:off x="609600" y="-2044700"/>
            <a:ext cx="23202900" cy="15471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32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579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42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87600" y="89535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21"/>
          </p:nvPr>
        </p:nvSpPr>
        <p:spPr>
          <a:xfrm>
            <a:off x="0" y="-1041400"/>
            <a:ext cx="24422100" cy="162842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Line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Line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NAME"/>
          <p:cNvSpPr txBox="1">
            <a:spLocks noGrp="1"/>
          </p:cNvSpPr>
          <p:nvPr>
            <p:ph type="body" sz="quarter" idx="21"/>
          </p:nvPr>
        </p:nvSpPr>
        <p:spPr>
          <a:xfrm>
            <a:off x="11416451" y="12515850"/>
            <a:ext cx="160718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26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637228" y="10151567"/>
            <a:ext cx="1209143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23"/>
          </p:nvPr>
        </p:nvSpPr>
        <p:spPr>
          <a:xfrm>
            <a:off x="637323" y="12564567"/>
            <a:ext cx="734874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Client"/>
          <p:cNvSpPr txBox="1">
            <a:spLocks noGrp="1"/>
          </p:cNvSpPr>
          <p:nvPr>
            <p:ph type="body" sz="quarter" idx="24"/>
          </p:nvPr>
        </p:nvSpPr>
        <p:spPr>
          <a:xfrm>
            <a:off x="9971820" y="12564567"/>
            <a:ext cx="965608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DATE"/>
          <p:cNvSpPr txBox="1">
            <a:spLocks noGrp="1"/>
          </p:cNvSpPr>
          <p:nvPr>
            <p:ph type="body" sz="quarter" idx="25"/>
          </p:nvPr>
        </p:nvSpPr>
        <p:spPr>
          <a:xfrm>
            <a:off x="2153390" y="12515850"/>
            <a:ext cx="1407161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Image"/>
          <p:cNvSpPr>
            <a:spLocks noGrp="1"/>
          </p:cNvSpPr>
          <p:nvPr>
            <p:ph type="pic" idx="26"/>
          </p:nvPr>
        </p:nvSpPr>
        <p:spPr>
          <a:xfrm>
            <a:off x="617081" y="-3295650"/>
            <a:ext cx="23139409" cy="15428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Line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NAME"/>
          <p:cNvSpPr txBox="1">
            <a:spLocks noGrp="1"/>
          </p:cNvSpPr>
          <p:nvPr>
            <p:ph type="body" sz="quarter" idx="21"/>
          </p:nvPr>
        </p:nvSpPr>
        <p:spPr>
          <a:xfrm>
            <a:off x="11416451" y="12515850"/>
            <a:ext cx="160718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45" name="PROJECT"/>
          <p:cNvSpPr txBox="1">
            <a:spLocks noGrp="1"/>
          </p:cNvSpPr>
          <p:nvPr>
            <p:ph type="body" sz="quarter" idx="22"/>
          </p:nvPr>
        </p:nvSpPr>
        <p:spPr>
          <a:xfrm>
            <a:off x="637228" y="10151567"/>
            <a:ext cx="1209143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46" name="DATE"/>
          <p:cNvSpPr txBox="1">
            <a:spLocks noGrp="1"/>
          </p:cNvSpPr>
          <p:nvPr>
            <p:ph type="body" sz="quarter" idx="23"/>
          </p:nvPr>
        </p:nvSpPr>
        <p:spPr>
          <a:xfrm>
            <a:off x="637323" y="12564567"/>
            <a:ext cx="734874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Client"/>
          <p:cNvSpPr txBox="1">
            <a:spLocks noGrp="1"/>
          </p:cNvSpPr>
          <p:nvPr>
            <p:ph type="body" sz="quarter" idx="24"/>
          </p:nvPr>
        </p:nvSpPr>
        <p:spPr>
          <a:xfrm>
            <a:off x="9971820" y="12564567"/>
            <a:ext cx="965608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DATE"/>
          <p:cNvSpPr txBox="1">
            <a:spLocks noGrp="1"/>
          </p:cNvSpPr>
          <p:nvPr>
            <p:ph type="body" sz="quarter" idx="25"/>
          </p:nvPr>
        </p:nvSpPr>
        <p:spPr>
          <a:xfrm>
            <a:off x="2153390" y="12515850"/>
            <a:ext cx="1407161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26"/>
          </p:nvPr>
        </p:nvSpPr>
        <p:spPr>
          <a:xfrm>
            <a:off x="635000" y="-835079"/>
            <a:ext cx="9211734" cy="1381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27"/>
          </p:nvPr>
        </p:nvSpPr>
        <p:spPr>
          <a:xfrm>
            <a:off x="9893300" y="279400"/>
            <a:ext cx="4572000" cy="609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sz="quarter" idx="28"/>
          </p:nvPr>
        </p:nvSpPr>
        <p:spPr>
          <a:xfrm>
            <a:off x="9906000" y="370840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half" idx="29"/>
          </p:nvPr>
        </p:nvSpPr>
        <p:spPr>
          <a:xfrm>
            <a:off x="14559244" y="-835079"/>
            <a:ext cx="9245601" cy="138684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58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6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943100" y="5016500"/>
            <a:ext cx="20510500" cy="36830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idx="21"/>
          </p:nvPr>
        </p:nvSpPr>
        <p:spPr>
          <a:xfrm>
            <a:off x="12823657" y="1271002"/>
            <a:ext cx="9611165" cy="144167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968500" y="1968500"/>
            <a:ext cx="9525000" cy="5334000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68500" y="7302500"/>
            <a:ext cx="9525000" cy="4508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1930400" y="3937000"/>
            <a:ext cx="20510500" cy="8064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21"/>
          </p:nvPr>
        </p:nvSpPr>
        <p:spPr>
          <a:xfrm>
            <a:off x="13284200" y="1447800"/>
            <a:ext cx="9144000" cy="1371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43100" y="3937000"/>
            <a:ext cx="10033000" cy="80645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3900"/>
              </a:spcBef>
              <a:buBlip>
                <a:blip r:embed="rId2"/>
              </a:buBlip>
              <a:defRPr sz="4200"/>
            </a:lvl1pPr>
            <a:lvl2pPr marL="990600" indent="-495300">
              <a:spcBef>
                <a:spcPts val="3900"/>
              </a:spcBef>
              <a:buBlip>
                <a:blip r:embed="rId2"/>
              </a:buBlip>
              <a:defRPr sz="4200"/>
            </a:lvl2pPr>
            <a:lvl3pPr marL="1485900" indent="-495300">
              <a:spcBef>
                <a:spcPts val="3900"/>
              </a:spcBef>
              <a:buBlip>
                <a:blip r:embed="rId2"/>
              </a:buBlip>
              <a:defRPr sz="4200"/>
            </a:lvl3pPr>
            <a:lvl4pPr marL="1981200" indent="-495300">
              <a:spcBef>
                <a:spcPts val="3900"/>
              </a:spcBef>
              <a:buBlip>
                <a:blip r:embed="rId2"/>
              </a:buBlip>
              <a:defRPr sz="4200"/>
            </a:lvl4pPr>
            <a:lvl5pPr marL="2476500" indent="-4953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943100" y="2070100"/>
            <a:ext cx="20510500" cy="958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943100" y="381000"/>
            <a:ext cx="2051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9654" y="133509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68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52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36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210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05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089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673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257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5000" b="0" i="0" u="none" strike="noStrike" cap="none" spc="0" baseline="0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mtsac.edu/hsarticul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mtsac.edu/hsarticulatio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t. SAC - Update application"/>
          <p:cNvSpPr txBox="1">
            <a:spLocks noGrp="1"/>
          </p:cNvSpPr>
          <p:nvPr>
            <p:ph type="ctrTitle"/>
          </p:nvPr>
        </p:nvSpPr>
        <p:spPr>
          <a:xfrm>
            <a:off x="1304918" y="8718915"/>
            <a:ext cx="20510501" cy="36957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t>Mt. SAC - Update application</a:t>
            </a:r>
          </a:p>
        </p:txBody>
      </p:sp>
      <p:pic>
        <p:nvPicPr>
          <p:cNvPr id="168" name="CareerPathways-mtSAC_logo-600px.jpg" descr="CareerPathways-mtSAC_logo-60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75" y="1180048"/>
            <a:ext cx="13133244" cy="855849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"/>
          <p:cNvSpPr txBox="1"/>
          <p:nvPr/>
        </p:nvSpPr>
        <p:spPr>
          <a:xfrm>
            <a:off x="12223294" y="1091824"/>
            <a:ext cx="333646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</a:t>
            </a:r>
          </a:p>
        </p:txBody>
      </p:sp>
      <p:pic>
        <p:nvPicPr>
          <p:cNvPr id="235" name="9.png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3" y="871110"/>
            <a:ext cx="16382994" cy="1197378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Arrow"/>
          <p:cNvSpPr/>
          <p:nvPr/>
        </p:nvSpPr>
        <p:spPr>
          <a:xfrm>
            <a:off x="8492812" y="6869691"/>
            <a:ext cx="1604618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37" name="Oval"/>
          <p:cNvSpPr/>
          <p:nvPr/>
        </p:nvSpPr>
        <p:spPr>
          <a:xfrm>
            <a:off x="10221829" y="6823133"/>
            <a:ext cx="9208734" cy="1170750"/>
          </a:xfrm>
          <a:prstGeom prst="ellipse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animBg="1" advAuto="0"/>
      <p:bldP spid="23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23a.png" descr="23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25" y="586394"/>
            <a:ext cx="16215381" cy="1258131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Arrow"/>
          <p:cNvSpPr/>
          <p:nvPr/>
        </p:nvSpPr>
        <p:spPr>
          <a:xfrm>
            <a:off x="7706588" y="4649242"/>
            <a:ext cx="1604618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43" name="Oval Oval" descr="Oval 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386" y="12191103"/>
            <a:ext cx="3173227" cy="1303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1580 0.210839" pathEditMode="relative">
                                      <p:cBhvr>
                                        <p:cTn id="1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2" grpId="3" animBg="1" advAuto="0"/>
      <p:bldP spid="243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firmation page - PRINT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>
                <a:solidFill>
                  <a:srgbClr val="DEDEDE"/>
                </a:solidFill>
              </a:defRPr>
            </a:lvl1pPr>
          </a:lstStyle>
          <a:p>
            <a:r>
              <a:t>Confirmation page - PRINT</a:t>
            </a:r>
          </a:p>
        </p:txBody>
      </p:sp>
      <p:pic>
        <p:nvPicPr>
          <p:cNvPr id="249" name="24_last page.png" descr="24_last p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639167"/>
            <a:ext cx="13991784" cy="1088826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Arrow"/>
          <p:cNvSpPr/>
          <p:nvPr/>
        </p:nvSpPr>
        <p:spPr>
          <a:xfrm>
            <a:off x="3425619" y="3422532"/>
            <a:ext cx="1604617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51" name="Arrow"/>
          <p:cNvSpPr/>
          <p:nvPr/>
        </p:nvSpPr>
        <p:spPr>
          <a:xfrm>
            <a:off x="3425619" y="4867586"/>
            <a:ext cx="1604617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52" name="Oval"/>
          <p:cNvSpPr/>
          <p:nvPr/>
        </p:nvSpPr>
        <p:spPr>
          <a:xfrm>
            <a:off x="5083197" y="5093761"/>
            <a:ext cx="3282513" cy="302437"/>
          </a:xfrm>
          <a:prstGeom prst="ellipse">
            <a:avLst/>
          </a:prstGeom>
          <a:ln w="12700">
            <a:solidFill>
              <a:srgbClr val="4F8F00"/>
            </a:solidFill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3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  <p:bldP spid="251" grpId="2" animBg="1" advAuto="0"/>
      <p:bldP spid="252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EMAIL: Confirmation of Application- print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>
                <a:solidFill>
                  <a:srgbClr val="DEDEDE"/>
                </a:solidFill>
              </a:defRPr>
            </a:lvl1pPr>
          </a:lstStyle>
          <a:p>
            <a:r>
              <a:t>EMAIL: Confirmation of Application- print</a:t>
            </a:r>
          </a:p>
        </p:txBody>
      </p:sp>
      <p:pic>
        <p:nvPicPr>
          <p:cNvPr id="257" name="25_email from Admissions.png" descr="25_email from Admiss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77" y="458876"/>
            <a:ext cx="11551961" cy="1124884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Oval"/>
          <p:cNvSpPr/>
          <p:nvPr/>
        </p:nvSpPr>
        <p:spPr>
          <a:xfrm>
            <a:off x="5580024" y="3105915"/>
            <a:ext cx="2762816" cy="1752453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3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ww.mtsac.edu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 u="sng">
                <a:solidFill>
                  <a:srgbClr val="DEDEDE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www.mtsac.edu</a:t>
            </a:r>
          </a:p>
        </p:txBody>
      </p:sp>
      <p:pic>
        <p:nvPicPr>
          <p:cNvPr id="173" name="1.png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07077"/>
            <a:ext cx="18480460" cy="11152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val Oval" descr="Oval Oval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02213" y="134269"/>
            <a:ext cx="4758290" cy="1536701"/>
          </a:xfrm>
          <a:prstGeom prst="rect">
            <a:avLst/>
          </a:prstGeom>
        </p:spPr>
      </p:pic>
      <p:pic>
        <p:nvPicPr>
          <p:cNvPr id="176" name="Oval Oval" descr="Oval Oval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201599" y="9303669"/>
            <a:ext cx="3865595" cy="15367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12" y="1243105"/>
            <a:ext cx="20305568" cy="10234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Oval Oval" descr="Oval Ov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99" y="7287078"/>
            <a:ext cx="4758290" cy="18290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3.png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3" y="389064"/>
            <a:ext cx="23188374" cy="1117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Oval Oval" descr="Oval 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092" y="7526912"/>
            <a:ext cx="2886468" cy="1527549"/>
          </a:xfrm>
          <a:prstGeom prst="rect">
            <a:avLst/>
          </a:prstGeom>
        </p:spPr>
      </p:pic>
      <p:sp>
        <p:nvSpPr>
          <p:cNvPr id="188" name="Sign in - CCC Apply Account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5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 u="sng">
                <a:solidFill>
                  <a:srgbClr val="DEDEDE"/>
                </a:solidFill>
                <a:hlinkClick r:id="rId6"/>
              </a:defRPr>
            </a:lvl1pPr>
          </a:lstStyle>
          <a:p>
            <a:pPr>
              <a:defRPr u="none"/>
            </a:pPr>
            <a:r>
              <a:rPr u="sng">
                <a:hlinkClick r:id="rId6"/>
              </a:rPr>
              <a:t>Sign in - CCC Apply Account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CC Apply User name/password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>
                <a:solidFill>
                  <a:srgbClr val="DEDEDE"/>
                </a:solidFill>
              </a:defRPr>
            </a:lvl1pPr>
          </a:lstStyle>
          <a:p>
            <a:r>
              <a:t>CCC Apply User name/password</a:t>
            </a:r>
          </a:p>
        </p:txBody>
      </p:sp>
      <p:pic>
        <p:nvPicPr>
          <p:cNvPr id="193" name="4.png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3" y="450850"/>
            <a:ext cx="20637501" cy="1126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val Oval" descr="Oval 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915078" y="6699133"/>
            <a:ext cx="1745939" cy="1272823"/>
          </a:xfrm>
          <a:prstGeom prst="rect">
            <a:avLst/>
          </a:prstGeom>
        </p:spPr>
      </p:pic>
      <p:sp>
        <p:nvSpPr>
          <p:cNvPr id="196" name="Arrow"/>
          <p:cNvSpPr/>
          <p:nvPr/>
        </p:nvSpPr>
        <p:spPr>
          <a:xfrm>
            <a:off x="7255059" y="6429383"/>
            <a:ext cx="1588400" cy="516921"/>
          </a:xfrm>
          <a:prstGeom prst="rightArrow">
            <a:avLst>
              <a:gd name="adj1" fmla="val 32000"/>
              <a:gd name="adj2" fmla="val 155650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197" name="4a.png" descr="4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7322" y="2931726"/>
            <a:ext cx="7341032" cy="5906857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0332 0.012085 0.000700 0.024168 0.001102 0.036246 C 0.001312 0.042549 0.001531 0.048850 0.001760 0.055150" pathEditMode="relative">
                                      <p:cBhvr>
                                        <p:cTn id="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4" animBg="1" advAuto="0"/>
      <p:bldP spid="196" grpId="1" animBg="1" advAuto="0"/>
      <p:bldP spid="197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ORGOT - User name/password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>
                <a:solidFill>
                  <a:srgbClr val="DEDEDE"/>
                </a:solidFill>
              </a:defRPr>
            </a:lvl1pPr>
          </a:lstStyle>
          <a:p>
            <a:r>
              <a:t>FORGOT - User name/password</a:t>
            </a:r>
          </a:p>
        </p:txBody>
      </p:sp>
      <p:pic>
        <p:nvPicPr>
          <p:cNvPr id="202" name="Screen Shot 2022-01-18 at 2.34.44 PM.png" descr="Screen Shot 2022-01-18 at 2.34.4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29" y="1344664"/>
            <a:ext cx="9194801" cy="844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Oval"/>
          <p:cNvSpPr/>
          <p:nvPr/>
        </p:nvSpPr>
        <p:spPr>
          <a:xfrm>
            <a:off x="3860617" y="4980608"/>
            <a:ext cx="1479240" cy="724097"/>
          </a:xfrm>
          <a:prstGeom prst="ellipse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4" name="Arrow"/>
          <p:cNvSpPr/>
          <p:nvPr/>
        </p:nvSpPr>
        <p:spPr>
          <a:xfrm>
            <a:off x="1993791" y="5084195"/>
            <a:ext cx="1588399" cy="516922"/>
          </a:xfrm>
          <a:prstGeom prst="rightArrow">
            <a:avLst>
              <a:gd name="adj1" fmla="val 32000"/>
              <a:gd name="adj2" fmla="val 155650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05" name="Screen Shot 2022-01-18 at 2.35.01 PM.png" descr="Screen Shot 2022-01-18 at 2.35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6106" y="1344664"/>
            <a:ext cx="9556751" cy="844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Oval"/>
          <p:cNvSpPr/>
          <p:nvPr/>
        </p:nvSpPr>
        <p:spPr>
          <a:xfrm>
            <a:off x="16038402" y="5575580"/>
            <a:ext cx="3392161" cy="1362584"/>
          </a:xfrm>
          <a:prstGeom prst="ellipse">
            <a:avLst/>
          </a:prstGeom>
          <a:ln w="63500">
            <a:solidFill>
              <a:srgbClr val="008F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2" animBg="1" advAuto="0"/>
      <p:bldP spid="204" grpId="1" animBg="1" advAuto="0"/>
      <p:bldP spid="206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art a new application"/>
          <p:cNvSpPr txBox="1">
            <a:spLocks noGrp="1"/>
          </p:cNvSpPr>
          <p:nvPr>
            <p:ph type="body" sz="quarter" idx="1"/>
          </p:nvPr>
        </p:nvSpPr>
        <p:spPr>
          <a:xfrm>
            <a:off x="635000" y="12321016"/>
            <a:ext cx="23114000" cy="1001284"/>
          </a:xfrm>
          <a:prstGeom prst="rect">
            <a:avLst/>
          </a:prstGeom>
          <a:blipFill>
            <a:blip r:embed="rId3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718184">
              <a:lnSpc>
                <a:spcPct val="150000"/>
              </a:lnSpc>
              <a:defRPr sz="5916">
                <a:solidFill>
                  <a:srgbClr val="DEDEDE"/>
                </a:solidFill>
              </a:defRPr>
            </a:lvl1pPr>
          </a:lstStyle>
          <a:p>
            <a:r>
              <a:t>Start a new application</a:t>
            </a:r>
          </a:p>
        </p:txBody>
      </p:sp>
      <p:pic>
        <p:nvPicPr>
          <p:cNvPr id="211" name="5.png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85" y="1077472"/>
            <a:ext cx="22048030" cy="9654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Oval Oval" descr="Oval 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204" y="3993810"/>
            <a:ext cx="3346193" cy="1272823"/>
          </a:xfrm>
          <a:prstGeom prst="rect">
            <a:avLst/>
          </a:prstGeom>
        </p:spPr>
      </p:pic>
      <p:sp>
        <p:nvSpPr>
          <p:cNvPr id="214" name="Arrow"/>
          <p:cNvSpPr/>
          <p:nvPr/>
        </p:nvSpPr>
        <p:spPr>
          <a:xfrm>
            <a:off x="260219" y="7477915"/>
            <a:ext cx="1588400" cy="516922"/>
          </a:xfrm>
          <a:prstGeom prst="rightArrow">
            <a:avLst>
              <a:gd name="adj1" fmla="val 32000"/>
              <a:gd name="adj2" fmla="val 155650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2" animBg="1" advAuto="0"/>
      <p:bldP spid="21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"/>
          <p:cNvSpPr txBox="1"/>
          <p:nvPr/>
        </p:nvSpPr>
        <p:spPr>
          <a:xfrm>
            <a:off x="12223294" y="1091824"/>
            <a:ext cx="333646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</a:t>
            </a:r>
          </a:p>
        </p:txBody>
      </p:sp>
      <p:pic>
        <p:nvPicPr>
          <p:cNvPr id="219" name="13.png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8" y="495300"/>
            <a:ext cx="19380201" cy="1276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creen Shot 2022-01-11 at 3.23.06 PM.png" descr="Screen Shot 2022-01-11 at 3.23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3398" y="5799642"/>
            <a:ext cx="7256310" cy="4209134"/>
          </a:xfrm>
          <a:prstGeom prst="rect">
            <a:avLst/>
          </a:prstGeom>
          <a:ln w="50800">
            <a:solidFill>
              <a:srgbClr val="4F8F00"/>
            </a:solidFill>
            <a:miter lim="400000"/>
          </a:ln>
        </p:spPr>
      </p:pic>
      <p:sp>
        <p:nvSpPr>
          <p:cNvPr id="221" name="Oval"/>
          <p:cNvSpPr/>
          <p:nvPr/>
        </p:nvSpPr>
        <p:spPr>
          <a:xfrm>
            <a:off x="16218126" y="6884972"/>
            <a:ext cx="5264625" cy="539103"/>
          </a:xfrm>
          <a:prstGeom prst="ellipse">
            <a:avLst/>
          </a:prstGeom>
          <a:ln w="50800">
            <a:solidFill>
              <a:srgbClr val="008F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22" name="Arrow"/>
          <p:cNvSpPr/>
          <p:nvPr/>
        </p:nvSpPr>
        <p:spPr>
          <a:xfrm>
            <a:off x="5528549" y="7031870"/>
            <a:ext cx="1604618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873 0.078799" pathEditMode="relative">
                                      <p:cBhvr>
                                        <p:cTn id="1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3 0.078799 L 0.000000 0.157597" pathEditMode="relative">
                                      <p:cBhvr>
                                        <p:cTn id="1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2" animBg="1" advAuto="0"/>
      <p:bldP spid="22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"/>
          <p:cNvSpPr txBox="1"/>
          <p:nvPr/>
        </p:nvSpPr>
        <p:spPr>
          <a:xfrm>
            <a:off x="12223294" y="1091824"/>
            <a:ext cx="333646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</a:t>
            </a:r>
          </a:p>
        </p:txBody>
      </p:sp>
      <p:pic>
        <p:nvPicPr>
          <p:cNvPr id="227" name="8.png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565" y="1134319"/>
            <a:ext cx="17104937" cy="1120716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Arrow"/>
          <p:cNvSpPr/>
          <p:nvPr/>
        </p:nvSpPr>
        <p:spPr>
          <a:xfrm>
            <a:off x="6855399" y="3251599"/>
            <a:ext cx="1604618" cy="754787"/>
          </a:xfrm>
          <a:prstGeom prst="rightArrow">
            <a:avLst>
              <a:gd name="adj1" fmla="val 32000"/>
              <a:gd name="adj2" fmla="val 107686"/>
            </a:avLst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29" name="Oval Oval" descr="Oval 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662" y="10928480"/>
            <a:ext cx="3346192" cy="12728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Custom</PresentationFormat>
  <Paragraphs>18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Helvetica</vt:lpstr>
      <vt:lpstr>Helvetica Neue</vt:lpstr>
      <vt:lpstr>Helvetica Neue Bold Condensed</vt:lpstr>
      <vt:lpstr>Helvetica Neue Light</vt:lpstr>
      <vt:lpstr>Blueprint</vt:lpstr>
      <vt:lpstr>Mt. SAC - Update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SAC - Update application</dc:title>
  <cp:lastModifiedBy>Ward, Marlene</cp:lastModifiedBy>
  <cp:revision>1</cp:revision>
  <dcterms:modified xsi:type="dcterms:W3CDTF">2022-01-20T04:08:08Z</dcterms:modified>
</cp:coreProperties>
</file>