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58" autoAdjust="0"/>
    <p:restoredTop sz="94701" autoAdjust="0"/>
  </p:normalViewPr>
  <p:slideViewPr>
    <p:cSldViewPr snapToGrid="0" snapToObjects="1" showGuides="1">
      <p:cViewPr varScale="1">
        <p:scale>
          <a:sx n="24" d="100"/>
          <a:sy n="24" d="100"/>
        </p:scale>
        <p:origin x="2058" y="126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4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4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5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29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59508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39663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5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431995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771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4565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906859" y="17032206"/>
            <a:ext cx="1356969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0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67305" y="32315729"/>
            <a:ext cx="2514600" cy="33681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922338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2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946601" y="-77485"/>
            <a:ext cx="13577436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946601" y="17054234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686139" y="31638625"/>
            <a:ext cx="13200441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4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0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892846" y="20466669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0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4" y="5267325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189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36x48-Template-V2b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Lockhart, Heidi</cp:lastModifiedBy>
  <cp:revision>20</cp:revision>
  <dcterms:created xsi:type="dcterms:W3CDTF">2012-02-03T19:11:35Z</dcterms:created>
  <dcterms:modified xsi:type="dcterms:W3CDTF">2017-01-19T16:47:47Z</dcterms:modified>
</cp:coreProperties>
</file>